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32" r:id="rId2"/>
    <p:sldId id="517" r:id="rId3"/>
    <p:sldId id="520" r:id="rId4"/>
    <p:sldId id="516" r:id="rId5"/>
    <p:sldId id="521" r:id="rId6"/>
    <p:sldId id="522" r:id="rId7"/>
    <p:sldId id="524" r:id="rId8"/>
    <p:sldId id="530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660033"/>
    <a:srgbClr val="FFFFFF"/>
    <a:srgbClr val="719500"/>
    <a:srgbClr val="BED600"/>
    <a:srgbClr val="ABBF2A"/>
    <a:srgbClr val="9BD7D9"/>
    <a:srgbClr val="C0C0C0"/>
    <a:srgbClr val="98D3D5"/>
    <a:srgbClr val="A4D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88"/>
    <p:restoredTop sz="94652"/>
  </p:normalViewPr>
  <p:slideViewPr>
    <p:cSldViewPr>
      <p:cViewPr varScale="1">
        <p:scale>
          <a:sx n="110" d="100"/>
          <a:sy n="110" d="100"/>
        </p:scale>
        <p:origin x="116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52" d="100"/>
          <a:sy n="152" d="100"/>
        </p:scale>
        <p:origin x="-4136" y="-12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RICARDO\Desktop\SIM_MALAGA\1.%20LOAMY%20SAND\Loamy_San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RICARDO\Desktop\SIM_MALAGA\1.%20LOAMY%20SAND\Loamy_Sand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RICARDO\Desktop\SIM_MALAGA\1.%20LOAMY%20SAND\Loamy_Sa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>
                <a:solidFill>
                  <a:schemeClr val="tx1"/>
                </a:solidFill>
              </a:rPr>
              <a:t>Climatology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1684652773842623"/>
          <c:y val="9.5055733171324625E-2"/>
          <c:w val="0.75159230540803246"/>
          <c:h val="0.725218057142762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DATOS!$J$2</c:f>
              <c:strCache>
                <c:ptCount val="1"/>
                <c:pt idx="0">
                  <c:v>PRECIPITACIÓN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invertIfNegative val="0"/>
          <c:trendline>
            <c:spPr>
              <a:ln w="28575" cap="rnd">
                <a:solidFill>
                  <a:srgbClr val="7030A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DATOS!$I$3:$I$13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DATOS!$J$3:$J$13</c:f>
              <c:numCache>
                <c:formatCode>0.00</c:formatCode>
                <c:ptCount val="11"/>
                <c:pt idx="0" formatCode="General">
                  <c:v>46.46</c:v>
                </c:pt>
                <c:pt idx="1">
                  <c:v>67.7</c:v>
                </c:pt>
                <c:pt idx="2" formatCode="General">
                  <c:v>61.590000000000011</c:v>
                </c:pt>
                <c:pt idx="3" formatCode="General">
                  <c:v>63.17</c:v>
                </c:pt>
                <c:pt idx="4" formatCode="General">
                  <c:v>46.64</c:v>
                </c:pt>
                <c:pt idx="5" formatCode="General">
                  <c:v>48.44</c:v>
                </c:pt>
                <c:pt idx="6" formatCode="General">
                  <c:v>42.380000000000017</c:v>
                </c:pt>
                <c:pt idx="7">
                  <c:v>47.100000000000009</c:v>
                </c:pt>
                <c:pt idx="8">
                  <c:v>33.799999999999997</c:v>
                </c:pt>
                <c:pt idx="9" formatCode="General">
                  <c:v>44.440000000000019</c:v>
                </c:pt>
                <c:pt idx="10" formatCode="General">
                  <c:v>52.359999999999992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56-459B-9C24-842CC513B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7538607"/>
        <c:axId val="1523351087"/>
      </c:barChart>
      <c:lineChart>
        <c:grouping val="standard"/>
        <c:varyColors val="0"/>
        <c:ser>
          <c:idx val="1"/>
          <c:order val="1"/>
          <c:tx>
            <c:strRef>
              <c:f>DATOS!$L$2</c:f>
              <c:strCache>
                <c:ptCount val="1"/>
                <c:pt idx="0">
                  <c:v>TEMPERATURA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00206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DATOS!$I$3:$I$12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DATOS!$L$3:$L$13</c:f>
              <c:numCache>
                <c:formatCode>0.00</c:formatCode>
                <c:ptCount val="11"/>
                <c:pt idx="0">
                  <c:v>17.160273972602713</c:v>
                </c:pt>
                <c:pt idx="1">
                  <c:v>16.591506849315071</c:v>
                </c:pt>
                <c:pt idx="2">
                  <c:v>16.575136612021861</c:v>
                </c:pt>
                <c:pt idx="3">
                  <c:v>17.181643835616445</c:v>
                </c:pt>
                <c:pt idx="4">
                  <c:v>16.226301369862998</c:v>
                </c:pt>
                <c:pt idx="5">
                  <c:v>17.141643835616449</c:v>
                </c:pt>
                <c:pt idx="6">
                  <c:v>17.087704918032795</c:v>
                </c:pt>
                <c:pt idx="7">
                  <c:v>16.789315068493153</c:v>
                </c:pt>
                <c:pt idx="8">
                  <c:v>17.841095890410962</c:v>
                </c:pt>
                <c:pt idx="9">
                  <c:v>17.48246575342467</c:v>
                </c:pt>
                <c:pt idx="10">
                  <c:v>17.462295081967198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56-459B-9C24-842CC513B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72303"/>
        <c:axId val="1523341151"/>
      </c:lineChart>
      <c:catAx>
        <c:axId val="15675386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 dirty="0">
                    <a:solidFill>
                      <a:schemeClr val="tx1"/>
                    </a:solidFill>
                  </a:rPr>
                  <a:t>Year</a:t>
                </a:r>
              </a:p>
            </c:rich>
          </c:tx>
          <c:layout>
            <c:manualLayout>
              <c:xMode val="edge"/>
              <c:yMode val="edge"/>
              <c:x val="0.46158509981770818"/>
              <c:y val="0.894834072546255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23351087"/>
        <c:crosses val="autoZero"/>
        <c:auto val="1"/>
        <c:lblAlgn val="ctr"/>
        <c:lblOffset val="100"/>
        <c:noMultiLvlLbl val="0"/>
      </c:catAx>
      <c:valAx>
        <c:axId val="1523351087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>
                    <a:solidFill>
                      <a:schemeClr val="tx1"/>
                    </a:solidFill>
                  </a:rPr>
                  <a:t>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67538607"/>
        <c:crosses val="autoZero"/>
        <c:crossBetween val="between"/>
      </c:valAx>
      <c:valAx>
        <c:axId val="1523341151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>
                    <a:solidFill>
                      <a:schemeClr val="tx1"/>
                    </a:solidFill>
                  </a:rPr>
                  <a:t>°C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567572303"/>
        <c:crosses val="max"/>
        <c:crossBetween val="between"/>
      </c:valAx>
      <c:catAx>
        <c:axId val="15675723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33411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>
                <a:solidFill>
                  <a:schemeClr val="tx1"/>
                </a:solidFill>
              </a:rPr>
              <a:t>Soil: loamy sand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6013487164481838"/>
          <c:y val="0.13827983296816421"/>
          <c:w val="0.7765375448932601"/>
          <c:h val="0.64644479169008684"/>
        </c:manualLayout>
      </c:layout>
      <c:scatterChart>
        <c:scatterStyle val="smoothMarker"/>
        <c:varyColors val="0"/>
        <c:ser>
          <c:idx val="0"/>
          <c:order val="0"/>
          <c:tx>
            <c:v>1kg/ha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ANÁLISIS!$BC$4:$BC$4021</c:f>
              <c:numCache>
                <c:formatCode>m/d/yyyy</c:formatCode>
                <c:ptCount val="4018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  <c:pt idx="3287">
                  <c:v>42005</c:v>
                </c:pt>
                <c:pt idx="3288">
                  <c:v>42006</c:v>
                </c:pt>
                <c:pt idx="3289">
                  <c:v>42007</c:v>
                </c:pt>
                <c:pt idx="3290">
                  <c:v>42008</c:v>
                </c:pt>
                <c:pt idx="3291">
                  <c:v>42009</c:v>
                </c:pt>
                <c:pt idx="3292">
                  <c:v>42010</c:v>
                </c:pt>
                <c:pt idx="3293">
                  <c:v>42011</c:v>
                </c:pt>
                <c:pt idx="3294">
                  <c:v>42012</c:v>
                </c:pt>
                <c:pt idx="3295">
                  <c:v>42013</c:v>
                </c:pt>
                <c:pt idx="3296">
                  <c:v>42014</c:v>
                </c:pt>
                <c:pt idx="3297">
                  <c:v>42015</c:v>
                </c:pt>
                <c:pt idx="3298">
                  <c:v>42016</c:v>
                </c:pt>
                <c:pt idx="3299">
                  <c:v>42017</c:v>
                </c:pt>
                <c:pt idx="3300">
                  <c:v>42018</c:v>
                </c:pt>
                <c:pt idx="3301">
                  <c:v>42019</c:v>
                </c:pt>
                <c:pt idx="3302">
                  <c:v>42020</c:v>
                </c:pt>
                <c:pt idx="3303">
                  <c:v>42021</c:v>
                </c:pt>
                <c:pt idx="3304">
                  <c:v>42022</c:v>
                </c:pt>
                <c:pt idx="3305">
                  <c:v>42023</c:v>
                </c:pt>
                <c:pt idx="3306">
                  <c:v>42024</c:v>
                </c:pt>
                <c:pt idx="3307">
                  <c:v>42025</c:v>
                </c:pt>
                <c:pt idx="3308">
                  <c:v>42026</c:v>
                </c:pt>
                <c:pt idx="3309">
                  <c:v>42027</c:v>
                </c:pt>
                <c:pt idx="3310">
                  <c:v>42028</c:v>
                </c:pt>
                <c:pt idx="3311">
                  <c:v>42029</c:v>
                </c:pt>
                <c:pt idx="3312">
                  <c:v>42030</c:v>
                </c:pt>
                <c:pt idx="3313">
                  <c:v>42031</c:v>
                </c:pt>
                <c:pt idx="3314">
                  <c:v>42032</c:v>
                </c:pt>
                <c:pt idx="3315">
                  <c:v>42033</c:v>
                </c:pt>
                <c:pt idx="3316">
                  <c:v>42034</c:v>
                </c:pt>
                <c:pt idx="3317">
                  <c:v>42035</c:v>
                </c:pt>
                <c:pt idx="3318">
                  <c:v>42036</c:v>
                </c:pt>
                <c:pt idx="3319">
                  <c:v>42037</c:v>
                </c:pt>
                <c:pt idx="3320">
                  <c:v>42038</c:v>
                </c:pt>
                <c:pt idx="3321">
                  <c:v>42039</c:v>
                </c:pt>
                <c:pt idx="3322">
                  <c:v>42040</c:v>
                </c:pt>
                <c:pt idx="3323">
                  <c:v>42041</c:v>
                </c:pt>
                <c:pt idx="3324">
                  <c:v>42042</c:v>
                </c:pt>
                <c:pt idx="3325">
                  <c:v>42043</c:v>
                </c:pt>
                <c:pt idx="3326">
                  <c:v>42044</c:v>
                </c:pt>
                <c:pt idx="3327">
                  <c:v>42045</c:v>
                </c:pt>
                <c:pt idx="3328">
                  <c:v>42046</c:v>
                </c:pt>
                <c:pt idx="3329">
                  <c:v>42047</c:v>
                </c:pt>
                <c:pt idx="3330">
                  <c:v>42048</c:v>
                </c:pt>
                <c:pt idx="3331">
                  <c:v>42049</c:v>
                </c:pt>
                <c:pt idx="3332">
                  <c:v>42050</c:v>
                </c:pt>
                <c:pt idx="3333">
                  <c:v>42051</c:v>
                </c:pt>
                <c:pt idx="3334">
                  <c:v>42052</c:v>
                </c:pt>
                <c:pt idx="3335">
                  <c:v>42053</c:v>
                </c:pt>
                <c:pt idx="3336">
                  <c:v>42054</c:v>
                </c:pt>
                <c:pt idx="3337">
                  <c:v>42055</c:v>
                </c:pt>
                <c:pt idx="3338">
                  <c:v>42056</c:v>
                </c:pt>
                <c:pt idx="3339">
                  <c:v>42057</c:v>
                </c:pt>
                <c:pt idx="3340">
                  <c:v>42058</c:v>
                </c:pt>
                <c:pt idx="3341">
                  <c:v>42059</c:v>
                </c:pt>
                <c:pt idx="3342">
                  <c:v>42060</c:v>
                </c:pt>
                <c:pt idx="3343">
                  <c:v>42061</c:v>
                </c:pt>
                <c:pt idx="3344">
                  <c:v>42062</c:v>
                </c:pt>
                <c:pt idx="3345">
                  <c:v>42063</c:v>
                </c:pt>
                <c:pt idx="3346">
                  <c:v>42064</c:v>
                </c:pt>
                <c:pt idx="3347">
                  <c:v>42065</c:v>
                </c:pt>
                <c:pt idx="3348">
                  <c:v>42066</c:v>
                </c:pt>
                <c:pt idx="3349">
                  <c:v>42067</c:v>
                </c:pt>
                <c:pt idx="3350">
                  <c:v>42068</c:v>
                </c:pt>
                <c:pt idx="3351">
                  <c:v>42069</c:v>
                </c:pt>
                <c:pt idx="3352">
                  <c:v>42070</c:v>
                </c:pt>
                <c:pt idx="3353">
                  <c:v>42071</c:v>
                </c:pt>
                <c:pt idx="3354">
                  <c:v>42072</c:v>
                </c:pt>
                <c:pt idx="3355">
                  <c:v>42073</c:v>
                </c:pt>
                <c:pt idx="3356">
                  <c:v>42074</c:v>
                </c:pt>
                <c:pt idx="3357">
                  <c:v>42075</c:v>
                </c:pt>
                <c:pt idx="3358">
                  <c:v>42076</c:v>
                </c:pt>
                <c:pt idx="3359">
                  <c:v>42077</c:v>
                </c:pt>
                <c:pt idx="3360">
                  <c:v>42078</c:v>
                </c:pt>
                <c:pt idx="3361">
                  <c:v>42079</c:v>
                </c:pt>
                <c:pt idx="3362">
                  <c:v>42080</c:v>
                </c:pt>
                <c:pt idx="3363">
                  <c:v>42081</c:v>
                </c:pt>
                <c:pt idx="3364">
                  <c:v>42082</c:v>
                </c:pt>
                <c:pt idx="3365">
                  <c:v>42083</c:v>
                </c:pt>
                <c:pt idx="3366">
                  <c:v>42084</c:v>
                </c:pt>
                <c:pt idx="3367">
                  <c:v>42085</c:v>
                </c:pt>
                <c:pt idx="3368">
                  <c:v>42086</c:v>
                </c:pt>
                <c:pt idx="3369">
                  <c:v>42087</c:v>
                </c:pt>
                <c:pt idx="3370">
                  <c:v>42088</c:v>
                </c:pt>
                <c:pt idx="3371">
                  <c:v>42089</c:v>
                </c:pt>
                <c:pt idx="3372">
                  <c:v>42090</c:v>
                </c:pt>
                <c:pt idx="3373">
                  <c:v>42091</c:v>
                </c:pt>
                <c:pt idx="3374">
                  <c:v>42092</c:v>
                </c:pt>
                <c:pt idx="3375">
                  <c:v>42093</c:v>
                </c:pt>
                <c:pt idx="3376">
                  <c:v>42094</c:v>
                </c:pt>
                <c:pt idx="3377">
                  <c:v>42095</c:v>
                </c:pt>
                <c:pt idx="3378">
                  <c:v>42096</c:v>
                </c:pt>
                <c:pt idx="3379">
                  <c:v>42097</c:v>
                </c:pt>
                <c:pt idx="3380">
                  <c:v>42098</c:v>
                </c:pt>
                <c:pt idx="3381">
                  <c:v>42099</c:v>
                </c:pt>
                <c:pt idx="3382">
                  <c:v>42100</c:v>
                </c:pt>
                <c:pt idx="3383">
                  <c:v>42101</c:v>
                </c:pt>
                <c:pt idx="3384">
                  <c:v>42102</c:v>
                </c:pt>
                <c:pt idx="3385">
                  <c:v>42103</c:v>
                </c:pt>
                <c:pt idx="3386">
                  <c:v>42104</c:v>
                </c:pt>
                <c:pt idx="3387">
                  <c:v>42105</c:v>
                </c:pt>
                <c:pt idx="3388">
                  <c:v>42106</c:v>
                </c:pt>
                <c:pt idx="3389">
                  <c:v>42107</c:v>
                </c:pt>
                <c:pt idx="3390">
                  <c:v>42108</c:v>
                </c:pt>
                <c:pt idx="3391">
                  <c:v>42109</c:v>
                </c:pt>
                <c:pt idx="3392">
                  <c:v>42110</c:v>
                </c:pt>
                <c:pt idx="3393">
                  <c:v>42111</c:v>
                </c:pt>
                <c:pt idx="3394">
                  <c:v>42112</c:v>
                </c:pt>
                <c:pt idx="3395">
                  <c:v>42113</c:v>
                </c:pt>
                <c:pt idx="3396">
                  <c:v>42114</c:v>
                </c:pt>
                <c:pt idx="3397">
                  <c:v>42115</c:v>
                </c:pt>
                <c:pt idx="3398">
                  <c:v>42116</c:v>
                </c:pt>
                <c:pt idx="3399">
                  <c:v>42117</c:v>
                </c:pt>
                <c:pt idx="3400">
                  <c:v>42118</c:v>
                </c:pt>
                <c:pt idx="3401">
                  <c:v>42119</c:v>
                </c:pt>
                <c:pt idx="3402">
                  <c:v>42120</c:v>
                </c:pt>
                <c:pt idx="3403">
                  <c:v>42121</c:v>
                </c:pt>
                <c:pt idx="3404">
                  <c:v>42122</c:v>
                </c:pt>
                <c:pt idx="3405">
                  <c:v>42123</c:v>
                </c:pt>
                <c:pt idx="3406">
                  <c:v>42124</c:v>
                </c:pt>
                <c:pt idx="3407">
                  <c:v>42125</c:v>
                </c:pt>
                <c:pt idx="3408">
                  <c:v>42126</c:v>
                </c:pt>
                <c:pt idx="3409">
                  <c:v>42127</c:v>
                </c:pt>
                <c:pt idx="3410">
                  <c:v>42128</c:v>
                </c:pt>
                <c:pt idx="3411">
                  <c:v>42129</c:v>
                </c:pt>
                <c:pt idx="3412">
                  <c:v>42130</c:v>
                </c:pt>
                <c:pt idx="3413">
                  <c:v>42131</c:v>
                </c:pt>
                <c:pt idx="3414">
                  <c:v>42132</c:v>
                </c:pt>
                <c:pt idx="3415">
                  <c:v>42133</c:v>
                </c:pt>
                <c:pt idx="3416">
                  <c:v>42134</c:v>
                </c:pt>
                <c:pt idx="3417">
                  <c:v>42135</c:v>
                </c:pt>
                <c:pt idx="3418">
                  <c:v>42136</c:v>
                </c:pt>
                <c:pt idx="3419">
                  <c:v>42137</c:v>
                </c:pt>
                <c:pt idx="3420">
                  <c:v>42138</c:v>
                </c:pt>
                <c:pt idx="3421">
                  <c:v>42139</c:v>
                </c:pt>
                <c:pt idx="3422">
                  <c:v>42140</c:v>
                </c:pt>
                <c:pt idx="3423">
                  <c:v>42141</c:v>
                </c:pt>
                <c:pt idx="3424">
                  <c:v>42142</c:v>
                </c:pt>
                <c:pt idx="3425">
                  <c:v>42143</c:v>
                </c:pt>
                <c:pt idx="3426">
                  <c:v>42144</c:v>
                </c:pt>
                <c:pt idx="3427">
                  <c:v>42145</c:v>
                </c:pt>
                <c:pt idx="3428">
                  <c:v>42146</c:v>
                </c:pt>
                <c:pt idx="3429">
                  <c:v>42147</c:v>
                </c:pt>
                <c:pt idx="3430">
                  <c:v>42148</c:v>
                </c:pt>
                <c:pt idx="3431">
                  <c:v>42149</c:v>
                </c:pt>
                <c:pt idx="3432">
                  <c:v>42150</c:v>
                </c:pt>
                <c:pt idx="3433">
                  <c:v>42151</c:v>
                </c:pt>
                <c:pt idx="3434">
                  <c:v>42152</c:v>
                </c:pt>
                <c:pt idx="3435">
                  <c:v>42153</c:v>
                </c:pt>
                <c:pt idx="3436">
                  <c:v>42154</c:v>
                </c:pt>
                <c:pt idx="3437">
                  <c:v>42155</c:v>
                </c:pt>
                <c:pt idx="3438">
                  <c:v>42156</c:v>
                </c:pt>
                <c:pt idx="3439">
                  <c:v>42157</c:v>
                </c:pt>
                <c:pt idx="3440">
                  <c:v>42158</c:v>
                </c:pt>
                <c:pt idx="3441">
                  <c:v>42159</c:v>
                </c:pt>
                <c:pt idx="3442">
                  <c:v>42160</c:v>
                </c:pt>
                <c:pt idx="3443">
                  <c:v>42161</c:v>
                </c:pt>
                <c:pt idx="3444">
                  <c:v>42162</c:v>
                </c:pt>
                <c:pt idx="3445">
                  <c:v>42163</c:v>
                </c:pt>
                <c:pt idx="3446">
                  <c:v>42164</c:v>
                </c:pt>
                <c:pt idx="3447">
                  <c:v>42165</c:v>
                </c:pt>
                <c:pt idx="3448">
                  <c:v>42166</c:v>
                </c:pt>
                <c:pt idx="3449">
                  <c:v>42167</c:v>
                </c:pt>
                <c:pt idx="3450">
                  <c:v>42168</c:v>
                </c:pt>
                <c:pt idx="3451">
                  <c:v>42169</c:v>
                </c:pt>
                <c:pt idx="3452">
                  <c:v>42170</c:v>
                </c:pt>
                <c:pt idx="3453">
                  <c:v>42171</c:v>
                </c:pt>
                <c:pt idx="3454">
                  <c:v>42172</c:v>
                </c:pt>
                <c:pt idx="3455">
                  <c:v>42173</c:v>
                </c:pt>
                <c:pt idx="3456">
                  <c:v>42174</c:v>
                </c:pt>
                <c:pt idx="3457">
                  <c:v>42175</c:v>
                </c:pt>
                <c:pt idx="3458">
                  <c:v>42176</c:v>
                </c:pt>
                <c:pt idx="3459">
                  <c:v>42177</c:v>
                </c:pt>
                <c:pt idx="3460">
                  <c:v>42178</c:v>
                </c:pt>
                <c:pt idx="3461">
                  <c:v>42179</c:v>
                </c:pt>
                <c:pt idx="3462">
                  <c:v>42180</c:v>
                </c:pt>
                <c:pt idx="3463">
                  <c:v>42181</c:v>
                </c:pt>
                <c:pt idx="3464">
                  <c:v>42182</c:v>
                </c:pt>
                <c:pt idx="3465">
                  <c:v>42183</c:v>
                </c:pt>
                <c:pt idx="3466">
                  <c:v>42184</c:v>
                </c:pt>
                <c:pt idx="3467">
                  <c:v>42185</c:v>
                </c:pt>
                <c:pt idx="3468">
                  <c:v>42186</c:v>
                </c:pt>
                <c:pt idx="3469">
                  <c:v>42187</c:v>
                </c:pt>
                <c:pt idx="3470">
                  <c:v>42188</c:v>
                </c:pt>
                <c:pt idx="3471">
                  <c:v>42189</c:v>
                </c:pt>
                <c:pt idx="3472">
                  <c:v>42190</c:v>
                </c:pt>
                <c:pt idx="3473">
                  <c:v>42191</c:v>
                </c:pt>
                <c:pt idx="3474">
                  <c:v>42192</c:v>
                </c:pt>
                <c:pt idx="3475">
                  <c:v>42193</c:v>
                </c:pt>
                <c:pt idx="3476">
                  <c:v>42194</c:v>
                </c:pt>
                <c:pt idx="3477">
                  <c:v>42195</c:v>
                </c:pt>
                <c:pt idx="3478">
                  <c:v>42196</c:v>
                </c:pt>
                <c:pt idx="3479">
                  <c:v>42197</c:v>
                </c:pt>
                <c:pt idx="3480">
                  <c:v>42198</c:v>
                </c:pt>
                <c:pt idx="3481">
                  <c:v>42199</c:v>
                </c:pt>
                <c:pt idx="3482">
                  <c:v>42200</c:v>
                </c:pt>
                <c:pt idx="3483">
                  <c:v>42201</c:v>
                </c:pt>
                <c:pt idx="3484">
                  <c:v>42202</c:v>
                </c:pt>
                <c:pt idx="3485">
                  <c:v>42203</c:v>
                </c:pt>
                <c:pt idx="3486">
                  <c:v>42204</c:v>
                </c:pt>
                <c:pt idx="3487">
                  <c:v>42205</c:v>
                </c:pt>
                <c:pt idx="3488">
                  <c:v>42206</c:v>
                </c:pt>
                <c:pt idx="3489">
                  <c:v>42207</c:v>
                </c:pt>
                <c:pt idx="3490">
                  <c:v>42208</c:v>
                </c:pt>
                <c:pt idx="3491">
                  <c:v>42209</c:v>
                </c:pt>
                <c:pt idx="3492">
                  <c:v>42210</c:v>
                </c:pt>
                <c:pt idx="3493">
                  <c:v>42211</c:v>
                </c:pt>
                <c:pt idx="3494">
                  <c:v>42212</c:v>
                </c:pt>
                <c:pt idx="3495">
                  <c:v>42213</c:v>
                </c:pt>
                <c:pt idx="3496">
                  <c:v>42214</c:v>
                </c:pt>
                <c:pt idx="3497">
                  <c:v>42215</c:v>
                </c:pt>
                <c:pt idx="3498">
                  <c:v>42216</c:v>
                </c:pt>
                <c:pt idx="3499">
                  <c:v>42217</c:v>
                </c:pt>
                <c:pt idx="3500">
                  <c:v>42218</c:v>
                </c:pt>
                <c:pt idx="3501">
                  <c:v>42219</c:v>
                </c:pt>
                <c:pt idx="3502">
                  <c:v>42220</c:v>
                </c:pt>
                <c:pt idx="3503">
                  <c:v>42221</c:v>
                </c:pt>
                <c:pt idx="3504">
                  <c:v>42222</c:v>
                </c:pt>
                <c:pt idx="3505">
                  <c:v>42223</c:v>
                </c:pt>
                <c:pt idx="3506">
                  <c:v>42224</c:v>
                </c:pt>
                <c:pt idx="3507">
                  <c:v>42225</c:v>
                </c:pt>
                <c:pt idx="3508">
                  <c:v>42226</c:v>
                </c:pt>
                <c:pt idx="3509">
                  <c:v>42227</c:v>
                </c:pt>
                <c:pt idx="3510">
                  <c:v>42228</c:v>
                </c:pt>
                <c:pt idx="3511">
                  <c:v>42229</c:v>
                </c:pt>
                <c:pt idx="3512">
                  <c:v>42230</c:v>
                </c:pt>
                <c:pt idx="3513">
                  <c:v>42231</c:v>
                </c:pt>
                <c:pt idx="3514">
                  <c:v>42232</c:v>
                </c:pt>
                <c:pt idx="3515">
                  <c:v>42233</c:v>
                </c:pt>
                <c:pt idx="3516">
                  <c:v>42234</c:v>
                </c:pt>
                <c:pt idx="3517">
                  <c:v>42235</c:v>
                </c:pt>
                <c:pt idx="3518">
                  <c:v>42236</c:v>
                </c:pt>
                <c:pt idx="3519">
                  <c:v>42237</c:v>
                </c:pt>
                <c:pt idx="3520">
                  <c:v>42238</c:v>
                </c:pt>
                <c:pt idx="3521">
                  <c:v>42239</c:v>
                </c:pt>
                <c:pt idx="3522">
                  <c:v>42240</c:v>
                </c:pt>
                <c:pt idx="3523">
                  <c:v>42241</c:v>
                </c:pt>
                <c:pt idx="3524">
                  <c:v>42242</c:v>
                </c:pt>
                <c:pt idx="3525">
                  <c:v>42243</c:v>
                </c:pt>
                <c:pt idx="3526">
                  <c:v>42244</c:v>
                </c:pt>
                <c:pt idx="3527">
                  <c:v>42245</c:v>
                </c:pt>
                <c:pt idx="3528">
                  <c:v>42246</c:v>
                </c:pt>
                <c:pt idx="3529">
                  <c:v>42247</c:v>
                </c:pt>
                <c:pt idx="3530">
                  <c:v>42248</c:v>
                </c:pt>
                <c:pt idx="3531">
                  <c:v>42249</c:v>
                </c:pt>
                <c:pt idx="3532">
                  <c:v>42250</c:v>
                </c:pt>
                <c:pt idx="3533">
                  <c:v>42251</c:v>
                </c:pt>
                <c:pt idx="3534">
                  <c:v>42252</c:v>
                </c:pt>
                <c:pt idx="3535">
                  <c:v>42253</c:v>
                </c:pt>
                <c:pt idx="3536">
                  <c:v>42254</c:v>
                </c:pt>
                <c:pt idx="3537">
                  <c:v>42255</c:v>
                </c:pt>
                <c:pt idx="3538">
                  <c:v>42256</c:v>
                </c:pt>
                <c:pt idx="3539">
                  <c:v>42257</c:v>
                </c:pt>
                <c:pt idx="3540">
                  <c:v>42258</c:v>
                </c:pt>
                <c:pt idx="3541">
                  <c:v>42259</c:v>
                </c:pt>
                <c:pt idx="3542">
                  <c:v>42260</c:v>
                </c:pt>
                <c:pt idx="3543">
                  <c:v>42261</c:v>
                </c:pt>
                <c:pt idx="3544">
                  <c:v>42262</c:v>
                </c:pt>
                <c:pt idx="3545">
                  <c:v>42263</c:v>
                </c:pt>
                <c:pt idx="3546">
                  <c:v>42264</c:v>
                </c:pt>
                <c:pt idx="3547">
                  <c:v>42265</c:v>
                </c:pt>
                <c:pt idx="3548">
                  <c:v>42266</c:v>
                </c:pt>
                <c:pt idx="3549">
                  <c:v>42267</c:v>
                </c:pt>
                <c:pt idx="3550">
                  <c:v>42268</c:v>
                </c:pt>
                <c:pt idx="3551">
                  <c:v>42269</c:v>
                </c:pt>
                <c:pt idx="3552">
                  <c:v>42270</c:v>
                </c:pt>
                <c:pt idx="3553">
                  <c:v>42271</c:v>
                </c:pt>
                <c:pt idx="3554">
                  <c:v>42272</c:v>
                </c:pt>
                <c:pt idx="3555">
                  <c:v>42273</c:v>
                </c:pt>
                <c:pt idx="3556">
                  <c:v>42274</c:v>
                </c:pt>
                <c:pt idx="3557">
                  <c:v>42275</c:v>
                </c:pt>
                <c:pt idx="3558">
                  <c:v>42276</c:v>
                </c:pt>
                <c:pt idx="3559">
                  <c:v>42277</c:v>
                </c:pt>
                <c:pt idx="3560">
                  <c:v>42278</c:v>
                </c:pt>
                <c:pt idx="3561">
                  <c:v>42279</c:v>
                </c:pt>
                <c:pt idx="3562">
                  <c:v>42280</c:v>
                </c:pt>
                <c:pt idx="3563">
                  <c:v>42281</c:v>
                </c:pt>
                <c:pt idx="3564">
                  <c:v>42282</c:v>
                </c:pt>
                <c:pt idx="3565">
                  <c:v>42283</c:v>
                </c:pt>
                <c:pt idx="3566">
                  <c:v>42284</c:v>
                </c:pt>
                <c:pt idx="3567">
                  <c:v>42285</c:v>
                </c:pt>
                <c:pt idx="3568">
                  <c:v>42286</c:v>
                </c:pt>
                <c:pt idx="3569">
                  <c:v>42287</c:v>
                </c:pt>
                <c:pt idx="3570">
                  <c:v>42288</c:v>
                </c:pt>
                <c:pt idx="3571">
                  <c:v>42289</c:v>
                </c:pt>
                <c:pt idx="3572">
                  <c:v>42290</c:v>
                </c:pt>
                <c:pt idx="3573">
                  <c:v>42291</c:v>
                </c:pt>
                <c:pt idx="3574">
                  <c:v>42292</c:v>
                </c:pt>
                <c:pt idx="3575">
                  <c:v>42293</c:v>
                </c:pt>
                <c:pt idx="3576">
                  <c:v>42294</c:v>
                </c:pt>
                <c:pt idx="3577">
                  <c:v>42295</c:v>
                </c:pt>
                <c:pt idx="3578">
                  <c:v>42296</c:v>
                </c:pt>
                <c:pt idx="3579">
                  <c:v>42297</c:v>
                </c:pt>
                <c:pt idx="3580">
                  <c:v>42298</c:v>
                </c:pt>
                <c:pt idx="3581">
                  <c:v>42299</c:v>
                </c:pt>
                <c:pt idx="3582">
                  <c:v>42300</c:v>
                </c:pt>
                <c:pt idx="3583">
                  <c:v>42301</c:v>
                </c:pt>
                <c:pt idx="3584">
                  <c:v>42302</c:v>
                </c:pt>
                <c:pt idx="3585">
                  <c:v>42303</c:v>
                </c:pt>
                <c:pt idx="3586">
                  <c:v>42304</c:v>
                </c:pt>
                <c:pt idx="3587">
                  <c:v>42305</c:v>
                </c:pt>
                <c:pt idx="3588">
                  <c:v>42306</c:v>
                </c:pt>
                <c:pt idx="3589">
                  <c:v>42307</c:v>
                </c:pt>
                <c:pt idx="3590">
                  <c:v>42308</c:v>
                </c:pt>
                <c:pt idx="3591">
                  <c:v>42309</c:v>
                </c:pt>
                <c:pt idx="3592">
                  <c:v>42310</c:v>
                </c:pt>
                <c:pt idx="3593">
                  <c:v>42311</c:v>
                </c:pt>
                <c:pt idx="3594">
                  <c:v>42312</c:v>
                </c:pt>
                <c:pt idx="3595">
                  <c:v>42313</c:v>
                </c:pt>
                <c:pt idx="3596">
                  <c:v>42314</c:v>
                </c:pt>
                <c:pt idx="3597">
                  <c:v>42315</c:v>
                </c:pt>
                <c:pt idx="3598">
                  <c:v>42316</c:v>
                </c:pt>
                <c:pt idx="3599">
                  <c:v>42317</c:v>
                </c:pt>
                <c:pt idx="3600">
                  <c:v>42318</c:v>
                </c:pt>
                <c:pt idx="3601">
                  <c:v>42319</c:v>
                </c:pt>
                <c:pt idx="3602">
                  <c:v>42320</c:v>
                </c:pt>
                <c:pt idx="3603">
                  <c:v>42321</c:v>
                </c:pt>
                <c:pt idx="3604">
                  <c:v>42322</c:v>
                </c:pt>
                <c:pt idx="3605">
                  <c:v>42323</c:v>
                </c:pt>
                <c:pt idx="3606">
                  <c:v>42324</c:v>
                </c:pt>
                <c:pt idx="3607">
                  <c:v>42325</c:v>
                </c:pt>
                <c:pt idx="3608">
                  <c:v>42326</c:v>
                </c:pt>
                <c:pt idx="3609">
                  <c:v>42327</c:v>
                </c:pt>
                <c:pt idx="3610">
                  <c:v>42328</c:v>
                </c:pt>
                <c:pt idx="3611">
                  <c:v>42329</c:v>
                </c:pt>
                <c:pt idx="3612">
                  <c:v>42330</c:v>
                </c:pt>
                <c:pt idx="3613">
                  <c:v>42331</c:v>
                </c:pt>
                <c:pt idx="3614">
                  <c:v>42332</c:v>
                </c:pt>
                <c:pt idx="3615">
                  <c:v>42333</c:v>
                </c:pt>
                <c:pt idx="3616">
                  <c:v>42334</c:v>
                </c:pt>
                <c:pt idx="3617">
                  <c:v>42335</c:v>
                </c:pt>
                <c:pt idx="3618">
                  <c:v>42336</c:v>
                </c:pt>
                <c:pt idx="3619">
                  <c:v>42337</c:v>
                </c:pt>
                <c:pt idx="3620">
                  <c:v>42338</c:v>
                </c:pt>
                <c:pt idx="3621">
                  <c:v>42339</c:v>
                </c:pt>
                <c:pt idx="3622">
                  <c:v>42340</c:v>
                </c:pt>
                <c:pt idx="3623">
                  <c:v>42341</c:v>
                </c:pt>
                <c:pt idx="3624">
                  <c:v>42342</c:v>
                </c:pt>
                <c:pt idx="3625">
                  <c:v>42343</c:v>
                </c:pt>
                <c:pt idx="3626">
                  <c:v>42344</c:v>
                </c:pt>
                <c:pt idx="3627">
                  <c:v>42345</c:v>
                </c:pt>
                <c:pt idx="3628">
                  <c:v>42346</c:v>
                </c:pt>
                <c:pt idx="3629">
                  <c:v>42347</c:v>
                </c:pt>
                <c:pt idx="3630">
                  <c:v>42348</c:v>
                </c:pt>
                <c:pt idx="3631">
                  <c:v>42349</c:v>
                </c:pt>
                <c:pt idx="3632">
                  <c:v>42350</c:v>
                </c:pt>
                <c:pt idx="3633">
                  <c:v>42351</c:v>
                </c:pt>
                <c:pt idx="3634">
                  <c:v>42352</c:v>
                </c:pt>
                <c:pt idx="3635">
                  <c:v>42353</c:v>
                </c:pt>
                <c:pt idx="3636">
                  <c:v>42354</c:v>
                </c:pt>
                <c:pt idx="3637">
                  <c:v>42355</c:v>
                </c:pt>
                <c:pt idx="3638">
                  <c:v>42356</c:v>
                </c:pt>
                <c:pt idx="3639">
                  <c:v>42357</c:v>
                </c:pt>
                <c:pt idx="3640">
                  <c:v>42358</c:v>
                </c:pt>
                <c:pt idx="3641">
                  <c:v>42359</c:v>
                </c:pt>
                <c:pt idx="3642">
                  <c:v>42360</c:v>
                </c:pt>
                <c:pt idx="3643">
                  <c:v>42361</c:v>
                </c:pt>
                <c:pt idx="3644">
                  <c:v>42362</c:v>
                </c:pt>
                <c:pt idx="3645">
                  <c:v>42363</c:v>
                </c:pt>
                <c:pt idx="3646">
                  <c:v>42364</c:v>
                </c:pt>
                <c:pt idx="3647">
                  <c:v>42365</c:v>
                </c:pt>
                <c:pt idx="3648">
                  <c:v>42366</c:v>
                </c:pt>
                <c:pt idx="3649">
                  <c:v>42367</c:v>
                </c:pt>
                <c:pt idx="3650">
                  <c:v>42368</c:v>
                </c:pt>
                <c:pt idx="3651">
                  <c:v>42369</c:v>
                </c:pt>
                <c:pt idx="3652">
                  <c:v>42370</c:v>
                </c:pt>
                <c:pt idx="3653">
                  <c:v>42371</c:v>
                </c:pt>
                <c:pt idx="3654">
                  <c:v>42372</c:v>
                </c:pt>
                <c:pt idx="3655">
                  <c:v>42373</c:v>
                </c:pt>
                <c:pt idx="3656">
                  <c:v>42374</c:v>
                </c:pt>
                <c:pt idx="3657">
                  <c:v>42375</c:v>
                </c:pt>
                <c:pt idx="3658">
                  <c:v>42376</c:v>
                </c:pt>
                <c:pt idx="3659">
                  <c:v>42377</c:v>
                </c:pt>
                <c:pt idx="3660">
                  <c:v>42378</c:v>
                </c:pt>
                <c:pt idx="3661">
                  <c:v>42379</c:v>
                </c:pt>
                <c:pt idx="3662">
                  <c:v>42380</c:v>
                </c:pt>
                <c:pt idx="3663">
                  <c:v>42381</c:v>
                </c:pt>
                <c:pt idx="3664">
                  <c:v>42382</c:v>
                </c:pt>
                <c:pt idx="3665">
                  <c:v>42383</c:v>
                </c:pt>
                <c:pt idx="3666">
                  <c:v>42384</c:v>
                </c:pt>
                <c:pt idx="3667">
                  <c:v>42385</c:v>
                </c:pt>
                <c:pt idx="3668">
                  <c:v>42386</c:v>
                </c:pt>
                <c:pt idx="3669">
                  <c:v>42387</c:v>
                </c:pt>
                <c:pt idx="3670">
                  <c:v>42388</c:v>
                </c:pt>
                <c:pt idx="3671">
                  <c:v>42389</c:v>
                </c:pt>
                <c:pt idx="3672">
                  <c:v>42390</c:v>
                </c:pt>
                <c:pt idx="3673">
                  <c:v>42391</c:v>
                </c:pt>
                <c:pt idx="3674">
                  <c:v>42392</c:v>
                </c:pt>
                <c:pt idx="3675">
                  <c:v>42393</c:v>
                </c:pt>
                <c:pt idx="3676">
                  <c:v>42394</c:v>
                </c:pt>
                <c:pt idx="3677">
                  <c:v>42395</c:v>
                </c:pt>
                <c:pt idx="3678">
                  <c:v>42396</c:v>
                </c:pt>
                <c:pt idx="3679">
                  <c:v>42397</c:v>
                </c:pt>
                <c:pt idx="3680">
                  <c:v>42398</c:v>
                </c:pt>
                <c:pt idx="3681">
                  <c:v>42399</c:v>
                </c:pt>
                <c:pt idx="3682">
                  <c:v>42400</c:v>
                </c:pt>
                <c:pt idx="3683">
                  <c:v>42401</c:v>
                </c:pt>
                <c:pt idx="3684">
                  <c:v>42402</c:v>
                </c:pt>
                <c:pt idx="3685">
                  <c:v>42403</c:v>
                </c:pt>
                <c:pt idx="3686">
                  <c:v>42404</c:v>
                </c:pt>
                <c:pt idx="3687">
                  <c:v>42405</c:v>
                </c:pt>
                <c:pt idx="3688">
                  <c:v>42406</c:v>
                </c:pt>
                <c:pt idx="3689">
                  <c:v>42407</c:v>
                </c:pt>
                <c:pt idx="3690">
                  <c:v>42408</c:v>
                </c:pt>
                <c:pt idx="3691">
                  <c:v>42409</c:v>
                </c:pt>
                <c:pt idx="3692">
                  <c:v>42410</c:v>
                </c:pt>
                <c:pt idx="3693">
                  <c:v>42411</c:v>
                </c:pt>
                <c:pt idx="3694">
                  <c:v>42412</c:v>
                </c:pt>
                <c:pt idx="3695">
                  <c:v>42413</c:v>
                </c:pt>
                <c:pt idx="3696">
                  <c:v>42414</c:v>
                </c:pt>
                <c:pt idx="3697">
                  <c:v>42415</c:v>
                </c:pt>
                <c:pt idx="3698">
                  <c:v>42416</c:v>
                </c:pt>
                <c:pt idx="3699">
                  <c:v>42417</c:v>
                </c:pt>
                <c:pt idx="3700">
                  <c:v>42418</c:v>
                </c:pt>
                <c:pt idx="3701">
                  <c:v>42419</c:v>
                </c:pt>
                <c:pt idx="3702">
                  <c:v>42420</c:v>
                </c:pt>
                <c:pt idx="3703">
                  <c:v>42421</c:v>
                </c:pt>
                <c:pt idx="3704">
                  <c:v>42422</c:v>
                </c:pt>
                <c:pt idx="3705">
                  <c:v>42423</c:v>
                </c:pt>
                <c:pt idx="3706">
                  <c:v>42424</c:v>
                </c:pt>
                <c:pt idx="3707">
                  <c:v>42425</c:v>
                </c:pt>
                <c:pt idx="3708">
                  <c:v>42426</c:v>
                </c:pt>
                <c:pt idx="3709">
                  <c:v>42427</c:v>
                </c:pt>
                <c:pt idx="3710">
                  <c:v>42428</c:v>
                </c:pt>
                <c:pt idx="3711">
                  <c:v>42429</c:v>
                </c:pt>
                <c:pt idx="3712">
                  <c:v>42430</c:v>
                </c:pt>
                <c:pt idx="3713">
                  <c:v>42431</c:v>
                </c:pt>
                <c:pt idx="3714">
                  <c:v>42432</c:v>
                </c:pt>
                <c:pt idx="3715">
                  <c:v>42433</c:v>
                </c:pt>
                <c:pt idx="3716">
                  <c:v>42434</c:v>
                </c:pt>
                <c:pt idx="3717">
                  <c:v>42435</c:v>
                </c:pt>
                <c:pt idx="3718">
                  <c:v>42436</c:v>
                </c:pt>
                <c:pt idx="3719">
                  <c:v>42437</c:v>
                </c:pt>
                <c:pt idx="3720">
                  <c:v>42438</c:v>
                </c:pt>
                <c:pt idx="3721">
                  <c:v>42439</c:v>
                </c:pt>
                <c:pt idx="3722">
                  <c:v>42440</c:v>
                </c:pt>
                <c:pt idx="3723">
                  <c:v>42441</c:v>
                </c:pt>
                <c:pt idx="3724">
                  <c:v>42442</c:v>
                </c:pt>
                <c:pt idx="3725">
                  <c:v>42443</c:v>
                </c:pt>
                <c:pt idx="3726">
                  <c:v>42444</c:v>
                </c:pt>
                <c:pt idx="3727">
                  <c:v>42445</c:v>
                </c:pt>
                <c:pt idx="3728">
                  <c:v>42446</c:v>
                </c:pt>
                <c:pt idx="3729">
                  <c:v>42447</c:v>
                </c:pt>
                <c:pt idx="3730">
                  <c:v>42448</c:v>
                </c:pt>
                <c:pt idx="3731">
                  <c:v>42449</c:v>
                </c:pt>
                <c:pt idx="3732">
                  <c:v>42450</c:v>
                </c:pt>
                <c:pt idx="3733">
                  <c:v>42451</c:v>
                </c:pt>
                <c:pt idx="3734">
                  <c:v>42452</c:v>
                </c:pt>
                <c:pt idx="3735">
                  <c:v>42453</c:v>
                </c:pt>
                <c:pt idx="3736">
                  <c:v>42454</c:v>
                </c:pt>
                <c:pt idx="3737">
                  <c:v>42455</c:v>
                </c:pt>
                <c:pt idx="3738">
                  <c:v>42456</c:v>
                </c:pt>
                <c:pt idx="3739">
                  <c:v>42457</c:v>
                </c:pt>
                <c:pt idx="3740">
                  <c:v>42458</c:v>
                </c:pt>
                <c:pt idx="3741">
                  <c:v>42459</c:v>
                </c:pt>
                <c:pt idx="3742">
                  <c:v>42460</c:v>
                </c:pt>
                <c:pt idx="3743">
                  <c:v>42461</c:v>
                </c:pt>
                <c:pt idx="3744">
                  <c:v>42462</c:v>
                </c:pt>
                <c:pt idx="3745">
                  <c:v>42463</c:v>
                </c:pt>
                <c:pt idx="3746">
                  <c:v>42464</c:v>
                </c:pt>
                <c:pt idx="3747">
                  <c:v>42465</c:v>
                </c:pt>
                <c:pt idx="3748">
                  <c:v>42466</c:v>
                </c:pt>
                <c:pt idx="3749">
                  <c:v>42467</c:v>
                </c:pt>
                <c:pt idx="3750">
                  <c:v>42468</c:v>
                </c:pt>
                <c:pt idx="3751">
                  <c:v>42469</c:v>
                </c:pt>
                <c:pt idx="3752">
                  <c:v>42470</c:v>
                </c:pt>
                <c:pt idx="3753">
                  <c:v>42471</c:v>
                </c:pt>
                <c:pt idx="3754">
                  <c:v>42472</c:v>
                </c:pt>
                <c:pt idx="3755">
                  <c:v>42473</c:v>
                </c:pt>
                <c:pt idx="3756">
                  <c:v>42474</c:v>
                </c:pt>
                <c:pt idx="3757">
                  <c:v>42475</c:v>
                </c:pt>
                <c:pt idx="3758">
                  <c:v>42476</c:v>
                </c:pt>
                <c:pt idx="3759">
                  <c:v>42477</c:v>
                </c:pt>
                <c:pt idx="3760">
                  <c:v>42478</c:v>
                </c:pt>
                <c:pt idx="3761">
                  <c:v>42479</c:v>
                </c:pt>
                <c:pt idx="3762">
                  <c:v>42480</c:v>
                </c:pt>
                <c:pt idx="3763">
                  <c:v>42481</c:v>
                </c:pt>
                <c:pt idx="3764">
                  <c:v>42482</c:v>
                </c:pt>
                <c:pt idx="3765">
                  <c:v>42483</c:v>
                </c:pt>
                <c:pt idx="3766">
                  <c:v>42484</c:v>
                </c:pt>
                <c:pt idx="3767">
                  <c:v>42485</c:v>
                </c:pt>
                <c:pt idx="3768">
                  <c:v>42486</c:v>
                </c:pt>
                <c:pt idx="3769">
                  <c:v>42487</c:v>
                </c:pt>
                <c:pt idx="3770">
                  <c:v>42488</c:v>
                </c:pt>
                <c:pt idx="3771">
                  <c:v>42489</c:v>
                </c:pt>
                <c:pt idx="3772">
                  <c:v>42490</c:v>
                </c:pt>
                <c:pt idx="3773">
                  <c:v>42491</c:v>
                </c:pt>
                <c:pt idx="3774">
                  <c:v>42492</c:v>
                </c:pt>
                <c:pt idx="3775">
                  <c:v>42493</c:v>
                </c:pt>
                <c:pt idx="3776">
                  <c:v>42494</c:v>
                </c:pt>
                <c:pt idx="3777">
                  <c:v>42495</c:v>
                </c:pt>
                <c:pt idx="3778">
                  <c:v>42496</c:v>
                </c:pt>
                <c:pt idx="3779">
                  <c:v>42497</c:v>
                </c:pt>
                <c:pt idx="3780">
                  <c:v>42498</c:v>
                </c:pt>
                <c:pt idx="3781">
                  <c:v>42499</c:v>
                </c:pt>
                <c:pt idx="3782">
                  <c:v>42500</c:v>
                </c:pt>
                <c:pt idx="3783">
                  <c:v>42501</c:v>
                </c:pt>
                <c:pt idx="3784">
                  <c:v>42502</c:v>
                </c:pt>
                <c:pt idx="3785">
                  <c:v>42503</c:v>
                </c:pt>
                <c:pt idx="3786">
                  <c:v>42504</c:v>
                </c:pt>
                <c:pt idx="3787">
                  <c:v>42505</c:v>
                </c:pt>
                <c:pt idx="3788">
                  <c:v>42506</c:v>
                </c:pt>
                <c:pt idx="3789">
                  <c:v>42507</c:v>
                </c:pt>
                <c:pt idx="3790">
                  <c:v>42508</c:v>
                </c:pt>
                <c:pt idx="3791">
                  <c:v>42509</c:v>
                </c:pt>
                <c:pt idx="3792">
                  <c:v>42510</c:v>
                </c:pt>
                <c:pt idx="3793">
                  <c:v>42511</c:v>
                </c:pt>
                <c:pt idx="3794">
                  <c:v>42512</c:v>
                </c:pt>
                <c:pt idx="3795">
                  <c:v>42513</c:v>
                </c:pt>
                <c:pt idx="3796">
                  <c:v>42514</c:v>
                </c:pt>
                <c:pt idx="3797">
                  <c:v>42515</c:v>
                </c:pt>
                <c:pt idx="3798">
                  <c:v>42516</c:v>
                </c:pt>
                <c:pt idx="3799">
                  <c:v>42517</c:v>
                </c:pt>
                <c:pt idx="3800">
                  <c:v>42518</c:v>
                </c:pt>
                <c:pt idx="3801">
                  <c:v>42519</c:v>
                </c:pt>
                <c:pt idx="3802">
                  <c:v>42520</c:v>
                </c:pt>
                <c:pt idx="3803">
                  <c:v>42521</c:v>
                </c:pt>
                <c:pt idx="3804">
                  <c:v>42522</c:v>
                </c:pt>
                <c:pt idx="3805">
                  <c:v>42523</c:v>
                </c:pt>
                <c:pt idx="3806">
                  <c:v>42524</c:v>
                </c:pt>
                <c:pt idx="3807">
                  <c:v>42525</c:v>
                </c:pt>
                <c:pt idx="3808">
                  <c:v>42526</c:v>
                </c:pt>
                <c:pt idx="3809">
                  <c:v>42527</c:v>
                </c:pt>
                <c:pt idx="3810">
                  <c:v>42528</c:v>
                </c:pt>
                <c:pt idx="3811">
                  <c:v>42529</c:v>
                </c:pt>
                <c:pt idx="3812">
                  <c:v>42530</c:v>
                </c:pt>
                <c:pt idx="3813">
                  <c:v>42531</c:v>
                </c:pt>
                <c:pt idx="3814">
                  <c:v>42532</c:v>
                </c:pt>
                <c:pt idx="3815">
                  <c:v>42533</c:v>
                </c:pt>
                <c:pt idx="3816">
                  <c:v>42534</c:v>
                </c:pt>
                <c:pt idx="3817">
                  <c:v>42535</c:v>
                </c:pt>
                <c:pt idx="3818">
                  <c:v>42536</c:v>
                </c:pt>
                <c:pt idx="3819">
                  <c:v>42537</c:v>
                </c:pt>
                <c:pt idx="3820">
                  <c:v>42538</c:v>
                </c:pt>
                <c:pt idx="3821">
                  <c:v>42539</c:v>
                </c:pt>
                <c:pt idx="3822">
                  <c:v>42540</c:v>
                </c:pt>
                <c:pt idx="3823">
                  <c:v>42541</c:v>
                </c:pt>
                <c:pt idx="3824">
                  <c:v>42542</c:v>
                </c:pt>
                <c:pt idx="3825">
                  <c:v>42543</c:v>
                </c:pt>
                <c:pt idx="3826">
                  <c:v>42544</c:v>
                </c:pt>
                <c:pt idx="3827">
                  <c:v>42545</c:v>
                </c:pt>
                <c:pt idx="3828">
                  <c:v>42546</c:v>
                </c:pt>
                <c:pt idx="3829">
                  <c:v>42547</c:v>
                </c:pt>
                <c:pt idx="3830">
                  <c:v>42548</c:v>
                </c:pt>
                <c:pt idx="3831">
                  <c:v>42549</c:v>
                </c:pt>
                <c:pt idx="3832">
                  <c:v>42550</c:v>
                </c:pt>
                <c:pt idx="3833">
                  <c:v>42551</c:v>
                </c:pt>
                <c:pt idx="3834">
                  <c:v>42552</c:v>
                </c:pt>
                <c:pt idx="3835">
                  <c:v>42553</c:v>
                </c:pt>
                <c:pt idx="3836">
                  <c:v>42554</c:v>
                </c:pt>
                <c:pt idx="3837">
                  <c:v>42555</c:v>
                </c:pt>
                <c:pt idx="3838">
                  <c:v>42556</c:v>
                </c:pt>
                <c:pt idx="3839">
                  <c:v>42557</c:v>
                </c:pt>
                <c:pt idx="3840">
                  <c:v>42558</c:v>
                </c:pt>
                <c:pt idx="3841">
                  <c:v>42559</c:v>
                </c:pt>
                <c:pt idx="3842">
                  <c:v>42560</c:v>
                </c:pt>
                <c:pt idx="3843">
                  <c:v>42561</c:v>
                </c:pt>
                <c:pt idx="3844">
                  <c:v>42562</c:v>
                </c:pt>
                <c:pt idx="3845">
                  <c:v>42563</c:v>
                </c:pt>
                <c:pt idx="3846">
                  <c:v>42564</c:v>
                </c:pt>
                <c:pt idx="3847">
                  <c:v>42565</c:v>
                </c:pt>
                <c:pt idx="3848">
                  <c:v>42566</c:v>
                </c:pt>
                <c:pt idx="3849">
                  <c:v>42567</c:v>
                </c:pt>
                <c:pt idx="3850">
                  <c:v>42568</c:v>
                </c:pt>
                <c:pt idx="3851">
                  <c:v>42569</c:v>
                </c:pt>
                <c:pt idx="3852">
                  <c:v>42570</c:v>
                </c:pt>
                <c:pt idx="3853">
                  <c:v>42571</c:v>
                </c:pt>
                <c:pt idx="3854">
                  <c:v>42572</c:v>
                </c:pt>
                <c:pt idx="3855">
                  <c:v>42573</c:v>
                </c:pt>
                <c:pt idx="3856">
                  <c:v>42574</c:v>
                </c:pt>
                <c:pt idx="3857">
                  <c:v>42575</c:v>
                </c:pt>
                <c:pt idx="3858">
                  <c:v>42576</c:v>
                </c:pt>
                <c:pt idx="3859">
                  <c:v>42577</c:v>
                </c:pt>
                <c:pt idx="3860">
                  <c:v>42578</c:v>
                </c:pt>
                <c:pt idx="3861">
                  <c:v>42579</c:v>
                </c:pt>
                <c:pt idx="3862">
                  <c:v>42580</c:v>
                </c:pt>
                <c:pt idx="3863">
                  <c:v>42581</c:v>
                </c:pt>
                <c:pt idx="3864">
                  <c:v>42582</c:v>
                </c:pt>
                <c:pt idx="3865">
                  <c:v>42583</c:v>
                </c:pt>
                <c:pt idx="3866">
                  <c:v>42584</c:v>
                </c:pt>
                <c:pt idx="3867">
                  <c:v>42585</c:v>
                </c:pt>
                <c:pt idx="3868">
                  <c:v>42586</c:v>
                </c:pt>
                <c:pt idx="3869">
                  <c:v>42587</c:v>
                </c:pt>
                <c:pt idx="3870">
                  <c:v>42588</c:v>
                </c:pt>
                <c:pt idx="3871">
                  <c:v>42589</c:v>
                </c:pt>
                <c:pt idx="3872">
                  <c:v>42590</c:v>
                </c:pt>
                <c:pt idx="3873">
                  <c:v>42591</c:v>
                </c:pt>
                <c:pt idx="3874">
                  <c:v>42592</c:v>
                </c:pt>
                <c:pt idx="3875">
                  <c:v>42593</c:v>
                </c:pt>
                <c:pt idx="3876">
                  <c:v>42594</c:v>
                </c:pt>
                <c:pt idx="3877">
                  <c:v>42595</c:v>
                </c:pt>
                <c:pt idx="3878">
                  <c:v>42596</c:v>
                </c:pt>
                <c:pt idx="3879">
                  <c:v>42597</c:v>
                </c:pt>
                <c:pt idx="3880">
                  <c:v>42598</c:v>
                </c:pt>
                <c:pt idx="3881">
                  <c:v>42599</c:v>
                </c:pt>
                <c:pt idx="3882">
                  <c:v>42600</c:v>
                </c:pt>
                <c:pt idx="3883">
                  <c:v>42601</c:v>
                </c:pt>
                <c:pt idx="3884">
                  <c:v>42602</c:v>
                </c:pt>
                <c:pt idx="3885">
                  <c:v>42603</c:v>
                </c:pt>
                <c:pt idx="3886">
                  <c:v>42604</c:v>
                </c:pt>
                <c:pt idx="3887">
                  <c:v>42605</c:v>
                </c:pt>
                <c:pt idx="3888">
                  <c:v>42606</c:v>
                </c:pt>
                <c:pt idx="3889">
                  <c:v>42607</c:v>
                </c:pt>
                <c:pt idx="3890">
                  <c:v>42608</c:v>
                </c:pt>
                <c:pt idx="3891">
                  <c:v>42609</c:v>
                </c:pt>
                <c:pt idx="3892">
                  <c:v>42610</c:v>
                </c:pt>
                <c:pt idx="3893">
                  <c:v>42611</c:v>
                </c:pt>
                <c:pt idx="3894">
                  <c:v>42612</c:v>
                </c:pt>
                <c:pt idx="3895">
                  <c:v>42613</c:v>
                </c:pt>
                <c:pt idx="3896">
                  <c:v>42614</c:v>
                </c:pt>
                <c:pt idx="3897">
                  <c:v>42615</c:v>
                </c:pt>
                <c:pt idx="3898">
                  <c:v>42616</c:v>
                </c:pt>
                <c:pt idx="3899">
                  <c:v>42617</c:v>
                </c:pt>
                <c:pt idx="3900">
                  <c:v>42618</c:v>
                </c:pt>
                <c:pt idx="3901">
                  <c:v>42619</c:v>
                </c:pt>
                <c:pt idx="3902">
                  <c:v>42620</c:v>
                </c:pt>
                <c:pt idx="3903">
                  <c:v>42621</c:v>
                </c:pt>
                <c:pt idx="3904">
                  <c:v>42622</c:v>
                </c:pt>
                <c:pt idx="3905">
                  <c:v>42623</c:v>
                </c:pt>
                <c:pt idx="3906">
                  <c:v>42624</c:v>
                </c:pt>
                <c:pt idx="3907">
                  <c:v>42625</c:v>
                </c:pt>
                <c:pt idx="3908">
                  <c:v>42626</c:v>
                </c:pt>
                <c:pt idx="3909">
                  <c:v>42627</c:v>
                </c:pt>
                <c:pt idx="3910">
                  <c:v>42628</c:v>
                </c:pt>
                <c:pt idx="3911">
                  <c:v>42629</c:v>
                </c:pt>
                <c:pt idx="3912">
                  <c:v>42630</c:v>
                </c:pt>
                <c:pt idx="3913">
                  <c:v>42631</c:v>
                </c:pt>
                <c:pt idx="3914">
                  <c:v>42632</c:v>
                </c:pt>
                <c:pt idx="3915">
                  <c:v>42633</c:v>
                </c:pt>
                <c:pt idx="3916">
                  <c:v>42634</c:v>
                </c:pt>
                <c:pt idx="3917">
                  <c:v>42635</c:v>
                </c:pt>
                <c:pt idx="3918">
                  <c:v>42636</c:v>
                </c:pt>
                <c:pt idx="3919">
                  <c:v>42637</c:v>
                </c:pt>
                <c:pt idx="3920">
                  <c:v>42638</c:v>
                </c:pt>
                <c:pt idx="3921">
                  <c:v>42639</c:v>
                </c:pt>
                <c:pt idx="3922">
                  <c:v>42640</c:v>
                </c:pt>
                <c:pt idx="3923">
                  <c:v>42641</c:v>
                </c:pt>
                <c:pt idx="3924">
                  <c:v>42642</c:v>
                </c:pt>
                <c:pt idx="3925">
                  <c:v>42643</c:v>
                </c:pt>
                <c:pt idx="3926">
                  <c:v>42644</c:v>
                </c:pt>
                <c:pt idx="3927">
                  <c:v>42645</c:v>
                </c:pt>
                <c:pt idx="3928">
                  <c:v>42646</c:v>
                </c:pt>
                <c:pt idx="3929">
                  <c:v>42647</c:v>
                </c:pt>
                <c:pt idx="3930">
                  <c:v>42648</c:v>
                </c:pt>
                <c:pt idx="3931">
                  <c:v>42649</c:v>
                </c:pt>
                <c:pt idx="3932">
                  <c:v>42650</c:v>
                </c:pt>
                <c:pt idx="3933">
                  <c:v>42651</c:v>
                </c:pt>
                <c:pt idx="3934">
                  <c:v>42652</c:v>
                </c:pt>
                <c:pt idx="3935">
                  <c:v>42653</c:v>
                </c:pt>
                <c:pt idx="3936">
                  <c:v>42654</c:v>
                </c:pt>
                <c:pt idx="3937">
                  <c:v>42655</c:v>
                </c:pt>
                <c:pt idx="3938">
                  <c:v>42656</c:v>
                </c:pt>
                <c:pt idx="3939">
                  <c:v>42657</c:v>
                </c:pt>
                <c:pt idx="3940">
                  <c:v>42658</c:v>
                </c:pt>
                <c:pt idx="3941">
                  <c:v>42659</c:v>
                </c:pt>
                <c:pt idx="3942">
                  <c:v>42660</c:v>
                </c:pt>
                <c:pt idx="3943">
                  <c:v>42661</c:v>
                </c:pt>
                <c:pt idx="3944">
                  <c:v>42662</c:v>
                </c:pt>
                <c:pt idx="3945">
                  <c:v>42663</c:v>
                </c:pt>
                <c:pt idx="3946">
                  <c:v>42664</c:v>
                </c:pt>
                <c:pt idx="3947">
                  <c:v>42665</c:v>
                </c:pt>
                <c:pt idx="3948">
                  <c:v>42666</c:v>
                </c:pt>
                <c:pt idx="3949">
                  <c:v>42667</c:v>
                </c:pt>
                <c:pt idx="3950">
                  <c:v>42668</c:v>
                </c:pt>
                <c:pt idx="3951">
                  <c:v>42669</c:v>
                </c:pt>
                <c:pt idx="3952">
                  <c:v>42670</c:v>
                </c:pt>
                <c:pt idx="3953">
                  <c:v>42671</c:v>
                </c:pt>
                <c:pt idx="3954">
                  <c:v>42672</c:v>
                </c:pt>
                <c:pt idx="3955">
                  <c:v>42673</c:v>
                </c:pt>
                <c:pt idx="3956">
                  <c:v>42674</c:v>
                </c:pt>
                <c:pt idx="3957">
                  <c:v>42675</c:v>
                </c:pt>
                <c:pt idx="3958">
                  <c:v>42676</c:v>
                </c:pt>
                <c:pt idx="3959">
                  <c:v>42677</c:v>
                </c:pt>
                <c:pt idx="3960">
                  <c:v>42678</c:v>
                </c:pt>
                <c:pt idx="3961">
                  <c:v>42679</c:v>
                </c:pt>
                <c:pt idx="3962">
                  <c:v>42680</c:v>
                </c:pt>
                <c:pt idx="3963">
                  <c:v>42681</c:v>
                </c:pt>
                <c:pt idx="3964">
                  <c:v>42682</c:v>
                </c:pt>
                <c:pt idx="3965">
                  <c:v>42683</c:v>
                </c:pt>
                <c:pt idx="3966">
                  <c:v>42684</c:v>
                </c:pt>
                <c:pt idx="3967">
                  <c:v>42685</c:v>
                </c:pt>
                <c:pt idx="3968">
                  <c:v>42686</c:v>
                </c:pt>
                <c:pt idx="3969">
                  <c:v>42687</c:v>
                </c:pt>
                <c:pt idx="3970">
                  <c:v>42688</c:v>
                </c:pt>
                <c:pt idx="3971">
                  <c:v>42689</c:v>
                </c:pt>
                <c:pt idx="3972">
                  <c:v>42690</c:v>
                </c:pt>
                <c:pt idx="3973">
                  <c:v>42691</c:v>
                </c:pt>
                <c:pt idx="3974">
                  <c:v>42692</c:v>
                </c:pt>
                <c:pt idx="3975">
                  <c:v>42693</c:v>
                </c:pt>
                <c:pt idx="3976">
                  <c:v>42694</c:v>
                </c:pt>
                <c:pt idx="3977">
                  <c:v>42695</c:v>
                </c:pt>
                <c:pt idx="3978">
                  <c:v>42696</c:v>
                </c:pt>
                <c:pt idx="3979">
                  <c:v>42697</c:v>
                </c:pt>
                <c:pt idx="3980">
                  <c:v>42698</c:v>
                </c:pt>
                <c:pt idx="3981">
                  <c:v>42699</c:v>
                </c:pt>
                <c:pt idx="3982">
                  <c:v>42700</c:v>
                </c:pt>
                <c:pt idx="3983">
                  <c:v>42701</c:v>
                </c:pt>
                <c:pt idx="3984">
                  <c:v>42702</c:v>
                </c:pt>
                <c:pt idx="3985">
                  <c:v>42703</c:v>
                </c:pt>
                <c:pt idx="3986">
                  <c:v>42704</c:v>
                </c:pt>
                <c:pt idx="3987">
                  <c:v>42705</c:v>
                </c:pt>
                <c:pt idx="3988">
                  <c:v>42706</c:v>
                </c:pt>
                <c:pt idx="3989">
                  <c:v>42707</c:v>
                </c:pt>
                <c:pt idx="3990">
                  <c:v>42708</c:v>
                </c:pt>
                <c:pt idx="3991">
                  <c:v>42709</c:v>
                </c:pt>
                <c:pt idx="3992">
                  <c:v>42710</c:v>
                </c:pt>
                <c:pt idx="3993">
                  <c:v>42711</c:v>
                </c:pt>
                <c:pt idx="3994">
                  <c:v>42712</c:v>
                </c:pt>
                <c:pt idx="3995">
                  <c:v>42713</c:v>
                </c:pt>
                <c:pt idx="3996">
                  <c:v>42714</c:v>
                </c:pt>
                <c:pt idx="3997">
                  <c:v>42715</c:v>
                </c:pt>
                <c:pt idx="3998">
                  <c:v>42716</c:v>
                </c:pt>
                <c:pt idx="3999">
                  <c:v>42717</c:v>
                </c:pt>
                <c:pt idx="4000">
                  <c:v>42718</c:v>
                </c:pt>
                <c:pt idx="4001">
                  <c:v>42719</c:v>
                </c:pt>
                <c:pt idx="4002">
                  <c:v>42720</c:v>
                </c:pt>
                <c:pt idx="4003">
                  <c:v>42721</c:v>
                </c:pt>
                <c:pt idx="4004">
                  <c:v>42722</c:v>
                </c:pt>
                <c:pt idx="4005">
                  <c:v>42723</c:v>
                </c:pt>
                <c:pt idx="4006">
                  <c:v>42724</c:v>
                </c:pt>
                <c:pt idx="4007">
                  <c:v>42725</c:v>
                </c:pt>
                <c:pt idx="4008">
                  <c:v>42726</c:v>
                </c:pt>
                <c:pt idx="4009">
                  <c:v>42727</c:v>
                </c:pt>
                <c:pt idx="4010">
                  <c:v>42728</c:v>
                </c:pt>
                <c:pt idx="4011">
                  <c:v>42729</c:v>
                </c:pt>
                <c:pt idx="4012">
                  <c:v>42730</c:v>
                </c:pt>
                <c:pt idx="4013">
                  <c:v>42731</c:v>
                </c:pt>
                <c:pt idx="4014">
                  <c:v>42732</c:v>
                </c:pt>
                <c:pt idx="4015">
                  <c:v>42733</c:v>
                </c:pt>
                <c:pt idx="4016">
                  <c:v>42734</c:v>
                </c:pt>
                <c:pt idx="4017">
                  <c:v>42735</c:v>
                </c:pt>
              </c:numCache>
            </c:numRef>
          </c:xVal>
          <c:yVal>
            <c:numRef>
              <c:f>ANÁLISIS!$BD$4:$BD$4021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6.3619E-19</c:v>
                </c:pt>
                <c:pt idx="91">
                  <c:v>4.6472000000000002E-18</c:v>
                </c:pt>
                <c:pt idx="92">
                  <c:v>1.8424999999999999E-17</c:v>
                </c:pt>
                <c:pt idx="93">
                  <c:v>5.321E-17</c:v>
                </c:pt>
                <c:pt idx="94">
                  <c:v>1.2672999999999999E-16</c:v>
                </c:pt>
                <c:pt idx="95">
                  <c:v>2.6568000000000001E-16</c:v>
                </c:pt>
                <c:pt idx="96">
                  <c:v>5.0814000000000001E-16</c:v>
                </c:pt>
                <c:pt idx="97">
                  <c:v>9.0370000000000007E-16</c:v>
                </c:pt>
                <c:pt idx="98">
                  <c:v>1.5135E-15</c:v>
                </c:pt>
                <c:pt idx="99">
                  <c:v>2.4103000000000001E-15</c:v>
                </c:pt>
                <c:pt idx="100">
                  <c:v>3.6752000000000002E-15</c:v>
                </c:pt>
                <c:pt idx="101">
                  <c:v>5.3967000000000003E-15</c:v>
                </c:pt>
                <c:pt idx="102">
                  <c:v>7.6698999999999995E-15</c:v>
                </c:pt>
                <c:pt idx="103">
                  <c:v>1.0598000000000001E-14</c:v>
                </c:pt>
                <c:pt idx="104">
                  <c:v>1.43E-14</c:v>
                </c:pt>
                <c:pt idx="105">
                  <c:v>1.8915000000000001E-14</c:v>
                </c:pt>
                <c:pt idx="106">
                  <c:v>2.4589999999999999E-14</c:v>
                </c:pt>
                <c:pt idx="107">
                  <c:v>3.1480999999999999E-14</c:v>
                </c:pt>
                <c:pt idx="108">
                  <c:v>3.9752000000000001E-14</c:v>
                </c:pt>
                <c:pt idx="109">
                  <c:v>4.9569999999999997E-14</c:v>
                </c:pt>
                <c:pt idx="110">
                  <c:v>6.1118000000000003E-14</c:v>
                </c:pt>
                <c:pt idx="111">
                  <c:v>7.4578000000000003E-14</c:v>
                </c:pt>
                <c:pt idx="112">
                  <c:v>9.0143999999999994E-14</c:v>
                </c:pt>
                <c:pt idx="113">
                  <c:v>1.0804E-13</c:v>
                </c:pt>
                <c:pt idx="114">
                  <c:v>1.2850000000000001E-13</c:v>
                </c:pt>
                <c:pt idx="115">
                  <c:v>1.5183E-13</c:v>
                </c:pt>
                <c:pt idx="116">
                  <c:v>1.7834999999999999E-13</c:v>
                </c:pt>
                <c:pt idx="117">
                  <c:v>2.0840999999999999E-13</c:v>
                </c:pt>
                <c:pt idx="118">
                  <c:v>2.4240000000000001E-13</c:v>
                </c:pt>
                <c:pt idx="119">
                  <c:v>2.8068999999999999E-13</c:v>
                </c:pt>
                <c:pt idx="120">
                  <c:v>3.2369000000000001E-13</c:v>
                </c:pt>
                <c:pt idx="121">
                  <c:v>3.7187999999999998E-13</c:v>
                </c:pt>
                <c:pt idx="122">
                  <c:v>4.2577999999999998E-13</c:v>
                </c:pt>
                <c:pt idx="123">
                  <c:v>4.8594000000000005E-13</c:v>
                </c:pt>
                <c:pt idx="124">
                  <c:v>5.5287999999999996E-13</c:v>
                </c:pt>
                <c:pt idx="125">
                  <c:v>6.2727000000000001E-13</c:v>
                </c:pt>
                <c:pt idx="126">
                  <c:v>7.0990000000000003E-13</c:v>
                </c:pt>
                <c:pt idx="127">
                  <c:v>8.0176000000000001E-13</c:v>
                </c:pt>
                <c:pt idx="128">
                  <c:v>9.0381999999999998E-13</c:v>
                </c:pt>
                <c:pt idx="129">
                  <c:v>1.017E-12</c:v>
                </c:pt>
                <c:pt idx="130">
                  <c:v>1.142E-12</c:v>
                </c:pt>
                <c:pt idx="131">
                  <c:v>1.2797000000000001E-12</c:v>
                </c:pt>
                <c:pt idx="132">
                  <c:v>1.4309000000000001E-12</c:v>
                </c:pt>
                <c:pt idx="133">
                  <c:v>1.5968E-12</c:v>
                </c:pt>
                <c:pt idx="134">
                  <c:v>1.7784999999999999E-12</c:v>
                </c:pt>
                <c:pt idx="135">
                  <c:v>1.9777999999999999E-12</c:v>
                </c:pt>
                <c:pt idx="136">
                  <c:v>2.1967000000000001E-12</c:v>
                </c:pt>
                <c:pt idx="137">
                  <c:v>2.4378999999999999E-12</c:v>
                </c:pt>
                <c:pt idx="138">
                  <c:v>2.7047E-12</c:v>
                </c:pt>
                <c:pt idx="139">
                  <c:v>3.0008999999999999E-12</c:v>
                </c:pt>
                <c:pt idx="140">
                  <c:v>3.3305E-12</c:v>
                </c:pt>
                <c:pt idx="141">
                  <c:v>3.6979999999999998E-12</c:v>
                </c:pt>
                <c:pt idx="142">
                  <c:v>4.1070000000000002E-12</c:v>
                </c:pt>
                <c:pt idx="143">
                  <c:v>4.56E-12</c:v>
                </c:pt>
                <c:pt idx="144">
                  <c:v>5.0592000000000001E-12</c:v>
                </c:pt>
                <c:pt idx="145">
                  <c:v>5.6075000000000001E-12</c:v>
                </c:pt>
                <c:pt idx="146">
                  <c:v>6.2095000000000001E-12</c:v>
                </c:pt>
                <c:pt idx="147">
                  <c:v>6.8730000000000003E-12</c:v>
                </c:pt>
                <c:pt idx="148">
                  <c:v>7.6080000000000007E-12</c:v>
                </c:pt>
                <c:pt idx="149">
                  <c:v>8.4248999999999998E-12</c:v>
                </c:pt>
                <c:pt idx="150">
                  <c:v>9.3307999999999998E-12</c:v>
                </c:pt>
                <c:pt idx="151">
                  <c:v>1.0331E-11</c:v>
                </c:pt>
                <c:pt idx="152">
                  <c:v>1.143E-11</c:v>
                </c:pt>
                <c:pt idx="153">
                  <c:v>1.2632E-11</c:v>
                </c:pt>
                <c:pt idx="154">
                  <c:v>1.3944E-11</c:v>
                </c:pt>
                <c:pt idx="155">
                  <c:v>1.5374E-11</c:v>
                </c:pt>
                <c:pt idx="156">
                  <c:v>1.6930999999999999E-11</c:v>
                </c:pt>
                <c:pt idx="157">
                  <c:v>1.8625999999999999E-11</c:v>
                </c:pt>
                <c:pt idx="158">
                  <c:v>2.0471999999999999E-11</c:v>
                </c:pt>
                <c:pt idx="159">
                  <c:v>2.248E-11</c:v>
                </c:pt>
                <c:pt idx="160">
                  <c:v>2.4659999999999999E-11</c:v>
                </c:pt>
                <c:pt idx="161">
                  <c:v>2.7024E-11</c:v>
                </c:pt>
                <c:pt idx="162">
                  <c:v>2.9583999999999998E-11</c:v>
                </c:pt>
                <c:pt idx="163">
                  <c:v>3.2349999999999997E-11</c:v>
                </c:pt>
                <c:pt idx="164">
                  <c:v>3.5333999999999998E-11</c:v>
                </c:pt>
                <c:pt idx="165">
                  <c:v>3.8549000000000003E-11</c:v>
                </c:pt>
                <c:pt idx="166">
                  <c:v>4.2008999999999997E-11</c:v>
                </c:pt>
                <c:pt idx="167">
                  <c:v>4.5734999999999998E-11</c:v>
                </c:pt>
                <c:pt idx="168">
                  <c:v>4.9750000000000003E-11</c:v>
                </c:pt>
                <c:pt idx="169">
                  <c:v>5.4083000000000002E-11</c:v>
                </c:pt>
                <c:pt idx="170">
                  <c:v>5.8762000000000003E-11</c:v>
                </c:pt>
                <c:pt idx="171">
                  <c:v>6.3821999999999997E-11</c:v>
                </c:pt>
                <c:pt idx="172">
                  <c:v>6.9299999999999996E-11</c:v>
                </c:pt>
                <c:pt idx="173">
                  <c:v>7.5235999999999995E-11</c:v>
                </c:pt>
                <c:pt idx="174">
                  <c:v>8.1672000000000005E-11</c:v>
                </c:pt>
                <c:pt idx="175">
                  <c:v>8.8656999999999994E-11</c:v>
                </c:pt>
                <c:pt idx="176">
                  <c:v>9.6244000000000004E-11</c:v>
                </c:pt>
                <c:pt idx="177">
                  <c:v>1.0449000000000001E-10</c:v>
                </c:pt>
                <c:pt idx="178">
                  <c:v>1.1345000000000001E-10</c:v>
                </c:pt>
                <c:pt idx="179">
                  <c:v>1.232E-10</c:v>
                </c:pt>
                <c:pt idx="180">
                  <c:v>1.3379999999999999E-10</c:v>
                </c:pt>
                <c:pt idx="181">
                  <c:v>1.4533E-10</c:v>
                </c:pt>
                <c:pt idx="182">
                  <c:v>1.5788E-10</c:v>
                </c:pt>
                <c:pt idx="183">
                  <c:v>1.7154000000000001E-10</c:v>
                </c:pt>
                <c:pt idx="184">
                  <c:v>1.864E-10</c:v>
                </c:pt>
                <c:pt idx="185">
                  <c:v>2.0254999999999999E-10</c:v>
                </c:pt>
                <c:pt idx="186">
                  <c:v>2.2007E-10</c:v>
                </c:pt>
                <c:pt idx="187">
                  <c:v>2.3902000000000002E-10</c:v>
                </c:pt>
                <c:pt idx="188">
                  <c:v>2.5946999999999998E-10</c:v>
                </c:pt>
                <c:pt idx="189">
                  <c:v>2.8150000000000001E-10</c:v>
                </c:pt>
                <c:pt idx="190">
                  <c:v>3.0519000000000001E-10</c:v>
                </c:pt>
                <c:pt idx="191">
                  <c:v>3.3064999999999999E-10</c:v>
                </c:pt>
                <c:pt idx="192">
                  <c:v>3.5797999999999999E-10</c:v>
                </c:pt>
                <c:pt idx="193">
                  <c:v>3.8730999999999998E-10</c:v>
                </c:pt>
                <c:pt idx="194">
                  <c:v>4.1876999999999999E-10</c:v>
                </c:pt>
                <c:pt idx="195">
                  <c:v>4.5249999999999999E-10</c:v>
                </c:pt>
                <c:pt idx="196">
                  <c:v>4.8863999999999998E-10</c:v>
                </c:pt>
                <c:pt idx="197">
                  <c:v>5.2736000000000003E-10</c:v>
                </c:pt>
                <c:pt idx="198">
                  <c:v>5.6878999999999996E-10</c:v>
                </c:pt>
                <c:pt idx="199">
                  <c:v>6.1308000000000002E-10</c:v>
                </c:pt>
                <c:pt idx="200">
                  <c:v>6.6033000000000003E-10</c:v>
                </c:pt>
                <c:pt idx="201">
                  <c:v>7.1061999999999997E-10</c:v>
                </c:pt>
                <c:pt idx="202">
                  <c:v>7.6404999999999996E-10</c:v>
                </c:pt>
                <c:pt idx="203">
                  <c:v>8.2072000000000004E-10</c:v>
                </c:pt>
                <c:pt idx="204">
                  <c:v>8.8072000000000004E-10</c:v>
                </c:pt>
                <c:pt idx="205">
                  <c:v>9.4417000000000006E-10</c:v>
                </c:pt>
                <c:pt idx="206">
                  <c:v>1.0112E-9</c:v>
                </c:pt>
                <c:pt idx="207">
                  <c:v>1.0817999999999999E-9</c:v>
                </c:pt>
                <c:pt idx="208">
                  <c:v>1.1562E-9</c:v>
                </c:pt>
                <c:pt idx="209">
                  <c:v>1.2343E-9</c:v>
                </c:pt>
                <c:pt idx="210">
                  <c:v>1.3163000000000001E-9</c:v>
                </c:pt>
                <c:pt idx="211">
                  <c:v>1.4023E-9</c:v>
                </c:pt>
                <c:pt idx="212">
                  <c:v>1.4923999999999999E-9</c:v>
                </c:pt>
                <c:pt idx="213">
                  <c:v>1.5866999999999999E-9</c:v>
                </c:pt>
                <c:pt idx="214">
                  <c:v>1.6851999999999999E-9</c:v>
                </c:pt>
                <c:pt idx="215">
                  <c:v>1.7879E-9</c:v>
                </c:pt>
                <c:pt idx="216">
                  <c:v>1.8948000000000001E-9</c:v>
                </c:pt>
                <c:pt idx="217">
                  <c:v>2.0057999999999998E-9</c:v>
                </c:pt>
                <c:pt idx="218">
                  <c:v>2.1208E-9</c:v>
                </c:pt>
                <c:pt idx="219">
                  <c:v>2.2398000000000001E-9</c:v>
                </c:pt>
                <c:pt idx="220">
                  <c:v>2.3627000000000001E-9</c:v>
                </c:pt>
                <c:pt idx="221">
                  <c:v>2.4894000000000001E-9</c:v>
                </c:pt>
                <c:pt idx="222">
                  <c:v>2.6198E-9</c:v>
                </c:pt>
                <c:pt idx="223">
                  <c:v>2.7538000000000001E-9</c:v>
                </c:pt>
                <c:pt idx="224">
                  <c:v>2.8911000000000001E-9</c:v>
                </c:pt>
                <c:pt idx="225">
                  <c:v>3.0315000000000001E-9</c:v>
                </c:pt>
                <c:pt idx="226">
                  <c:v>3.1749999999999999E-9</c:v>
                </c:pt>
                <c:pt idx="227">
                  <c:v>3.3216999999999998E-9</c:v>
                </c:pt>
                <c:pt idx="228">
                  <c:v>3.4714999999999999E-9</c:v>
                </c:pt>
                <c:pt idx="229">
                  <c:v>3.6242E-9</c:v>
                </c:pt>
                <c:pt idx="230">
                  <c:v>3.7795999999999996E-9</c:v>
                </c:pt>
                <c:pt idx="231">
                  <c:v>3.9376000000000001E-9</c:v>
                </c:pt>
                <c:pt idx="232">
                  <c:v>4.0979999999999997E-9</c:v>
                </c:pt>
                <c:pt idx="233">
                  <c:v>4.2605999999999999E-9</c:v>
                </c:pt>
                <c:pt idx="234">
                  <c:v>4.4254E-9</c:v>
                </c:pt>
                <c:pt idx="235">
                  <c:v>4.5923000000000004E-9</c:v>
                </c:pt>
                <c:pt idx="236">
                  <c:v>4.7617000000000002E-9</c:v>
                </c:pt>
                <c:pt idx="237">
                  <c:v>4.9337E-9</c:v>
                </c:pt>
                <c:pt idx="238">
                  <c:v>5.1084999999999999E-9</c:v>
                </c:pt>
                <c:pt idx="239">
                  <c:v>5.2862999999999998E-9</c:v>
                </c:pt>
                <c:pt idx="240">
                  <c:v>5.4670999999999999E-9</c:v>
                </c:pt>
                <c:pt idx="241">
                  <c:v>5.6509E-9</c:v>
                </c:pt>
                <c:pt idx="242">
                  <c:v>5.8375999999999998E-9</c:v>
                </c:pt>
                <c:pt idx="243">
                  <c:v>6.027E-9</c:v>
                </c:pt>
                <c:pt idx="244">
                  <c:v>6.2190000000000001E-9</c:v>
                </c:pt>
                <c:pt idx="245">
                  <c:v>6.4134999999999998E-9</c:v>
                </c:pt>
                <c:pt idx="246">
                  <c:v>6.6104000000000003E-9</c:v>
                </c:pt>
                <c:pt idx="247">
                  <c:v>6.8096000000000001E-9</c:v>
                </c:pt>
                <c:pt idx="248">
                  <c:v>7.0111000000000003E-9</c:v>
                </c:pt>
                <c:pt idx="249">
                  <c:v>7.2146000000000003E-9</c:v>
                </c:pt>
                <c:pt idx="250">
                  <c:v>7.4199E-9</c:v>
                </c:pt>
                <c:pt idx="251">
                  <c:v>7.6266999999999997E-9</c:v>
                </c:pt>
                <c:pt idx="252">
                  <c:v>7.8348999999999999E-9</c:v>
                </c:pt>
                <c:pt idx="253">
                  <c:v>8.0443000000000004E-9</c:v>
                </c:pt>
                <c:pt idx="254">
                  <c:v>8.2543000000000003E-9</c:v>
                </c:pt>
                <c:pt idx="255">
                  <c:v>8.4644999999999995E-9</c:v>
                </c:pt>
                <c:pt idx="256">
                  <c:v>8.6744999999999994E-9</c:v>
                </c:pt>
                <c:pt idx="257">
                  <c:v>8.8836000000000002E-9</c:v>
                </c:pt>
                <c:pt idx="258">
                  <c:v>9.0912999999999998E-9</c:v>
                </c:pt>
                <c:pt idx="259">
                  <c:v>9.2974999999999994E-9</c:v>
                </c:pt>
                <c:pt idx="260">
                  <c:v>9.5022999999999993E-9</c:v>
                </c:pt>
                <c:pt idx="261">
                  <c:v>9.7058000000000001E-9</c:v>
                </c:pt>
                <c:pt idx="262">
                  <c:v>9.9081999999999993E-9</c:v>
                </c:pt>
                <c:pt idx="263">
                  <c:v>1.0109E-8</c:v>
                </c:pt>
                <c:pt idx="264">
                  <c:v>1.0309999999999999E-8</c:v>
                </c:pt>
                <c:pt idx="265">
                  <c:v>1.0509E-8</c:v>
                </c:pt>
                <c:pt idx="266">
                  <c:v>1.0708000000000001E-8</c:v>
                </c:pt>
                <c:pt idx="267">
                  <c:v>1.0906E-8</c:v>
                </c:pt>
                <c:pt idx="268">
                  <c:v>1.1104E-8</c:v>
                </c:pt>
                <c:pt idx="269">
                  <c:v>1.13E-8</c:v>
                </c:pt>
                <c:pt idx="270">
                  <c:v>1.1495999999999999E-8</c:v>
                </c:pt>
                <c:pt idx="271">
                  <c:v>1.1691E-8</c:v>
                </c:pt>
                <c:pt idx="272">
                  <c:v>1.1886E-8</c:v>
                </c:pt>
                <c:pt idx="273">
                  <c:v>1.2081000000000001E-8</c:v>
                </c:pt>
                <c:pt idx="274">
                  <c:v>1.2277E-8</c:v>
                </c:pt>
                <c:pt idx="275">
                  <c:v>1.2474E-8</c:v>
                </c:pt>
                <c:pt idx="276">
                  <c:v>1.2671999999999999E-8</c:v>
                </c:pt>
                <c:pt idx="277">
                  <c:v>1.2871E-8</c:v>
                </c:pt>
                <c:pt idx="278">
                  <c:v>1.3070000000000001E-8</c:v>
                </c:pt>
                <c:pt idx="279">
                  <c:v>1.3271E-8</c:v>
                </c:pt>
                <c:pt idx="280">
                  <c:v>1.3471E-8</c:v>
                </c:pt>
                <c:pt idx="281">
                  <c:v>1.3672E-8</c:v>
                </c:pt>
                <c:pt idx="282">
                  <c:v>1.3872E-8</c:v>
                </c:pt>
                <c:pt idx="283">
                  <c:v>1.4073E-8</c:v>
                </c:pt>
                <c:pt idx="284">
                  <c:v>1.4273E-8</c:v>
                </c:pt>
                <c:pt idx="285">
                  <c:v>1.4473E-8</c:v>
                </c:pt>
                <c:pt idx="286">
                  <c:v>1.4673E-8</c:v>
                </c:pt>
                <c:pt idx="287">
                  <c:v>1.4871E-8</c:v>
                </c:pt>
                <c:pt idx="288">
                  <c:v>1.5068E-8</c:v>
                </c:pt>
                <c:pt idx="289">
                  <c:v>1.5264E-8</c:v>
                </c:pt>
                <c:pt idx="290">
                  <c:v>1.5457000000000001E-8</c:v>
                </c:pt>
                <c:pt idx="291">
                  <c:v>1.5649E-8</c:v>
                </c:pt>
                <c:pt idx="292">
                  <c:v>1.5839E-8</c:v>
                </c:pt>
                <c:pt idx="293">
                  <c:v>1.6029000000000001E-8</c:v>
                </c:pt>
                <c:pt idx="294">
                  <c:v>1.6216999999999999E-8</c:v>
                </c:pt>
                <c:pt idx="295">
                  <c:v>1.6406000000000001E-8</c:v>
                </c:pt>
                <c:pt idx="296">
                  <c:v>1.6595000000000001E-8</c:v>
                </c:pt>
                <c:pt idx="297">
                  <c:v>1.6784E-8</c:v>
                </c:pt>
                <c:pt idx="298">
                  <c:v>1.6975000000000001E-8</c:v>
                </c:pt>
                <c:pt idx="299">
                  <c:v>1.7167000000000001E-8</c:v>
                </c:pt>
                <c:pt idx="300">
                  <c:v>1.7360000000000001E-8</c:v>
                </c:pt>
                <c:pt idx="301">
                  <c:v>1.7555000000000001E-8</c:v>
                </c:pt>
                <c:pt idx="302">
                  <c:v>1.7751000000000001E-8</c:v>
                </c:pt>
                <c:pt idx="303">
                  <c:v>1.7949999999999999E-8</c:v>
                </c:pt>
                <c:pt idx="304">
                  <c:v>1.815E-8</c:v>
                </c:pt>
                <c:pt idx="305">
                  <c:v>1.8352000000000001E-8</c:v>
                </c:pt>
                <c:pt idx="306">
                  <c:v>1.8553000000000001E-8</c:v>
                </c:pt>
                <c:pt idx="307">
                  <c:v>1.3255000000000001E-7</c:v>
                </c:pt>
                <c:pt idx="308">
                  <c:v>1.3274000000000001E-7</c:v>
                </c:pt>
                <c:pt idx="309">
                  <c:v>1.3293000000000001E-7</c:v>
                </c:pt>
                <c:pt idx="310">
                  <c:v>9.1006000000000004E-2</c:v>
                </c:pt>
                <c:pt idx="311">
                  <c:v>0.12678</c:v>
                </c:pt>
                <c:pt idx="312">
                  <c:v>0.12592999999999999</c:v>
                </c:pt>
                <c:pt idx="313">
                  <c:v>0.12509000000000001</c:v>
                </c:pt>
                <c:pt idx="314">
                  <c:v>0.12426</c:v>
                </c:pt>
                <c:pt idx="315">
                  <c:v>0.12343999999999999</c:v>
                </c:pt>
                <c:pt idx="316">
                  <c:v>0.12262000000000001</c:v>
                </c:pt>
                <c:pt idx="317">
                  <c:v>0.12182</c:v>
                </c:pt>
                <c:pt idx="318">
                  <c:v>0.12102</c:v>
                </c:pt>
                <c:pt idx="319">
                  <c:v>0.12023</c:v>
                </c:pt>
                <c:pt idx="320">
                  <c:v>0.11945</c:v>
                </c:pt>
                <c:pt idx="321">
                  <c:v>0.11867999999999999</c:v>
                </c:pt>
                <c:pt idx="322">
                  <c:v>0.11792</c:v>
                </c:pt>
                <c:pt idx="323">
                  <c:v>0.11716</c:v>
                </c:pt>
                <c:pt idx="324">
                  <c:v>0.11641</c:v>
                </c:pt>
                <c:pt idx="325">
                  <c:v>0.11567</c:v>
                </c:pt>
                <c:pt idx="326">
                  <c:v>0.11494</c:v>
                </c:pt>
                <c:pt idx="327">
                  <c:v>0.11422</c:v>
                </c:pt>
                <c:pt idx="328">
                  <c:v>0.1135</c:v>
                </c:pt>
                <c:pt idx="329">
                  <c:v>0.11279</c:v>
                </c:pt>
                <c:pt idx="330">
                  <c:v>0.11208</c:v>
                </c:pt>
                <c:pt idx="331">
                  <c:v>0.11138000000000001</c:v>
                </c:pt>
                <c:pt idx="332">
                  <c:v>0.11069</c:v>
                </c:pt>
                <c:pt idx="333">
                  <c:v>0.11001</c:v>
                </c:pt>
                <c:pt idx="334">
                  <c:v>0.10933</c:v>
                </c:pt>
                <c:pt idx="335">
                  <c:v>0.10866000000000001</c:v>
                </c:pt>
                <c:pt idx="336">
                  <c:v>0.10799</c:v>
                </c:pt>
                <c:pt idx="337">
                  <c:v>0.10732999999999999</c:v>
                </c:pt>
                <c:pt idx="338">
                  <c:v>0.10667</c:v>
                </c:pt>
                <c:pt idx="339">
                  <c:v>0.10603</c:v>
                </c:pt>
                <c:pt idx="340">
                  <c:v>0.10538</c:v>
                </c:pt>
                <c:pt idx="341">
                  <c:v>0.10475</c:v>
                </c:pt>
                <c:pt idx="342">
                  <c:v>0.10410999999999999</c:v>
                </c:pt>
                <c:pt idx="343">
                  <c:v>0.10349</c:v>
                </c:pt>
                <c:pt idx="344">
                  <c:v>0.10287</c:v>
                </c:pt>
                <c:pt idx="345">
                  <c:v>0.10224999999999999</c:v>
                </c:pt>
                <c:pt idx="346">
                  <c:v>0.10165</c:v>
                </c:pt>
                <c:pt idx="347">
                  <c:v>0.10104</c:v>
                </c:pt>
                <c:pt idx="348">
                  <c:v>0.10045</c:v>
                </c:pt>
                <c:pt idx="349">
                  <c:v>9.9856E-2</c:v>
                </c:pt>
                <c:pt idx="350">
                  <c:v>9.9270999999999998E-2</c:v>
                </c:pt>
                <c:pt idx="351">
                  <c:v>9.8692000000000002E-2</c:v>
                </c:pt>
                <c:pt idx="352">
                  <c:v>9.8119999999999999E-2</c:v>
                </c:pt>
                <c:pt idx="353">
                  <c:v>0.10581</c:v>
                </c:pt>
                <c:pt idx="354">
                  <c:v>0.1052</c:v>
                </c:pt>
                <c:pt idx="355">
                  <c:v>0.1046</c:v>
                </c:pt>
                <c:pt idx="356">
                  <c:v>0.10401000000000001</c:v>
                </c:pt>
                <c:pt idx="357">
                  <c:v>0.10342</c:v>
                </c:pt>
                <c:pt idx="358">
                  <c:v>0.10283</c:v>
                </c:pt>
                <c:pt idx="359">
                  <c:v>0.10224999999999999</c:v>
                </c:pt>
                <c:pt idx="360">
                  <c:v>0.10168000000000001</c:v>
                </c:pt>
                <c:pt idx="361">
                  <c:v>0.10112</c:v>
                </c:pt>
                <c:pt idx="362">
                  <c:v>0.10056</c:v>
                </c:pt>
                <c:pt idx="363">
                  <c:v>0.1</c:v>
                </c:pt>
                <c:pt idx="364">
                  <c:v>9.9450999999999998E-2</c:v>
                </c:pt>
                <c:pt idx="365">
                  <c:v>9.8905999999999994E-2</c:v>
                </c:pt>
                <c:pt idx="366">
                  <c:v>9.8365999999999995E-2</c:v>
                </c:pt>
                <c:pt idx="367">
                  <c:v>9.7831000000000001E-2</c:v>
                </c:pt>
                <c:pt idx="368">
                  <c:v>9.7299999999999998E-2</c:v>
                </c:pt>
                <c:pt idx="369">
                  <c:v>9.6771999999999997E-2</c:v>
                </c:pt>
                <c:pt idx="370">
                  <c:v>9.6249000000000001E-2</c:v>
                </c:pt>
                <c:pt idx="371">
                  <c:v>9.5728999999999995E-2</c:v>
                </c:pt>
                <c:pt idx="372">
                  <c:v>9.5212000000000005E-2</c:v>
                </c:pt>
                <c:pt idx="373">
                  <c:v>9.4698000000000004E-2</c:v>
                </c:pt>
                <c:pt idx="374">
                  <c:v>9.4187999999999994E-2</c:v>
                </c:pt>
                <c:pt idx="375">
                  <c:v>9.3679999999999999E-2</c:v>
                </c:pt>
                <c:pt idx="376">
                  <c:v>9.3175999999999995E-2</c:v>
                </c:pt>
                <c:pt idx="377">
                  <c:v>9.2674000000000006E-2</c:v>
                </c:pt>
                <c:pt idx="378">
                  <c:v>9.2175000000000007E-2</c:v>
                </c:pt>
                <c:pt idx="379">
                  <c:v>9.1678999999999997E-2</c:v>
                </c:pt>
                <c:pt idx="380">
                  <c:v>9.1186000000000003E-2</c:v>
                </c:pt>
                <c:pt idx="381">
                  <c:v>9.0694999999999998E-2</c:v>
                </c:pt>
                <c:pt idx="382">
                  <c:v>9.0206999999999996E-2</c:v>
                </c:pt>
                <c:pt idx="383">
                  <c:v>8.9721999999999996E-2</c:v>
                </c:pt>
                <c:pt idx="384">
                  <c:v>8.9238999999999999E-2</c:v>
                </c:pt>
                <c:pt idx="385">
                  <c:v>8.8759000000000005E-2</c:v>
                </c:pt>
                <c:pt idx="386">
                  <c:v>8.8280999999999998E-2</c:v>
                </c:pt>
                <c:pt idx="387">
                  <c:v>8.7804999999999994E-2</c:v>
                </c:pt>
                <c:pt idx="388">
                  <c:v>8.7332000000000007E-2</c:v>
                </c:pt>
                <c:pt idx="389">
                  <c:v>8.6860999999999994E-2</c:v>
                </c:pt>
                <c:pt idx="390">
                  <c:v>0.16556999999999999</c:v>
                </c:pt>
                <c:pt idx="391">
                  <c:v>0.16467999999999999</c:v>
                </c:pt>
                <c:pt idx="392">
                  <c:v>0.16378999999999999</c:v>
                </c:pt>
                <c:pt idx="393">
                  <c:v>0.16289999999999999</c:v>
                </c:pt>
                <c:pt idx="394">
                  <c:v>0.16202</c:v>
                </c:pt>
                <c:pt idx="395">
                  <c:v>0.16114999999999999</c:v>
                </c:pt>
                <c:pt idx="396">
                  <c:v>0.16028000000000001</c:v>
                </c:pt>
                <c:pt idx="397">
                  <c:v>0.15942000000000001</c:v>
                </c:pt>
                <c:pt idx="398">
                  <c:v>0.15856000000000001</c:v>
                </c:pt>
                <c:pt idx="399">
                  <c:v>0.16805</c:v>
                </c:pt>
                <c:pt idx="400">
                  <c:v>0.16714999999999999</c:v>
                </c:pt>
                <c:pt idx="401">
                  <c:v>0.16625000000000001</c:v>
                </c:pt>
                <c:pt idx="402">
                  <c:v>0.16536999999999999</c:v>
                </c:pt>
                <c:pt idx="403">
                  <c:v>0.17738999999999999</c:v>
                </c:pt>
                <c:pt idx="404">
                  <c:v>0.17660999999999999</c:v>
                </c:pt>
                <c:pt idx="405">
                  <c:v>0.17566999999999999</c:v>
                </c:pt>
                <c:pt idx="406">
                  <c:v>0.17473</c:v>
                </c:pt>
                <c:pt idx="407">
                  <c:v>0.17380000000000001</c:v>
                </c:pt>
                <c:pt idx="408">
                  <c:v>0.17287</c:v>
                </c:pt>
                <c:pt idx="409">
                  <c:v>0.17194000000000001</c:v>
                </c:pt>
                <c:pt idx="410">
                  <c:v>0.17102000000000001</c:v>
                </c:pt>
                <c:pt idx="411">
                  <c:v>0.17008999999999999</c:v>
                </c:pt>
                <c:pt idx="412">
                  <c:v>0.16916999999999999</c:v>
                </c:pt>
                <c:pt idx="413">
                  <c:v>0.16825000000000001</c:v>
                </c:pt>
                <c:pt idx="414">
                  <c:v>0.16733999999999999</c:v>
                </c:pt>
                <c:pt idx="415">
                  <c:v>0.16642000000000001</c:v>
                </c:pt>
                <c:pt idx="416">
                  <c:v>0.16550999999999999</c:v>
                </c:pt>
                <c:pt idx="417">
                  <c:v>0.1646</c:v>
                </c:pt>
                <c:pt idx="418">
                  <c:v>0.16369</c:v>
                </c:pt>
                <c:pt idx="419">
                  <c:v>0.16278000000000001</c:v>
                </c:pt>
                <c:pt idx="420">
                  <c:v>0.16188</c:v>
                </c:pt>
                <c:pt idx="421">
                  <c:v>0.16098000000000001</c:v>
                </c:pt>
                <c:pt idx="422">
                  <c:v>0.16008</c:v>
                </c:pt>
                <c:pt idx="423">
                  <c:v>0.15919</c:v>
                </c:pt>
                <c:pt idx="424">
                  <c:v>0.1583</c:v>
                </c:pt>
                <c:pt idx="425">
                  <c:v>0.15740999999999999</c:v>
                </c:pt>
                <c:pt idx="426">
                  <c:v>0.15651999999999999</c:v>
                </c:pt>
                <c:pt idx="427">
                  <c:v>0.15564</c:v>
                </c:pt>
                <c:pt idx="428">
                  <c:v>0.15476000000000001</c:v>
                </c:pt>
                <c:pt idx="429">
                  <c:v>0.15387999999999999</c:v>
                </c:pt>
                <c:pt idx="430">
                  <c:v>0.153</c:v>
                </c:pt>
                <c:pt idx="431">
                  <c:v>0.15212000000000001</c:v>
                </c:pt>
                <c:pt idx="432">
                  <c:v>0.15125</c:v>
                </c:pt>
                <c:pt idx="433">
                  <c:v>0.15037</c:v>
                </c:pt>
                <c:pt idx="434">
                  <c:v>0.14949999999999999</c:v>
                </c:pt>
                <c:pt idx="435">
                  <c:v>0.14863000000000001</c:v>
                </c:pt>
                <c:pt idx="436">
                  <c:v>0.14776</c:v>
                </c:pt>
                <c:pt idx="437">
                  <c:v>0.1469</c:v>
                </c:pt>
                <c:pt idx="438">
                  <c:v>0.14602999999999999</c:v>
                </c:pt>
                <c:pt idx="439">
                  <c:v>0.14518</c:v>
                </c:pt>
                <c:pt idx="440">
                  <c:v>0.14432</c:v>
                </c:pt>
                <c:pt idx="441">
                  <c:v>0.14346999999999999</c:v>
                </c:pt>
                <c:pt idx="442">
                  <c:v>0.14262</c:v>
                </c:pt>
                <c:pt idx="443">
                  <c:v>0.14177999999999999</c:v>
                </c:pt>
                <c:pt idx="444">
                  <c:v>0.14094000000000001</c:v>
                </c:pt>
                <c:pt idx="445">
                  <c:v>0.14011000000000001</c:v>
                </c:pt>
                <c:pt idx="446">
                  <c:v>0.13927999999999999</c:v>
                </c:pt>
                <c:pt idx="447">
                  <c:v>0.13844999999999999</c:v>
                </c:pt>
                <c:pt idx="448">
                  <c:v>0.13763</c:v>
                </c:pt>
                <c:pt idx="449">
                  <c:v>0.13682</c:v>
                </c:pt>
                <c:pt idx="450">
                  <c:v>0.13600999999999999</c:v>
                </c:pt>
                <c:pt idx="451">
                  <c:v>0.14706</c:v>
                </c:pt>
                <c:pt idx="452">
                  <c:v>0.14618999999999999</c:v>
                </c:pt>
                <c:pt idx="453">
                  <c:v>0.14532999999999999</c:v>
                </c:pt>
                <c:pt idx="454">
                  <c:v>0.14446999999999999</c:v>
                </c:pt>
                <c:pt idx="455">
                  <c:v>0.14360999999999999</c:v>
                </c:pt>
                <c:pt idx="456">
                  <c:v>0.14276</c:v>
                </c:pt>
                <c:pt idx="457">
                  <c:v>0.14191999999999999</c:v>
                </c:pt>
                <c:pt idx="458">
                  <c:v>0.14108000000000001</c:v>
                </c:pt>
                <c:pt idx="459">
                  <c:v>0.14024</c:v>
                </c:pt>
                <c:pt idx="460">
                  <c:v>0.15125</c:v>
                </c:pt>
                <c:pt idx="461">
                  <c:v>0.16334000000000001</c:v>
                </c:pt>
                <c:pt idx="462">
                  <c:v>0.16238</c:v>
                </c:pt>
                <c:pt idx="463">
                  <c:v>0.16141</c:v>
                </c:pt>
                <c:pt idx="464">
                  <c:v>0.16045999999999999</c:v>
                </c:pt>
                <c:pt idx="465">
                  <c:v>0.15951000000000001</c:v>
                </c:pt>
                <c:pt idx="466">
                  <c:v>0.15856000000000001</c:v>
                </c:pt>
                <c:pt idx="467">
                  <c:v>0.15762000000000001</c:v>
                </c:pt>
                <c:pt idx="468">
                  <c:v>0.15669</c:v>
                </c:pt>
                <c:pt idx="469">
                  <c:v>0.15576999999999999</c:v>
                </c:pt>
                <c:pt idx="470">
                  <c:v>0.15484999999999999</c:v>
                </c:pt>
                <c:pt idx="471">
                  <c:v>0.15393000000000001</c:v>
                </c:pt>
                <c:pt idx="472">
                  <c:v>0.15303</c:v>
                </c:pt>
                <c:pt idx="473">
                  <c:v>0.15212999999999999</c:v>
                </c:pt>
                <c:pt idx="474">
                  <c:v>0.15123</c:v>
                </c:pt>
                <c:pt idx="475">
                  <c:v>0.15034</c:v>
                </c:pt>
                <c:pt idx="476">
                  <c:v>0.14946000000000001</c:v>
                </c:pt>
                <c:pt idx="477">
                  <c:v>0.14857999999999999</c:v>
                </c:pt>
                <c:pt idx="478">
                  <c:v>0.1477</c:v>
                </c:pt>
                <c:pt idx="479">
                  <c:v>0.14684</c:v>
                </c:pt>
                <c:pt idx="480">
                  <c:v>0.14596999999999999</c:v>
                </c:pt>
                <c:pt idx="481">
                  <c:v>0.14510999999999999</c:v>
                </c:pt>
                <c:pt idx="482">
                  <c:v>0.14424999999999999</c:v>
                </c:pt>
                <c:pt idx="483">
                  <c:v>0.14338999999999999</c:v>
                </c:pt>
                <c:pt idx="484">
                  <c:v>0.14254</c:v>
                </c:pt>
                <c:pt idx="485">
                  <c:v>0.14169000000000001</c:v>
                </c:pt>
                <c:pt idx="486">
                  <c:v>0.14085</c:v>
                </c:pt>
                <c:pt idx="487">
                  <c:v>0.14000000000000001</c:v>
                </c:pt>
                <c:pt idx="488">
                  <c:v>0.13916999999999999</c:v>
                </c:pt>
                <c:pt idx="489">
                  <c:v>0.13833000000000001</c:v>
                </c:pt>
                <c:pt idx="490">
                  <c:v>0.13750000000000001</c:v>
                </c:pt>
                <c:pt idx="491">
                  <c:v>0.13667000000000001</c:v>
                </c:pt>
                <c:pt idx="492">
                  <c:v>0.13583999999999999</c:v>
                </c:pt>
                <c:pt idx="493">
                  <c:v>0.13502</c:v>
                </c:pt>
                <c:pt idx="494">
                  <c:v>0.13420000000000001</c:v>
                </c:pt>
                <c:pt idx="495">
                  <c:v>0.13338</c:v>
                </c:pt>
                <c:pt idx="496">
                  <c:v>0.13256999999999999</c:v>
                </c:pt>
                <c:pt idx="497">
                  <c:v>0.13175000000000001</c:v>
                </c:pt>
                <c:pt idx="498">
                  <c:v>0.13094</c:v>
                </c:pt>
                <c:pt idx="499">
                  <c:v>0.13013</c:v>
                </c:pt>
                <c:pt idx="500">
                  <c:v>0.12931999999999999</c:v>
                </c:pt>
                <c:pt idx="501">
                  <c:v>0.12851000000000001</c:v>
                </c:pt>
                <c:pt idx="502">
                  <c:v>0.12770000000000001</c:v>
                </c:pt>
                <c:pt idx="503">
                  <c:v>0.12689</c:v>
                </c:pt>
                <c:pt idx="504">
                  <c:v>0.12609000000000001</c:v>
                </c:pt>
                <c:pt idx="505">
                  <c:v>0.12529000000000001</c:v>
                </c:pt>
                <c:pt idx="506">
                  <c:v>0.12449</c:v>
                </c:pt>
                <c:pt idx="507">
                  <c:v>0.12368999999999999</c:v>
                </c:pt>
                <c:pt idx="508">
                  <c:v>0.12289</c:v>
                </c:pt>
                <c:pt idx="509">
                  <c:v>0.1221</c:v>
                </c:pt>
                <c:pt idx="510">
                  <c:v>0.12131</c:v>
                </c:pt>
                <c:pt idx="511">
                  <c:v>0.12052</c:v>
                </c:pt>
                <c:pt idx="512">
                  <c:v>0.11973</c:v>
                </c:pt>
                <c:pt idx="513">
                  <c:v>0.11895</c:v>
                </c:pt>
                <c:pt idx="514">
                  <c:v>0.11817</c:v>
                </c:pt>
                <c:pt idx="515">
                  <c:v>0.11738999999999999</c:v>
                </c:pt>
                <c:pt idx="516">
                  <c:v>0.11662</c:v>
                </c:pt>
                <c:pt idx="517">
                  <c:v>0.11584999999999999</c:v>
                </c:pt>
                <c:pt idx="518">
                  <c:v>0.11508</c:v>
                </c:pt>
                <c:pt idx="519">
                  <c:v>0.11432</c:v>
                </c:pt>
                <c:pt idx="520">
                  <c:v>0.11355999999999999</c:v>
                </c:pt>
                <c:pt idx="521">
                  <c:v>0.1128</c:v>
                </c:pt>
                <c:pt idx="522">
                  <c:v>0.11204</c:v>
                </c:pt>
                <c:pt idx="523">
                  <c:v>0.11129</c:v>
                </c:pt>
                <c:pt idx="524">
                  <c:v>0.11054</c:v>
                </c:pt>
                <c:pt idx="525">
                  <c:v>0.10979</c:v>
                </c:pt>
                <c:pt idx="526">
                  <c:v>0.10904999999999999</c:v>
                </c:pt>
                <c:pt idx="527">
                  <c:v>0.10831</c:v>
                </c:pt>
                <c:pt idx="528">
                  <c:v>0.10757</c:v>
                </c:pt>
                <c:pt idx="529">
                  <c:v>0.10684</c:v>
                </c:pt>
                <c:pt idx="530">
                  <c:v>0.10611</c:v>
                </c:pt>
                <c:pt idx="531">
                  <c:v>0.10538</c:v>
                </c:pt>
                <c:pt idx="532">
                  <c:v>0.10466</c:v>
                </c:pt>
                <c:pt idx="533">
                  <c:v>0.10394</c:v>
                </c:pt>
                <c:pt idx="534">
                  <c:v>0.10322000000000001</c:v>
                </c:pt>
                <c:pt idx="535">
                  <c:v>0.10251</c:v>
                </c:pt>
                <c:pt idx="536">
                  <c:v>0.1018</c:v>
                </c:pt>
                <c:pt idx="537">
                  <c:v>0.10109</c:v>
                </c:pt>
                <c:pt idx="538">
                  <c:v>0.10038</c:v>
                </c:pt>
                <c:pt idx="539">
                  <c:v>9.9677000000000002E-2</c:v>
                </c:pt>
                <c:pt idx="540">
                  <c:v>9.8975999999999995E-2</c:v>
                </c:pt>
                <c:pt idx="541">
                  <c:v>9.8278000000000004E-2</c:v>
                </c:pt>
                <c:pt idx="542">
                  <c:v>9.7584000000000004E-2</c:v>
                </c:pt>
                <c:pt idx="543">
                  <c:v>9.6892000000000006E-2</c:v>
                </c:pt>
                <c:pt idx="544">
                  <c:v>9.6203999999999998E-2</c:v>
                </c:pt>
                <c:pt idx="545">
                  <c:v>9.5519999999999994E-2</c:v>
                </c:pt>
                <c:pt idx="546">
                  <c:v>9.4839000000000007E-2</c:v>
                </c:pt>
                <c:pt idx="547">
                  <c:v>9.4161999999999996E-2</c:v>
                </c:pt>
                <c:pt idx="548">
                  <c:v>9.3489000000000003E-2</c:v>
                </c:pt>
                <c:pt idx="549">
                  <c:v>9.282E-2</c:v>
                </c:pt>
                <c:pt idx="550">
                  <c:v>9.2154E-2</c:v>
                </c:pt>
                <c:pt idx="551">
                  <c:v>9.1492000000000004E-2</c:v>
                </c:pt>
                <c:pt idx="552">
                  <c:v>9.0832999999999997E-2</c:v>
                </c:pt>
                <c:pt idx="553">
                  <c:v>9.0178999999999995E-2</c:v>
                </c:pt>
                <c:pt idx="554">
                  <c:v>8.9527999999999996E-2</c:v>
                </c:pt>
                <c:pt idx="555">
                  <c:v>8.8880000000000001E-2</c:v>
                </c:pt>
                <c:pt idx="556">
                  <c:v>8.8236999999999996E-2</c:v>
                </c:pt>
                <c:pt idx="557">
                  <c:v>8.7597999999999995E-2</c:v>
                </c:pt>
                <c:pt idx="558">
                  <c:v>8.6961999999999998E-2</c:v>
                </c:pt>
                <c:pt idx="559">
                  <c:v>8.6331000000000005E-2</c:v>
                </c:pt>
                <c:pt idx="560">
                  <c:v>8.5704000000000002E-2</c:v>
                </c:pt>
                <c:pt idx="561">
                  <c:v>8.5081000000000004E-2</c:v>
                </c:pt>
                <c:pt idx="562">
                  <c:v>8.4461999999999995E-2</c:v>
                </c:pt>
                <c:pt idx="563">
                  <c:v>8.3847000000000005E-2</c:v>
                </c:pt>
                <c:pt idx="564">
                  <c:v>8.3236000000000004E-2</c:v>
                </c:pt>
                <c:pt idx="565">
                  <c:v>8.2628999999999994E-2</c:v>
                </c:pt>
                <c:pt idx="566">
                  <c:v>8.2026000000000002E-2</c:v>
                </c:pt>
                <c:pt idx="567">
                  <c:v>8.1426999999999999E-2</c:v>
                </c:pt>
                <c:pt idx="568">
                  <c:v>8.0831E-2</c:v>
                </c:pt>
                <c:pt idx="569">
                  <c:v>8.0239000000000005E-2</c:v>
                </c:pt>
                <c:pt idx="570">
                  <c:v>7.9651E-2</c:v>
                </c:pt>
                <c:pt idx="571">
                  <c:v>7.9065999999999997E-2</c:v>
                </c:pt>
                <c:pt idx="572">
                  <c:v>7.8484999999999999E-2</c:v>
                </c:pt>
                <c:pt idx="573">
                  <c:v>7.7906000000000003E-2</c:v>
                </c:pt>
                <c:pt idx="574">
                  <c:v>7.7331999999999998E-2</c:v>
                </c:pt>
                <c:pt idx="575">
                  <c:v>7.6759999999999995E-2</c:v>
                </c:pt>
                <c:pt idx="576">
                  <c:v>7.6191999999999996E-2</c:v>
                </c:pt>
                <c:pt idx="577">
                  <c:v>7.5627E-2</c:v>
                </c:pt>
                <c:pt idx="578">
                  <c:v>7.5065000000000007E-2</c:v>
                </c:pt>
                <c:pt idx="579">
                  <c:v>7.4506000000000003E-2</c:v>
                </c:pt>
                <c:pt idx="580">
                  <c:v>7.3951000000000003E-2</c:v>
                </c:pt>
                <c:pt idx="581">
                  <c:v>7.3399000000000006E-2</c:v>
                </c:pt>
                <c:pt idx="582">
                  <c:v>7.2849999999999998E-2</c:v>
                </c:pt>
                <c:pt idx="583">
                  <c:v>7.2304999999999994E-2</c:v>
                </c:pt>
                <c:pt idx="584">
                  <c:v>7.1763999999999994E-2</c:v>
                </c:pt>
                <c:pt idx="585">
                  <c:v>7.1225999999999998E-2</c:v>
                </c:pt>
                <c:pt idx="586">
                  <c:v>7.0692000000000005E-2</c:v>
                </c:pt>
                <c:pt idx="587">
                  <c:v>7.0162000000000002E-2</c:v>
                </c:pt>
                <c:pt idx="588">
                  <c:v>6.9636000000000003E-2</c:v>
                </c:pt>
                <c:pt idx="589">
                  <c:v>6.9114999999999996E-2</c:v>
                </c:pt>
                <c:pt idx="590">
                  <c:v>6.8597000000000005E-2</c:v>
                </c:pt>
                <c:pt idx="591">
                  <c:v>6.8083000000000005E-2</c:v>
                </c:pt>
                <c:pt idx="592">
                  <c:v>6.7573999999999995E-2</c:v>
                </c:pt>
                <c:pt idx="593">
                  <c:v>6.7068000000000003E-2</c:v>
                </c:pt>
                <c:pt idx="594">
                  <c:v>6.6566E-2</c:v>
                </c:pt>
                <c:pt idx="595">
                  <c:v>6.6068000000000002E-2</c:v>
                </c:pt>
                <c:pt idx="596">
                  <c:v>6.5573999999999993E-2</c:v>
                </c:pt>
                <c:pt idx="597">
                  <c:v>6.5083000000000002E-2</c:v>
                </c:pt>
                <c:pt idx="598">
                  <c:v>6.4596000000000001E-2</c:v>
                </c:pt>
                <c:pt idx="599">
                  <c:v>6.4113000000000003E-2</c:v>
                </c:pt>
                <c:pt idx="600">
                  <c:v>6.3633999999999996E-2</c:v>
                </c:pt>
                <c:pt idx="601">
                  <c:v>6.3158000000000006E-2</c:v>
                </c:pt>
                <c:pt idx="602">
                  <c:v>6.2687000000000007E-2</c:v>
                </c:pt>
                <c:pt idx="603">
                  <c:v>6.2219999999999998E-2</c:v>
                </c:pt>
                <c:pt idx="604">
                  <c:v>6.1756999999999999E-2</c:v>
                </c:pt>
                <c:pt idx="605">
                  <c:v>6.1298999999999999E-2</c:v>
                </c:pt>
                <c:pt idx="606">
                  <c:v>6.0844000000000002E-2</c:v>
                </c:pt>
                <c:pt idx="607">
                  <c:v>6.0393000000000002E-2</c:v>
                </c:pt>
                <c:pt idx="608">
                  <c:v>5.9947E-2</c:v>
                </c:pt>
                <c:pt idx="609">
                  <c:v>5.9503E-2</c:v>
                </c:pt>
                <c:pt idx="610">
                  <c:v>5.9063999999999998E-2</c:v>
                </c:pt>
                <c:pt idx="611">
                  <c:v>5.8628E-2</c:v>
                </c:pt>
                <c:pt idx="612">
                  <c:v>5.8195999999999998E-2</c:v>
                </c:pt>
                <c:pt idx="613">
                  <c:v>5.7766999999999999E-2</c:v>
                </c:pt>
                <c:pt idx="614">
                  <c:v>5.7341999999999997E-2</c:v>
                </c:pt>
                <c:pt idx="615">
                  <c:v>5.6920999999999999E-2</c:v>
                </c:pt>
                <c:pt idx="616">
                  <c:v>5.6503999999999999E-2</c:v>
                </c:pt>
                <c:pt idx="617">
                  <c:v>5.6090000000000001E-2</c:v>
                </c:pt>
                <c:pt idx="618">
                  <c:v>5.568E-2</c:v>
                </c:pt>
                <c:pt idx="619">
                  <c:v>5.5273000000000003E-2</c:v>
                </c:pt>
                <c:pt idx="620">
                  <c:v>5.4870000000000002E-2</c:v>
                </c:pt>
                <c:pt idx="621">
                  <c:v>5.7887000000000001E-2</c:v>
                </c:pt>
                <c:pt idx="622">
                  <c:v>5.7466000000000003E-2</c:v>
                </c:pt>
                <c:pt idx="623">
                  <c:v>5.7049000000000002E-2</c:v>
                </c:pt>
                <c:pt idx="624">
                  <c:v>5.6635999999999999E-2</c:v>
                </c:pt>
                <c:pt idx="625">
                  <c:v>5.6226999999999999E-2</c:v>
                </c:pt>
                <c:pt idx="626">
                  <c:v>5.5821000000000003E-2</c:v>
                </c:pt>
                <c:pt idx="627">
                  <c:v>5.5419000000000003E-2</c:v>
                </c:pt>
                <c:pt idx="628">
                  <c:v>5.8125000000000003E-2</c:v>
                </c:pt>
                <c:pt idx="629">
                  <c:v>5.9029999999999999E-2</c:v>
                </c:pt>
                <c:pt idx="630">
                  <c:v>5.8606999999999999E-2</c:v>
                </c:pt>
                <c:pt idx="631">
                  <c:v>5.8187000000000003E-2</c:v>
                </c:pt>
                <c:pt idx="632">
                  <c:v>5.7771000000000003E-2</c:v>
                </c:pt>
                <c:pt idx="633">
                  <c:v>5.7359E-2</c:v>
                </c:pt>
                <c:pt idx="634">
                  <c:v>5.6951000000000002E-2</c:v>
                </c:pt>
                <c:pt idx="635">
                  <c:v>5.6545999999999999E-2</c:v>
                </c:pt>
                <c:pt idx="636">
                  <c:v>5.6145E-2</c:v>
                </c:pt>
                <c:pt idx="637">
                  <c:v>5.5747999999999999E-2</c:v>
                </c:pt>
                <c:pt idx="638">
                  <c:v>5.5355000000000001E-2</c:v>
                </c:pt>
                <c:pt idx="639">
                  <c:v>5.4965E-2</c:v>
                </c:pt>
                <c:pt idx="640">
                  <c:v>5.4579000000000003E-2</c:v>
                </c:pt>
                <c:pt idx="641">
                  <c:v>5.4197000000000002E-2</c:v>
                </c:pt>
                <c:pt idx="642">
                  <c:v>5.3817999999999998E-2</c:v>
                </c:pt>
                <c:pt idx="643">
                  <c:v>5.3442000000000003E-2</c:v>
                </c:pt>
                <c:pt idx="644">
                  <c:v>5.3069999999999999E-2</c:v>
                </c:pt>
                <c:pt idx="645">
                  <c:v>5.2700999999999998E-2</c:v>
                </c:pt>
                <c:pt idx="646">
                  <c:v>5.2335E-2</c:v>
                </c:pt>
                <c:pt idx="647">
                  <c:v>5.1971999999999997E-2</c:v>
                </c:pt>
                <c:pt idx="648">
                  <c:v>5.6543000000000003E-2</c:v>
                </c:pt>
                <c:pt idx="649">
                  <c:v>6.9341E-2</c:v>
                </c:pt>
                <c:pt idx="650">
                  <c:v>6.8860000000000005E-2</c:v>
                </c:pt>
                <c:pt idx="651">
                  <c:v>6.8382999999999999E-2</c:v>
                </c:pt>
                <c:pt idx="652">
                  <c:v>6.7910999999999999E-2</c:v>
                </c:pt>
                <c:pt idx="653">
                  <c:v>6.8199999999999997E-2</c:v>
                </c:pt>
                <c:pt idx="654">
                  <c:v>6.7731E-2</c:v>
                </c:pt>
                <c:pt idx="655">
                  <c:v>6.9901000000000005E-2</c:v>
                </c:pt>
                <c:pt idx="656">
                  <c:v>6.9422999999999999E-2</c:v>
                </c:pt>
                <c:pt idx="657">
                  <c:v>6.8947999999999995E-2</c:v>
                </c:pt>
                <c:pt idx="658">
                  <c:v>6.8477999999999997E-2</c:v>
                </c:pt>
                <c:pt idx="659">
                  <c:v>6.8013000000000004E-2</c:v>
                </c:pt>
                <c:pt idx="660">
                  <c:v>6.7552000000000001E-2</c:v>
                </c:pt>
                <c:pt idx="661">
                  <c:v>6.7095000000000002E-2</c:v>
                </c:pt>
                <c:pt idx="662">
                  <c:v>6.9719000000000003E-2</c:v>
                </c:pt>
                <c:pt idx="663">
                  <c:v>6.9249000000000005E-2</c:v>
                </c:pt>
                <c:pt idx="664">
                  <c:v>6.8783999999999998E-2</c:v>
                </c:pt>
                <c:pt idx="665">
                  <c:v>6.8322999999999995E-2</c:v>
                </c:pt>
                <c:pt idx="666">
                  <c:v>6.7865999999999996E-2</c:v>
                </c:pt>
                <c:pt idx="667">
                  <c:v>6.7414000000000002E-2</c:v>
                </c:pt>
                <c:pt idx="668">
                  <c:v>6.6965999999999998E-2</c:v>
                </c:pt>
                <c:pt idx="669">
                  <c:v>6.6522999999999999E-2</c:v>
                </c:pt>
                <c:pt idx="670">
                  <c:v>6.6084000000000004E-2</c:v>
                </c:pt>
                <c:pt idx="671">
                  <c:v>6.5648999999999999E-2</c:v>
                </c:pt>
                <c:pt idx="672">
                  <c:v>6.5218999999999999E-2</c:v>
                </c:pt>
                <c:pt idx="673">
                  <c:v>6.4793000000000003E-2</c:v>
                </c:pt>
                <c:pt idx="674">
                  <c:v>6.4371999999999999E-2</c:v>
                </c:pt>
                <c:pt idx="675">
                  <c:v>6.3954999999999998E-2</c:v>
                </c:pt>
                <c:pt idx="676">
                  <c:v>6.3543000000000002E-2</c:v>
                </c:pt>
                <c:pt idx="677">
                  <c:v>6.3134999999999997E-2</c:v>
                </c:pt>
                <c:pt idx="678">
                  <c:v>6.2730999999999995E-2</c:v>
                </c:pt>
                <c:pt idx="679">
                  <c:v>6.2331999999999999E-2</c:v>
                </c:pt>
                <c:pt idx="680">
                  <c:v>6.1935999999999998E-2</c:v>
                </c:pt>
                <c:pt idx="681">
                  <c:v>6.1545000000000002E-2</c:v>
                </c:pt>
                <c:pt idx="682">
                  <c:v>6.1157999999999997E-2</c:v>
                </c:pt>
                <c:pt idx="683">
                  <c:v>6.0775000000000003E-2</c:v>
                </c:pt>
                <c:pt idx="684">
                  <c:v>6.0395999999999998E-2</c:v>
                </c:pt>
                <c:pt idx="685">
                  <c:v>6.0019999999999997E-2</c:v>
                </c:pt>
                <c:pt idx="686">
                  <c:v>5.9649000000000001E-2</c:v>
                </c:pt>
                <c:pt idx="687">
                  <c:v>5.9281E-2</c:v>
                </c:pt>
                <c:pt idx="688">
                  <c:v>5.8917999999999998E-2</c:v>
                </c:pt>
                <c:pt idx="689">
                  <c:v>5.8557999999999999E-2</c:v>
                </c:pt>
                <c:pt idx="690">
                  <c:v>5.8201999999999997E-2</c:v>
                </c:pt>
                <c:pt idx="691">
                  <c:v>5.7849999999999999E-2</c:v>
                </c:pt>
                <c:pt idx="692">
                  <c:v>5.7500999999999997E-2</c:v>
                </c:pt>
                <c:pt idx="693">
                  <c:v>5.7155999999999998E-2</c:v>
                </c:pt>
                <c:pt idx="694">
                  <c:v>5.6814999999999997E-2</c:v>
                </c:pt>
                <c:pt idx="695">
                  <c:v>5.6475999999999998E-2</c:v>
                </c:pt>
                <c:pt idx="696">
                  <c:v>5.6141000000000003E-2</c:v>
                </c:pt>
                <c:pt idx="697">
                  <c:v>5.5809999999999998E-2</c:v>
                </c:pt>
                <c:pt idx="698">
                  <c:v>5.5481000000000003E-2</c:v>
                </c:pt>
                <c:pt idx="699">
                  <c:v>5.5155000000000003E-2</c:v>
                </c:pt>
                <c:pt idx="700">
                  <c:v>5.4833E-2</c:v>
                </c:pt>
                <c:pt idx="701">
                  <c:v>5.4512999999999999E-2</c:v>
                </c:pt>
                <c:pt idx="702">
                  <c:v>5.4197000000000002E-2</c:v>
                </c:pt>
                <c:pt idx="703">
                  <c:v>5.3883E-2</c:v>
                </c:pt>
                <c:pt idx="704">
                  <c:v>5.3572000000000002E-2</c:v>
                </c:pt>
                <c:pt idx="705">
                  <c:v>5.3262999999999998E-2</c:v>
                </c:pt>
                <c:pt idx="706">
                  <c:v>5.2956000000000003E-2</c:v>
                </c:pt>
                <c:pt idx="707">
                  <c:v>5.2651999999999997E-2</c:v>
                </c:pt>
                <c:pt idx="708">
                  <c:v>5.2350000000000001E-2</c:v>
                </c:pt>
                <c:pt idx="709">
                  <c:v>5.2049999999999999E-2</c:v>
                </c:pt>
                <c:pt idx="710">
                  <c:v>5.1751999999999999E-2</c:v>
                </c:pt>
                <c:pt idx="711">
                  <c:v>5.1456000000000002E-2</c:v>
                </c:pt>
                <c:pt idx="712">
                  <c:v>5.1161999999999999E-2</c:v>
                </c:pt>
                <c:pt idx="713">
                  <c:v>5.0869999999999999E-2</c:v>
                </c:pt>
                <c:pt idx="714">
                  <c:v>5.0581000000000001E-2</c:v>
                </c:pt>
                <c:pt idx="715">
                  <c:v>5.0293999999999998E-2</c:v>
                </c:pt>
                <c:pt idx="716">
                  <c:v>5.0134999999999999E-2</c:v>
                </c:pt>
                <c:pt idx="717">
                  <c:v>5.0328999999999999E-2</c:v>
                </c:pt>
                <c:pt idx="718">
                  <c:v>5.1082000000000002E-2</c:v>
                </c:pt>
                <c:pt idx="719">
                  <c:v>5.1318000000000003E-2</c:v>
                </c:pt>
                <c:pt idx="720">
                  <c:v>5.1465999999999998E-2</c:v>
                </c:pt>
                <c:pt idx="721">
                  <c:v>5.1179000000000002E-2</c:v>
                </c:pt>
                <c:pt idx="722">
                  <c:v>5.0895000000000003E-2</c:v>
                </c:pt>
                <c:pt idx="723">
                  <c:v>5.0612999999999998E-2</c:v>
                </c:pt>
                <c:pt idx="724">
                  <c:v>5.0333000000000003E-2</c:v>
                </c:pt>
                <c:pt idx="725">
                  <c:v>5.0056000000000003E-2</c:v>
                </c:pt>
                <c:pt idx="726">
                  <c:v>4.9779999999999998E-2</c:v>
                </c:pt>
                <c:pt idx="727">
                  <c:v>4.9507000000000002E-2</c:v>
                </c:pt>
                <c:pt idx="728">
                  <c:v>4.9236000000000002E-2</c:v>
                </c:pt>
                <c:pt idx="729">
                  <c:v>4.8966999999999997E-2</c:v>
                </c:pt>
                <c:pt idx="730">
                  <c:v>4.87E-2</c:v>
                </c:pt>
                <c:pt idx="731">
                  <c:v>4.8434999999999999E-2</c:v>
                </c:pt>
                <c:pt idx="732">
                  <c:v>4.8172E-2</c:v>
                </c:pt>
                <c:pt idx="733">
                  <c:v>4.7910000000000001E-2</c:v>
                </c:pt>
                <c:pt idx="734">
                  <c:v>4.7650999999999999E-2</c:v>
                </c:pt>
                <c:pt idx="735">
                  <c:v>4.7392999999999998E-2</c:v>
                </c:pt>
                <c:pt idx="736">
                  <c:v>4.7137999999999999E-2</c:v>
                </c:pt>
                <c:pt idx="737">
                  <c:v>4.6883000000000001E-2</c:v>
                </c:pt>
                <c:pt idx="738">
                  <c:v>4.6629999999999998E-2</c:v>
                </c:pt>
                <c:pt idx="739">
                  <c:v>4.6378999999999997E-2</c:v>
                </c:pt>
                <c:pt idx="740">
                  <c:v>4.6128000000000002E-2</c:v>
                </c:pt>
                <c:pt idx="741">
                  <c:v>4.5879000000000003E-2</c:v>
                </c:pt>
                <c:pt idx="742">
                  <c:v>4.5630999999999998E-2</c:v>
                </c:pt>
                <c:pt idx="743">
                  <c:v>4.5385000000000002E-2</c:v>
                </c:pt>
                <c:pt idx="744">
                  <c:v>4.5138999999999999E-2</c:v>
                </c:pt>
                <c:pt idx="745">
                  <c:v>4.4894999999999997E-2</c:v>
                </c:pt>
                <c:pt idx="746">
                  <c:v>4.4651999999999997E-2</c:v>
                </c:pt>
                <c:pt idx="747">
                  <c:v>4.4409999999999998E-2</c:v>
                </c:pt>
                <c:pt idx="748">
                  <c:v>4.4169E-2</c:v>
                </c:pt>
                <c:pt idx="749">
                  <c:v>4.3929999999999997E-2</c:v>
                </c:pt>
                <c:pt idx="750">
                  <c:v>4.3691000000000001E-2</c:v>
                </c:pt>
                <c:pt idx="751">
                  <c:v>4.3452999999999999E-2</c:v>
                </c:pt>
                <c:pt idx="752">
                  <c:v>4.3216999999999998E-2</c:v>
                </c:pt>
                <c:pt idx="753">
                  <c:v>4.2980999999999998E-2</c:v>
                </c:pt>
                <c:pt idx="754">
                  <c:v>4.2747E-2</c:v>
                </c:pt>
                <c:pt idx="755">
                  <c:v>4.2513000000000002E-2</c:v>
                </c:pt>
                <c:pt idx="756">
                  <c:v>4.2280999999999999E-2</c:v>
                </c:pt>
                <c:pt idx="757">
                  <c:v>4.2049000000000003E-2</c:v>
                </c:pt>
                <c:pt idx="758">
                  <c:v>4.1819000000000002E-2</c:v>
                </c:pt>
                <c:pt idx="759">
                  <c:v>4.1590000000000002E-2</c:v>
                </c:pt>
                <c:pt idx="760">
                  <c:v>4.1362000000000003E-2</c:v>
                </c:pt>
                <c:pt idx="761">
                  <c:v>4.1134999999999998E-2</c:v>
                </c:pt>
                <c:pt idx="762">
                  <c:v>4.0909000000000001E-2</c:v>
                </c:pt>
                <c:pt idx="763">
                  <c:v>4.0684999999999999E-2</c:v>
                </c:pt>
                <c:pt idx="764">
                  <c:v>4.0461999999999998E-2</c:v>
                </c:pt>
                <c:pt idx="765">
                  <c:v>4.0239999999999998E-2</c:v>
                </c:pt>
                <c:pt idx="766">
                  <c:v>4.002E-2</c:v>
                </c:pt>
                <c:pt idx="767">
                  <c:v>3.9800000000000002E-2</c:v>
                </c:pt>
                <c:pt idx="768">
                  <c:v>3.9580999999999998E-2</c:v>
                </c:pt>
                <c:pt idx="769">
                  <c:v>3.9364000000000003E-2</c:v>
                </c:pt>
                <c:pt idx="770">
                  <c:v>3.9148000000000002E-2</c:v>
                </c:pt>
                <c:pt idx="771">
                  <c:v>3.8932000000000001E-2</c:v>
                </c:pt>
                <c:pt idx="772">
                  <c:v>3.8718000000000002E-2</c:v>
                </c:pt>
                <c:pt idx="773">
                  <c:v>3.8504999999999998E-2</c:v>
                </c:pt>
                <c:pt idx="774">
                  <c:v>3.8293000000000001E-2</c:v>
                </c:pt>
                <c:pt idx="775">
                  <c:v>3.8080999999999997E-2</c:v>
                </c:pt>
                <c:pt idx="776">
                  <c:v>3.7872000000000003E-2</c:v>
                </c:pt>
                <c:pt idx="777">
                  <c:v>3.7663000000000002E-2</c:v>
                </c:pt>
                <c:pt idx="778">
                  <c:v>3.8091E-2</c:v>
                </c:pt>
                <c:pt idx="779">
                  <c:v>3.823E-2</c:v>
                </c:pt>
                <c:pt idx="780">
                  <c:v>3.8101999999999997E-2</c:v>
                </c:pt>
                <c:pt idx="781">
                  <c:v>3.7892000000000002E-2</c:v>
                </c:pt>
                <c:pt idx="782">
                  <c:v>3.7682E-2</c:v>
                </c:pt>
                <c:pt idx="783">
                  <c:v>3.7474E-2</c:v>
                </c:pt>
                <c:pt idx="784">
                  <c:v>3.7414999999999997E-2</c:v>
                </c:pt>
                <c:pt idx="785">
                  <c:v>3.7207999999999998E-2</c:v>
                </c:pt>
                <c:pt idx="786">
                  <c:v>3.7002E-2</c:v>
                </c:pt>
                <c:pt idx="787">
                  <c:v>3.6797999999999997E-2</c:v>
                </c:pt>
                <c:pt idx="788">
                  <c:v>3.6593000000000001E-2</c:v>
                </c:pt>
                <c:pt idx="789">
                  <c:v>3.6389999999999999E-2</c:v>
                </c:pt>
                <c:pt idx="790">
                  <c:v>3.6187999999999998E-2</c:v>
                </c:pt>
                <c:pt idx="791">
                  <c:v>3.5985999999999997E-2</c:v>
                </c:pt>
                <c:pt idx="792">
                  <c:v>3.5784999999999997E-2</c:v>
                </c:pt>
                <c:pt idx="793">
                  <c:v>3.5584999999999999E-2</c:v>
                </c:pt>
                <c:pt idx="794">
                  <c:v>3.5385E-2</c:v>
                </c:pt>
                <c:pt idx="795">
                  <c:v>3.5186000000000002E-2</c:v>
                </c:pt>
                <c:pt idx="796">
                  <c:v>3.4987999999999998E-2</c:v>
                </c:pt>
                <c:pt idx="797">
                  <c:v>3.4790000000000001E-2</c:v>
                </c:pt>
                <c:pt idx="798">
                  <c:v>3.4592999999999999E-2</c:v>
                </c:pt>
                <c:pt idx="799">
                  <c:v>3.4396000000000003E-2</c:v>
                </c:pt>
                <c:pt idx="800">
                  <c:v>3.4200000000000001E-2</c:v>
                </c:pt>
                <c:pt idx="801">
                  <c:v>3.4004E-2</c:v>
                </c:pt>
                <c:pt idx="802">
                  <c:v>3.3808999999999999E-2</c:v>
                </c:pt>
                <c:pt idx="803">
                  <c:v>3.3614999999999999E-2</c:v>
                </c:pt>
                <c:pt idx="804">
                  <c:v>3.3420999999999999E-2</c:v>
                </c:pt>
                <c:pt idx="805">
                  <c:v>3.3228000000000001E-2</c:v>
                </c:pt>
                <c:pt idx="806">
                  <c:v>3.3035000000000002E-2</c:v>
                </c:pt>
                <c:pt idx="807">
                  <c:v>3.2842999999999997E-2</c:v>
                </c:pt>
                <c:pt idx="808">
                  <c:v>3.2649999999999998E-2</c:v>
                </c:pt>
                <c:pt idx="809">
                  <c:v>3.2459000000000002E-2</c:v>
                </c:pt>
                <c:pt idx="810">
                  <c:v>3.2266999999999997E-2</c:v>
                </c:pt>
                <c:pt idx="811">
                  <c:v>3.2077000000000001E-2</c:v>
                </c:pt>
                <c:pt idx="812">
                  <c:v>3.1885999999999998E-2</c:v>
                </c:pt>
                <c:pt idx="813">
                  <c:v>3.1697000000000003E-2</c:v>
                </c:pt>
                <c:pt idx="814">
                  <c:v>3.1508000000000001E-2</c:v>
                </c:pt>
                <c:pt idx="815">
                  <c:v>3.1320000000000001E-2</c:v>
                </c:pt>
                <c:pt idx="816">
                  <c:v>3.1132E-2</c:v>
                </c:pt>
                <c:pt idx="817">
                  <c:v>3.0946000000000001E-2</c:v>
                </c:pt>
                <c:pt idx="818">
                  <c:v>3.0759999999999999E-2</c:v>
                </c:pt>
                <c:pt idx="819">
                  <c:v>3.0575000000000001E-2</c:v>
                </c:pt>
                <c:pt idx="820">
                  <c:v>3.0391000000000001E-2</c:v>
                </c:pt>
                <c:pt idx="821">
                  <c:v>3.0207999999999999E-2</c:v>
                </c:pt>
                <c:pt idx="822">
                  <c:v>3.0025E-2</c:v>
                </c:pt>
                <c:pt idx="823">
                  <c:v>2.9843000000000001E-2</c:v>
                </c:pt>
                <c:pt idx="824">
                  <c:v>2.9662000000000001E-2</c:v>
                </c:pt>
                <c:pt idx="825">
                  <c:v>2.9481E-2</c:v>
                </c:pt>
                <c:pt idx="826">
                  <c:v>2.9301000000000001E-2</c:v>
                </c:pt>
                <c:pt idx="827">
                  <c:v>2.9121999999999999E-2</c:v>
                </c:pt>
                <c:pt idx="828">
                  <c:v>2.8943E-2</c:v>
                </c:pt>
                <c:pt idx="829">
                  <c:v>2.8764999999999999E-2</c:v>
                </c:pt>
                <c:pt idx="830">
                  <c:v>2.8587999999999999E-2</c:v>
                </c:pt>
                <c:pt idx="831">
                  <c:v>2.8410999999999999E-2</c:v>
                </c:pt>
                <c:pt idx="832">
                  <c:v>2.8235E-2</c:v>
                </c:pt>
                <c:pt idx="833">
                  <c:v>2.8059000000000001E-2</c:v>
                </c:pt>
                <c:pt idx="834">
                  <c:v>2.7883999999999999E-2</c:v>
                </c:pt>
                <c:pt idx="835">
                  <c:v>2.7709000000000001E-2</c:v>
                </c:pt>
                <c:pt idx="836">
                  <c:v>2.7535E-2</c:v>
                </c:pt>
                <c:pt idx="837">
                  <c:v>2.7362000000000001E-2</c:v>
                </c:pt>
                <c:pt idx="838">
                  <c:v>2.7189999999999999E-2</c:v>
                </c:pt>
                <c:pt idx="839">
                  <c:v>2.7018E-2</c:v>
                </c:pt>
                <c:pt idx="840">
                  <c:v>2.6848E-2</c:v>
                </c:pt>
                <c:pt idx="841">
                  <c:v>2.6678E-2</c:v>
                </c:pt>
                <c:pt idx="842">
                  <c:v>2.6509000000000001E-2</c:v>
                </c:pt>
                <c:pt idx="843">
                  <c:v>2.6341E-2</c:v>
                </c:pt>
                <c:pt idx="844">
                  <c:v>2.6173999999999999E-2</c:v>
                </c:pt>
                <c:pt idx="845">
                  <c:v>2.6008E-2</c:v>
                </c:pt>
                <c:pt idx="846">
                  <c:v>2.5843000000000001E-2</c:v>
                </c:pt>
                <c:pt idx="847">
                  <c:v>2.5679E-2</c:v>
                </c:pt>
                <c:pt idx="848">
                  <c:v>2.5514999999999999E-2</c:v>
                </c:pt>
                <c:pt idx="849">
                  <c:v>2.5352E-2</c:v>
                </c:pt>
                <c:pt idx="850">
                  <c:v>2.5190000000000001E-2</c:v>
                </c:pt>
                <c:pt idx="851">
                  <c:v>2.5028999999999999E-2</c:v>
                </c:pt>
                <c:pt idx="852">
                  <c:v>2.4868000000000001E-2</c:v>
                </c:pt>
                <c:pt idx="853">
                  <c:v>2.4708000000000001E-2</c:v>
                </c:pt>
                <c:pt idx="854">
                  <c:v>2.4549000000000001E-2</c:v>
                </c:pt>
                <c:pt idx="855">
                  <c:v>2.4389999999999998E-2</c:v>
                </c:pt>
                <c:pt idx="856">
                  <c:v>2.4233000000000001E-2</c:v>
                </c:pt>
                <c:pt idx="857">
                  <c:v>2.4076E-2</c:v>
                </c:pt>
                <c:pt idx="858">
                  <c:v>2.4E-2</c:v>
                </c:pt>
                <c:pt idx="859">
                  <c:v>2.3845000000000002E-2</c:v>
                </c:pt>
                <c:pt idx="860">
                  <c:v>2.3782000000000001E-2</c:v>
                </c:pt>
                <c:pt idx="861">
                  <c:v>2.3701E-2</c:v>
                </c:pt>
                <c:pt idx="862">
                  <c:v>2.3546000000000001E-2</c:v>
                </c:pt>
                <c:pt idx="863">
                  <c:v>2.3392E-2</c:v>
                </c:pt>
                <c:pt idx="864">
                  <c:v>2.324E-2</c:v>
                </c:pt>
                <c:pt idx="865">
                  <c:v>2.3088000000000001E-2</c:v>
                </c:pt>
                <c:pt idx="866">
                  <c:v>2.2938E-2</c:v>
                </c:pt>
                <c:pt idx="867">
                  <c:v>2.2787999999999999E-2</c:v>
                </c:pt>
                <c:pt idx="868">
                  <c:v>2.2683999999999999E-2</c:v>
                </c:pt>
                <c:pt idx="869">
                  <c:v>2.2536E-2</c:v>
                </c:pt>
                <c:pt idx="870">
                  <c:v>2.2388999999999999E-2</c:v>
                </c:pt>
                <c:pt idx="871">
                  <c:v>2.2242999999999999E-2</c:v>
                </c:pt>
                <c:pt idx="872">
                  <c:v>2.2098E-2</c:v>
                </c:pt>
                <c:pt idx="873">
                  <c:v>2.1954000000000001E-2</c:v>
                </c:pt>
                <c:pt idx="874">
                  <c:v>2.1811000000000001E-2</c:v>
                </c:pt>
                <c:pt idx="875">
                  <c:v>2.1669000000000001E-2</c:v>
                </c:pt>
                <c:pt idx="876">
                  <c:v>2.1527000000000001E-2</c:v>
                </c:pt>
                <c:pt idx="877">
                  <c:v>2.1385999999999999E-2</c:v>
                </c:pt>
                <c:pt idx="878">
                  <c:v>2.1246000000000001E-2</c:v>
                </c:pt>
                <c:pt idx="879">
                  <c:v>2.1107000000000001E-2</c:v>
                </c:pt>
                <c:pt idx="880">
                  <c:v>2.0969000000000002E-2</c:v>
                </c:pt>
                <c:pt idx="881">
                  <c:v>2.0830999999999999E-2</c:v>
                </c:pt>
                <c:pt idx="882">
                  <c:v>2.0694000000000001E-2</c:v>
                </c:pt>
                <c:pt idx="883">
                  <c:v>2.0558E-2</c:v>
                </c:pt>
                <c:pt idx="884">
                  <c:v>2.0423E-2</c:v>
                </c:pt>
                <c:pt idx="885">
                  <c:v>2.0288E-2</c:v>
                </c:pt>
                <c:pt idx="886">
                  <c:v>2.0153999999999998E-2</c:v>
                </c:pt>
                <c:pt idx="887">
                  <c:v>2.0021000000000001E-2</c:v>
                </c:pt>
                <c:pt idx="888">
                  <c:v>1.9889E-2</c:v>
                </c:pt>
                <c:pt idx="889">
                  <c:v>1.9757E-2</c:v>
                </c:pt>
                <c:pt idx="890">
                  <c:v>1.9717999999999999E-2</c:v>
                </c:pt>
                <c:pt idx="891">
                  <c:v>1.9587E-2</c:v>
                </c:pt>
                <c:pt idx="892">
                  <c:v>1.9456999999999999E-2</c:v>
                </c:pt>
                <c:pt idx="893">
                  <c:v>1.9328000000000001E-2</c:v>
                </c:pt>
                <c:pt idx="894">
                  <c:v>1.9199000000000001E-2</c:v>
                </c:pt>
                <c:pt idx="895">
                  <c:v>1.9071000000000001E-2</c:v>
                </c:pt>
                <c:pt idx="896">
                  <c:v>1.8943999999999999E-2</c:v>
                </c:pt>
                <c:pt idx="897">
                  <c:v>1.8818000000000001E-2</c:v>
                </c:pt>
                <c:pt idx="898">
                  <c:v>1.8692E-2</c:v>
                </c:pt>
                <c:pt idx="899">
                  <c:v>1.8567E-2</c:v>
                </c:pt>
                <c:pt idx="900">
                  <c:v>1.8443000000000001E-2</c:v>
                </c:pt>
                <c:pt idx="901">
                  <c:v>1.8318999999999998E-2</c:v>
                </c:pt>
                <c:pt idx="902">
                  <c:v>1.8196E-2</c:v>
                </c:pt>
                <c:pt idx="903">
                  <c:v>1.8072999999999999E-2</c:v>
                </c:pt>
                <c:pt idx="904">
                  <c:v>1.7951000000000002E-2</c:v>
                </c:pt>
                <c:pt idx="905">
                  <c:v>1.7829000000000001E-2</c:v>
                </c:pt>
                <c:pt idx="906">
                  <c:v>1.7708000000000002E-2</c:v>
                </c:pt>
                <c:pt idx="907">
                  <c:v>1.7586999999999998E-2</c:v>
                </c:pt>
                <c:pt idx="908">
                  <c:v>1.7465999999999999E-2</c:v>
                </c:pt>
                <c:pt idx="909">
                  <c:v>1.7346E-2</c:v>
                </c:pt>
                <c:pt idx="910">
                  <c:v>1.7226000000000002E-2</c:v>
                </c:pt>
                <c:pt idx="911">
                  <c:v>1.7107000000000001E-2</c:v>
                </c:pt>
                <c:pt idx="912">
                  <c:v>1.6988E-2</c:v>
                </c:pt>
                <c:pt idx="913">
                  <c:v>1.687E-2</c:v>
                </c:pt>
                <c:pt idx="914">
                  <c:v>1.6752E-2</c:v>
                </c:pt>
                <c:pt idx="915">
                  <c:v>1.6633999999999999E-2</c:v>
                </c:pt>
                <c:pt idx="916">
                  <c:v>1.6517E-2</c:v>
                </c:pt>
                <c:pt idx="917">
                  <c:v>1.6400000000000001E-2</c:v>
                </c:pt>
                <c:pt idx="918">
                  <c:v>1.6282999999999999E-2</c:v>
                </c:pt>
                <c:pt idx="919">
                  <c:v>1.6167000000000001E-2</c:v>
                </c:pt>
                <c:pt idx="920">
                  <c:v>1.6050999999999999E-2</c:v>
                </c:pt>
                <c:pt idx="921">
                  <c:v>1.5935999999999999E-2</c:v>
                </c:pt>
                <c:pt idx="922">
                  <c:v>1.5821000000000002E-2</c:v>
                </c:pt>
                <c:pt idx="923">
                  <c:v>1.5706999999999999E-2</c:v>
                </c:pt>
                <c:pt idx="924">
                  <c:v>1.5592999999999999E-2</c:v>
                </c:pt>
                <c:pt idx="925">
                  <c:v>1.5479E-2</c:v>
                </c:pt>
                <c:pt idx="926">
                  <c:v>1.5365999999999999E-2</c:v>
                </c:pt>
                <c:pt idx="927">
                  <c:v>1.5252999999999999E-2</c:v>
                </c:pt>
                <c:pt idx="928">
                  <c:v>1.5141E-2</c:v>
                </c:pt>
                <c:pt idx="929">
                  <c:v>1.503E-2</c:v>
                </c:pt>
                <c:pt idx="930">
                  <c:v>1.4919E-2</c:v>
                </c:pt>
                <c:pt idx="931">
                  <c:v>1.4808999999999999E-2</c:v>
                </c:pt>
                <c:pt idx="932">
                  <c:v>1.47E-2</c:v>
                </c:pt>
                <c:pt idx="933">
                  <c:v>1.4592000000000001E-2</c:v>
                </c:pt>
                <c:pt idx="934">
                  <c:v>1.4484E-2</c:v>
                </c:pt>
                <c:pt idx="935">
                  <c:v>1.4376999999999999E-2</c:v>
                </c:pt>
                <c:pt idx="936">
                  <c:v>1.4271000000000001E-2</c:v>
                </c:pt>
                <c:pt idx="937">
                  <c:v>1.4165000000000001E-2</c:v>
                </c:pt>
                <c:pt idx="938">
                  <c:v>1.406E-2</c:v>
                </c:pt>
                <c:pt idx="939">
                  <c:v>1.3956E-2</c:v>
                </c:pt>
                <c:pt idx="940">
                  <c:v>1.3852E-2</c:v>
                </c:pt>
                <c:pt idx="941">
                  <c:v>1.3749000000000001E-2</c:v>
                </c:pt>
                <c:pt idx="942">
                  <c:v>1.3646999999999999E-2</c:v>
                </c:pt>
                <c:pt idx="943">
                  <c:v>1.3545E-2</c:v>
                </c:pt>
                <c:pt idx="944">
                  <c:v>1.3443E-2</c:v>
                </c:pt>
                <c:pt idx="945">
                  <c:v>1.3343000000000001E-2</c:v>
                </c:pt>
                <c:pt idx="946">
                  <c:v>1.3243E-2</c:v>
                </c:pt>
                <c:pt idx="947">
                  <c:v>1.3143E-2</c:v>
                </c:pt>
                <c:pt idx="948">
                  <c:v>1.3044E-2</c:v>
                </c:pt>
                <c:pt idx="949">
                  <c:v>1.2945999999999999E-2</c:v>
                </c:pt>
                <c:pt idx="950">
                  <c:v>1.2848E-2</c:v>
                </c:pt>
                <c:pt idx="951">
                  <c:v>1.2751E-2</c:v>
                </c:pt>
                <c:pt idx="952">
                  <c:v>1.2655E-2</c:v>
                </c:pt>
                <c:pt idx="953">
                  <c:v>1.2559000000000001E-2</c:v>
                </c:pt>
                <c:pt idx="954">
                  <c:v>1.2463999999999999E-2</c:v>
                </c:pt>
                <c:pt idx="955">
                  <c:v>1.2369E-2</c:v>
                </c:pt>
                <c:pt idx="956">
                  <c:v>1.2274999999999999E-2</c:v>
                </c:pt>
                <c:pt idx="957">
                  <c:v>1.2182E-2</c:v>
                </c:pt>
                <c:pt idx="958">
                  <c:v>1.2089000000000001E-2</c:v>
                </c:pt>
                <c:pt idx="959">
                  <c:v>1.1997000000000001E-2</c:v>
                </c:pt>
                <c:pt idx="960">
                  <c:v>1.1905000000000001E-2</c:v>
                </c:pt>
                <c:pt idx="961">
                  <c:v>1.1814E-2</c:v>
                </c:pt>
                <c:pt idx="962">
                  <c:v>1.1724E-2</c:v>
                </c:pt>
                <c:pt idx="963">
                  <c:v>1.1635E-2</c:v>
                </c:pt>
                <c:pt idx="964">
                  <c:v>1.1546000000000001E-2</c:v>
                </c:pt>
                <c:pt idx="965">
                  <c:v>1.1457999999999999E-2</c:v>
                </c:pt>
                <c:pt idx="966">
                  <c:v>1.137E-2</c:v>
                </c:pt>
                <c:pt idx="967">
                  <c:v>1.1283E-2</c:v>
                </c:pt>
                <c:pt idx="968">
                  <c:v>1.1197E-2</c:v>
                </c:pt>
                <c:pt idx="969">
                  <c:v>1.1112E-2</c:v>
                </c:pt>
                <c:pt idx="970">
                  <c:v>1.1027E-2</c:v>
                </c:pt>
                <c:pt idx="971">
                  <c:v>1.0943E-2</c:v>
                </c:pt>
                <c:pt idx="972">
                  <c:v>1.086E-2</c:v>
                </c:pt>
                <c:pt idx="973">
                  <c:v>1.0777E-2</c:v>
                </c:pt>
                <c:pt idx="974">
                  <c:v>1.0695E-2</c:v>
                </c:pt>
                <c:pt idx="975">
                  <c:v>1.0614E-2</c:v>
                </c:pt>
                <c:pt idx="976">
                  <c:v>1.0534E-2</c:v>
                </c:pt>
                <c:pt idx="977">
                  <c:v>1.0454E-2</c:v>
                </c:pt>
                <c:pt idx="978">
                  <c:v>1.0375000000000001E-2</c:v>
                </c:pt>
                <c:pt idx="979">
                  <c:v>1.0296E-2</c:v>
                </c:pt>
                <c:pt idx="980">
                  <c:v>1.0218E-2</c:v>
                </c:pt>
                <c:pt idx="981">
                  <c:v>1.0141000000000001E-2</c:v>
                </c:pt>
                <c:pt idx="982">
                  <c:v>1.0064E-2</c:v>
                </c:pt>
                <c:pt idx="983">
                  <c:v>9.9883999999999997E-3</c:v>
                </c:pt>
                <c:pt idx="984">
                  <c:v>9.9130999999999993E-3</c:v>
                </c:pt>
                <c:pt idx="985">
                  <c:v>9.8384000000000006E-3</c:v>
                </c:pt>
                <c:pt idx="986">
                  <c:v>9.7643999999999995E-3</c:v>
                </c:pt>
                <c:pt idx="987">
                  <c:v>9.691E-3</c:v>
                </c:pt>
                <c:pt idx="988">
                  <c:v>9.6182000000000004E-3</c:v>
                </c:pt>
                <c:pt idx="989">
                  <c:v>9.5461000000000001E-3</c:v>
                </c:pt>
                <c:pt idx="990">
                  <c:v>9.4747000000000008E-3</c:v>
                </c:pt>
                <c:pt idx="991">
                  <c:v>9.4039999999999992E-3</c:v>
                </c:pt>
                <c:pt idx="992">
                  <c:v>9.3338999999999991E-3</c:v>
                </c:pt>
                <c:pt idx="993">
                  <c:v>9.2645000000000002E-3</c:v>
                </c:pt>
                <c:pt idx="994">
                  <c:v>9.1958000000000005E-3</c:v>
                </c:pt>
                <c:pt idx="995">
                  <c:v>9.1278000000000001E-3</c:v>
                </c:pt>
                <c:pt idx="996">
                  <c:v>9.0603999999999997E-3</c:v>
                </c:pt>
                <c:pt idx="997">
                  <c:v>8.9937000000000003E-3</c:v>
                </c:pt>
                <c:pt idx="998">
                  <c:v>8.9276000000000008E-3</c:v>
                </c:pt>
                <c:pt idx="999">
                  <c:v>8.8622000000000006E-3</c:v>
                </c:pt>
                <c:pt idx="1000">
                  <c:v>8.7974999999999998E-3</c:v>
                </c:pt>
                <c:pt idx="1001">
                  <c:v>8.7334999999999999E-3</c:v>
                </c:pt>
                <c:pt idx="1002">
                  <c:v>8.6701E-3</c:v>
                </c:pt>
                <c:pt idx="1003">
                  <c:v>8.6075000000000006E-3</c:v>
                </c:pt>
                <c:pt idx="1004">
                  <c:v>8.5454999999999993E-3</c:v>
                </c:pt>
                <c:pt idx="1005">
                  <c:v>8.4843000000000002E-3</c:v>
                </c:pt>
                <c:pt idx="1006">
                  <c:v>8.4236999999999992E-3</c:v>
                </c:pt>
                <c:pt idx="1007">
                  <c:v>8.3639000000000005E-3</c:v>
                </c:pt>
                <c:pt idx="1008">
                  <c:v>8.3046999999999999E-3</c:v>
                </c:pt>
                <c:pt idx="1009">
                  <c:v>8.2460999999999993E-3</c:v>
                </c:pt>
                <c:pt idx="1010">
                  <c:v>8.1883000000000008E-3</c:v>
                </c:pt>
                <c:pt idx="1011">
                  <c:v>8.1309999999999993E-3</c:v>
                </c:pt>
                <c:pt idx="1012">
                  <c:v>8.0040000000000007E-3</c:v>
                </c:pt>
                <c:pt idx="1013">
                  <c:v>7.9483999999999996E-3</c:v>
                </c:pt>
                <c:pt idx="1014">
                  <c:v>7.8934000000000001E-3</c:v>
                </c:pt>
                <c:pt idx="1015">
                  <c:v>7.7980999999999996E-3</c:v>
                </c:pt>
                <c:pt idx="1016">
                  <c:v>7.6365000000000001E-3</c:v>
                </c:pt>
                <c:pt idx="1017">
                  <c:v>7.5840999999999999E-3</c:v>
                </c:pt>
                <c:pt idx="1018">
                  <c:v>7.5322000000000002E-3</c:v>
                </c:pt>
                <c:pt idx="1019">
                  <c:v>7.4808000000000001E-3</c:v>
                </c:pt>
                <c:pt idx="1020">
                  <c:v>7.4298000000000003E-3</c:v>
                </c:pt>
                <c:pt idx="1021">
                  <c:v>7.2779999999999997E-3</c:v>
                </c:pt>
                <c:pt idx="1022">
                  <c:v>7.2271999999999996E-3</c:v>
                </c:pt>
                <c:pt idx="1023">
                  <c:v>7.1782E-3</c:v>
                </c:pt>
                <c:pt idx="1024">
                  <c:v>7.1295000000000004E-3</c:v>
                </c:pt>
                <c:pt idx="1025">
                  <c:v>7.0812999999999996E-3</c:v>
                </c:pt>
                <c:pt idx="1026">
                  <c:v>7.0334000000000004E-3</c:v>
                </c:pt>
                <c:pt idx="1027">
                  <c:v>6.9465999999999998E-3</c:v>
                </c:pt>
                <c:pt idx="1028">
                  <c:v>6.8996999999999999E-3</c:v>
                </c:pt>
                <c:pt idx="1029">
                  <c:v>6.8532999999999997E-3</c:v>
                </c:pt>
                <c:pt idx="1030">
                  <c:v>6.8072000000000002E-3</c:v>
                </c:pt>
                <c:pt idx="1031">
                  <c:v>6.7326E-3</c:v>
                </c:pt>
                <c:pt idx="1032">
                  <c:v>6.6417999999999998E-3</c:v>
                </c:pt>
                <c:pt idx="1033">
                  <c:v>6.5973999999999998E-3</c:v>
                </c:pt>
                <c:pt idx="1034">
                  <c:v>6.5532999999999998E-3</c:v>
                </c:pt>
                <c:pt idx="1035">
                  <c:v>6.4587999999999998E-3</c:v>
                </c:pt>
                <c:pt idx="1036">
                  <c:v>6.3504E-3</c:v>
                </c:pt>
                <c:pt idx="1037">
                  <c:v>6.3083999999999996E-3</c:v>
                </c:pt>
                <c:pt idx="1038">
                  <c:v>6.2668000000000003E-3</c:v>
                </c:pt>
                <c:pt idx="1039">
                  <c:v>6.2256000000000004E-3</c:v>
                </c:pt>
                <c:pt idx="1040">
                  <c:v>6.1847999999999998E-3</c:v>
                </c:pt>
                <c:pt idx="1041">
                  <c:v>6.1444999999999998E-3</c:v>
                </c:pt>
                <c:pt idx="1042">
                  <c:v>6.1046E-3</c:v>
                </c:pt>
                <c:pt idx="1043">
                  <c:v>6.0651000000000004E-3</c:v>
                </c:pt>
                <c:pt idx="1044">
                  <c:v>6.0261000000000004E-3</c:v>
                </c:pt>
                <c:pt idx="1045">
                  <c:v>5.9874000000000004E-3</c:v>
                </c:pt>
                <c:pt idx="1046">
                  <c:v>5.9492E-3</c:v>
                </c:pt>
                <c:pt idx="1047">
                  <c:v>5.9113999999999998E-3</c:v>
                </c:pt>
                <c:pt idx="1048">
                  <c:v>5.8739999999999999E-3</c:v>
                </c:pt>
                <c:pt idx="1049">
                  <c:v>5.8370000000000002E-3</c:v>
                </c:pt>
                <c:pt idx="1050">
                  <c:v>5.8003999999999998E-3</c:v>
                </c:pt>
                <c:pt idx="1051">
                  <c:v>5.7641999999999997E-3</c:v>
                </c:pt>
                <c:pt idx="1052">
                  <c:v>5.7283999999999998E-3</c:v>
                </c:pt>
                <c:pt idx="1053">
                  <c:v>5.6928999999999999E-3</c:v>
                </c:pt>
                <c:pt idx="1054">
                  <c:v>5.6578000000000002E-3</c:v>
                </c:pt>
                <c:pt idx="1055">
                  <c:v>5.6230999999999998E-3</c:v>
                </c:pt>
                <c:pt idx="1056">
                  <c:v>5.5887999999999997E-3</c:v>
                </c:pt>
                <c:pt idx="1057">
                  <c:v>5.5548000000000004E-3</c:v>
                </c:pt>
                <c:pt idx="1058">
                  <c:v>5.5211000000000001E-3</c:v>
                </c:pt>
                <c:pt idx="1059">
                  <c:v>5.4878000000000001E-3</c:v>
                </c:pt>
                <c:pt idx="1060">
                  <c:v>5.4548000000000001E-3</c:v>
                </c:pt>
                <c:pt idx="1061">
                  <c:v>5.4221E-3</c:v>
                </c:pt>
                <c:pt idx="1062">
                  <c:v>5.3896999999999999E-3</c:v>
                </c:pt>
                <c:pt idx="1063">
                  <c:v>5.3577E-3</c:v>
                </c:pt>
                <c:pt idx="1064">
                  <c:v>5.3258999999999997E-3</c:v>
                </c:pt>
                <c:pt idx="1065">
                  <c:v>5.2944999999999997E-3</c:v>
                </c:pt>
                <c:pt idx="1066">
                  <c:v>5.2633999999999997E-3</c:v>
                </c:pt>
                <c:pt idx="1067">
                  <c:v>5.2326999999999999E-3</c:v>
                </c:pt>
                <c:pt idx="1068">
                  <c:v>5.2021999999999997E-3</c:v>
                </c:pt>
                <c:pt idx="1069">
                  <c:v>5.1720999999999998E-3</c:v>
                </c:pt>
                <c:pt idx="1070">
                  <c:v>5.1422000000000004E-3</c:v>
                </c:pt>
                <c:pt idx="1071">
                  <c:v>5.1127000000000004E-3</c:v>
                </c:pt>
                <c:pt idx="1072">
                  <c:v>4.9351999999999998E-3</c:v>
                </c:pt>
                <c:pt idx="1073">
                  <c:v>4.8542999999999998E-3</c:v>
                </c:pt>
                <c:pt idx="1074">
                  <c:v>4.8266000000000003E-3</c:v>
                </c:pt>
                <c:pt idx="1075">
                  <c:v>4.7992E-3</c:v>
                </c:pt>
                <c:pt idx="1076">
                  <c:v>4.7720000000000002E-3</c:v>
                </c:pt>
                <c:pt idx="1077">
                  <c:v>4.7450000000000001E-3</c:v>
                </c:pt>
                <c:pt idx="1078">
                  <c:v>4.7181999999999997E-3</c:v>
                </c:pt>
                <c:pt idx="1079">
                  <c:v>4.6915999999999998E-3</c:v>
                </c:pt>
                <c:pt idx="1080">
                  <c:v>4.6652999999999998E-3</c:v>
                </c:pt>
                <c:pt idx="1081">
                  <c:v>4.6391999999999996E-3</c:v>
                </c:pt>
                <c:pt idx="1082">
                  <c:v>4.6131999999999996E-3</c:v>
                </c:pt>
                <c:pt idx="1083">
                  <c:v>4.5875000000000004E-3</c:v>
                </c:pt>
                <c:pt idx="1084">
                  <c:v>4.5620000000000001E-3</c:v>
                </c:pt>
                <c:pt idx="1085">
                  <c:v>4.5367000000000003E-3</c:v>
                </c:pt>
                <c:pt idx="1086">
                  <c:v>4.5117000000000004E-3</c:v>
                </c:pt>
                <c:pt idx="1087">
                  <c:v>4.4868E-3</c:v>
                </c:pt>
                <c:pt idx="1088">
                  <c:v>4.4621000000000001E-3</c:v>
                </c:pt>
                <c:pt idx="1089">
                  <c:v>4.4374999999999996E-3</c:v>
                </c:pt>
                <c:pt idx="1090">
                  <c:v>4.4131999999999999E-3</c:v>
                </c:pt>
                <c:pt idx="1091">
                  <c:v>4.3890999999999999E-3</c:v>
                </c:pt>
                <c:pt idx="1092">
                  <c:v>4.3651000000000002E-3</c:v>
                </c:pt>
                <c:pt idx="1093">
                  <c:v>4.3413999999999996E-3</c:v>
                </c:pt>
                <c:pt idx="1094">
                  <c:v>4.3178000000000001E-3</c:v>
                </c:pt>
                <c:pt idx="1095">
                  <c:v>4.2944000000000003E-3</c:v>
                </c:pt>
                <c:pt idx="1096">
                  <c:v>4.2712000000000002E-3</c:v>
                </c:pt>
                <c:pt idx="1097">
                  <c:v>4.2481000000000003E-3</c:v>
                </c:pt>
                <c:pt idx="1098">
                  <c:v>4.2084000000000002E-3</c:v>
                </c:pt>
                <c:pt idx="1099">
                  <c:v>4.0888000000000001E-3</c:v>
                </c:pt>
                <c:pt idx="1100">
                  <c:v>4.0667999999999998E-3</c:v>
                </c:pt>
                <c:pt idx="1101">
                  <c:v>4.045E-3</c:v>
                </c:pt>
                <c:pt idx="1102">
                  <c:v>4.0232000000000002E-3</c:v>
                </c:pt>
                <c:pt idx="1103">
                  <c:v>4.0016000000000001E-3</c:v>
                </c:pt>
                <c:pt idx="1104">
                  <c:v>3.9801999999999997E-3</c:v>
                </c:pt>
                <c:pt idx="1105">
                  <c:v>3.9588999999999996E-3</c:v>
                </c:pt>
                <c:pt idx="1106">
                  <c:v>3.9376999999999997E-3</c:v>
                </c:pt>
                <c:pt idx="1107">
                  <c:v>3.9167999999999998E-3</c:v>
                </c:pt>
                <c:pt idx="1108">
                  <c:v>3.8958999999999999E-3</c:v>
                </c:pt>
                <c:pt idx="1109">
                  <c:v>3.8752000000000001E-3</c:v>
                </c:pt>
                <c:pt idx="1110">
                  <c:v>3.8547E-3</c:v>
                </c:pt>
                <c:pt idx="1111">
                  <c:v>3.8343000000000001E-3</c:v>
                </c:pt>
                <c:pt idx="1112">
                  <c:v>3.8141E-3</c:v>
                </c:pt>
                <c:pt idx="1113">
                  <c:v>3.7940000000000001E-3</c:v>
                </c:pt>
                <c:pt idx="1114">
                  <c:v>3.774E-3</c:v>
                </c:pt>
                <c:pt idx="1115">
                  <c:v>3.7542000000000001E-3</c:v>
                </c:pt>
                <c:pt idx="1116">
                  <c:v>3.7345E-3</c:v>
                </c:pt>
                <c:pt idx="1117">
                  <c:v>3.7149000000000001E-3</c:v>
                </c:pt>
                <c:pt idx="1118">
                  <c:v>3.6954000000000002E-3</c:v>
                </c:pt>
                <c:pt idx="1119">
                  <c:v>3.676E-3</c:v>
                </c:pt>
                <c:pt idx="1120">
                  <c:v>3.6567000000000001E-3</c:v>
                </c:pt>
                <c:pt idx="1121">
                  <c:v>3.6373999999999998E-3</c:v>
                </c:pt>
                <c:pt idx="1122">
                  <c:v>3.6181999999999998E-3</c:v>
                </c:pt>
                <c:pt idx="1123">
                  <c:v>3.5991E-3</c:v>
                </c:pt>
                <c:pt idx="1124">
                  <c:v>3.5801000000000001E-3</c:v>
                </c:pt>
                <c:pt idx="1125">
                  <c:v>3.5611000000000002E-3</c:v>
                </c:pt>
                <c:pt idx="1126">
                  <c:v>3.5422000000000001E-3</c:v>
                </c:pt>
                <c:pt idx="1127">
                  <c:v>3.5233E-3</c:v>
                </c:pt>
                <c:pt idx="1128">
                  <c:v>3.5044999999999998E-3</c:v>
                </c:pt>
                <c:pt idx="1129">
                  <c:v>3.4857999999999998E-3</c:v>
                </c:pt>
                <c:pt idx="1130">
                  <c:v>3.4670999999999999E-3</c:v>
                </c:pt>
                <c:pt idx="1131">
                  <c:v>3.4485000000000002E-3</c:v>
                </c:pt>
                <c:pt idx="1132">
                  <c:v>3.4299E-3</c:v>
                </c:pt>
                <c:pt idx="1133">
                  <c:v>3.4114000000000002E-3</c:v>
                </c:pt>
                <c:pt idx="1134">
                  <c:v>3.3930000000000002E-3</c:v>
                </c:pt>
                <c:pt idx="1135">
                  <c:v>3.3747E-3</c:v>
                </c:pt>
                <c:pt idx="1136">
                  <c:v>3.3563999999999998E-3</c:v>
                </c:pt>
                <c:pt idx="1137">
                  <c:v>3.3381999999999999E-3</c:v>
                </c:pt>
                <c:pt idx="1138">
                  <c:v>3.3200999999999999E-3</c:v>
                </c:pt>
                <c:pt idx="1139">
                  <c:v>3.3021000000000001E-3</c:v>
                </c:pt>
                <c:pt idx="1140">
                  <c:v>3.2840999999999999E-3</c:v>
                </c:pt>
                <c:pt idx="1141">
                  <c:v>3.2661999999999999E-3</c:v>
                </c:pt>
                <c:pt idx="1142">
                  <c:v>3.2483999999999998E-3</c:v>
                </c:pt>
                <c:pt idx="1143">
                  <c:v>3.2306000000000001E-3</c:v>
                </c:pt>
                <c:pt idx="1144">
                  <c:v>3.2128999999999999E-3</c:v>
                </c:pt>
                <c:pt idx="1145">
                  <c:v>3.1952999999999999E-3</c:v>
                </c:pt>
                <c:pt idx="1146">
                  <c:v>3.1778000000000002E-3</c:v>
                </c:pt>
                <c:pt idx="1147">
                  <c:v>3.1603E-3</c:v>
                </c:pt>
                <c:pt idx="1148">
                  <c:v>3.143E-3</c:v>
                </c:pt>
                <c:pt idx="1149">
                  <c:v>3.1256999999999999E-3</c:v>
                </c:pt>
                <c:pt idx="1150">
                  <c:v>3.1085000000000002E-3</c:v>
                </c:pt>
                <c:pt idx="1151">
                  <c:v>3.0913E-3</c:v>
                </c:pt>
                <c:pt idx="1152">
                  <c:v>3.0742999999999999E-3</c:v>
                </c:pt>
                <c:pt idx="1153">
                  <c:v>3.0573000000000002E-3</c:v>
                </c:pt>
                <c:pt idx="1154">
                  <c:v>3.0404999999999998E-3</c:v>
                </c:pt>
                <c:pt idx="1155">
                  <c:v>3.0236999999999998E-3</c:v>
                </c:pt>
                <c:pt idx="1156">
                  <c:v>3.0068999999999999E-3</c:v>
                </c:pt>
                <c:pt idx="1157">
                  <c:v>2.8676000000000001E-3</c:v>
                </c:pt>
                <c:pt idx="1158">
                  <c:v>2.8517E-3</c:v>
                </c:pt>
                <c:pt idx="1159">
                  <c:v>2.8359000000000001E-3</c:v>
                </c:pt>
                <c:pt idx="1160">
                  <c:v>2.8202000000000001E-3</c:v>
                </c:pt>
                <c:pt idx="1161">
                  <c:v>2.8045000000000001E-3</c:v>
                </c:pt>
                <c:pt idx="1162">
                  <c:v>2.7889E-3</c:v>
                </c:pt>
                <c:pt idx="1163">
                  <c:v>2.7734000000000001E-3</c:v>
                </c:pt>
                <c:pt idx="1164">
                  <c:v>2.7579000000000002E-3</c:v>
                </c:pt>
                <c:pt idx="1165">
                  <c:v>2.7425000000000001E-3</c:v>
                </c:pt>
                <c:pt idx="1166">
                  <c:v>2.7271000000000001E-3</c:v>
                </c:pt>
                <c:pt idx="1167">
                  <c:v>2.7117999999999999E-3</c:v>
                </c:pt>
                <c:pt idx="1168">
                  <c:v>2.6965000000000001E-3</c:v>
                </c:pt>
                <c:pt idx="1169">
                  <c:v>2.6811999999999999E-3</c:v>
                </c:pt>
                <c:pt idx="1170">
                  <c:v>2.666E-3</c:v>
                </c:pt>
                <c:pt idx="1171">
                  <c:v>2.6508E-3</c:v>
                </c:pt>
                <c:pt idx="1172">
                  <c:v>2.6356999999999999E-3</c:v>
                </c:pt>
                <c:pt idx="1173">
                  <c:v>2.6205999999999998E-3</c:v>
                </c:pt>
                <c:pt idx="1174">
                  <c:v>2.6056E-3</c:v>
                </c:pt>
                <c:pt idx="1175">
                  <c:v>2.5906000000000002E-3</c:v>
                </c:pt>
                <c:pt idx="1176">
                  <c:v>2.5755999999999999E-3</c:v>
                </c:pt>
                <c:pt idx="1177">
                  <c:v>2.5607E-3</c:v>
                </c:pt>
                <c:pt idx="1178">
                  <c:v>2.5458E-3</c:v>
                </c:pt>
                <c:pt idx="1179">
                  <c:v>2.5309999999999998E-3</c:v>
                </c:pt>
                <c:pt idx="1180">
                  <c:v>2.5163E-3</c:v>
                </c:pt>
                <c:pt idx="1181">
                  <c:v>2.5016000000000001E-3</c:v>
                </c:pt>
                <c:pt idx="1182">
                  <c:v>2.4868999999999998E-3</c:v>
                </c:pt>
                <c:pt idx="1183">
                  <c:v>2.4723000000000002E-3</c:v>
                </c:pt>
                <c:pt idx="1184">
                  <c:v>2.3736999999999999E-3</c:v>
                </c:pt>
                <c:pt idx="1185">
                  <c:v>2.3573999999999999E-3</c:v>
                </c:pt>
                <c:pt idx="1186">
                  <c:v>2.3435000000000001E-3</c:v>
                </c:pt>
                <c:pt idx="1187">
                  <c:v>2.3297000000000001E-3</c:v>
                </c:pt>
                <c:pt idx="1188">
                  <c:v>2.3159000000000001E-3</c:v>
                </c:pt>
                <c:pt idx="1189">
                  <c:v>2.3021999999999999E-3</c:v>
                </c:pt>
                <c:pt idx="1190">
                  <c:v>2.2886E-3</c:v>
                </c:pt>
                <c:pt idx="1191">
                  <c:v>2.2750000000000001E-3</c:v>
                </c:pt>
                <c:pt idx="1192">
                  <c:v>2.2615000000000001E-3</c:v>
                </c:pt>
                <c:pt idx="1193">
                  <c:v>2.2480999999999998E-3</c:v>
                </c:pt>
                <c:pt idx="1194">
                  <c:v>2.2347000000000001E-3</c:v>
                </c:pt>
                <c:pt idx="1195">
                  <c:v>2.2214000000000001E-3</c:v>
                </c:pt>
                <c:pt idx="1196">
                  <c:v>2.2081000000000002E-3</c:v>
                </c:pt>
                <c:pt idx="1197">
                  <c:v>2.1949000000000001E-3</c:v>
                </c:pt>
                <c:pt idx="1198">
                  <c:v>2.1817E-3</c:v>
                </c:pt>
                <c:pt idx="1199">
                  <c:v>2.1686000000000001E-3</c:v>
                </c:pt>
                <c:pt idx="1200">
                  <c:v>2.1556000000000001E-3</c:v>
                </c:pt>
                <c:pt idx="1201">
                  <c:v>2.1427E-3</c:v>
                </c:pt>
                <c:pt idx="1202">
                  <c:v>2.1297999999999998E-3</c:v>
                </c:pt>
                <c:pt idx="1203">
                  <c:v>2.1169000000000001E-3</c:v>
                </c:pt>
                <c:pt idx="1204">
                  <c:v>2.1040999999999998E-3</c:v>
                </c:pt>
                <c:pt idx="1205">
                  <c:v>2.0914000000000002E-3</c:v>
                </c:pt>
                <c:pt idx="1206">
                  <c:v>2.0788E-3</c:v>
                </c:pt>
                <c:pt idx="1207">
                  <c:v>2.0661999999999998E-3</c:v>
                </c:pt>
                <c:pt idx="1208">
                  <c:v>2.0536E-3</c:v>
                </c:pt>
                <c:pt idx="1209">
                  <c:v>2.0411000000000001E-3</c:v>
                </c:pt>
                <c:pt idx="1210">
                  <c:v>2.0287E-3</c:v>
                </c:pt>
                <c:pt idx="1211">
                  <c:v>2.0162999999999999E-3</c:v>
                </c:pt>
                <c:pt idx="1212">
                  <c:v>2.0040000000000001E-3</c:v>
                </c:pt>
                <c:pt idx="1213">
                  <c:v>1.9916999999999999E-3</c:v>
                </c:pt>
                <c:pt idx="1214">
                  <c:v>1.9794999999999999E-3</c:v>
                </c:pt>
                <c:pt idx="1215">
                  <c:v>1.9673E-3</c:v>
                </c:pt>
                <c:pt idx="1216">
                  <c:v>1.9551999999999998E-3</c:v>
                </c:pt>
                <c:pt idx="1217">
                  <c:v>1.9430999999999999E-3</c:v>
                </c:pt>
                <c:pt idx="1218">
                  <c:v>1.9311E-3</c:v>
                </c:pt>
                <c:pt idx="1219">
                  <c:v>1.9191E-3</c:v>
                </c:pt>
                <c:pt idx="1220">
                  <c:v>1.9070999999999999E-3</c:v>
                </c:pt>
                <c:pt idx="1221">
                  <c:v>1.8952000000000001E-3</c:v>
                </c:pt>
                <c:pt idx="1222">
                  <c:v>1.8833000000000001E-3</c:v>
                </c:pt>
                <c:pt idx="1223">
                  <c:v>1.8714999999999999E-3</c:v>
                </c:pt>
                <c:pt idx="1224">
                  <c:v>1.8596999999999999E-3</c:v>
                </c:pt>
                <c:pt idx="1225">
                  <c:v>1.848E-3</c:v>
                </c:pt>
                <c:pt idx="1226">
                  <c:v>1.8362999999999999E-3</c:v>
                </c:pt>
                <c:pt idx="1227">
                  <c:v>1.8247000000000001E-3</c:v>
                </c:pt>
                <c:pt idx="1228">
                  <c:v>1.8129999999999999E-3</c:v>
                </c:pt>
                <c:pt idx="1229">
                  <c:v>1.8014999999999999E-3</c:v>
                </c:pt>
                <c:pt idx="1230">
                  <c:v>1.7899000000000001E-3</c:v>
                </c:pt>
                <c:pt idx="1231">
                  <c:v>1.7784999999999999E-3</c:v>
                </c:pt>
                <c:pt idx="1232">
                  <c:v>1.7669999999999999E-3</c:v>
                </c:pt>
                <c:pt idx="1233">
                  <c:v>1.7556E-3</c:v>
                </c:pt>
                <c:pt idx="1234">
                  <c:v>1.7443000000000001E-3</c:v>
                </c:pt>
                <c:pt idx="1235">
                  <c:v>1.7328999999999999E-3</c:v>
                </c:pt>
                <c:pt idx="1236">
                  <c:v>1.7217000000000001E-3</c:v>
                </c:pt>
                <c:pt idx="1237">
                  <c:v>1.7103999999999999E-3</c:v>
                </c:pt>
                <c:pt idx="1238">
                  <c:v>1.6992000000000001E-3</c:v>
                </c:pt>
                <c:pt idx="1239">
                  <c:v>1.6881000000000001E-3</c:v>
                </c:pt>
                <c:pt idx="1240">
                  <c:v>1.6770000000000001E-3</c:v>
                </c:pt>
                <c:pt idx="1241">
                  <c:v>1.6659000000000001E-3</c:v>
                </c:pt>
                <c:pt idx="1242">
                  <c:v>1.6548999999999999E-3</c:v>
                </c:pt>
                <c:pt idx="1243">
                  <c:v>1.6439E-3</c:v>
                </c:pt>
                <c:pt idx="1244">
                  <c:v>1.6329999999999999E-3</c:v>
                </c:pt>
                <c:pt idx="1245">
                  <c:v>1.6221E-3</c:v>
                </c:pt>
                <c:pt idx="1246">
                  <c:v>1.6113E-3</c:v>
                </c:pt>
                <c:pt idx="1247">
                  <c:v>1.6004999999999999E-3</c:v>
                </c:pt>
                <c:pt idx="1248">
                  <c:v>1.5897000000000001E-3</c:v>
                </c:pt>
                <c:pt idx="1249">
                  <c:v>1.5790000000000001E-3</c:v>
                </c:pt>
                <c:pt idx="1250">
                  <c:v>1.5682999999999999E-3</c:v>
                </c:pt>
                <c:pt idx="1251">
                  <c:v>1.5577E-3</c:v>
                </c:pt>
                <c:pt idx="1252">
                  <c:v>1.5471E-3</c:v>
                </c:pt>
                <c:pt idx="1253">
                  <c:v>1.5365999999999999E-3</c:v>
                </c:pt>
                <c:pt idx="1254">
                  <c:v>1.5261000000000001E-3</c:v>
                </c:pt>
                <c:pt idx="1255">
                  <c:v>1.5157E-3</c:v>
                </c:pt>
                <c:pt idx="1256">
                  <c:v>1.5053E-3</c:v>
                </c:pt>
                <c:pt idx="1257">
                  <c:v>1.4949E-3</c:v>
                </c:pt>
                <c:pt idx="1258">
                  <c:v>1.4846E-3</c:v>
                </c:pt>
                <c:pt idx="1259">
                  <c:v>1.4743E-3</c:v>
                </c:pt>
                <c:pt idx="1260">
                  <c:v>1.4641000000000001E-3</c:v>
                </c:pt>
                <c:pt idx="1261">
                  <c:v>1.4538999999999999E-3</c:v>
                </c:pt>
                <c:pt idx="1262">
                  <c:v>1.4438000000000001E-3</c:v>
                </c:pt>
                <c:pt idx="1263">
                  <c:v>1.4337E-3</c:v>
                </c:pt>
                <c:pt idx="1264">
                  <c:v>1.4237E-3</c:v>
                </c:pt>
                <c:pt idx="1265">
                  <c:v>1.4136999999999999E-3</c:v>
                </c:pt>
                <c:pt idx="1266">
                  <c:v>1.4036999999999999E-3</c:v>
                </c:pt>
                <c:pt idx="1267">
                  <c:v>1.3937999999999999E-3</c:v>
                </c:pt>
                <c:pt idx="1268">
                  <c:v>1.3839E-3</c:v>
                </c:pt>
                <c:pt idx="1269">
                  <c:v>1.374E-3</c:v>
                </c:pt>
                <c:pt idx="1270">
                  <c:v>1.3642000000000001E-3</c:v>
                </c:pt>
                <c:pt idx="1271">
                  <c:v>1.3545E-3</c:v>
                </c:pt>
                <c:pt idx="1272">
                  <c:v>1.3447999999999999E-3</c:v>
                </c:pt>
                <c:pt idx="1273">
                  <c:v>1.3351999999999999E-3</c:v>
                </c:pt>
                <c:pt idx="1274">
                  <c:v>1.3255999999999999E-3</c:v>
                </c:pt>
                <c:pt idx="1275">
                  <c:v>1.3159999999999999E-3</c:v>
                </c:pt>
                <c:pt idx="1276">
                  <c:v>1.3064999999999999E-3</c:v>
                </c:pt>
                <c:pt idx="1277">
                  <c:v>1.2971E-3</c:v>
                </c:pt>
                <c:pt idx="1278">
                  <c:v>1.2876000000000001E-3</c:v>
                </c:pt>
                <c:pt idx="1279">
                  <c:v>1.2783E-3</c:v>
                </c:pt>
                <c:pt idx="1280">
                  <c:v>1.2689999999999999E-3</c:v>
                </c:pt>
                <c:pt idx="1281">
                  <c:v>1.2597000000000001E-3</c:v>
                </c:pt>
                <c:pt idx="1282">
                  <c:v>1.2505000000000001E-3</c:v>
                </c:pt>
                <c:pt idx="1283">
                  <c:v>1.2413000000000001E-3</c:v>
                </c:pt>
                <c:pt idx="1284">
                  <c:v>1.1941E-3</c:v>
                </c:pt>
                <c:pt idx="1285">
                  <c:v>1.1853E-3</c:v>
                </c:pt>
                <c:pt idx="1286">
                  <c:v>1.1765E-3</c:v>
                </c:pt>
                <c:pt idx="1287">
                  <c:v>1.1678000000000001E-3</c:v>
                </c:pt>
                <c:pt idx="1288">
                  <c:v>1.1590999999999999E-3</c:v>
                </c:pt>
                <c:pt idx="1289">
                  <c:v>1.1505E-3</c:v>
                </c:pt>
                <c:pt idx="1290">
                  <c:v>1.1418999999999999E-3</c:v>
                </c:pt>
                <c:pt idx="1291">
                  <c:v>1.1333000000000001E-3</c:v>
                </c:pt>
                <c:pt idx="1292">
                  <c:v>1.1248E-3</c:v>
                </c:pt>
                <c:pt idx="1293">
                  <c:v>1.1163E-3</c:v>
                </c:pt>
                <c:pt idx="1294">
                  <c:v>1.1079E-3</c:v>
                </c:pt>
                <c:pt idx="1295">
                  <c:v>1.0995E-3</c:v>
                </c:pt>
                <c:pt idx="1296">
                  <c:v>1.0912000000000001E-3</c:v>
                </c:pt>
                <c:pt idx="1297">
                  <c:v>1.0828999999999999E-3</c:v>
                </c:pt>
                <c:pt idx="1298">
                  <c:v>1.0747E-3</c:v>
                </c:pt>
                <c:pt idx="1299">
                  <c:v>1.0665E-3</c:v>
                </c:pt>
                <c:pt idx="1300">
                  <c:v>1.0583999999999999E-3</c:v>
                </c:pt>
                <c:pt idx="1301">
                  <c:v>1.0503000000000001E-3</c:v>
                </c:pt>
                <c:pt idx="1302">
                  <c:v>1.0422999999999999E-3</c:v>
                </c:pt>
                <c:pt idx="1303">
                  <c:v>1.0342999999999999E-3</c:v>
                </c:pt>
                <c:pt idx="1304">
                  <c:v>1.0264E-3</c:v>
                </c:pt>
                <c:pt idx="1305">
                  <c:v>1.0185000000000001E-3</c:v>
                </c:pt>
                <c:pt idx="1306">
                  <c:v>1.0107E-3</c:v>
                </c:pt>
                <c:pt idx="1307">
                  <c:v>1.0028999999999999E-3</c:v>
                </c:pt>
                <c:pt idx="1308">
                  <c:v>9.9521000000000006E-4</c:v>
                </c:pt>
                <c:pt idx="1309">
                  <c:v>9.8754000000000008E-4</c:v>
                </c:pt>
                <c:pt idx="1310">
                  <c:v>9.7991000000000007E-4</c:v>
                </c:pt>
                <c:pt idx="1311">
                  <c:v>9.7234000000000003E-4</c:v>
                </c:pt>
                <c:pt idx="1312">
                  <c:v>9.6480999999999997E-4</c:v>
                </c:pt>
                <c:pt idx="1313">
                  <c:v>9.5733000000000005E-4</c:v>
                </c:pt>
                <c:pt idx="1314">
                  <c:v>9.4990999999999999E-4</c:v>
                </c:pt>
                <c:pt idx="1315">
                  <c:v>9.4253000000000002E-4</c:v>
                </c:pt>
                <c:pt idx="1316">
                  <c:v>9.3521000000000001E-4</c:v>
                </c:pt>
                <c:pt idx="1317">
                  <c:v>9.2794999999999998E-4</c:v>
                </c:pt>
                <c:pt idx="1318">
                  <c:v>9.2073999999999997E-4</c:v>
                </c:pt>
                <c:pt idx="1319">
                  <c:v>9.1357999999999999E-4</c:v>
                </c:pt>
                <c:pt idx="1320">
                  <c:v>9.0649000000000003E-4</c:v>
                </c:pt>
                <c:pt idx="1321">
                  <c:v>8.9946000000000004E-4</c:v>
                </c:pt>
                <c:pt idx="1322">
                  <c:v>8.9249000000000002E-4</c:v>
                </c:pt>
                <c:pt idx="1323">
                  <c:v>8.8559000000000001E-4</c:v>
                </c:pt>
                <c:pt idx="1324">
                  <c:v>8.7874000000000003E-4</c:v>
                </c:pt>
                <c:pt idx="1325">
                  <c:v>8.7195999999999997E-4</c:v>
                </c:pt>
                <c:pt idx="1326">
                  <c:v>8.6523000000000004E-4</c:v>
                </c:pt>
                <c:pt idx="1327">
                  <c:v>8.5855999999999997E-4</c:v>
                </c:pt>
                <c:pt idx="1328">
                  <c:v>8.5194000000000003E-4</c:v>
                </c:pt>
                <c:pt idx="1329">
                  <c:v>8.4537999999999996E-4</c:v>
                </c:pt>
                <c:pt idx="1330">
                  <c:v>8.3887000000000002E-4</c:v>
                </c:pt>
                <c:pt idx="1331">
                  <c:v>8.3241000000000001E-4</c:v>
                </c:pt>
                <c:pt idx="1332">
                  <c:v>8.2600000000000002E-4</c:v>
                </c:pt>
                <c:pt idx="1333">
                  <c:v>8.1963000000000001E-4</c:v>
                </c:pt>
                <c:pt idx="1334">
                  <c:v>8.1331999999999997E-4</c:v>
                </c:pt>
                <c:pt idx="1335">
                  <c:v>8.0705999999999996E-4</c:v>
                </c:pt>
                <c:pt idx="1336">
                  <c:v>8.0084000000000004E-4</c:v>
                </c:pt>
                <c:pt idx="1337">
                  <c:v>7.9467000000000003E-4</c:v>
                </c:pt>
                <c:pt idx="1338">
                  <c:v>7.8854000000000001E-4</c:v>
                </c:pt>
                <c:pt idx="1339">
                  <c:v>7.8246000000000001E-4</c:v>
                </c:pt>
                <c:pt idx="1340">
                  <c:v>7.7643000000000005E-4</c:v>
                </c:pt>
                <c:pt idx="1341">
                  <c:v>7.7045E-4</c:v>
                </c:pt>
                <c:pt idx="1342">
                  <c:v>7.6451000000000004E-4</c:v>
                </c:pt>
                <c:pt idx="1343">
                  <c:v>7.5862E-4</c:v>
                </c:pt>
                <c:pt idx="1344">
                  <c:v>7.5277999999999999E-4</c:v>
                </c:pt>
                <c:pt idx="1345">
                  <c:v>7.4697999999999995E-4</c:v>
                </c:pt>
                <c:pt idx="1346">
                  <c:v>7.4124E-4</c:v>
                </c:pt>
                <c:pt idx="1347">
                  <c:v>7.3554000000000002E-4</c:v>
                </c:pt>
                <c:pt idx="1348">
                  <c:v>7.2990000000000001E-4</c:v>
                </c:pt>
                <c:pt idx="1349">
                  <c:v>7.2431000000000004E-4</c:v>
                </c:pt>
                <c:pt idx="1350">
                  <c:v>7.1876999999999998E-4</c:v>
                </c:pt>
                <c:pt idx="1351">
                  <c:v>7.1327999999999995E-4</c:v>
                </c:pt>
                <c:pt idx="1352">
                  <c:v>7.0784999999999999E-4</c:v>
                </c:pt>
                <c:pt idx="1353">
                  <c:v>7.0246999999999996E-4</c:v>
                </c:pt>
                <c:pt idx="1354">
                  <c:v>6.9713999999999996E-4</c:v>
                </c:pt>
                <c:pt idx="1355">
                  <c:v>6.9187000000000003E-4</c:v>
                </c:pt>
                <c:pt idx="1356">
                  <c:v>6.8665999999999996E-4</c:v>
                </c:pt>
                <c:pt idx="1357">
                  <c:v>6.8150999999999997E-4</c:v>
                </c:pt>
                <c:pt idx="1358">
                  <c:v>6.7641000000000001E-4</c:v>
                </c:pt>
                <c:pt idx="1359">
                  <c:v>6.7137000000000002E-4</c:v>
                </c:pt>
                <c:pt idx="1360">
                  <c:v>6.6640000000000004E-4</c:v>
                </c:pt>
                <c:pt idx="1361">
                  <c:v>5.7576999999999997E-4</c:v>
                </c:pt>
                <c:pt idx="1362">
                  <c:v>5.7154000000000005E-4</c:v>
                </c:pt>
                <c:pt idx="1363">
                  <c:v>5.6736000000000004E-4</c:v>
                </c:pt>
                <c:pt idx="1364">
                  <c:v>5.6322000000000002E-4</c:v>
                </c:pt>
                <c:pt idx="1365">
                  <c:v>5.4655000000000003E-4</c:v>
                </c:pt>
                <c:pt idx="1366">
                  <c:v>5.1435999999999995E-4</c:v>
                </c:pt>
                <c:pt idx="1367">
                  <c:v>4.7591000000000002E-4</c:v>
                </c:pt>
                <c:pt idx="1368">
                  <c:v>4.7249E-4</c:v>
                </c:pt>
                <c:pt idx="1369">
                  <c:v>4.6911000000000001E-4</c:v>
                </c:pt>
                <c:pt idx="1370">
                  <c:v>4.6576000000000001E-4</c:v>
                </c:pt>
                <c:pt idx="1371">
                  <c:v>4.6244E-4</c:v>
                </c:pt>
                <c:pt idx="1372">
                  <c:v>4.5916000000000002E-4</c:v>
                </c:pt>
                <c:pt idx="1373">
                  <c:v>4.5591000000000002E-4</c:v>
                </c:pt>
                <c:pt idx="1374">
                  <c:v>4.5269E-4</c:v>
                </c:pt>
                <c:pt idx="1375">
                  <c:v>4.4948999999999998E-4</c:v>
                </c:pt>
                <c:pt idx="1376">
                  <c:v>4.4632999999999999E-4</c:v>
                </c:pt>
                <c:pt idx="1377">
                  <c:v>4.4318999999999999E-4</c:v>
                </c:pt>
                <c:pt idx="1378">
                  <c:v>4.4007999999999997E-4</c:v>
                </c:pt>
                <c:pt idx="1379">
                  <c:v>4.3699E-4</c:v>
                </c:pt>
                <c:pt idx="1380">
                  <c:v>4.3392000000000002E-4</c:v>
                </c:pt>
                <c:pt idx="1381">
                  <c:v>4.3088000000000002E-4</c:v>
                </c:pt>
                <c:pt idx="1382">
                  <c:v>4.2786000000000001E-4</c:v>
                </c:pt>
                <c:pt idx="1383">
                  <c:v>4.2486999999999999E-4</c:v>
                </c:pt>
                <c:pt idx="1384">
                  <c:v>4.2190000000000001E-4</c:v>
                </c:pt>
                <c:pt idx="1385">
                  <c:v>4.1895000000000002E-4</c:v>
                </c:pt>
                <c:pt idx="1386">
                  <c:v>4.1602000000000002E-4</c:v>
                </c:pt>
                <c:pt idx="1387">
                  <c:v>4.1312E-4</c:v>
                </c:pt>
                <c:pt idx="1388">
                  <c:v>4.1025000000000002E-4</c:v>
                </c:pt>
                <c:pt idx="1389">
                  <c:v>4.0739999999999998E-4</c:v>
                </c:pt>
                <c:pt idx="1390">
                  <c:v>4.0456999999999998E-4</c:v>
                </c:pt>
                <c:pt idx="1391">
                  <c:v>4.0178000000000002E-4</c:v>
                </c:pt>
                <c:pt idx="1392">
                  <c:v>3.9900999999999999E-4</c:v>
                </c:pt>
                <c:pt idx="1393">
                  <c:v>3.9627E-4</c:v>
                </c:pt>
                <c:pt idx="1394">
                  <c:v>3.9355E-4</c:v>
                </c:pt>
                <c:pt idx="1395">
                  <c:v>3.9085999999999998E-4</c:v>
                </c:pt>
                <c:pt idx="1396">
                  <c:v>3.8819000000000001E-4</c:v>
                </c:pt>
                <c:pt idx="1397">
                  <c:v>3.8554000000000003E-4</c:v>
                </c:pt>
                <c:pt idx="1398">
                  <c:v>3.8292000000000003E-4</c:v>
                </c:pt>
                <c:pt idx="1399">
                  <c:v>3.8031000000000002E-4</c:v>
                </c:pt>
                <c:pt idx="1400">
                  <c:v>3.7773E-4</c:v>
                </c:pt>
                <c:pt idx="1401">
                  <c:v>3.7515999999999998E-4</c:v>
                </c:pt>
                <c:pt idx="1402">
                  <c:v>3.7261999999999999E-4</c:v>
                </c:pt>
                <c:pt idx="1403">
                  <c:v>3.7009E-4</c:v>
                </c:pt>
                <c:pt idx="1404">
                  <c:v>3.6759E-4</c:v>
                </c:pt>
                <c:pt idx="1405">
                  <c:v>3.6509999999999998E-4</c:v>
                </c:pt>
                <c:pt idx="1406">
                  <c:v>3.6263000000000002E-4</c:v>
                </c:pt>
                <c:pt idx="1407">
                  <c:v>3.6018999999999998E-4</c:v>
                </c:pt>
                <c:pt idx="1408">
                  <c:v>3.5775999999999999E-4</c:v>
                </c:pt>
                <c:pt idx="1409">
                  <c:v>3.5535999999999999E-4</c:v>
                </c:pt>
                <c:pt idx="1410">
                  <c:v>3.5298000000000003E-4</c:v>
                </c:pt>
                <c:pt idx="1411">
                  <c:v>3.5062E-4</c:v>
                </c:pt>
                <c:pt idx="1412">
                  <c:v>3.4828000000000002E-4</c:v>
                </c:pt>
                <c:pt idx="1413">
                  <c:v>3.4595999999999997E-4</c:v>
                </c:pt>
                <c:pt idx="1414">
                  <c:v>3.4367000000000002E-4</c:v>
                </c:pt>
                <c:pt idx="1415">
                  <c:v>3.414E-4</c:v>
                </c:pt>
                <c:pt idx="1416">
                  <c:v>3.3916000000000003E-4</c:v>
                </c:pt>
                <c:pt idx="1417">
                  <c:v>3.3692999999999999E-4</c:v>
                </c:pt>
                <c:pt idx="1418">
                  <c:v>3.3472999999999999E-4</c:v>
                </c:pt>
                <c:pt idx="1419">
                  <c:v>3.3253999999999998E-4</c:v>
                </c:pt>
                <c:pt idx="1420">
                  <c:v>3.3038000000000002E-4</c:v>
                </c:pt>
                <c:pt idx="1421">
                  <c:v>3.2823999999999999E-4</c:v>
                </c:pt>
                <c:pt idx="1422">
                  <c:v>3.2611000000000001E-4</c:v>
                </c:pt>
                <c:pt idx="1423">
                  <c:v>3.2401000000000001E-4</c:v>
                </c:pt>
                <c:pt idx="1424">
                  <c:v>3.2193E-4</c:v>
                </c:pt>
                <c:pt idx="1425">
                  <c:v>3.1985999999999999E-4</c:v>
                </c:pt>
                <c:pt idx="1426">
                  <c:v>3.1782000000000002E-4</c:v>
                </c:pt>
                <c:pt idx="1427">
                  <c:v>3.1578999999999998E-4</c:v>
                </c:pt>
                <c:pt idx="1428">
                  <c:v>3.1377999999999999E-4</c:v>
                </c:pt>
                <c:pt idx="1429">
                  <c:v>3.1178999999999999E-4</c:v>
                </c:pt>
                <c:pt idx="1430">
                  <c:v>3.0981999999999998E-4</c:v>
                </c:pt>
                <c:pt idx="1431">
                  <c:v>3.0787000000000002E-4</c:v>
                </c:pt>
                <c:pt idx="1432">
                  <c:v>3.0593999999999999E-4</c:v>
                </c:pt>
                <c:pt idx="1433">
                  <c:v>3.0402000000000001E-4</c:v>
                </c:pt>
                <c:pt idx="1434">
                  <c:v>3.0213000000000001E-4</c:v>
                </c:pt>
                <c:pt idx="1435">
                  <c:v>3.0025000000000001E-4</c:v>
                </c:pt>
                <c:pt idx="1436">
                  <c:v>2.9838999999999999E-4</c:v>
                </c:pt>
                <c:pt idx="1437">
                  <c:v>2.9655000000000003E-4</c:v>
                </c:pt>
                <c:pt idx="1438">
                  <c:v>2.9472999999999999E-4</c:v>
                </c:pt>
                <c:pt idx="1439">
                  <c:v>2.9292000000000001E-4</c:v>
                </c:pt>
                <c:pt idx="1440">
                  <c:v>2.9113000000000001E-4</c:v>
                </c:pt>
                <c:pt idx="1441">
                  <c:v>2.8936000000000001E-4</c:v>
                </c:pt>
                <c:pt idx="1442">
                  <c:v>2.8760999999999999E-4</c:v>
                </c:pt>
                <c:pt idx="1443">
                  <c:v>2.6929999999999999E-4</c:v>
                </c:pt>
                <c:pt idx="1444">
                  <c:v>2.6768000000000001E-4</c:v>
                </c:pt>
                <c:pt idx="1445">
                  <c:v>2.6607999999999997E-4</c:v>
                </c:pt>
                <c:pt idx="1446">
                  <c:v>2.6448999999999998E-4</c:v>
                </c:pt>
                <c:pt idx="1447">
                  <c:v>2.6291999999999998E-4</c:v>
                </c:pt>
                <c:pt idx="1448">
                  <c:v>2.6137000000000003E-4</c:v>
                </c:pt>
                <c:pt idx="1449">
                  <c:v>2.5983000000000001E-4</c:v>
                </c:pt>
                <c:pt idx="1450">
                  <c:v>2.5830999999999998E-4</c:v>
                </c:pt>
                <c:pt idx="1451">
                  <c:v>2.5681E-4</c:v>
                </c:pt>
                <c:pt idx="1452">
                  <c:v>2.5527999999999998E-4</c:v>
                </c:pt>
                <c:pt idx="1453">
                  <c:v>2.5223999999999998E-4</c:v>
                </c:pt>
                <c:pt idx="1454">
                  <c:v>2.4925000000000001E-4</c:v>
                </c:pt>
                <c:pt idx="1455">
                  <c:v>2.4666999999999999E-4</c:v>
                </c:pt>
                <c:pt idx="1456">
                  <c:v>2.4527000000000001E-4</c:v>
                </c:pt>
                <c:pt idx="1457">
                  <c:v>2.4389E-4</c:v>
                </c:pt>
                <c:pt idx="1458">
                  <c:v>2.4251000000000001E-4</c:v>
                </c:pt>
                <c:pt idx="1459">
                  <c:v>2.4114000000000001E-4</c:v>
                </c:pt>
                <c:pt idx="1460">
                  <c:v>2.3979000000000001E-4</c:v>
                </c:pt>
                <c:pt idx="1461">
                  <c:v>2.3844E-4</c:v>
                </c:pt>
                <c:pt idx="1462">
                  <c:v>2.3709999999999999E-4</c:v>
                </c:pt>
                <c:pt idx="1463">
                  <c:v>2.3577E-4</c:v>
                </c:pt>
                <c:pt idx="1464">
                  <c:v>2.3138E-4</c:v>
                </c:pt>
                <c:pt idx="1465">
                  <c:v>2.2404E-4</c:v>
                </c:pt>
                <c:pt idx="1466">
                  <c:v>2.2278E-4</c:v>
                </c:pt>
                <c:pt idx="1467">
                  <c:v>2.0796000000000001E-4</c:v>
                </c:pt>
                <c:pt idx="1468">
                  <c:v>2.0284E-4</c:v>
                </c:pt>
                <c:pt idx="1469">
                  <c:v>2.017E-4</c:v>
                </c:pt>
                <c:pt idx="1470">
                  <c:v>2.0057000000000001E-4</c:v>
                </c:pt>
                <c:pt idx="1471">
                  <c:v>1.9945E-4</c:v>
                </c:pt>
                <c:pt idx="1472">
                  <c:v>1.9834E-4</c:v>
                </c:pt>
                <c:pt idx="1473">
                  <c:v>1.9723000000000001E-4</c:v>
                </c:pt>
                <c:pt idx="1474">
                  <c:v>1.9614E-4</c:v>
                </c:pt>
                <c:pt idx="1475">
                  <c:v>1.9505E-4</c:v>
                </c:pt>
                <c:pt idx="1476">
                  <c:v>1.9396999999999999E-4</c:v>
                </c:pt>
                <c:pt idx="1477">
                  <c:v>1.9290999999999999E-4</c:v>
                </c:pt>
                <c:pt idx="1478">
                  <c:v>1.9185E-4</c:v>
                </c:pt>
                <c:pt idx="1479">
                  <c:v>1.9079000000000001E-4</c:v>
                </c:pt>
                <c:pt idx="1480">
                  <c:v>1.8975E-4</c:v>
                </c:pt>
                <c:pt idx="1481">
                  <c:v>1.8871E-4</c:v>
                </c:pt>
                <c:pt idx="1482">
                  <c:v>1.8767999999999999E-4</c:v>
                </c:pt>
                <c:pt idx="1483">
                  <c:v>1.8665000000000001E-4</c:v>
                </c:pt>
                <c:pt idx="1484">
                  <c:v>1.8563E-4</c:v>
                </c:pt>
                <c:pt idx="1485">
                  <c:v>1.8461000000000001E-4</c:v>
                </c:pt>
                <c:pt idx="1486">
                  <c:v>1.8359999999999999E-4</c:v>
                </c:pt>
                <c:pt idx="1487">
                  <c:v>1.8259999999999999E-4</c:v>
                </c:pt>
                <c:pt idx="1488">
                  <c:v>1.816E-4</c:v>
                </c:pt>
                <c:pt idx="1489">
                  <c:v>1.806E-4</c:v>
                </c:pt>
                <c:pt idx="1490">
                  <c:v>1.7961999999999999E-4</c:v>
                </c:pt>
                <c:pt idx="1491">
                  <c:v>1.7864000000000001E-4</c:v>
                </c:pt>
                <c:pt idx="1492">
                  <c:v>1.7766E-4</c:v>
                </c:pt>
                <c:pt idx="1493">
                  <c:v>1.7668999999999999E-4</c:v>
                </c:pt>
                <c:pt idx="1494">
                  <c:v>1.7573E-4</c:v>
                </c:pt>
                <c:pt idx="1495">
                  <c:v>1.7478E-4</c:v>
                </c:pt>
                <c:pt idx="1496">
                  <c:v>1.7383000000000001E-4</c:v>
                </c:pt>
                <c:pt idx="1497">
                  <c:v>1.7288000000000001E-4</c:v>
                </c:pt>
                <c:pt idx="1498">
                  <c:v>1.7195000000000001E-4</c:v>
                </c:pt>
                <c:pt idx="1499">
                  <c:v>1.7101E-4</c:v>
                </c:pt>
                <c:pt idx="1500">
                  <c:v>1.7008999999999999E-4</c:v>
                </c:pt>
                <c:pt idx="1501">
                  <c:v>1.6916000000000001E-4</c:v>
                </c:pt>
                <c:pt idx="1502">
                  <c:v>1.6824E-4</c:v>
                </c:pt>
                <c:pt idx="1503">
                  <c:v>1.6733000000000001E-4</c:v>
                </c:pt>
                <c:pt idx="1504">
                  <c:v>1.6642E-4</c:v>
                </c:pt>
                <c:pt idx="1505">
                  <c:v>1.6551000000000001E-4</c:v>
                </c:pt>
                <c:pt idx="1506">
                  <c:v>1.6461000000000001E-4</c:v>
                </c:pt>
                <c:pt idx="1507">
                  <c:v>1.6372000000000001E-4</c:v>
                </c:pt>
                <c:pt idx="1508">
                  <c:v>1.6283000000000001E-4</c:v>
                </c:pt>
                <c:pt idx="1509">
                  <c:v>1.605E-4</c:v>
                </c:pt>
                <c:pt idx="1510">
                  <c:v>1.5962999999999999E-4</c:v>
                </c:pt>
                <c:pt idx="1511">
                  <c:v>1.5877E-4</c:v>
                </c:pt>
                <c:pt idx="1512">
                  <c:v>1.5791000000000001E-4</c:v>
                </c:pt>
                <c:pt idx="1513">
                  <c:v>1.5705E-4</c:v>
                </c:pt>
                <c:pt idx="1514">
                  <c:v>1.562E-4</c:v>
                </c:pt>
                <c:pt idx="1515">
                  <c:v>1.5536E-4</c:v>
                </c:pt>
                <c:pt idx="1516">
                  <c:v>1.5451000000000001E-4</c:v>
                </c:pt>
                <c:pt idx="1517">
                  <c:v>1.5368000000000001E-4</c:v>
                </c:pt>
                <c:pt idx="1518">
                  <c:v>1.5284000000000001E-4</c:v>
                </c:pt>
                <c:pt idx="1519">
                  <c:v>1.5201E-4</c:v>
                </c:pt>
                <c:pt idx="1520">
                  <c:v>1.5118E-4</c:v>
                </c:pt>
                <c:pt idx="1521">
                  <c:v>1.5029999999999999E-4</c:v>
                </c:pt>
                <c:pt idx="1522">
                  <c:v>1.4904E-4</c:v>
                </c:pt>
                <c:pt idx="1523">
                  <c:v>1.4821999999999999E-4</c:v>
                </c:pt>
                <c:pt idx="1524">
                  <c:v>1.4522999999999999E-4</c:v>
                </c:pt>
                <c:pt idx="1525">
                  <c:v>1.4442E-4</c:v>
                </c:pt>
                <c:pt idx="1526">
                  <c:v>1.4312999999999999E-4</c:v>
                </c:pt>
                <c:pt idx="1527">
                  <c:v>1.4097E-4</c:v>
                </c:pt>
                <c:pt idx="1528">
                  <c:v>1.4018E-4</c:v>
                </c:pt>
                <c:pt idx="1529">
                  <c:v>1.394E-4</c:v>
                </c:pt>
                <c:pt idx="1530">
                  <c:v>1.3861E-4</c:v>
                </c:pt>
                <c:pt idx="1531">
                  <c:v>1.3783E-4</c:v>
                </c:pt>
                <c:pt idx="1532">
                  <c:v>1.3705E-4</c:v>
                </c:pt>
                <c:pt idx="1533">
                  <c:v>1.3627999999999999E-4</c:v>
                </c:pt>
                <c:pt idx="1534">
                  <c:v>1.3551000000000001E-4</c:v>
                </c:pt>
                <c:pt idx="1535">
                  <c:v>1.3474E-4</c:v>
                </c:pt>
                <c:pt idx="1536">
                  <c:v>1.3397999999999999E-4</c:v>
                </c:pt>
                <c:pt idx="1537">
                  <c:v>1.3322E-4</c:v>
                </c:pt>
                <c:pt idx="1538">
                  <c:v>1.3247000000000001E-4</c:v>
                </c:pt>
                <c:pt idx="1539">
                  <c:v>1.3171999999999999E-4</c:v>
                </c:pt>
                <c:pt idx="1540">
                  <c:v>1.3098E-4</c:v>
                </c:pt>
                <c:pt idx="1541">
                  <c:v>1.3024E-4</c:v>
                </c:pt>
                <c:pt idx="1542">
                  <c:v>1.295E-4</c:v>
                </c:pt>
                <c:pt idx="1543">
                  <c:v>1.2876000000000001E-4</c:v>
                </c:pt>
                <c:pt idx="1544">
                  <c:v>1.2803000000000001E-4</c:v>
                </c:pt>
                <c:pt idx="1545">
                  <c:v>1.273E-4</c:v>
                </c:pt>
                <c:pt idx="1546">
                  <c:v>1.2657E-4</c:v>
                </c:pt>
                <c:pt idx="1547">
                  <c:v>1.2584E-4</c:v>
                </c:pt>
                <c:pt idx="1548">
                  <c:v>1.2511999999999999E-4</c:v>
                </c:pt>
                <c:pt idx="1549">
                  <c:v>1.2439999999999999E-4</c:v>
                </c:pt>
                <c:pt idx="1550">
                  <c:v>1.2366999999999999E-4</c:v>
                </c:pt>
                <c:pt idx="1551">
                  <c:v>1.2296E-4</c:v>
                </c:pt>
                <c:pt idx="1552">
                  <c:v>1.2224E-4</c:v>
                </c:pt>
                <c:pt idx="1553">
                  <c:v>1.2152E-4</c:v>
                </c:pt>
                <c:pt idx="1554">
                  <c:v>1.2081E-4</c:v>
                </c:pt>
                <c:pt idx="1555">
                  <c:v>1.2010000000000001E-4</c:v>
                </c:pt>
                <c:pt idx="1556">
                  <c:v>1.1938999999999999E-4</c:v>
                </c:pt>
                <c:pt idx="1557">
                  <c:v>1.1868E-4</c:v>
                </c:pt>
                <c:pt idx="1558">
                  <c:v>1.1797E-4</c:v>
                </c:pt>
                <c:pt idx="1559">
                  <c:v>1.1726999999999999E-4</c:v>
                </c:pt>
                <c:pt idx="1560">
                  <c:v>1.1657E-4</c:v>
                </c:pt>
                <c:pt idx="1561">
                  <c:v>1.1587E-4</c:v>
                </c:pt>
                <c:pt idx="1562">
                  <c:v>1.1518000000000001E-4</c:v>
                </c:pt>
                <c:pt idx="1563">
                  <c:v>1.1449E-4</c:v>
                </c:pt>
                <c:pt idx="1564">
                  <c:v>1.138E-4</c:v>
                </c:pt>
                <c:pt idx="1565">
                  <c:v>1.1311000000000001E-4</c:v>
                </c:pt>
                <c:pt idx="1566">
                  <c:v>1.1243000000000001E-4</c:v>
                </c:pt>
                <c:pt idx="1567">
                  <c:v>1.1175000000000001E-4</c:v>
                </c:pt>
                <c:pt idx="1568">
                  <c:v>1.1108E-4</c:v>
                </c:pt>
                <c:pt idx="1569">
                  <c:v>1.1040999999999999E-4</c:v>
                </c:pt>
                <c:pt idx="1570">
                  <c:v>1.0974E-4</c:v>
                </c:pt>
                <c:pt idx="1571">
                  <c:v>1.0908000000000001E-4</c:v>
                </c:pt>
                <c:pt idx="1572">
                  <c:v>1.0842E-4</c:v>
                </c:pt>
                <c:pt idx="1573">
                  <c:v>1.0776E-4</c:v>
                </c:pt>
                <c:pt idx="1574">
                  <c:v>1.0711E-4</c:v>
                </c:pt>
                <c:pt idx="1575">
                  <c:v>1.0645999999999999E-4</c:v>
                </c:pt>
                <c:pt idx="1576">
                  <c:v>1.0581000000000001E-4</c:v>
                </c:pt>
                <c:pt idx="1577">
                  <c:v>1.0517E-4</c:v>
                </c:pt>
                <c:pt idx="1578">
                  <c:v>1.0453E-4</c:v>
                </c:pt>
                <c:pt idx="1579">
                  <c:v>1.0389E-4</c:v>
                </c:pt>
                <c:pt idx="1580">
                  <c:v>1.0325E-4</c:v>
                </c:pt>
                <c:pt idx="1581">
                  <c:v>1.0262E-4</c:v>
                </c:pt>
                <c:pt idx="1582">
                  <c:v>1.0198E-4</c:v>
                </c:pt>
                <c:pt idx="1583">
                  <c:v>9.9408999999999996E-5</c:v>
                </c:pt>
                <c:pt idx="1584">
                  <c:v>9.8791999999999999E-5</c:v>
                </c:pt>
                <c:pt idx="1585">
                  <c:v>9.8176000000000003E-5</c:v>
                </c:pt>
                <c:pt idx="1586">
                  <c:v>9.7563000000000001E-5</c:v>
                </c:pt>
                <c:pt idx="1587">
                  <c:v>9.6951000000000001E-5</c:v>
                </c:pt>
                <c:pt idx="1588">
                  <c:v>9.6341999999999993E-5</c:v>
                </c:pt>
                <c:pt idx="1589">
                  <c:v>9.5735000000000004E-5</c:v>
                </c:pt>
                <c:pt idx="1590">
                  <c:v>9.5130999999999994E-5</c:v>
                </c:pt>
                <c:pt idx="1591">
                  <c:v>9.4530000000000005E-5</c:v>
                </c:pt>
                <c:pt idx="1592">
                  <c:v>9.3931000000000006E-5</c:v>
                </c:pt>
                <c:pt idx="1593">
                  <c:v>9.3336000000000002E-5</c:v>
                </c:pt>
                <c:pt idx="1594">
                  <c:v>9.2743000000000003E-5</c:v>
                </c:pt>
                <c:pt idx="1595">
                  <c:v>9.2151999999999995E-5</c:v>
                </c:pt>
                <c:pt idx="1596">
                  <c:v>9.1564999999999995E-5</c:v>
                </c:pt>
                <c:pt idx="1597">
                  <c:v>9.0981000000000002E-5</c:v>
                </c:pt>
                <c:pt idx="1598">
                  <c:v>9.0401000000000004E-5</c:v>
                </c:pt>
                <c:pt idx="1599">
                  <c:v>8.9822999999999997E-5</c:v>
                </c:pt>
                <c:pt idx="1600">
                  <c:v>8.9248999999999999E-5</c:v>
                </c:pt>
                <c:pt idx="1601">
                  <c:v>8.8677000000000005E-5</c:v>
                </c:pt>
                <c:pt idx="1602">
                  <c:v>8.8108000000000004E-5</c:v>
                </c:pt>
                <c:pt idx="1603">
                  <c:v>8.7541999999999996E-5</c:v>
                </c:pt>
                <c:pt idx="1604">
                  <c:v>8.6978999999999995E-5</c:v>
                </c:pt>
                <c:pt idx="1605">
                  <c:v>8.6417999999999998E-5</c:v>
                </c:pt>
                <c:pt idx="1606">
                  <c:v>8.5859999999999994E-5</c:v>
                </c:pt>
                <c:pt idx="1607">
                  <c:v>8.5303000000000006E-5</c:v>
                </c:pt>
                <c:pt idx="1608">
                  <c:v>8.4748999999999998E-5</c:v>
                </c:pt>
                <c:pt idx="1609">
                  <c:v>8.4196000000000005E-5</c:v>
                </c:pt>
                <c:pt idx="1610">
                  <c:v>8.3646000000000005E-5</c:v>
                </c:pt>
                <c:pt idx="1611">
                  <c:v>8.3096999999999994E-5</c:v>
                </c:pt>
                <c:pt idx="1612">
                  <c:v>8.2551000000000003E-5</c:v>
                </c:pt>
                <c:pt idx="1613">
                  <c:v>8.2006000000000001E-5</c:v>
                </c:pt>
                <c:pt idx="1614">
                  <c:v>8.1463000000000003E-5</c:v>
                </c:pt>
                <c:pt idx="1615">
                  <c:v>8.0921000000000007E-5</c:v>
                </c:pt>
                <c:pt idx="1616">
                  <c:v>8.0381000000000002E-5</c:v>
                </c:pt>
                <c:pt idx="1617">
                  <c:v>7.9843000000000001E-5</c:v>
                </c:pt>
                <c:pt idx="1618">
                  <c:v>7.9306000000000003E-5</c:v>
                </c:pt>
                <c:pt idx="1619">
                  <c:v>7.8770999999999995E-5</c:v>
                </c:pt>
                <c:pt idx="1620">
                  <c:v>7.8238000000000005E-5</c:v>
                </c:pt>
                <c:pt idx="1621">
                  <c:v>7.7706000000000004E-5</c:v>
                </c:pt>
                <c:pt idx="1622">
                  <c:v>7.7176999999999996E-5</c:v>
                </c:pt>
                <c:pt idx="1623">
                  <c:v>7.6649000000000004E-5</c:v>
                </c:pt>
                <c:pt idx="1624">
                  <c:v>7.6124000000000005E-5</c:v>
                </c:pt>
                <c:pt idx="1625">
                  <c:v>7.5600999999999997E-5</c:v>
                </c:pt>
                <c:pt idx="1626">
                  <c:v>7.5080999999999995E-5</c:v>
                </c:pt>
                <c:pt idx="1627">
                  <c:v>7.4564E-5</c:v>
                </c:pt>
                <c:pt idx="1628">
                  <c:v>7.4048999999999995E-5</c:v>
                </c:pt>
                <c:pt idx="1629">
                  <c:v>7.3538E-5</c:v>
                </c:pt>
                <c:pt idx="1630">
                  <c:v>7.3028999999999995E-5</c:v>
                </c:pt>
                <c:pt idx="1631">
                  <c:v>7.2523999999999999E-5</c:v>
                </c:pt>
                <c:pt idx="1632">
                  <c:v>7.2021999999999996E-5</c:v>
                </c:pt>
                <c:pt idx="1633">
                  <c:v>7.1524000000000002E-5</c:v>
                </c:pt>
                <c:pt idx="1634">
                  <c:v>7.1027999999999998E-5</c:v>
                </c:pt>
                <c:pt idx="1635">
                  <c:v>7.0536000000000004E-5</c:v>
                </c:pt>
                <c:pt idx="1636">
                  <c:v>7.0047000000000002E-5</c:v>
                </c:pt>
                <c:pt idx="1637">
                  <c:v>6.9560999999999993E-5</c:v>
                </c:pt>
                <c:pt idx="1638">
                  <c:v>6.9078999999999994E-5</c:v>
                </c:pt>
                <c:pt idx="1639">
                  <c:v>6.8598999999999998E-5</c:v>
                </c:pt>
                <c:pt idx="1640">
                  <c:v>6.8121999999999996E-5</c:v>
                </c:pt>
                <c:pt idx="1641">
                  <c:v>6.7648E-5</c:v>
                </c:pt>
                <c:pt idx="1642">
                  <c:v>6.7176999999999997E-5</c:v>
                </c:pt>
                <c:pt idx="1643">
                  <c:v>6.6707999999999999E-5</c:v>
                </c:pt>
                <c:pt idx="1644">
                  <c:v>6.6241000000000005E-5</c:v>
                </c:pt>
                <c:pt idx="1645">
                  <c:v>6.5776000000000002E-5</c:v>
                </c:pt>
                <c:pt idx="1646">
                  <c:v>6.5313000000000003E-5</c:v>
                </c:pt>
                <c:pt idx="1647">
                  <c:v>6.4852999999999997E-5</c:v>
                </c:pt>
                <c:pt idx="1648">
                  <c:v>6.4393999999999994E-5</c:v>
                </c:pt>
                <c:pt idx="1649">
                  <c:v>6.3936999999999994E-5</c:v>
                </c:pt>
                <c:pt idx="1650">
                  <c:v>6.3480999999999997E-5</c:v>
                </c:pt>
                <c:pt idx="1651">
                  <c:v>6.3027999999999994E-5</c:v>
                </c:pt>
                <c:pt idx="1652">
                  <c:v>6.2576000000000005E-5</c:v>
                </c:pt>
                <c:pt idx="1653">
                  <c:v>6.2125999999999994E-5</c:v>
                </c:pt>
                <c:pt idx="1654">
                  <c:v>6.1676999999999999E-5</c:v>
                </c:pt>
                <c:pt idx="1655">
                  <c:v>6.1230999999999997E-5</c:v>
                </c:pt>
                <c:pt idx="1656">
                  <c:v>6.0785999999999997E-5</c:v>
                </c:pt>
                <c:pt idx="1657">
                  <c:v>6.0343000000000001E-5</c:v>
                </c:pt>
                <c:pt idx="1658">
                  <c:v>5.9901000000000001E-5</c:v>
                </c:pt>
                <c:pt idx="1659">
                  <c:v>5.9462000000000001E-5</c:v>
                </c:pt>
                <c:pt idx="1660">
                  <c:v>5.9024000000000003E-5</c:v>
                </c:pt>
                <c:pt idx="1661">
                  <c:v>5.8587E-5</c:v>
                </c:pt>
                <c:pt idx="1662">
                  <c:v>5.8152999999999997E-5</c:v>
                </c:pt>
                <c:pt idx="1663">
                  <c:v>5.7720999999999998E-5</c:v>
                </c:pt>
                <c:pt idx="1664">
                  <c:v>5.7290000000000002E-5</c:v>
                </c:pt>
                <c:pt idx="1665">
                  <c:v>5.6861999999999999E-5</c:v>
                </c:pt>
                <c:pt idx="1666">
                  <c:v>5.6436E-5</c:v>
                </c:pt>
                <c:pt idx="1667">
                  <c:v>5.6013000000000001E-5</c:v>
                </c:pt>
                <c:pt idx="1668">
                  <c:v>5.5590999999999997E-5</c:v>
                </c:pt>
                <c:pt idx="1669">
                  <c:v>5.5173000000000002E-5</c:v>
                </c:pt>
                <c:pt idx="1670">
                  <c:v>5.4756000000000002E-5</c:v>
                </c:pt>
                <c:pt idx="1671">
                  <c:v>5.4342999999999998E-5</c:v>
                </c:pt>
                <c:pt idx="1672">
                  <c:v>5.3931000000000003E-5</c:v>
                </c:pt>
                <c:pt idx="1673">
                  <c:v>5.3523000000000002E-5</c:v>
                </c:pt>
                <c:pt idx="1674">
                  <c:v>5.3115999999999998E-5</c:v>
                </c:pt>
                <c:pt idx="1675">
                  <c:v>5.2713000000000002E-5</c:v>
                </c:pt>
                <c:pt idx="1676">
                  <c:v>5.2312000000000003E-5</c:v>
                </c:pt>
                <c:pt idx="1677">
                  <c:v>5.1913000000000003E-5</c:v>
                </c:pt>
                <c:pt idx="1678">
                  <c:v>5.1517999999999997E-5</c:v>
                </c:pt>
                <c:pt idx="1679">
                  <c:v>5.1124E-5</c:v>
                </c:pt>
                <c:pt idx="1680">
                  <c:v>5.0733999999999999E-5</c:v>
                </c:pt>
                <c:pt idx="1681">
                  <c:v>5.0346000000000002E-5</c:v>
                </c:pt>
                <c:pt idx="1682">
                  <c:v>4.9960999999999998E-5</c:v>
                </c:pt>
                <c:pt idx="1683">
                  <c:v>4.9579000000000001E-5</c:v>
                </c:pt>
                <c:pt idx="1684">
                  <c:v>4.9200000000000003E-5</c:v>
                </c:pt>
                <c:pt idx="1685">
                  <c:v>4.8823000000000003E-5</c:v>
                </c:pt>
                <c:pt idx="1686">
                  <c:v>4.8449999999999999E-5</c:v>
                </c:pt>
                <c:pt idx="1687">
                  <c:v>4.8078999999999998E-5</c:v>
                </c:pt>
                <c:pt idx="1688">
                  <c:v>4.7710999999999998E-5</c:v>
                </c:pt>
                <c:pt idx="1689">
                  <c:v>4.7345999999999997E-5</c:v>
                </c:pt>
                <c:pt idx="1690">
                  <c:v>4.6984999999999998E-5</c:v>
                </c:pt>
                <c:pt idx="1691">
                  <c:v>4.6626999999999999E-5</c:v>
                </c:pt>
                <c:pt idx="1692">
                  <c:v>4.6272E-5</c:v>
                </c:pt>
                <c:pt idx="1693">
                  <c:v>4.5920000000000001E-5</c:v>
                </c:pt>
                <c:pt idx="1694">
                  <c:v>4.5571000000000001E-5</c:v>
                </c:pt>
                <c:pt idx="1695">
                  <c:v>4.5225000000000002E-5</c:v>
                </c:pt>
                <c:pt idx="1696">
                  <c:v>4.4882000000000002E-5</c:v>
                </c:pt>
                <c:pt idx="1697">
                  <c:v>4.4542000000000001E-5</c:v>
                </c:pt>
                <c:pt idx="1698">
                  <c:v>4.4205000000000001E-5</c:v>
                </c:pt>
                <c:pt idx="1699">
                  <c:v>4.3869999999999998E-5</c:v>
                </c:pt>
                <c:pt idx="1700">
                  <c:v>4.3537E-5</c:v>
                </c:pt>
                <c:pt idx="1701">
                  <c:v>4.3207000000000002E-5</c:v>
                </c:pt>
                <c:pt idx="1702">
                  <c:v>4.2877999999999998E-5</c:v>
                </c:pt>
                <c:pt idx="1703">
                  <c:v>4.2552000000000002E-5</c:v>
                </c:pt>
                <c:pt idx="1704">
                  <c:v>4.2227000000000001E-5</c:v>
                </c:pt>
                <c:pt idx="1705">
                  <c:v>4.1904999999999999E-5</c:v>
                </c:pt>
                <c:pt idx="1706">
                  <c:v>4.1584E-5</c:v>
                </c:pt>
                <c:pt idx="1707">
                  <c:v>4.1266000000000001E-5</c:v>
                </c:pt>
                <c:pt idx="1708">
                  <c:v>4.0951000000000001E-5</c:v>
                </c:pt>
                <c:pt idx="1709">
                  <c:v>4.0636999999999997E-5</c:v>
                </c:pt>
                <c:pt idx="1710">
                  <c:v>4.0327000000000002E-5</c:v>
                </c:pt>
                <c:pt idx="1711">
                  <c:v>4.0018000000000002E-5</c:v>
                </c:pt>
                <c:pt idx="1712">
                  <c:v>3.9712999999999997E-5</c:v>
                </c:pt>
                <c:pt idx="1713">
                  <c:v>3.9409000000000002E-5</c:v>
                </c:pt>
                <c:pt idx="1714">
                  <c:v>3.9109000000000001E-5</c:v>
                </c:pt>
                <c:pt idx="1715">
                  <c:v>3.8810000000000003E-5</c:v>
                </c:pt>
                <c:pt idx="1716">
                  <c:v>3.8515E-5</c:v>
                </c:pt>
                <c:pt idx="1717">
                  <c:v>3.8222000000000001E-5</c:v>
                </c:pt>
                <c:pt idx="1718">
                  <c:v>3.7932000000000002E-5</c:v>
                </c:pt>
                <c:pt idx="1719">
                  <c:v>3.7645000000000003E-5</c:v>
                </c:pt>
                <c:pt idx="1720">
                  <c:v>3.5874000000000002E-5</c:v>
                </c:pt>
                <c:pt idx="1721">
                  <c:v>3.5602999999999998E-5</c:v>
                </c:pt>
                <c:pt idx="1722">
                  <c:v>3.5335E-5</c:v>
                </c:pt>
                <c:pt idx="1723">
                  <c:v>3.5070000000000001E-5</c:v>
                </c:pt>
                <c:pt idx="1724">
                  <c:v>3.4808000000000003E-5</c:v>
                </c:pt>
                <c:pt idx="1725">
                  <c:v>3.4548000000000002E-5</c:v>
                </c:pt>
                <c:pt idx="1726">
                  <c:v>3.4291000000000001E-5</c:v>
                </c:pt>
                <c:pt idx="1727">
                  <c:v>3.4035999999999997E-5</c:v>
                </c:pt>
                <c:pt idx="1728">
                  <c:v>3.3784E-5</c:v>
                </c:pt>
                <c:pt idx="1729">
                  <c:v>3.3534000000000001E-5</c:v>
                </c:pt>
                <c:pt idx="1730">
                  <c:v>3.3287000000000002E-5</c:v>
                </c:pt>
                <c:pt idx="1731">
                  <c:v>3.3042E-5</c:v>
                </c:pt>
                <c:pt idx="1732">
                  <c:v>3.2799999999999998E-5</c:v>
                </c:pt>
                <c:pt idx="1733">
                  <c:v>3.2561000000000002E-5</c:v>
                </c:pt>
                <c:pt idx="1734">
                  <c:v>3.2323000000000002E-5</c:v>
                </c:pt>
                <c:pt idx="1735">
                  <c:v>3.2088999999999997E-5</c:v>
                </c:pt>
                <c:pt idx="1736">
                  <c:v>3.1856000000000001E-5</c:v>
                </c:pt>
                <c:pt idx="1737">
                  <c:v>3.1625999999999998E-5</c:v>
                </c:pt>
                <c:pt idx="1738">
                  <c:v>3.1398E-5</c:v>
                </c:pt>
                <c:pt idx="1739">
                  <c:v>3.1171999999999999E-5</c:v>
                </c:pt>
                <c:pt idx="1740">
                  <c:v>3.0948000000000003E-5</c:v>
                </c:pt>
                <c:pt idx="1741">
                  <c:v>3.0725999999999997E-5</c:v>
                </c:pt>
                <c:pt idx="1742">
                  <c:v>3.0505999999999999E-5</c:v>
                </c:pt>
                <c:pt idx="1743">
                  <c:v>3.0287999999999999E-5</c:v>
                </c:pt>
                <c:pt idx="1744">
                  <c:v>3.0071999999999999E-5</c:v>
                </c:pt>
                <c:pt idx="1745">
                  <c:v>2.8218999999999999E-5</c:v>
                </c:pt>
                <c:pt idx="1746">
                  <c:v>2.7807999999999999E-5</c:v>
                </c:pt>
                <c:pt idx="1747">
                  <c:v>2.7610000000000002E-5</c:v>
                </c:pt>
                <c:pt idx="1748">
                  <c:v>2.7415000000000001E-5</c:v>
                </c:pt>
                <c:pt idx="1749">
                  <c:v>2.7222000000000001E-5</c:v>
                </c:pt>
                <c:pt idx="1750">
                  <c:v>2.703E-5</c:v>
                </c:pt>
                <c:pt idx="1751">
                  <c:v>2.6840000000000001E-5</c:v>
                </c:pt>
                <c:pt idx="1752">
                  <c:v>2.6652000000000002E-5</c:v>
                </c:pt>
                <c:pt idx="1753">
                  <c:v>2.6466E-5</c:v>
                </c:pt>
                <c:pt idx="1754">
                  <c:v>2.6282E-5</c:v>
                </c:pt>
                <c:pt idx="1755">
                  <c:v>2.6100000000000001E-5</c:v>
                </c:pt>
                <c:pt idx="1756">
                  <c:v>2.5919E-5</c:v>
                </c:pt>
                <c:pt idx="1757">
                  <c:v>2.5741E-5</c:v>
                </c:pt>
                <c:pt idx="1758">
                  <c:v>2.5564000000000001E-5</c:v>
                </c:pt>
                <c:pt idx="1759">
                  <c:v>2.5389999999999999E-5</c:v>
                </c:pt>
                <c:pt idx="1760">
                  <c:v>2.5216999999999999E-5</c:v>
                </c:pt>
                <c:pt idx="1761">
                  <c:v>2.5046E-5</c:v>
                </c:pt>
                <c:pt idx="1762">
                  <c:v>2.4876E-5</c:v>
                </c:pt>
                <c:pt idx="1763">
                  <c:v>2.4709E-5</c:v>
                </c:pt>
                <c:pt idx="1764">
                  <c:v>2.4542999999999999E-5</c:v>
                </c:pt>
                <c:pt idx="1765">
                  <c:v>2.4379000000000002E-5</c:v>
                </c:pt>
                <c:pt idx="1766">
                  <c:v>2.4216E-5</c:v>
                </c:pt>
                <c:pt idx="1767">
                  <c:v>2.4054999999999999E-5</c:v>
                </c:pt>
                <c:pt idx="1768">
                  <c:v>2.3896E-5</c:v>
                </c:pt>
                <c:pt idx="1769">
                  <c:v>2.3737999999999999E-5</c:v>
                </c:pt>
                <c:pt idx="1770">
                  <c:v>2.3581999999999999E-5</c:v>
                </c:pt>
                <c:pt idx="1771">
                  <c:v>2.3428E-5</c:v>
                </c:pt>
                <c:pt idx="1772">
                  <c:v>2.3274000000000001E-5</c:v>
                </c:pt>
                <c:pt idx="1773">
                  <c:v>2.3122999999999999E-5</c:v>
                </c:pt>
                <c:pt idx="1774">
                  <c:v>2.2972999999999998E-5</c:v>
                </c:pt>
                <c:pt idx="1775">
                  <c:v>2.2824E-5</c:v>
                </c:pt>
                <c:pt idx="1776">
                  <c:v>2.2677E-5</c:v>
                </c:pt>
                <c:pt idx="1777">
                  <c:v>2.2531000000000002E-5</c:v>
                </c:pt>
                <c:pt idx="1778">
                  <c:v>2.2387000000000001E-5</c:v>
                </c:pt>
                <c:pt idx="1779">
                  <c:v>2.2243999999999999E-5</c:v>
                </c:pt>
                <c:pt idx="1780">
                  <c:v>2.2101999999999999E-5</c:v>
                </c:pt>
                <c:pt idx="1781">
                  <c:v>2.1960999999999999E-5</c:v>
                </c:pt>
                <c:pt idx="1782">
                  <c:v>2.1821999999999999E-5</c:v>
                </c:pt>
                <c:pt idx="1783">
                  <c:v>2.1684000000000001E-5</c:v>
                </c:pt>
                <c:pt idx="1784">
                  <c:v>2.1548000000000001E-5</c:v>
                </c:pt>
                <c:pt idx="1785">
                  <c:v>2.1412000000000001E-5</c:v>
                </c:pt>
                <c:pt idx="1786">
                  <c:v>2.1277999999999999E-5</c:v>
                </c:pt>
                <c:pt idx="1787">
                  <c:v>2.1146E-5</c:v>
                </c:pt>
                <c:pt idx="1788">
                  <c:v>2.1013999999999999E-5</c:v>
                </c:pt>
                <c:pt idx="1789">
                  <c:v>2.0883999999999999E-5</c:v>
                </c:pt>
                <c:pt idx="1790">
                  <c:v>2.0755999999999999E-5</c:v>
                </c:pt>
                <c:pt idx="1791">
                  <c:v>2.0628E-5</c:v>
                </c:pt>
                <c:pt idx="1792">
                  <c:v>2.0502000000000001E-5</c:v>
                </c:pt>
                <c:pt idx="1793">
                  <c:v>2.0378E-5</c:v>
                </c:pt>
                <c:pt idx="1794">
                  <c:v>2.0254E-5</c:v>
                </c:pt>
                <c:pt idx="1795">
                  <c:v>2.0132E-5</c:v>
                </c:pt>
                <c:pt idx="1796">
                  <c:v>2.0010999999999999E-5</c:v>
                </c:pt>
                <c:pt idx="1797">
                  <c:v>1.9891999999999999E-5</c:v>
                </c:pt>
                <c:pt idx="1798">
                  <c:v>1.9774000000000001E-5</c:v>
                </c:pt>
                <c:pt idx="1799">
                  <c:v>1.9656999999999998E-5</c:v>
                </c:pt>
                <c:pt idx="1800">
                  <c:v>1.9542E-5</c:v>
                </c:pt>
                <c:pt idx="1801">
                  <c:v>1.9428000000000001E-5</c:v>
                </c:pt>
                <c:pt idx="1802">
                  <c:v>1.9315000000000001E-5</c:v>
                </c:pt>
                <c:pt idx="1803">
                  <c:v>1.9202999999999999E-5</c:v>
                </c:pt>
                <c:pt idx="1804">
                  <c:v>1.9091999999999999E-5</c:v>
                </c:pt>
                <c:pt idx="1805">
                  <c:v>1.8981999999999999E-5</c:v>
                </c:pt>
                <c:pt idx="1806">
                  <c:v>1.8873E-5</c:v>
                </c:pt>
                <c:pt idx="1807">
                  <c:v>1.8765000000000001E-5</c:v>
                </c:pt>
                <c:pt idx="1808">
                  <c:v>1.8658E-5</c:v>
                </c:pt>
                <c:pt idx="1809">
                  <c:v>1.8550999999999999E-5</c:v>
                </c:pt>
                <c:pt idx="1810">
                  <c:v>1.8445999999999999E-5</c:v>
                </c:pt>
                <c:pt idx="1811">
                  <c:v>1.8340999999999999E-5</c:v>
                </c:pt>
                <c:pt idx="1812">
                  <c:v>1.8236999999999998E-5</c:v>
                </c:pt>
                <c:pt idx="1813">
                  <c:v>1.8134E-5</c:v>
                </c:pt>
                <c:pt idx="1814">
                  <c:v>1.8031000000000001E-5</c:v>
                </c:pt>
                <c:pt idx="1815">
                  <c:v>1.7929999999999999E-5</c:v>
                </c:pt>
                <c:pt idx="1816">
                  <c:v>1.783E-5</c:v>
                </c:pt>
                <c:pt idx="1817">
                  <c:v>1.7730000000000001E-5</c:v>
                </c:pt>
                <c:pt idx="1818">
                  <c:v>1.7631000000000001E-5</c:v>
                </c:pt>
                <c:pt idx="1819">
                  <c:v>1.7533999999999998E-5</c:v>
                </c:pt>
                <c:pt idx="1820">
                  <c:v>1.7436E-5</c:v>
                </c:pt>
                <c:pt idx="1821">
                  <c:v>1.734E-5</c:v>
                </c:pt>
                <c:pt idx="1822">
                  <c:v>1.7244999999999998E-5</c:v>
                </c:pt>
                <c:pt idx="1823">
                  <c:v>1.715E-5</c:v>
                </c:pt>
                <c:pt idx="1824">
                  <c:v>1.7056000000000001E-5</c:v>
                </c:pt>
                <c:pt idx="1825">
                  <c:v>1.6963E-5</c:v>
                </c:pt>
                <c:pt idx="1826">
                  <c:v>1.6871000000000002E-5</c:v>
                </c:pt>
                <c:pt idx="1827">
                  <c:v>1.6779E-5</c:v>
                </c:pt>
                <c:pt idx="1828">
                  <c:v>1.6688E-5</c:v>
                </c:pt>
                <c:pt idx="1829">
                  <c:v>1.6597999999999999E-5</c:v>
                </c:pt>
                <c:pt idx="1830">
                  <c:v>1.6509000000000001E-5</c:v>
                </c:pt>
                <c:pt idx="1831">
                  <c:v>1.6419999999999999E-5</c:v>
                </c:pt>
                <c:pt idx="1832">
                  <c:v>1.6331999999999999E-5</c:v>
                </c:pt>
                <c:pt idx="1833">
                  <c:v>1.6243999999999999E-5</c:v>
                </c:pt>
                <c:pt idx="1834">
                  <c:v>1.6157000000000001E-5</c:v>
                </c:pt>
                <c:pt idx="1835">
                  <c:v>1.607E-5</c:v>
                </c:pt>
                <c:pt idx="1836">
                  <c:v>1.5982999999999999E-5</c:v>
                </c:pt>
                <c:pt idx="1837">
                  <c:v>1.5897E-5</c:v>
                </c:pt>
                <c:pt idx="1838">
                  <c:v>1.5812E-5</c:v>
                </c:pt>
                <c:pt idx="1839">
                  <c:v>1.5726000000000002E-5</c:v>
                </c:pt>
                <c:pt idx="1840">
                  <c:v>1.5641000000000002E-5</c:v>
                </c:pt>
                <c:pt idx="1841">
                  <c:v>1.5557E-5</c:v>
                </c:pt>
                <c:pt idx="1842">
                  <c:v>1.5472E-5</c:v>
                </c:pt>
                <c:pt idx="1843">
                  <c:v>1.5387999999999999E-5</c:v>
                </c:pt>
                <c:pt idx="1844">
                  <c:v>1.5304000000000001E-5</c:v>
                </c:pt>
                <c:pt idx="1845">
                  <c:v>1.5221E-5</c:v>
                </c:pt>
                <c:pt idx="1846">
                  <c:v>1.5138E-5</c:v>
                </c:pt>
                <c:pt idx="1847">
                  <c:v>1.5055000000000001E-5</c:v>
                </c:pt>
                <c:pt idx="1848">
                  <c:v>1.4973E-5</c:v>
                </c:pt>
                <c:pt idx="1849">
                  <c:v>1.4891E-5</c:v>
                </c:pt>
                <c:pt idx="1850">
                  <c:v>1.4810000000000001E-5</c:v>
                </c:pt>
                <c:pt idx="1851">
                  <c:v>1.473E-5</c:v>
                </c:pt>
                <c:pt idx="1852">
                  <c:v>1.465E-5</c:v>
                </c:pt>
                <c:pt idx="1853">
                  <c:v>1.4569999999999999E-5</c:v>
                </c:pt>
                <c:pt idx="1854">
                  <c:v>1.4491999999999999E-5</c:v>
                </c:pt>
                <c:pt idx="1855">
                  <c:v>1.4414E-5</c:v>
                </c:pt>
                <c:pt idx="1856">
                  <c:v>1.4336E-5</c:v>
                </c:pt>
                <c:pt idx="1857">
                  <c:v>1.4259E-5</c:v>
                </c:pt>
                <c:pt idx="1858">
                  <c:v>1.4183E-5</c:v>
                </c:pt>
                <c:pt idx="1859">
                  <c:v>1.4107000000000001E-5</c:v>
                </c:pt>
                <c:pt idx="1860">
                  <c:v>1.4032000000000001E-5</c:v>
                </c:pt>
                <c:pt idx="1861">
                  <c:v>1.3957999999999999E-5</c:v>
                </c:pt>
                <c:pt idx="1862">
                  <c:v>1.3883000000000001E-5</c:v>
                </c:pt>
                <c:pt idx="1863">
                  <c:v>1.381E-5</c:v>
                </c:pt>
                <c:pt idx="1864">
                  <c:v>1.3736E-5</c:v>
                </c:pt>
                <c:pt idx="1865">
                  <c:v>1.3664E-5</c:v>
                </c:pt>
                <c:pt idx="1866">
                  <c:v>1.3591000000000001E-5</c:v>
                </c:pt>
                <c:pt idx="1867">
                  <c:v>1.3519E-5</c:v>
                </c:pt>
                <c:pt idx="1868">
                  <c:v>1.3447E-5</c:v>
                </c:pt>
                <c:pt idx="1869">
                  <c:v>1.3376E-5</c:v>
                </c:pt>
                <c:pt idx="1870">
                  <c:v>1.3304E-5</c:v>
                </c:pt>
                <c:pt idx="1871">
                  <c:v>1.3234000000000001E-5</c:v>
                </c:pt>
                <c:pt idx="1872">
                  <c:v>1.3162999999999999E-5</c:v>
                </c:pt>
                <c:pt idx="1873">
                  <c:v>1.3093E-5</c:v>
                </c:pt>
                <c:pt idx="1874">
                  <c:v>1.3023000000000001E-5</c:v>
                </c:pt>
                <c:pt idx="1875">
                  <c:v>1.2952999999999999E-5</c:v>
                </c:pt>
                <c:pt idx="1876">
                  <c:v>1.2884000000000001E-5</c:v>
                </c:pt>
                <c:pt idx="1877">
                  <c:v>1.2814E-5</c:v>
                </c:pt>
                <c:pt idx="1878">
                  <c:v>1.2745000000000001E-5</c:v>
                </c:pt>
                <c:pt idx="1879">
                  <c:v>1.2676E-5</c:v>
                </c:pt>
                <c:pt idx="1880">
                  <c:v>1.2608E-5</c:v>
                </c:pt>
                <c:pt idx="1881">
                  <c:v>1.2539E-5</c:v>
                </c:pt>
                <c:pt idx="1882">
                  <c:v>1.2471E-5</c:v>
                </c:pt>
                <c:pt idx="1883">
                  <c:v>1.2401999999999999E-5</c:v>
                </c:pt>
                <c:pt idx="1884">
                  <c:v>1.2334000000000001E-5</c:v>
                </c:pt>
                <c:pt idx="1885">
                  <c:v>1.2266000000000001E-5</c:v>
                </c:pt>
                <c:pt idx="1886">
                  <c:v>1.2198000000000001E-5</c:v>
                </c:pt>
                <c:pt idx="1887">
                  <c:v>1.2130000000000001E-5</c:v>
                </c:pt>
                <c:pt idx="1888">
                  <c:v>1.2062000000000001E-5</c:v>
                </c:pt>
                <c:pt idx="1889">
                  <c:v>1.1995E-5</c:v>
                </c:pt>
                <c:pt idx="1890">
                  <c:v>1.1928E-5</c:v>
                </c:pt>
                <c:pt idx="1891">
                  <c:v>1.1861E-5</c:v>
                </c:pt>
                <c:pt idx="1892">
                  <c:v>1.1793999999999999E-5</c:v>
                </c:pt>
                <c:pt idx="1893">
                  <c:v>1.1728E-5</c:v>
                </c:pt>
                <c:pt idx="1894">
                  <c:v>1.1661999999999999E-5</c:v>
                </c:pt>
                <c:pt idx="1895">
                  <c:v>1.1596E-5</c:v>
                </c:pt>
                <c:pt idx="1896">
                  <c:v>1.1051E-5</c:v>
                </c:pt>
                <c:pt idx="1897">
                  <c:v>1.0988999999999999E-5</c:v>
                </c:pt>
                <c:pt idx="1898">
                  <c:v>1.0927000000000001E-5</c:v>
                </c:pt>
                <c:pt idx="1899">
                  <c:v>1.0865E-5</c:v>
                </c:pt>
                <c:pt idx="1900">
                  <c:v>1.0803E-5</c:v>
                </c:pt>
                <c:pt idx="1901">
                  <c:v>1.0742E-5</c:v>
                </c:pt>
                <c:pt idx="1902">
                  <c:v>1.0681E-5</c:v>
                </c:pt>
                <c:pt idx="1903">
                  <c:v>1.062E-5</c:v>
                </c:pt>
                <c:pt idx="1904">
                  <c:v>1.0560000000000001E-5</c:v>
                </c:pt>
                <c:pt idx="1905">
                  <c:v>1.0499999999999999E-5</c:v>
                </c:pt>
                <c:pt idx="1906">
                  <c:v>1.044E-5</c:v>
                </c:pt>
                <c:pt idx="1907">
                  <c:v>1.0112000000000001E-5</c:v>
                </c:pt>
                <c:pt idx="1908">
                  <c:v>9.9181999999999993E-6</c:v>
                </c:pt>
                <c:pt idx="1909">
                  <c:v>9.8610999999999995E-6</c:v>
                </c:pt>
                <c:pt idx="1910">
                  <c:v>9.8042000000000001E-6</c:v>
                </c:pt>
                <c:pt idx="1911">
                  <c:v>9.7474999999999994E-6</c:v>
                </c:pt>
                <c:pt idx="1912">
                  <c:v>9.6910999999999994E-6</c:v>
                </c:pt>
                <c:pt idx="1913">
                  <c:v>9.6348999999999999E-6</c:v>
                </c:pt>
                <c:pt idx="1914">
                  <c:v>9.5789000000000007E-6</c:v>
                </c:pt>
                <c:pt idx="1915">
                  <c:v>9.5230000000000001E-6</c:v>
                </c:pt>
                <c:pt idx="1916">
                  <c:v>9.4674000000000002E-6</c:v>
                </c:pt>
                <c:pt idx="1917">
                  <c:v>9.4119000000000005E-6</c:v>
                </c:pt>
                <c:pt idx="1918">
                  <c:v>9.3565999999999995E-6</c:v>
                </c:pt>
                <c:pt idx="1919">
                  <c:v>9.3013000000000002E-6</c:v>
                </c:pt>
                <c:pt idx="1920">
                  <c:v>9.2461999999999997E-6</c:v>
                </c:pt>
                <c:pt idx="1921">
                  <c:v>9.1911000000000008E-6</c:v>
                </c:pt>
                <c:pt idx="1922">
                  <c:v>9.1362000000000007E-6</c:v>
                </c:pt>
                <c:pt idx="1923">
                  <c:v>9.0813000000000006E-6</c:v>
                </c:pt>
                <c:pt idx="1924">
                  <c:v>9.0264000000000005E-6</c:v>
                </c:pt>
                <c:pt idx="1925">
                  <c:v>8.9716999999999992E-6</c:v>
                </c:pt>
                <c:pt idx="1926">
                  <c:v>8.9169999999999995E-6</c:v>
                </c:pt>
                <c:pt idx="1927">
                  <c:v>8.8622999999999998E-6</c:v>
                </c:pt>
                <c:pt idx="1928">
                  <c:v>8.8077000000000004E-6</c:v>
                </c:pt>
                <c:pt idx="1929">
                  <c:v>8.7530999999999993E-6</c:v>
                </c:pt>
                <c:pt idx="1930">
                  <c:v>8.6986E-6</c:v>
                </c:pt>
                <c:pt idx="1931">
                  <c:v>8.6441999999999993E-6</c:v>
                </c:pt>
                <c:pt idx="1932">
                  <c:v>8.5899000000000005E-6</c:v>
                </c:pt>
                <c:pt idx="1933">
                  <c:v>8.5358000000000005E-6</c:v>
                </c:pt>
                <c:pt idx="1934">
                  <c:v>8.4818999999999992E-6</c:v>
                </c:pt>
                <c:pt idx="1935">
                  <c:v>8.4282E-6</c:v>
                </c:pt>
                <c:pt idx="1936">
                  <c:v>8.3746999999999996E-6</c:v>
                </c:pt>
                <c:pt idx="1937">
                  <c:v>8.1288000000000008E-6</c:v>
                </c:pt>
                <c:pt idx="1938">
                  <c:v>7.8176999999999997E-6</c:v>
                </c:pt>
                <c:pt idx="1939">
                  <c:v>7.7679000000000006E-6</c:v>
                </c:pt>
                <c:pt idx="1940">
                  <c:v>7.7184000000000005E-6</c:v>
                </c:pt>
                <c:pt idx="1941">
                  <c:v>7.6691999999999993E-6</c:v>
                </c:pt>
                <c:pt idx="1942">
                  <c:v>7.6202999999999997E-6</c:v>
                </c:pt>
                <c:pt idx="1943">
                  <c:v>7.5716999999999999E-6</c:v>
                </c:pt>
                <c:pt idx="1944">
                  <c:v>7.5233999999999998E-6</c:v>
                </c:pt>
                <c:pt idx="1945">
                  <c:v>7.4753999999999996E-6</c:v>
                </c:pt>
                <c:pt idx="1946">
                  <c:v>7.4275999999999998E-6</c:v>
                </c:pt>
                <c:pt idx="1947">
                  <c:v>7.3802000000000001E-6</c:v>
                </c:pt>
                <c:pt idx="1948">
                  <c:v>7.3329999999999999E-6</c:v>
                </c:pt>
                <c:pt idx="1949">
                  <c:v>7.2860999999999996E-6</c:v>
                </c:pt>
                <c:pt idx="1950">
                  <c:v>7.2394999999999999E-6</c:v>
                </c:pt>
                <c:pt idx="1951">
                  <c:v>7.1930999999999998E-6</c:v>
                </c:pt>
                <c:pt idx="1952">
                  <c:v>7.1469000000000001E-6</c:v>
                </c:pt>
                <c:pt idx="1953">
                  <c:v>7.1010999999999997E-6</c:v>
                </c:pt>
                <c:pt idx="1954">
                  <c:v>7.0554000000000002E-6</c:v>
                </c:pt>
                <c:pt idx="1955">
                  <c:v>7.0101E-6</c:v>
                </c:pt>
                <c:pt idx="1956">
                  <c:v>6.9649E-6</c:v>
                </c:pt>
                <c:pt idx="1957">
                  <c:v>6.9199999999999998E-6</c:v>
                </c:pt>
                <c:pt idx="1958">
                  <c:v>6.8753000000000001E-6</c:v>
                </c:pt>
                <c:pt idx="1959">
                  <c:v>6.8309000000000001E-6</c:v>
                </c:pt>
                <c:pt idx="1960">
                  <c:v>6.7866000000000004E-6</c:v>
                </c:pt>
                <c:pt idx="1961">
                  <c:v>6.7425999999999996E-6</c:v>
                </c:pt>
                <c:pt idx="1962">
                  <c:v>6.6988000000000001E-6</c:v>
                </c:pt>
                <c:pt idx="1963">
                  <c:v>6.6552000000000002E-6</c:v>
                </c:pt>
                <c:pt idx="1964">
                  <c:v>6.6118E-6</c:v>
                </c:pt>
                <c:pt idx="1965">
                  <c:v>6.5686000000000001E-6</c:v>
                </c:pt>
                <c:pt idx="1966">
                  <c:v>6.5257E-6</c:v>
                </c:pt>
                <c:pt idx="1967">
                  <c:v>6.4829999999999996E-6</c:v>
                </c:pt>
                <c:pt idx="1968">
                  <c:v>6.4405000000000004E-6</c:v>
                </c:pt>
                <c:pt idx="1969">
                  <c:v>6.3983000000000002E-6</c:v>
                </c:pt>
                <c:pt idx="1970">
                  <c:v>6.3562000000000002E-6</c:v>
                </c:pt>
                <c:pt idx="1971">
                  <c:v>6.3144000000000001E-6</c:v>
                </c:pt>
                <c:pt idx="1972">
                  <c:v>6.2727000000000001E-6</c:v>
                </c:pt>
                <c:pt idx="1973">
                  <c:v>6.2311999999999997E-6</c:v>
                </c:pt>
                <c:pt idx="1974">
                  <c:v>6.1898999999999998E-6</c:v>
                </c:pt>
                <c:pt idx="1975">
                  <c:v>6.1487000000000001E-6</c:v>
                </c:pt>
                <c:pt idx="1976">
                  <c:v>6.1075999999999998E-6</c:v>
                </c:pt>
                <c:pt idx="1977">
                  <c:v>6.0666999999999999E-6</c:v>
                </c:pt>
                <c:pt idx="1978">
                  <c:v>6.0259000000000002E-6</c:v>
                </c:pt>
                <c:pt idx="1979">
                  <c:v>5.9853000000000001E-6</c:v>
                </c:pt>
                <c:pt idx="1980">
                  <c:v>5.9448999999999996E-6</c:v>
                </c:pt>
                <c:pt idx="1981">
                  <c:v>5.9046000000000002E-6</c:v>
                </c:pt>
                <c:pt idx="1982">
                  <c:v>5.8645000000000003E-6</c:v>
                </c:pt>
                <c:pt idx="1983">
                  <c:v>5.8247000000000003E-6</c:v>
                </c:pt>
                <c:pt idx="1984">
                  <c:v>5.7849999999999997E-6</c:v>
                </c:pt>
                <c:pt idx="1985">
                  <c:v>5.7455999999999997E-6</c:v>
                </c:pt>
                <c:pt idx="1986">
                  <c:v>5.7065000000000003E-6</c:v>
                </c:pt>
                <c:pt idx="1987">
                  <c:v>5.6675000000000004E-6</c:v>
                </c:pt>
                <c:pt idx="1988">
                  <c:v>5.6288000000000002E-6</c:v>
                </c:pt>
                <c:pt idx="1989">
                  <c:v>5.5902999999999997E-6</c:v>
                </c:pt>
                <c:pt idx="1990">
                  <c:v>5.5520000000000004E-6</c:v>
                </c:pt>
                <c:pt idx="1991">
                  <c:v>5.5140000000000001E-6</c:v>
                </c:pt>
                <c:pt idx="1992">
                  <c:v>5.4761E-6</c:v>
                </c:pt>
                <c:pt idx="1993">
                  <c:v>5.4384000000000003E-6</c:v>
                </c:pt>
                <c:pt idx="1994">
                  <c:v>5.4009000000000002E-6</c:v>
                </c:pt>
                <c:pt idx="1995">
                  <c:v>5.3635000000000004E-6</c:v>
                </c:pt>
                <c:pt idx="1996">
                  <c:v>5.3264000000000004E-6</c:v>
                </c:pt>
                <c:pt idx="1997">
                  <c:v>5.2893999999999997E-6</c:v>
                </c:pt>
                <c:pt idx="1998">
                  <c:v>5.2525000000000001E-6</c:v>
                </c:pt>
                <c:pt idx="1999">
                  <c:v>5.2158000000000001E-6</c:v>
                </c:pt>
                <c:pt idx="2000">
                  <c:v>5.1792000000000003E-6</c:v>
                </c:pt>
                <c:pt idx="2001">
                  <c:v>5.1428000000000001E-6</c:v>
                </c:pt>
                <c:pt idx="2002">
                  <c:v>5.1066000000000004E-6</c:v>
                </c:pt>
                <c:pt idx="2003">
                  <c:v>5.0705E-6</c:v>
                </c:pt>
                <c:pt idx="2004">
                  <c:v>5.0344999999999998E-6</c:v>
                </c:pt>
                <c:pt idx="2005">
                  <c:v>4.9987000000000001E-6</c:v>
                </c:pt>
                <c:pt idx="2006">
                  <c:v>4.9629999999999997E-6</c:v>
                </c:pt>
                <c:pt idx="2007">
                  <c:v>4.9274999999999998E-6</c:v>
                </c:pt>
                <c:pt idx="2008">
                  <c:v>4.8922000000000004E-6</c:v>
                </c:pt>
                <c:pt idx="2009">
                  <c:v>4.8570000000000003E-6</c:v>
                </c:pt>
                <c:pt idx="2010">
                  <c:v>4.8219000000000004E-6</c:v>
                </c:pt>
                <c:pt idx="2011">
                  <c:v>4.7870000000000001E-6</c:v>
                </c:pt>
                <c:pt idx="2012">
                  <c:v>4.7522E-6</c:v>
                </c:pt>
                <c:pt idx="2013">
                  <c:v>4.7176000000000004E-6</c:v>
                </c:pt>
                <c:pt idx="2014">
                  <c:v>4.6831000000000001E-6</c:v>
                </c:pt>
                <c:pt idx="2015">
                  <c:v>4.6488000000000003E-6</c:v>
                </c:pt>
                <c:pt idx="2016">
                  <c:v>4.6145999999999998E-6</c:v>
                </c:pt>
                <c:pt idx="2017">
                  <c:v>4.5804999999999996E-6</c:v>
                </c:pt>
                <c:pt idx="2018">
                  <c:v>4.5465999999999998E-6</c:v>
                </c:pt>
                <c:pt idx="2019">
                  <c:v>4.5128999999999996E-6</c:v>
                </c:pt>
                <c:pt idx="2020">
                  <c:v>4.4792999999999996E-6</c:v>
                </c:pt>
                <c:pt idx="2021">
                  <c:v>4.4459000000000001E-6</c:v>
                </c:pt>
                <c:pt idx="2022">
                  <c:v>4.4127000000000001E-6</c:v>
                </c:pt>
                <c:pt idx="2023">
                  <c:v>4.3796000000000004E-6</c:v>
                </c:pt>
                <c:pt idx="2024">
                  <c:v>4.3467999999999996E-6</c:v>
                </c:pt>
                <c:pt idx="2025">
                  <c:v>4.3140999999999999E-6</c:v>
                </c:pt>
                <c:pt idx="2026">
                  <c:v>4.2817E-6</c:v>
                </c:pt>
                <c:pt idx="2027">
                  <c:v>4.2494000000000003E-6</c:v>
                </c:pt>
                <c:pt idx="2028">
                  <c:v>4.2173000000000003E-6</c:v>
                </c:pt>
                <c:pt idx="2029">
                  <c:v>4.1853999999999998E-6</c:v>
                </c:pt>
                <c:pt idx="2030">
                  <c:v>4.1537999999999999E-6</c:v>
                </c:pt>
                <c:pt idx="2031">
                  <c:v>4.1223999999999997E-6</c:v>
                </c:pt>
                <c:pt idx="2032">
                  <c:v>4.0911999999999999E-6</c:v>
                </c:pt>
                <c:pt idx="2033">
                  <c:v>4.0601999999999997E-6</c:v>
                </c:pt>
                <c:pt idx="2034">
                  <c:v>4.0295000000000001E-6</c:v>
                </c:pt>
                <c:pt idx="2035">
                  <c:v>3.9990000000000002E-6</c:v>
                </c:pt>
                <c:pt idx="2036">
                  <c:v>3.9686999999999998E-6</c:v>
                </c:pt>
                <c:pt idx="2037">
                  <c:v>3.9387000000000001E-6</c:v>
                </c:pt>
                <c:pt idx="2038">
                  <c:v>3.9087999999999997E-6</c:v>
                </c:pt>
                <c:pt idx="2039">
                  <c:v>3.8792000000000001E-6</c:v>
                </c:pt>
                <c:pt idx="2040">
                  <c:v>3.8498E-6</c:v>
                </c:pt>
                <c:pt idx="2041">
                  <c:v>3.8206000000000003E-6</c:v>
                </c:pt>
                <c:pt idx="2042">
                  <c:v>3.7915999999999998E-6</c:v>
                </c:pt>
                <c:pt idx="2043">
                  <c:v>3.7628000000000002E-6</c:v>
                </c:pt>
                <c:pt idx="2044">
                  <c:v>3.7343E-6</c:v>
                </c:pt>
                <c:pt idx="2045">
                  <c:v>3.7059E-6</c:v>
                </c:pt>
                <c:pt idx="2046">
                  <c:v>3.6777E-6</c:v>
                </c:pt>
                <c:pt idx="2047">
                  <c:v>3.6497E-6</c:v>
                </c:pt>
                <c:pt idx="2048">
                  <c:v>3.6219E-6</c:v>
                </c:pt>
                <c:pt idx="2049">
                  <c:v>3.5943E-6</c:v>
                </c:pt>
                <c:pt idx="2050">
                  <c:v>3.5667999999999999E-6</c:v>
                </c:pt>
                <c:pt idx="2051">
                  <c:v>3.5396E-6</c:v>
                </c:pt>
                <c:pt idx="2052">
                  <c:v>3.5126E-6</c:v>
                </c:pt>
                <c:pt idx="2053">
                  <c:v>3.4856999999999999E-6</c:v>
                </c:pt>
                <c:pt idx="2054">
                  <c:v>3.4591000000000001E-6</c:v>
                </c:pt>
                <c:pt idx="2055">
                  <c:v>3.4327000000000002E-6</c:v>
                </c:pt>
                <c:pt idx="2056">
                  <c:v>3.4064000000000001E-6</c:v>
                </c:pt>
                <c:pt idx="2057">
                  <c:v>3.3803000000000001E-6</c:v>
                </c:pt>
                <c:pt idx="2058">
                  <c:v>3.3544999999999998E-6</c:v>
                </c:pt>
                <c:pt idx="2059">
                  <c:v>3.3287999999999998E-6</c:v>
                </c:pt>
                <c:pt idx="2060">
                  <c:v>3.3033000000000002E-6</c:v>
                </c:pt>
                <c:pt idx="2061">
                  <c:v>3.2780000000000002E-6</c:v>
                </c:pt>
                <c:pt idx="2062">
                  <c:v>3.2528999999999998E-6</c:v>
                </c:pt>
                <c:pt idx="2063">
                  <c:v>3.2279999999999998E-6</c:v>
                </c:pt>
                <c:pt idx="2064">
                  <c:v>3.2032000000000001E-6</c:v>
                </c:pt>
                <c:pt idx="2065">
                  <c:v>3.1787000000000002E-6</c:v>
                </c:pt>
                <c:pt idx="2066">
                  <c:v>3.1541999999999998E-6</c:v>
                </c:pt>
                <c:pt idx="2067">
                  <c:v>3.1300000000000001E-6</c:v>
                </c:pt>
                <c:pt idx="2068">
                  <c:v>3.106E-6</c:v>
                </c:pt>
                <c:pt idx="2069">
                  <c:v>3.0821000000000001E-6</c:v>
                </c:pt>
                <c:pt idx="2070">
                  <c:v>3.0583999999999998E-6</c:v>
                </c:pt>
                <c:pt idx="2071">
                  <c:v>3.0348000000000001E-6</c:v>
                </c:pt>
                <c:pt idx="2072">
                  <c:v>3.0114999999999999E-6</c:v>
                </c:pt>
                <c:pt idx="2073">
                  <c:v>2.9884000000000001E-6</c:v>
                </c:pt>
                <c:pt idx="2074">
                  <c:v>2.9654E-6</c:v>
                </c:pt>
                <c:pt idx="2075">
                  <c:v>2.9426999999999998E-6</c:v>
                </c:pt>
                <c:pt idx="2076">
                  <c:v>2.9200999999999998E-6</c:v>
                </c:pt>
                <c:pt idx="2077">
                  <c:v>2.8976999999999998E-6</c:v>
                </c:pt>
                <c:pt idx="2078">
                  <c:v>2.8754999999999998E-6</c:v>
                </c:pt>
                <c:pt idx="2079">
                  <c:v>2.8534999999999999E-6</c:v>
                </c:pt>
                <c:pt idx="2080">
                  <c:v>2.8316999999999999E-6</c:v>
                </c:pt>
                <c:pt idx="2081">
                  <c:v>2.8101E-6</c:v>
                </c:pt>
                <c:pt idx="2082">
                  <c:v>2.7887000000000001E-6</c:v>
                </c:pt>
                <c:pt idx="2083">
                  <c:v>2.7674E-6</c:v>
                </c:pt>
                <c:pt idx="2084">
                  <c:v>2.7462999999999999E-6</c:v>
                </c:pt>
                <c:pt idx="2085">
                  <c:v>2.7254000000000002E-6</c:v>
                </c:pt>
                <c:pt idx="2086">
                  <c:v>2.7047000000000001E-6</c:v>
                </c:pt>
                <c:pt idx="2087">
                  <c:v>2.6840999999999998E-6</c:v>
                </c:pt>
                <c:pt idx="2088">
                  <c:v>2.6637999999999998E-6</c:v>
                </c:pt>
                <c:pt idx="2089">
                  <c:v>2.6436E-6</c:v>
                </c:pt>
                <c:pt idx="2090">
                  <c:v>2.6236000000000002E-6</c:v>
                </c:pt>
                <c:pt idx="2091">
                  <c:v>2.6038E-6</c:v>
                </c:pt>
                <c:pt idx="2092">
                  <c:v>2.5842000000000002E-6</c:v>
                </c:pt>
                <c:pt idx="2093">
                  <c:v>2.5648E-6</c:v>
                </c:pt>
                <c:pt idx="2094">
                  <c:v>2.5455999999999998E-6</c:v>
                </c:pt>
                <c:pt idx="2095">
                  <c:v>2.5264999999999999E-6</c:v>
                </c:pt>
                <c:pt idx="2096">
                  <c:v>2.5077000000000001E-6</c:v>
                </c:pt>
                <c:pt idx="2097">
                  <c:v>2.4891E-6</c:v>
                </c:pt>
                <c:pt idx="2098">
                  <c:v>2.4706000000000001E-6</c:v>
                </c:pt>
                <c:pt idx="2099">
                  <c:v>2.4522999999999998E-6</c:v>
                </c:pt>
                <c:pt idx="2100">
                  <c:v>2.4341999999999999E-6</c:v>
                </c:pt>
                <c:pt idx="2101">
                  <c:v>2.4163000000000001E-6</c:v>
                </c:pt>
                <c:pt idx="2102">
                  <c:v>2.3986000000000002E-6</c:v>
                </c:pt>
                <c:pt idx="2103">
                  <c:v>2.3811E-6</c:v>
                </c:pt>
                <c:pt idx="2104">
                  <c:v>2.3636999999999999E-6</c:v>
                </c:pt>
                <c:pt idx="2105">
                  <c:v>2.3464999999999999E-6</c:v>
                </c:pt>
                <c:pt idx="2106">
                  <c:v>2.3294000000000001E-6</c:v>
                </c:pt>
                <c:pt idx="2107">
                  <c:v>2.3126000000000001E-6</c:v>
                </c:pt>
                <c:pt idx="2108">
                  <c:v>2.2958000000000001E-6</c:v>
                </c:pt>
                <c:pt idx="2109">
                  <c:v>2.2792999999999999E-6</c:v>
                </c:pt>
                <c:pt idx="2110">
                  <c:v>2.2629E-6</c:v>
                </c:pt>
                <c:pt idx="2111">
                  <c:v>2.2465999999999998E-6</c:v>
                </c:pt>
                <c:pt idx="2112">
                  <c:v>2.2305000000000001E-6</c:v>
                </c:pt>
                <c:pt idx="2113">
                  <c:v>2.2145000000000001E-6</c:v>
                </c:pt>
                <c:pt idx="2114">
                  <c:v>2.1986999999999998E-6</c:v>
                </c:pt>
                <c:pt idx="2115">
                  <c:v>2.1830000000000001E-6</c:v>
                </c:pt>
                <c:pt idx="2116">
                  <c:v>2.1674000000000002E-6</c:v>
                </c:pt>
                <c:pt idx="2117">
                  <c:v>2.1519000000000001E-6</c:v>
                </c:pt>
                <c:pt idx="2118">
                  <c:v>2.1366E-6</c:v>
                </c:pt>
                <c:pt idx="2119">
                  <c:v>2.1214999999999999E-6</c:v>
                </c:pt>
                <c:pt idx="2120">
                  <c:v>2.1063999999999999E-6</c:v>
                </c:pt>
                <c:pt idx="2121">
                  <c:v>2.0914999999999998E-6</c:v>
                </c:pt>
                <c:pt idx="2122">
                  <c:v>2.0767E-6</c:v>
                </c:pt>
                <c:pt idx="2123">
                  <c:v>2.0621000000000001E-6</c:v>
                </c:pt>
                <c:pt idx="2124">
                  <c:v>2.0476000000000001E-6</c:v>
                </c:pt>
                <c:pt idx="2125">
                  <c:v>2.0331999999999999E-6</c:v>
                </c:pt>
                <c:pt idx="2126">
                  <c:v>2.0190000000000001E-6</c:v>
                </c:pt>
                <c:pt idx="2127">
                  <c:v>2.0049999999999999E-6</c:v>
                </c:pt>
                <c:pt idx="2128">
                  <c:v>1.9910000000000001E-6</c:v>
                </c:pt>
                <c:pt idx="2129">
                  <c:v>1.9771999999999999E-6</c:v>
                </c:pt>
                <c:pt idx="2130">
                  <c:v>1.9636000000000001E-6</c:v>
                </c:pt>
                <c:pt idx="2131">
                  <c:v>1.9501000000000002E-6</c:v>
                </c:pt>
                <c:pt idx="2132">
                  <c:v>1.9367E-6</c:v>
                </c:pt>
                <c:pt idx="2133">
                  <c:v>1.9234000000000001E-6</c:v>
                </c:pt>
                <c:pt idx="2134">
                  <c:v>1.9103000000000002E-6</c:v>
                </c:pt>
                <c:pt idx="2135">
                  <c:v>1.8973E-6</c:v>
                </c:pt>
                <c:pt idx="2136">
                  <c:v>1.8844999999999999E-6</c:v>
                </c:pt>
                <c:pt idx="2137">
                  <c:v>1.8718E-6</c:v>
                </c:pt>
                <c:pt idx="2138">
                  <c:v>1.8591999999999999E-6</c:v>
                </c:pt>
                <c:pt idx="2139">
                  <c:v>1.8468E-6</c:v>
                </c:pt>
                <c:pt idx="2140">
                  <c:v>1.8345E-6</c:v>
                </c:pt>
                <c:pt idx="2141">
                  <c:v>1.8223999999999999E-6</c:v>
                </c:pt>
                <c:pt idx="2142">
                  <c:v>1.8104000000000001E-6</c:v>
                </c:pt>
                <c:pt idx="2143">
                  <c:v>1.7985E-6</c:v>
                </c:pt>
                <c:pt idx="2144">
                  <c:v>1.7867E-6</c:v>
                </c:pt>
                <c:pt idx="2145">
                  <c:v>1.7749999999999999E-6</c:v>
                </c:pt>
                <c:pt idx="2146">
                  <c:v>1.7634999999999999E-6</c:v>
                </c:pt>
                <c:pt idx="2147">
                  <c:v>1.7520999999999999E-6</c:v>
                </c:pt>
                <c:pt idx="2148">
                  <c:v>1.7407999999999999E-6</c:v>
                </c:pt>
                <c:pt idx="2149">
                  <c:v>1.7295999999999999E-6</c:v>
                </c:pt>
                <c:pt idx="2150">
                  <c:v>1.7121000000000001E-6</c:v>
                </c:pt>
                <c:pt idx="2151">
                  <c:v>1.2168999999999999E-6</c:v>
                </c:pt>
                <c:pt idx="2152">
                  <c:v>1.2064E-6</c:v>
                </c:pt>
                <c:pt idx="2153">
                  <c:v>1.1988000000000001E-6</c:v>
                </c:pt>
                <c:pt idx="2154">
                  <c:v>1.1911999999999999E-6</c:v>
                </c:pt>
                <c:pt idx="2155">
                  <c:v>1.1837E-6</c:v>
                </c:pt>
                <c:pt idx="2156">
                  <c:v>1.1763000000000001E-6</c:v>
                </c:pt>
                <c:pt idx="2157">
                  <c:v>1.1688999999999999E-6</c:v>
                </c:pt>
                <c:pt idx="2158">
                  <c:v>1.1616E-6</c:v>
                </c:pt>
                <c:pt idx="2159">
                  <c:v>1.1543999999999999E-6</c:v>
                </c:pt>
                <c:pt idx="2160">
                  <c:v>1.1473E-6</c:v>
                </c:pt>
                <c:pt idx="2161">
                  <c:v>1.1401999999999999E-6</c:v>
                </c:pt>
                <c:pt idx="2162">
                  <c:v>1.1332E-6</c:v>
                </c:pt>
                <c:pt idx="2163">
                  <c:v>1.1261999999999999E-6</c:v>
                </c:pt>
                <c:pt idx="2164">
                  <c:v>1.1194E-6</c:v>
                </c:pt>
                <c:pt idx="2165">
                  <c:v>1.1124999999999999E-6</c:v>
                </c:pt>
                <c:pt idx="2166">
                  <c:v>1.1058000000000001E-6</c:v>
                </c:pt>
                <c:pt idx="2167">
                  <c:v>1.0991E-6</c:v>
                </c:pt>
                <c:pt idx="2168">
                  <c:v>1.0924999999999999E-6</c:v>
                </c:pt>
                <c:pt idx="2169">
                  <c:v>1.0859000000000001E-6</c:v>
                </c:pt>
                <c:pt idx="2170">
                  <c:v>1.0794E-6</c:v>
                </c:pt>
                <c:pt idx="2171">
                  <c:v>1.0729999999999999E-6</c:v>
                </c:pt>
                <c:pt idx="2172">
                  <c:v>1.0666000000000001E-6</c:v>
                </c:pt>
                <c:pt idx="2173">
                  <c:v>1.0603E-6</c:v>
                </c:pt>
                <c:pt idx="2174">
                  <c:v>1.0541E-6</c:v>
                </c:pt>
                <c:pt idx="2175">
                  <c:v>1.0477999999999999E-6</c:v>
                </c:pt>
                <c:pt idx="2176">
                  <c:v>1.0416999999999999E-6</c:v>
                </c:pt>
                <c:pt idx="2177">
                  <c:v>1.0356000000000001E-6</c:v>
                </c:pt>
                <c:pt idx="2178">
                  <c:v>1.0295000000000001E-6</c:v>
                </c:pt>
                <c:pt idx="2179">
                  <c:v>1.0235E-6</c:v>
                </c:pt>
                <c:pt idx="2180">
                  <c:v>1.0176E-6</c:v>
                </c:pt>
                <c:pt idx="2181">
                  <c:v>1.0117E-6</c:v>
                </c:pt>
                <c:pt idx="2182">
                  <c:v>1.0058E-6</c:v>
                </c:pt>
                <c:pt idx="2183">
                  <c:v>9.999900000000001E-7</c:v>
                </c:pt>
                <c:pt idx="2184">
                  <c:v>9.9422000000000007E-7</c:v>
                </c:pt>
                <c:pt idx="2185">
                  <c:v>9.8849000000000009E-7</c:v>
                </c:pt>
                <c:pt idx="2186">
                  <c:v>9.8281E-7</c:v>
                </c:pt>
                <c:pt idx="2187">
                  <c:v>9.7718000000000002E-7</c:v>
                </c:pt>
                <c:pt idx="2188">
                  <c:v>9.7159000000000009E-7</c:v>
                </c:pt>
                <c:pt idx="2189">
                  <c:v>9.6605000000000005E-7</c:v>
                </c:pt>
                <c:pt idx="2190">
                  <c:v>9.6055000000000006E-7</c:v>
                </c:pt>
                <c:pt idx="2191">
                  <c:v>9.5509999999999997E-7</c:v>
                </c:pt>
                <c:pt idx="2192">
                  <c:v>9.4969000000000003E-7</c:v>
                </c:pt>
                <c:pt idx="2193">
                  <c:v>9.4432999999999999E-7</c:v>
                </c:pt>
                <c:pt idx="2194">
                  <c:v>9.3900000000000003E-7</c:v>
                </c:pt>
                <c:pt idx="2195">
                  <c:v>9.3371000000000001E-7</c:v>
                </c:pt>
                <c:pt idx="2196">
                  <c:v>9.2846000000000004E-7</c:v>
                </c:pt>
                <c:pt idx="2197">
                  <c:v>9.2323999999999995E-7</c:v>
                </c:pt>
                <c:pt idx="2198">
                  <c:v>9.1805000000000004E-7</c:v>
                </c:pt>
                <c:pt idx="2199">
                  <c:v>9.1289000000000002E-7</c:v>
                </c:pt>
                <c:pt idx="2200">
                  <c:v>9.0775999999999997E-7</c:v>
                </c:pt>
                <c:pt idx="2201">
                  <c:v>9.0266000000000001E-7</c:v>
                </c:pt>
                <c:pt idx="2202">
                  <c:v>8.9759999999999999E-7</c:v>
                </c:pt>
                <c:pt idx="2203">
                  <c:v>8.9255999999999999E-7</c:v>
                </c:pt>
                <c:pt idx="2204">
                  <c:v>8.8756000000000004E-7</c:v>
                </c:pt>
                <c:pt idx="2205">
                  <c:v>8.8258999999999996E-7</c:v>
                </c:pt>
                <c:pt idx="2206">
                  <c:v>8.3442000000000003E-7</c:v>
                </c:pt>
                <c:pt idx="2207">
                  <c:v>8.2976000000000004E-7</c:v>
                </c:pt>
                <c:pt idx="2208">
                  <c:v>8.2513000000000003E-7</c:v>
                </c:pt>
                <c:pt idx="2209">
                  <c:v>8.2053999999999996E-7</c:v>
                </c:pt>
                <c:pt idx="2210">
                  <c:v>8.1597000000000002E-7</c:v>
                </c:pt>
                <c:pt idx="2211">
                  <c:v>8.1144000000000002E-7</c:v>
                </c:pt>
                <c:pt idx="2212">
                  <c:v>8.0694E-7</c:v>
                </c:pt>
                <c:pt idx="2213">
                  <c:v>8.0246999999999996E-7</c:v>
                </c:pt>
                <c:pt idx="2214">
                  <c:v>7.9803999999999996E-7</c:v>
                </c:pt>
                <c:pt idx="2215">
                  <c:v>7.9362999999999999E-7</c:v>
                </c:pt>
                <c:pt idx="2216">
                  <c:v>7.8924000000000004E-7</c:v>
                </c:pt>
                <c:pt idx="2217">
                  <c:v>7.8489000000000004E-7</c:v>
                </c:pt>
                <c:pt idx="2218">
                  <c:v>7.8057000000000001E-7</c:v>
                </c:pt>
                <c:pt idx="2219">
                  <c:v>7.7627E-7</c:v>
                </c:pt>
                <c:pt idx="2220">
                  <c:v>7.7201000000000004E-7</c:v>
                </c:pt>
                <c:pt idx="2221">
                  <c:v>7.6777E-7</c:v>
                </c:pt>
                <c:pt idx="2222">
                  <c:v>7.6356000000000004E-7</c:v>
                </c:pt>
                <c:pt idx="2223">
                  <c:v>7.5937999999999996E-7</c:v>
                </c:pt>
                <c:pt idx="2224">
                  <c:v>7.5522999999999997E-7</c:v>
                </c:pt>
                <c:pt idx="2225">
                  <c:v>7.511E-7</c:v>
                </c:pt>
                <c:pt idx="2226">
                  <c:v>7.4700999999999996E-7</c:v>
                </c:pt>
                <c:pt idx="2227">
                  <c:v>7.4293999999999995E-7</c:v>
                </c:pt>
                <c:pt idx="2228">
                  <c:v>7.3890000000000003E-7</c:v>
                </c:pt>
                <c:pt idx="2229">
                  <c:v>7.3488999999999998E-7</c:v>
                </c:pt>
                <c:pt idx="2230">
                  <c:v>7.3089999999999996E-7</c:v>
                </c:pt>
                <c:pt idx="2231">
                  <c:v>7.2694000000000002E-7</c:v>
                </c:pt>
                <c:pt idx="2232">
                  <c:v>7.2300999999999996E-7</c:v>
                </c:pt>
                <c:pt idx="2233">
                  <c:v>7.1910999999999999E-7</c:v>
                </c:pt>
                <c:pt idx="2234">
                  <c:v>7.1523999999999999E-7</c:v>
                </c:pt>
                <c:pt idx="2235">
                  <c:v>7.1139000000000002E-7</c:v>
                </c:pt>
                <c:pt idx="2236">
                  <c:v>7.0757000000000003E-7</c:v>
                </c:pt>
                <c:pt idx="2237">
                  <c:v>7.0378000000000002E-7</c:v>
                </c:pt>
                <c:pt idx="2238">
                  <c:v>7.0001999999999999E-7</c:v>
                </c:pt>
                <c:pt idx="2239">
                  <c:v>6.9629000000000005E-7</c:v>
                </c:pt>
                <c:pt idx="2240">
                  <c:v>6.9258000000000002E-7</c:v>
                </c:pt>
                <c:pt idx="2241">
                  <c:v>6.8889999999999998E-7</c:v>
                </c:pt>
                <c:pt idx="2242">
                  <c:v>6.8523999999999996E-7</c:v>
                </c:pt>
                <c:pt idx="2243">
                  <c:v>6.8159999999999996E-7</c:v>
                </c:pt>
                <c:pt idx="2244">
                  <c:v>6.7799000000000005E-7</c:v>
                </c:pt>
                <c:pt idx="2245">
                  <c:v>6.7439999999999995E-7</c:v>
                </c:pt>
                <c:pt idx="2246">
                  <c:v>6.7082999999999998E-7</c:v>
                </c:pt>
                <c:pt idx="2247">
                  <c:v>6.6726999999999997E-7</c:v>
                </c:pt>
                <c:pt idx="2248">
                  <c:v>6.6374000000000004E-7</c:v>
                </c:pt>
                <c:pt idx="2249">
                  <c:v>6.6021999999999997E-7</c:v>
                </c:pt>
                <c:pt idx="2250">
                  <c:v>6.5670999999999996E-7</c:v>
                </c:pt>
                <c:pt idx="2251">
                  <c:v>6.5321999999999997E-7</c:v>
                </c:pt>
                <c:pt idx="2252">
                  <c:v>6.4974000000000005E-7</c:v>
                </c:pt>
                <c:pt idx="2253">
                  <c:v>6.4628000000000004E-7</c:v>
                </c:pt>
                <c:pt idx="2254">
                  <c:v>6.4282000000000003E-7</c:v>
                </c:pt>
                <c:pt idx="2255">
                  <c:v>6.3936999999999999E-7</c:v>
                </c:pt>
                <c:pt idx="2256">
                  <c:v>6.3593E-7</c:v>
                </c:pt>
                <c:pt idx="2257">
                  <c:v>6.3249000000000002E-7</c:v>
                </c:pt>
                <c:pt idx="2258">
                  <c:v>6.2906E-7</c:v>
                </c:pt>
                <c:pt idx="2259">
                  <c:v>6.2564000000000004E-7</c:v>
                </c:pt>
                <c:pt idx="2260">
                  <c:v>6.2221999999999997E-7</c:v>
                </c:pt>
                <c:pt idx="2261">
                  <c:v>6.1880999999999997E-7</c:v>
                </c:pt>
                <c:pt idx="2262">
                  <c:v>6.1541000000000003E-7</c:v>
                </c:pt>
                <c:pt idx="2263">
                  <c:v>6.1202000000000005E-7</c:v>
                </c:pt>
                <c:pt idx="2264">
                  <c:v>6.0862999999999996E-7</c:v>
                </c:pt>
                <c:pt idx="2265">
                  <c:v>6.0525000000000005E-7</c:v>
                </c:pt>
                <c:pt idx="2266">
                  <c:v>6.0187999999999999E-7</c:v>
                </c:pt>
                <c:pt idx="2267">
                  <c:v>5.9851999999999999E-7</c:v>
                </c:pt>
                <c:pt idx="2268">
                  <c:v>5.9516999999999995E-7</c:v>
                </c:pt>
                <c:pt idx="2269">
                  <c:v>5.9182000000000001E-7</c:v>
                </c:pt>
                <c:pt idx="2270">
                  <c:v>5.3522E-7</c:v>
                </c:pt>
                <c:pt idx="2271">
                  <c:v>5.3219E-7</c:v>
                </c:pt>
                <c:pt idx="2272">
                  <c:v>5.2916999999999997E-7</c:v>
                </c:pt>
                <c:pt idx="2273">
                  <c:v>5.2615999999999999E-7</c:v>
                </c:pt>
                <c:pt idx="2274">
                  <c:v>5.2315999999999998E-7</c:v>
                </c:pt>
                <c:pt idx="2275">
                  <c:v>5.2017000000000003E-7</c:v>
                </c:pt>
                <c:pt idx="2276">
                  <c:v>5.1719000000000004E-7</c:v>
                </c:pt>
                <c:pt idx="2277">
                  <c:v>5.1422000000000001E-7</c:v>
                </c:pt>
                <c:pt idx="2278">
                  <c:v>5.1126000000000004E-7</c:v>
                </c:pt>
                <c:pt idx="2279">
                  <c:v>5.0831000000000003E-7</c:v>
                </c:pt>
                <c:pt idx="2280">
                  <c:v>5.0536999999999998E-7</c:v>
                </c:pt>
                <c:pt idx="2281">
                  <c:v>5.0244999999999995E-7</c:v>
                </c:pt>
                <c:pt idx="2282">
                  <c:v>4.9953000000000003E-7</c:v>
                </c:pt>
                <c:pt idx="2283">
                  <c:v>4.9663000000000002E-7</c:v>
                </c:pt>
                <c:pt idx="2284">
                  <c:v>4.9373000000000001E-7</c:v>
                </c:pt>
                <c:pt idx="2285">
                  <c:v>4.9085000000000003E-7</c:v>
                </c:pt>
                <c:pt idx="2286">
                  <c:v>4.8797000000000005E-7</c:v>
                </c:pt>
                <c:pt idx="2287">
                  <c:v>4.8510000000000002E-7</c:v>
                </c:pt>
                <c:pt idx="2288">
                  <c:v>4.8223E-7</c:v>
                </c:pt>
                <c:pt idx="2289">
                  <c:v>4.7938E-7</c:v>
                </c:pt>
                <c:pt idx="2290">
                  <c:v>4.7652999999999999E-7</c:v>
                </c:pt>
                <c:pt idx="2291">
                  <c:v>4.7369E-7</c:v>
                </c:pt>
                <c:pt idx="2292">
                  <c:v>4.7085000000000001E-7</c:v>
                </c:pt>
                <c:pt idx="2293">
                  <c:v>4.6801999999999998E-7</c:v>
                </c:pt>
                <c:pt idx="2294">
                  <c:v>4.6520000000000001E-7</c:v>
                </c:pt>
                <c:pt idx="2295">
                  <c:v>4.6239E-7</c:v>
                </c:pt>
                <c:pt idx="2296">
                  <c:v>4.5959E-7</c:v>
                </c:pt>
                <c:pt idx="2297">
                  <c:v>4.5679E-7</c:v>
                </c:pt>
                <c:pt idx="2298">
                  <c:v>4.5400999999999997E-7</c:v>
                </c:pt>
                <c:pt idx="2299">
                  <c:v>4.5123E-7</c:v>
                </c:pt>
                <c:pt idx="2300">
                  <c:v>4.4846999999999999E-7</c:v>
                </c:pt>
                <c:pt idx="2301">
                  <c:v>4.4572E-7</c:v>
                </c:pt>
                <c:pt idx="2302">
                  <c:v>4.4297E-7</c:v>
                </c:pt>
                <c:pt idx="2303">
                  <c:v>4.4023999999999998E-7</c:v>
                </c:pt>
                <c:pt idx="2304">
                  <c:v>4.3752000000000002E-7</c:v>
                </c:pt>
                <c:pt idx="2305">
                  <c:v>4.3481000000000001E-7</c:v>
                </c:pt>
                <c:pt idx="2306">
                  <c:v>4.3210000000000001E-7</c:v>
                </c:pt>
                <c:pt idx="2307">
                  <c:v>4.2940999999999998E-7</c:v>
                </c:pt>
                <c:pt idx="2308">
                  <c:v>4.2673000000000001E-7</c:v>
                </c:pt>
                <c:pt idx="2309">
                  <c:v>4.2404999999999999E-7</c:v>
                </c:pt>
                <c:pt idx="2310">
                  <c:v>4.2138999999999999E-7</c:v>
                </c:pt>
                <c:pt idx="2311">
                  <c:v>4.1872999999999999E-7</c:v>
                </c:pt>
                <c:pt idx="2312">
                  <c:v>4.1609000000000002E-7</c:v>
                </c:pt>
                <c:pt idx="2313">
                  <c:v>4.1346E-7</c:v>
                </c:pt>
                <c:pt idx="2314">
                  <c:v>4.1082999999999998E-7</c:v>
                </c:pt>
                <c:pt idx="2315">
                  <c:v>4.0823E-7</c:v>
                </c:pt>
                <c:pt idx="2316">
                  <c:v>4.0563000000000001E-7</c:v>
                </c:pt>
                <c:pt idx="2317">
                  <c:v>4.0305E-7</c:v>
                </c:pt>
                <c:pt idx="2318">
                  <c:v>4.0046999999999999E-7</c:v>
                </c:pt>
                <c:pt idx="2319">
                  <c:v>3.9790999999999999E-7</c:v>
                </c:pt>
                <c:pt idx="2320">
                  <c:v>3.9537000000000003E-7</c:v>
                </c:pt>
                <c:pt idx="2321">
                  <c:v>3.9283E-7</c:v>
                </c:pt>
                <c:pt idx="2322">
                  <c:v>3.9029999999999999E-7</c:v>
                </c:pt>
                <c:pt idx="2323">
                  <c:v>3.8778E-7</c:v>
                </c:pt>
                <c:pt idx="2324">
                  <c:v>3.8526E-7</c:v>
                </c:pt>
                <c:pt idx="2325">
                  <c:v>3.8275000000000001E-7</c:v>
                </c:pt>
                <c:pt idx="2326">
                  <c:v>3.8024999999999998E-7</c:v>
                </c:pt>
                <c:pt idx="2327">
                  <c:v>3.7775E-7</c:v>
                </c:pt>
                <c:pt idx="2328">
                  <c:v>3.7525999999999999E-7</c:v>
                </c:pt>
                <c:pt idx="2329">
                  <c:v>3.7277999999999998E-7</c:v>
                </c:pt>
                <c:pt idx="2330">
                  <c:v>3.7029999999999997E-7</c:v>
                </c:pt>
                <c:pt idx="2331">
                  <c:v>3.6783999999999999E-7</c:v>
                </c:pt>
                <c:pt idx="2332">
                  <c:v>3.6538000000000001E-7</c:v>
                </c:pt>
                <c:pt idx="2333">
                  <c:v>3.6292999999999998E-7</c:v>
                </c:pt>
                <c:pt idx="2334">
                  <c:v>3.6049000000000002E-7</c:v>
                </c:pt>
                <c:pt idx="2335">
                  <c:v>3.5806000000000002E-7</c:v>
                </c:pt>
                <c:pt idx="2336">
                  <c:v>3.5564999999999999E-7</c:v>
                </c:pt>
                <c:pt idx="2337">
                  <c:v>3.5324000000000001E-7</c:v>
                </c:pt>
                <c:pt idx="2338">
                  <c:v>3.5085E-7</c:v>
                </c:pt>
                <c:pt idx="2339">
                  <c:v>3.4847E-7</c:v>
                </c:pt>
                <c:pt idx="2340">
                  <c:v>3.4610000000000001E-7</c:v>
                </c:pt>
                <c:pt idx="2341">
                  <c:v>3.4373999999999998E-7</c:v>
                </c:pt>
                <c:pt idx="2342">
                  <c:v>3.4139000000000001E-7</c:v>
                </c:pt>
                <c:pt idx="2343">
                  <c:v>3.3906000000000002E-7</c:v>
                </c:pt>
                <c:pt idx="2344">
                  <c:v>3.3673999999999998E-7</c:v>
                </c:pt>
                <c:pt idx="2345">
                  <c:v>3.3443000000000001E-7</c:v>
                </c:pt>
                <c:pt idx="2346">
                  <c:v>3.3213E-7</c:v>
                </c:pt>
                <c:pt idx="2347">
                  <c:v>3.2983999999999999E-7</c:v>
                </c:pt>
                <c:pt idx="2348">
                  <c:v>3.2756E-7</c:v>
                </c:pt>
                <c:pt idx="2349">
                  <c:v>3.2529000000000002E-7</c:v>
                </c:pt>
                <c:pt idx="2350">
                  <c:v>3.2301999999999999E-7</c:v>
                </c:pt>
                <c:pt idx="2351">
                  <c:v>3.2076999999999998E-7</c:v>
                </c:pt>
                <c:pt idx="2352">
                  <c:v>3.1852000000000002E-7</c:v>
                </c:pt>
                <c:pt idx="2353">
                  <c:v>3.1628999999999998E-7</c:v>
                </c:pt>
                <c:pt idx="2354">
                  <c:v>3.1405999999999999E-7</c:v>
                </c:pt>
                <c:pt idx="2355">
                  <c:v>3.1183000000000001E-7</c:v>
                </c:pt>
                <c:pt idx="2356">
                  <c:v>3.0961999999999999E-7</c:v>
                </c:pt>
                <c:pt idx="2357">
                  <c:v>3.0741000000000002E-7</c:v>
                </c:pt>
                <c:pt idx="2358">
                  <c:v>3.0521000000000002E-7</c:v>
                </c:pt>
                <c:pt idx="2359">
                  <c:v>3.0302000000000002E-7</c:v>
                </c:pt>
                <c:pt idx="2360">
                  <c:v>3.0083999999999999E-7</c:v>
                </c:pt>
                <c:pt idx="2361">
                  <c:v>2.9867000000000001E-7</c:v>
                </c:pt>
                <c:pt idx="2362">
                  <c:v>2.9651E-7</c:v>
                </c:pt>
                <c:pt idx="2363">
                  <c:v>2.9437000000000001E-7</c:v>
                </c:pt>
                <c:pt idx="2364">
                  <c:v>2.9223000000000002E-7</c:v>
                </c:pt>
                <c:pt idx="2365">
                  <c:v>2.9011E-7</c:v>
                </c:pt>
                <c:pt idx="2366">
                  <c:v>2.8799000000000003E-7</c:v>
                </c:pt>
                <c:pt idx="2367">
                  <c:v>2.8588999999999997E-7</c:v>
                </c:pt>
                <c:pt idx="2368">
                  <c:v>2.8379999999999999E-7</c:v>
                </c:pt>
                <c:pt idx="2369">
                  <c:v>2.8172000000000001E-7</c:v>
                </c:pt>
                <c:pt idx="2370">
                  <c:v>2.7964999999999999E-7</c:v>
                </c:pt>
                <c:pt idx="2371">
                  <c:v>2.776E-7</c:v>
                </c:pt>
                <c:pt idx="2372">
                  <c:v>2.7555E-7</c:v>
                </c:pt>
                <c:pt idx="2373">
                  <c:v>2.7351000000000002E-7</c:v>
                </c:pt>
                <c:pt idx="2374">
                  <c:v>2.7149E-7</c:v>
                </c:pt>
                <c:pt idx="2375">
                  <c:v>2.6946999999999999E-7</c:v>
                </c:pt>
                <c:pt idx="2376">
                  <c:v>2.6745999999999999E-7</c:v>
                </c:pt>
                <c:pt idx="2377">
                  <c:v>2.6547000000000001E-7</c:v>
                </c:pt>
                <c:pt idx="2378">
                  <c:v>2.6347999999999997E-7</c:v>
                </c:pt>
                <c:pt idx="2379">
                  <c:v>2.6151000000000002E-7</c:v>
                </c:pt>
                <c:pt idx="2380">
                  <c:v>2.5955000000000002E-7</c:v>
                </c:pt>
                <c:pt idx="2381">
                  <c:v>2.5759999999999998E-7</c:v>
                </c:pt>
                <c:pt idx="2382">
                  <c:v>2.5566E-7</c:v>
                </c:pt>
                <c:pt idx="2383">
                  <c:v>2.5372999999999998E-7</c:v>
                </c:pt>
                <c:pt idx="2384">
                  <c:v>2.5181999999999999E-7</c:v>
                </c:pt>
                <c:pt idx="2385">
                  <c:v>2.4992E-7</c:v>
                </c:pt>
                <c:pt idx="2386">
                  <c:v>2.4802999999999998E-7</c:v>
                </c:pt>
                <c:pt idx="2387">
                  <c:v>2.4615000000000002E-7</c:v>
                </c:pt>
                <c:pt idx="2388">
                  <c:v>2.4429000000000003E-7</c:v>
                </c:pt>
                <c:pt idx="2389">
                  <c:v>2.4242999999999998E-7</c:v>
                </c:pt>
                <c:pt idx="2390">
                  <c:v>2.4059000000000001E-7</c:v>
                </c:pt>
                <c:pt idx="2391">
                  <c:v>2.3876E-7</c:v>
                </c:pt>
                <c:pt idx="2392">
                  <c:v>2.3694E-7</c:v>
                </c:pt>
                <c:pt idx="2393">
                  <c:v>2.3512999999999999E-7</c:v>
                </c:pt>
                <c:pt idx="2394">
                  <c:v>2.3333000000000001E-7</c:v>
                </c:pt>
                <c:pt idx="2395">
                  <c:v>2.3153999999999999E-7</c:v>
                </c:pt>
                <c:pt idx="2396">
                  <c:v>2.2975999999999999E-7</c:v>
                </c:pt>
                <c:pt idx="2397">
                  <c:v>2.28E-7</c:v>
                </c:pt>
                <c:pt idx="2398">
                  <c:v>2.2623999999999999E-7</c:v>
                </c:pt>
                <c:pt idx="2399">
                  <c:v>2.2450000000000001E-7</c:v>
                </c:pt>
                <c:pt idx="2400">
                  <c:v>2.2277E-7</c:v>
                </c:pt>
                <c:pt idx="2401">
                  <c:v>2.2105000000000001E-7</c:v>
                </c:pt>
                <c:pt idx="2402">
                  <c:v>2.1934999999999999E-7</c:v>
                </c:pt>
                <c:pt idx="2403">
                  <c:v>2.1764999999999999E-7</c:v>
                </c:pt>
                <c:pt idx="2404">
                  <c:v>2.1596999999999999E-7</c:v>
                </c:pt>
                <c:pt idx="2405">
                  <c:v>2.1430000000000001E-7</c:v>
                </c:pt>
                <c:pt idx="2406">
                  <c:v>2.1264999999999999E-7</c:v>
                </c:pt>
                <c:pt idx="2407">
                  <c:v>2.11E-7</c:v>
                </c:pt>
                <c:pt idx="2408">
                  <c:v>2.0937E-7</c:v>
                </c:pt>
                <c:pt idx="2409">
                  <c:v>2.0774999999999999E-7</c:v>
                </c:pt>
                <c:pt idx="2410">
                  <c:v>2.0613999999999999E-7</c:v>
                </c:pt>
                <c:pt idx="2411">
                  <c:v>2.0454E-7</c:v>
                </c:pt>
                <c:pt idx="2412">
                  <c:v>2.0296000000000001E-7</c:v>
                </c:pt>
                <c:pt idx="2413">
                  <c:v>2.0139000000000001E-7</c:v>
                </c:pt>
                <c:pt idx="2414">
                  <c:v>1.9983000000000001E-7</c:v>
                </c:pt>
                <c:pt idx="2415">
                  <c:v>1.9828E-7</c:v>
                </c:pt>
                <c:pt idx="2416">
                  <c:v>1.9675000000000001E-7</c:v>
                </c:pt>
                <c:pt idx="2417">
                  <c:v>1.9523000000000001E-7</c:v>
                </c:pt>
                <c:pt idx="2418">
                  <c:v>1.9371000000000001E-7</c:v>
                </c:pt>
                <c:pt idx="2419">
                  <c:v>1.9221E-7</c:v>
                </c:pt>
                <c:pt idx="2420">
                  <c:v>1.9072E-7</c:v>
                </c:pt>
                <c:pt idx="2421">
                  <c:v>1.8923999999999999E-7</c:v>
                </c:pt>
                <c:pt idx="2422">
                  <c:v>1.8776999999999999E-7</c:v>
                </c:pt>
                <c:pt idx="2423">
                  <c:v>1.8631000000000001E-7</c:v>
                </c:pt>
                <c:pt idx="2424">
                  <c:v>1.8486999999999999E-7</c:v>
                </c:pt>
                <c:pt idx="2425">
                  <c:v>1.8343E-7</c:v>
                </c:pt>
                <c:pt idx="2426">
                  <c:v>1.8199999999999999E-7</c:v>
                </c:pt>
                <c:pt idx="2427">
                  <c:v>1.8057999999999999E-7</c:v>
                </c:pt>
                <c:pt idx="2428">
                  <c:v>1.7917000000000001E-7</c:v>
                </c:pt>
                <c:pt idx="2429">
                  <c:v>1.7777000000000001E-7</c:v>
                </c:pt>
                <c:pt idx="2430">
                  <c:v>1.7638E-7</c:v>
                </c:pt>
                <c:pt idx="2431">
                  <c:v>1.7499999999999999E-7</c:v>
                </c:pt>
                <c:pt idx="2432">
                  <c:v>1.7363E-7</c:v>
                </c:pt>
                <c:pt idx="2433">
                  <c:v>1.7226000000000001E-7</c:v>
                </c:pt>
                <c:pt idx="2434">
                  <c:v>1.7091000000000001E-7</c:v>
                </c:pt>
                <c:pt idx="2435">
                  <c:v>1.6957E-7</c:v>
                </c:pt>
                <c:pt idx="2436">
                  <c:v>1.6824E-7</c:v>
                </c:pt>
                <c:pt idx="2437">
                  <c:v>1.6691999999999999E-7</c:v>
                </c:pt>
                <c:pt idx="2438">
                  <c:v>1.6561000000000001E-7</c:v>
                </c:pt>
                <c:pt idx="2439">
                  <c:v>1.6430999999999999E-7</c:v>
                </c:pt>
                <c:pt idx="2440">
                  <c:v>1.6303E-7</c:v>
                </c:pt>
                <c:pt idx="2441">
                  <c:v>1.6175999999999999E-7</c:v>
                </c:pt>
                <c:pt idx="2442">
                  <c:v>1.6049999999999999E-7</c:v>
                </c:pt>
                <c:pt idx="2443">
                  <c:v>1.5926000000000001E-7</c:v>
                </c:pt>
                <c:pt idx="2444">
                  <c:v>1.5802999999999999E-7</c:v>
                </c:pt>
                <c:pt idx="2445">
                  <c:v>1.5682E-7</c:v>
                </c:pt>
                <c:pt idx="2446">
                  <c:v>1.5561E-7</c:v>
                </c:pt>
                <c:pt idx="2447">
                  <c:v>1.5442E-7</c:v>
                </c:pt>
                <c:pt idx="2448">
                  <c:v>1.5323999999999999E-7</c:v>
                </c:pt>
                <c:pt idx="2449">
                  <c:v>1.5208E-7</c:v>
                </c:pt>
                <c:pt idx="2450">
                  <c:v>1.5092E-7</c:v>
                </c:pt>
                <c:pt idx="2451">
                  <c:v>1.4978000000000001E-7</c:v>
                </c:pt>
                <c:pt idx="2452">
                  <c:v>1.4865E-7</c:v>
                </c:pt>
                <c:pt idx="2453">
                  <c:v>1.4753E-7</c:v>
                </c:pt>
                <c:pt idx="2454">
                  <c:v>1.4642000000000001E-7</c:v>
                </c:pt>
                <c:pt idx="2455">
                  <c:v>1.4532000000000001E-7</c:v>
                </c:pt>
                <c:pt idx="2456">
                  <c:v>1.4422999999999999E-7</c:v>
                </c:pt>
                <c:pt idx="2457">
                  <c:v>1.4315999999999999E-7</c:v>
                </c:pt>
                <c:pt idx="2458">
                  <c:v>1.4209E-7</c:v>
                </c:pt>
                <c:pt idx="2459">
                  <c:v>1.4103000000000001E-7</c:v>
                </c:pt>
                <c:pt idx="2460">
                  <c:v>1.3997999999999999E-7</c:v>
                </c:pt>
                <c:pt idx="2461">
                  <c:v>1.3894E-7</c:v>
                </c:pt>
                <c:pt idx="2462">
                  <c:v>1.1759999999999999E-7</c:v>
                </c:pt>
                <c:pt idx="2463">
                  <c:v>1.1324E-7</c:v>
                </c:pt>
                <c:pt idx="2464">
                  <c:v>1.1241E-7</c:v>
                </c:pt>
                <c:pt idx="2465">
                  <c:v>1.1158E-7</c:v>
                </c:pt>
                <c:pt idx="2466">
                  <c:v>1.1075999999999999E-7</c:v>
                </c:pt>
                <c:pt idx="2467">
                  <c:v>1.0995E-7</c:v>
                </c:pt>
                <c:pt idx="2468">
                  <c:v>1.0914999999999999E-7</c:v>
                </c:pt>
                <c:pt idx="2469">
                  <c:v>1.0836E-7</c:v>
                </c:pt>
                <c:pt idx="2470">
                  <c:v>1.0758E-7</c:v>
                </c:pt>
                <c:pt idx="2471">
                  <c:v>1.068E-7</c:v>
                </c:pt>
                <c:pt idx="2472">
                  <c:v>1.0604E-7</c:v>
                </c:pt>
                <c:pt idx="2473">
                  <c:v>1.0528E-7</c:v>
                </c:pt>
                <c:pt idx="2474">
                  <c:v>1.0452E-7</c:v>
                </c:pt>
                <c:pt idx="2475">
                  <c:v>1.0377999999999999E-7</c:v>
                </c:pt>
                <c:pt idx="2476">
                  <c:v>1.0007999999999999E-7</c:v>
                </c:pt>
                <c:pt idx="2477">
                  <c:v>9.9366000000000004E-8</c:v>
                </c:pt>
                <c:pt idx="2478">
                  <c:v>9.8657999999999996E-8</c:v>
                </c:pt>
                <c:pt idx="2479">
                  <c:v>9.7955000000000006E-8</c:v>
                </c:pt>
                <c:pt idx="2480">
                  <c:v>9.7258999999999998E-8</c:v>
                </c:pt>
                <c:pt idx="2481">
                  <c:v>9.6566999999999994E-8</c:v>
                </c:pt>
                <c:pt idx="2482">
                  <c:v>9.5881999999999998E-8</c:v>
                </c:pt>
                <c:pt idx="2483">
                  <c:v>9.5201999999999994E-8</c:v>
                </c:pt>
                <c:pt idx="2484">
                  <c:v>9.4527999999999998E-8</c:v>
                </c:pt>
                <c:pt idx="2485">
                  <c:v>9.1928000000000001E-8</c:v>
                </c:pt>
                <c:pt idx="2486">
                  <c:v>9.1279000000000006E-8</c:v>
                </c:pt>
                <c:pt idx="2487">
                  <c:v>9.0637000000000006E-8</c:v>
                </c:pt>
                <c:pt idx="2488">
                  <c:v>8.9999999999999999E-8</c:v>
                </c:pt>
                <c:pt idx="2489">
                  <c:v>8.8512000000000005E-8</c:v>
                </c:pt>
                <c:pt idx="2490">
                  <c:v>8.7893000000000005E-8</c:v>
                </c:pt>
                <c:pt idx="2491">
                  <c:v>8.7279999999999998E-8</c:v>
                </c:pt>
                <c:pt idx="2492">
                  <c:v>8.6672999999999998E-8</c:v>
                </c:pt>
                <c:pt idx="2493">
                  <c:v>8.6072000000000005E-8</c:v>
                </c:pt>
                <c:pt idx="2494">
                  <c:v>8.5477000000000005E-8</c:v>
                </c:pt>
                <c:pt idx="2495">
                  <c:v>8.4887999999999999E-8</c:v>
                </c:pt>
                <c:pt idx="2496">
                  <c:v>8.4305E-8</c:v>
                </c:pt>
                <c:pt idx="2497">
                  <c:v>8.3728999999999995E-8</c:v>
                </c:pt>
                <c:pt idx="2498">
                  <c:v>8.3158999999999997E-8</c:v>
                </c:pt>
                <c:pt idx="2499">
                  <c:v>8.2595999999999994E-8</c:v>
                </c:pt>
                <c:pt idx="2500">
                  <c:v>8.2037999999999996E-8</c:v>
                </c:pt>
                <c:pt idx="2501">
                  <c:v>8.1486999999999994E-8</c:v>
                </c:pt>
                <c:pt idx="2502">
                  <c:v>8.0941999999999998E-8</c:v>
                </c:pt>
                <c:pt idx="2503">
                  <c:v>8.0402999999999995E-8</c:v>
                </c:pt>
                <c:pt idx="2504">
                  <c:v>7.9832999999999998E-8</c:v>
                </c:pt>
                <c:pt idx="2505">
                  <c:v>7.9305999999999996E-8</c:v>
                </c:pt>
                <c:pt idx="2506">
                  <c:v>7.7463999999999998E-8</c:v>
                </c:pt>
                <c:pt idx="2507">
                  <c:v>7.6957000000000005E-8</c:v>
                </c:pt>
                <c:pt idx="2508">
                  <c:v>7.5283E-8</c:v>
                </c:pt>
                <c:pt idx="2509">
                  <c:v>7.4795000000000002E-8</c:v>
                </c:pt>
                <c:pt idx="2510">
                  <c:v>7.4311999999999997E-8</c:v>
                </c:pt>
                <c:pt idx="2511">
                  <c:v>7.3834999999999999E-8</c:v>
                </c:pt>
                <c:pt idx="2512">
                  <c:v>7.1517000000000004E-8</c:v>
                </c:pt>
                <c:pt idx="2513">
                  <c:v>6.9394000000000006E-8</c:v>
                </c:pt>
                <c:pt idx="2514">
                  <c:v>6.8954999999999998E-8</c:v>
                </c:pt>
                <c:pt idx="2515">
                  <c:v>6.8519000000000006E-8</c:v>
                </c:pt>
                <c:pt idx="2516">
                  <c:v>6.8087999999999994E-8</c:v>
                </c:pt>
                <c:pt idx="2517">
                  <c:v>6.7661E-8</c:v>
                </c:pt>
                <c:pt idx="2518">
                  <c:v>6.7237999999999996E-8</c:v>
                </c:pt>
                <c:pt idx="2519">
                  <c:v>6.6818999999999998E-8</c:v>
                </c:pt>
                <c:pt idx="2520">
                  <c:v>6.6404000000000004E-8</c:v>
                </c:pt>
                <c:pt idx="2521">
                  <c:v>6.5993000000000001E-8</c:v>
                </c:pt>
                <c:pt idx="2522">
                  <c:v>6.5585000000000001E-8</c:v>
                </c:pt>
                <c:pt idx="2523">
                  <c:v>6.5181000000000006E-8</c:v>
                </c:pt>
                <c:pt idx="2524">
                  <c:v>6.4782000000000004E-8</c:v>
                </c:pt>
                <c:pt idx="2525">
                  <c:v>6.4385000000000004E-8</c:v>
                </c:pt>
                <c:pt idx="2526">
                  <c:v>6.3992999999999996E-8</c:v>
                </c:pt>
                <c:pt idx="2527">
                  <c:v>6.3605000000000006E-8</c:v>
                </c:pt>
                <c:pt idx="2528">
                  <c:v>6.3220000000000006E-8</c:v>
                </c:pt>
                <c:pt idx="2529">
                  <c:v>6.2838999999999998E-8</c:v>
                </c:pt>
                <c:pt idx="2530">
                  <c:v>6.2461999999999994E-8</c:v>
                </c:pt>
                <c:pt idx="2531">
                  <c:v>6.2088999999999994E-8</c:v>
                </c:pt>
                <c:pt idx="2532">
                  <c:v>6.1719999999999999E-8</c:v>
                </c:pt>
                <c:pt idx="2533">
                  <c:v>6.1354999999999996E-8</c:v>
                </c:pt>
                <c:pt idx="2534">
                  <c:v>6.0992999999999996E-8</c:v>
                </c:pt>
                <c:pt idx="2535">
                  <c:v>6.0635E-8</c:v>
                </c:pt>
                <c:pt idx="2536">
                  <c:v>6.0279999999999994E-8</c:v>
                </c:pt>
                <c:pt idx="2537">
                  <c:v>5.9928999999999994E-8</c:v>
                </c:pt>
                <c:pt idx="2538">
                  <c:v>5.9581000000000003E-8</c:v>
                </c:pt>
                <c:pt idx="2539">
                  <c:v>5.9237000000000003E-8</c:v>
                </c:pt>
                <c:pt idx="2540">
                  <c:v>5.8896E-8</c:v>
                </c:pt>
                <c:pt idx="2541">
                  <c:v>5.8559000000000002E-8</c:v>
                </c:pt>
                <c:pt idx="2542">
                  <c:v>5.8223999999999999E-8</c:v>
                </c:pt>
                <c:pt idx="2543">
                  <c:v>5.7892E-8</c:v>
                </c:pt>
                <c:pt idx="2544">
                  <c:v>5.7562000000000003E-8</c:v>
                </c:pt>
                <c:pt idx="2545">
                  <c:v>5.7235000000000003E-8</c:v>
                </c:pt>
                <c:pt idx="2546">
                  <c:v>5.6909999999999998E-8</c:v>
                </c:pt>
                <c:pt idx="2547">
                  <c:v>5.6587999999999997E-8</c:v>
                </c:pt>
                <c:pt idx="2548">
                  <c:v>5.6266999999999997E-8</c:v>
                </c:pt>
                <c:pt idx="2549">
                  <c:v>5.5947999999999999E-8</c:v>
                </c:pt>
                <c:pt idx="2550">
                  <c:v>5.5630999999999997E-8</c:v>
                </c:pt>
                <c:pt idx="2551">
                  <c:v>5.5315000000000003E-8</c:v>
                </c:pt>
                <c:pt idx="2552">
                  <c:v>5.5000999999999997E-8</c:v>
                </c:pt>
                <c:pt idx="2553">
                  <c:v>5.4689000000000001E-8</c:v>
                </c:pt>
                <c:pt idx="2554">
                  <c:v>5.4379E-8</c:v>
                </c:pt>
                <c:pt idx="2555">
                  <c:v>5.407E-8</c:v>
                </c:pt>
                <c:pt idx="2556">
                  <c:v>5.3763000000000003E-8</c:v>
                </c:pt>
                <c:pt idx="2557">
                  <c:v>5.3458000000000001E-8</c:v>
                </c:pt>
                <c:pt idx="2558">
                  <c:v>5.3154000000000001E-8</c:v>
                </c:pt>
                <c:pt idx="2559">
                  <c:v>5.2852999999999997E-8</c:v>
                </c:pt>
                <c:pt idx="2560">
                  <c:v>5.2554000000000002E-8</c:v>
                </c:pt>
                <c:pt idx="2561">
                  <c:v>5.2257000000000003E-8</c:v>
                </c:pt>
                <c:pt idx="2562">
                  <c:v>5.1961999999999999E-8</c:v>
                </c:pt>
                <c:pt idx="2563">
                  <c:v>5.1668999999999998E-8</c:v>
                </c:pt>
                <c:pt idx="2564">
                  <c:v>5.1376999999999997E-8</c:v>
                </c:pt>
                <c:pt idx="2565">
                  <c:v>5.1088000000000001E-8</c:v>
                </c:pt>
                <c:pt idx="2566">
                  <c:v>5.0800999999999999E-8</c:v>
                </c:pt>
                <c:pt idx="2567">
                  <c:v>5.0516000000000001E-8</c:v>
                </c:pt>
                <c:pt idx="2568">
                  <c:v>5.0232000000000003E-8</c:v>
                </c:pt>
                <c:pt idx="2569">
                  <c:v>4.9950000000000001E-8</c:v>
                </c:pt>
                <c:pt idx="2570">
                  <c:v>4.9670000000000001E-8</c:v>
                </c:pt>
                <c:pt idx="2571">
                  <c:v>4.9392000000000003E-8</c:v>
                </c:pt>
                <c:pt idx="2572">
                  <c:v>4.9115E-8</c:v>
                </c:pt>
                <c:pt idx="2573">
                  <c:v>4.8839999999999999E-8</c:v>
                </c:pt>
                <c:pt idx="2574">
                  <c:v>4.8566E-8</c:v>
                </c:pt>
                <c:pt idx="2575">
                  <c:v>4.8294000000000002E-8</c:v>
                </c:pt>
                <c:pt idx="2576">
                  <c:v>4.8024E-8</c:v>
                </c:pt>
                <c:pt idx="2577">
                  <c:v>4.7755E-8</c:v>
                </c:pt>
                <c:pt idx="2578">
                  <c:v>4.7488000000000001E-8</c:v>
                </c:pt>
                <c:pt idx="2579">
                  <c:v>4.7221999999999998E-8</c:v>
                </c:pt>
                <c:pt idx="2580">
                  <c:v>4.6957000000000002E-8</c:v>
                </c:pt>
                <c:pt idx="2581">
                  <c:v>4.6694000000000001E-8</c:v>
                </c:pt>
                <c:pt idx="2582">
                  <c:v>4.6433000000000003E-8</c:v>
                </c:pt>
                <c:pt idx="2583">
                  <c:v>4.6172999999999999E-8</c:v>
                </c:pt>
                <c:pt idx="2584">
                  <c:v>4.5913999999999997E-8</c:v>
                </c:pt>
                <c:pt idx="2585">
                  <c:v>4.5657000000000003E-8</c:v>
                </c:pt>
                <c:pt idx="2586">
                  <c:v>4.5401999999999999E-8</c:v>
                </c:pt>
                <c:pt idx="2587">
                  <c:v>4.5147000000000001E-8</c:v>
                </c:pt>
                <c:pt idx="2588">
                  <c:v>4.4893999999999998E-8</c:v>
                </c:pt>
                <c:pt idx="2589">
                  <c:v>4.4641999999999997E-8</c:v>
                </c:pt>
                <c:pt idx="2590">
                  <c:v>4.4391999999999998E-8</c:v>
                </c:pt>
                <c:pt idx="2591">
                  <c:v>4.4141999999999999E-8</c:v>
                </c:pt>
                <c:pt idx="2592">
                  <c:v>4.3893000000000001E-8</c:v>
                </c:pt>
                <c:pt idx="2593">
                  <c:v>4.3644999999999998E-8</c:v>
                </c:pt>
                <c:pt idx="2594">
                  <c:v>4.3398999999999997E-8</c:v>
                </c:pt>
                <c:pt idx="2595">
                  <c:v>4.3153000000000003E-8</c:v>
                </c:pt>
                <c:pt idx="2596">
                  <c:v>4.2908999999999997E-8</c:v>
                </c:pt>
                <c:pt idx="2597">
                  <c:v>4.2664999999999999E-8</c:v>
                </c:pt>
                <c:pt idx="2598">
                  <c:v>4.2423000000000002E-8</c:v>
                </c:pt>
                <c:pt idx="2599">
                  <c:v>4.2182E-8</c:v>
                </c:pt>
                <c:pt idx="2600">
                  <c:v>4.1941999999999999E-8</c:v>
                </c:pt>
                <c:pt idx="2601">
                  <c:v>4.1703E-8</c:v>
                </c:pt>
                <c:pt idx="2602">
                  <c:v>4.1466000000000002E-8</c:v>
                </c:pt>
                <c:pt idx="2603">
                  <c:v>4.1229999999999999E-8</c:v>
                </c:pt>
                <c:pt idx="2604">
                  <c:v>4.0995999999999999E-8</c:v>
                </c:pt>
                <c:pt idx="2605">
                  <c:v>4.0761999999999998E-8</c:v>
                </c:pt>
                <c:pt idx="2606">
                  <c:v>4.053E-8</c:v>
                </c:pt>
                <c:pt idx="2607">
                  <c:v>4.0299000000000002E-8</c:v>
                </c:pt>
                <c:pt idx="2608">
                  <c:v>4.0070000000000001E-8</c:v>
                </c:pt>
                <c:pt idx="2609">
                  <c:v>3.9840999999999999E-8</c:v>
                </c:pt>
                <c:pt idx="2610">
                  <c:v>3.9614E-8</c:v>
                </c:pt>
                <c:pt idx="2611">
                  <c:v>3.9388000000000002E-8</c:v>
                </c:pt>
                <c:pt idx="2612">
                  <c:v>3.9162999999999998E-8</c:v>
                </c:pt>
                <c:pt idx="2613">
                  <c:v>3.8940000000000003E-8</c:v>
                </c:pt>
                <c:pt idx="2614">
                  <c:v>3.8717000000000002E-8</c:v>
                </c:pt>
                <c:pt idx="2615">
                  <c:v>3.4766000000000002E-8</c:v>
                </c:pt>
                <c:pt idx="2616">
                  <c:v>3.3910999999999998E-8</c:v>
                </c:pt>
                <c:pt idx="2617">
                  <c:v>3.3717999999999998E-8</c:v>
                </c:pt>
                <c:pt idx="2618">
                  <c:v>3.3525999999999999E-8</c:v>
                </c:pt>
                <c:pt idx="2619">
                  <c:v>3.2386999999999997E-8</c:v>
                </c:pt>
                <c:pt idx="2620">
                  <c:v>3.1236999999999997E-8</c:v>
                </c:pt>
                <c:pt idx="2621">
                  <c:v>3.1060000000000002E-8</c:v>
                </c:pt>
                <c:pt idx="2622">
                  <c:v>3.0884E-8</c:v>
                </c:pt>
                <c:pt idx="2623">
                  <c:v>3.0709000000000001E-8</c:v>
                </c:pt>
                <c:pt idx="2624">
                  <c:v>3.0536000000000003E-8</c:v>
                </c:pt>
                <c:pt idx="2625">
                  <c:v>3.0362999999999999E-8</c:v>
                </c:pt>
                <c:pt idx="2626">
                  <c:v>3.0191000000000002E-8</c:v>
                </c:pt>
                <c:pt idx="2627">
                  <c:v>3.0018999999999999E-8</c:v>
                </c:pt>
                <c:pt idx="2628">
                  <c:v>2.9847999999999997E-8</c:v>
                </c:pt>
                <c:pt idx="2629">
                  <c:v>2.9677999999999999E-8</c:v>
                </c:pt>
                <c:pt idx="2630">
                  <c:v>2.9507999999999999E-8</c:v>
                </c:pt>
                <c:pt idx="2631">
                  <c:v>2.9338999999999999E-8</c:v>
                </c:pt>
                <c:pt idx="2632">
                  <c:v>2.9171E-8</c:v>
                </c:pt>
                <c:pt idx="2633">
                  <c:v>2.9002999999999998E-8</c:v>
                </c:pt>
                <c:pt idx="2634">
                  <c:v>2.8835E-8</c:v>
                </c:pt>
                <c:pt idx="2635">
                  <c:v>2.8667999999999999E-8</c:v>
                </c:pt>
                <c:pt idx="2636">
                  <c:v>2.8501999999999999E-8</c:v>
                </c:pt>
                <c:pt idx="2637">
                  <c:v>2.8336E-8</c:v>
                </c:pt>
                <c:pt idx="2638">
                  <c:v>2.8171000000000001E-8</c:v>
                </c:pt>
                <c:pt idx="2639">
                  <c:v>2.8007000000000001E-8</c:v>
                </c:pt>
                <c:pt idx="2640">
                  <c:v>2.7843E-8</c:v>
                </c:pt>
                <c:pt idx="2641">
                  <c:v>2.7678999999999999E-8</c:v>
                </c:pt>
                <c:pt idx="2642">
                  <c:v>2.7516E-8</c:v>
                </c:pt>
                <c:pt idx="2643">
                  <c:v>2.7354000000000001E-8</c:v>
                </c:pt>
                <c:pt idx="2644">
                  <c:v>2.7192E-8</c:v>
                </c:pt>
                <c:pt idx="2645">
                  <c:v>2.7030000000000001E-8</c:v>
                </c:pt>
                <c:pt idx="2646">
                  <c:v>2.6869000000000001E-8</c:v>
                </c:pt>
                <c:pt idx="2647">
                  <c:v>2.6708E-8</c:v>
                </c:pt>
                <c:pt idx="2648">
                  <c:v>2.6548000000000001E-8</c:v>
                </c:pt>
                <c:pt idx="2649">
                  <c:v>2.6388000000000001E-8</c:v>
                </c:pt>
                <c:pt idx="2650">
                  <c:v>2.6227999999999998E-8</c:v>
                </c:pt>
                <c:pt idx="2651">
                  <c:v>2.6069E-8</c:v>
                </c:pt>
                <c:pt idx="2652">
                  <c:v>2.5909999999999998E-8</c:v>
                </c:pt>
                <c:pt idx="2653">
                  <c:v>2.5752000000000001E-8</c:v>
                </c:pt>
                <c:pt idx="2654">
                  <c:v>2.5594000000000001E-8</c:v>
                </c:pt>
                <c:pt idx="2655">
                  <c:v>2.5437000000000001E-8</c:v>
                </c:pt>
                <c:pt idx="2656">
                  <c:v>2.5279999999999999E-8</c:v>
                </c:pt>
                <c:pt idx="2657">
                  <c:v>2.5124000000000001E-8</c:v>
                </c:pt>
                <c:pt idx="2658">
                  <c:v>2.4967999999999999E-8</c:v>
                </c:pt>
                <c:pt idx="2659">
                  <c:v>2.4812999999999999E-8</c:v>
                </c:pt>
                <c:pt idx="2660">
                  <c:v>2.4658999999999999E-8</c:v>
                </c:pt>
                <c:pt idx="2661">
                  <c:v>2.4505E-8</c:v>
                </c:pt>
                <c:pt idx="2662">
                  <c:v>2.4351999999999999E-8</c:v>
                </c:pt>
                <c:pt idx="2663">
                  <c:v>2.4199E-8</c:v>
                </c:pt>
                <c:pt idx="2664">
                  <c:v>2.4045999999999999E-8</c:v>
                </c:pt>
                <c:pt idx="2665">
                  <c:v>2.3895E-8</c:v>
                </c:pt>
                <c:pt idx="2666">
                  <c:v>2.3744000000000001E-8</c:v>
                </c:pt>
                <c:pt idx="2667">
                  <c:v>2.3593000000000002E-8</c:v>
                </c:pt>
                <c:pt idx="2668">
                  <c:v>2.3443E-8</c:v>
                </c:pt>
                <c:pt idx="2669">
                  <c:v>2.3294E-8</c:v>
                </c:pt>
                <c:pt idx="2670">
                  <c:v>2.3146000000000001E-8</c:v>
                </c:pt>
                <c:pt idx="2671">
                  <c:v>2.2204999999999999E-8</c:v>
                </c:pt>
                <c:pt idx="2672">
                  <c:v>2.2036E-8</c:v>
                </c:pt>
                <c:pt idx="2673">
                  <c:v>2.0689000000000001E-8</c:v>
                </c:pt>
                <c:pt idx="2674">
                  <c:v>2.0179999999999999E-8</c:v>
                </c:pt>
                <c:pt idx="2675">
                  <c:v>1.9843000000000001E-8</c:v>
                </c:pt>
                <c:pt idx="2676">
                  <c:v>1.9437999999999998E-8</c:v>
                </c:pt>
                <c:pt idx="2677">
                  <c:v>1.9315000000000001E-8</c:v>
                </c:pt>
                <c:pt idx="2678">
                  <c:v>1.9192999999999999E-8</c:v>
                </c:pt>
                <c:pt idx="2679">
                  <c:v>1.9072E-8</c:v>
                </c:pt>
                <c:pt idx="2680">
                  <c:v>1.8950999999999999E-8</c:v>
                </c:pt>
                <c:pt idx="2681">
                  <c:v>1.8831999999999999E-8</c:v>
                </c:pt>
                <c:pt idx="2682">
                  <c:v>1.8714000000000001E-8</c:v>
                </c:pt>
                <c:pt idx="2683">
                  <c:v>1.8596E-8</c:v>
                </c:pt>
                <c:pt idx="2684">
                  <c:v>1.8480000000000001E-8</c:v>
                </c:pt>
                <c:pt idx="2685">
                  <c:v>1.8364000000000002E-8</c:v>
                </c:pt>
                <c:pt idx="2686">
                  <c:v>1.8247999999999999E-8</c:v>
                </c:pt>
                <c:pt idx="2687">
                  <c:v>1.8133000000000001E-8</c:v>
                </c:pt>
                <c:pt idx="2688">
                  <c:v>1.8019000000000001E-8</c:v>
                </c:pt>
                <c:pt idx="2689">
                  <c:v>1.7905000000000001E-8</c:v>
                </c:pt>
                <c:pt idx="2690">
                  <c:v>1.7791E-8</c:v>
                </c:pt>
                <c:pt idx="2691">
                  <c:v>1.7678000000000001E-8</c:v>
                </c:pt>
                <c:pt idx="2692">
                  <c:v>1.7564999999999999E-8</c:v>
                </c:pt>
                <c:pt idx="2693">
                  <c:v>1.7452E-8</c:v>
                </c:pt>
                <c:pt idx="2694">
                  <c:v>1.7339999999999998E-8</c:v>
                </c:pt>
                <c:pt idx="2695">
                  <c:v>1.7229000000000002E-8</c:v>
                </c:pt>
                <c:pt idx="2696">
                  <c:v>1.7118000000000001E-8</c:v>
                </c:pt>
                <c:pt idx="2697">
                  <c:v>1.7007000000000001E-8</c:v>
                </c:pt>
                <c:pt idx="2698">
                  <c:v>1.6898E-8</c:v>
                </c:pt>
                <c:pt idx="2699">
                  <c:v>1.6788999999999999E-8</c:v>
                </c:pt>
                <c:pt idx="2700">
                  <c:v>1.6680000000000001E-8</c:v>
                </c:pt>
                <c:pt idx="2701">
                  <c:v>1.6572000000000001E-8</c:v>
                </c:pt>
                <c:pt idx="2702">
                  <c:v>1.6464999999999999E-8</c:v>
                </c:pt>
                <c:pt idx="2703">
                  <c:v>1.6358E-8</c:v>
                </c:pt>
                <c:pt idx="2704">
                  <c:v>1.6253E-8</c:v>
                </c:pt>
                <c:pt idx="2705">
                  <c:v>1.6146999999999999E-8</c:v>
                </c:pt>
                <c:pt idx="2706">
                  <c:v>1.6043E-8</c:v>
                </c:pt>
                <c:pt idx="2707">
                  <c:v>1.5939000000000001E-8</c:v>
                </c:pt>
                <c:pt idx="2708">
                  <c:v>1.5836E-8</c:v>
                </c:pt>
                <c:pt idx="2709">
                  <c:v>1.5732999999999999E-8</c:v>
                </c:pt>
                <c:pt idx="2710">
                  <c:v>1.5630999999999999E-8</c:v>
                </c:pt>
                <c:pt idx="2711">
                  <c:v>1.5529E-8</c:v>
                </c:pt>
                <c:pt idx="2712">
                  <c:v>1.5428000000000001E-8</c:v>
                </c:pt>
                <c:pt idx="2713">
                  <c:v>1.5328E-8</c:v>
                </c:pt>
                <c:pt idx="2714">
                  <c:v>1.5227999999999999E-8</c:v>
                </c:pt>
                <c:pt idx="2715">
                  <c:v>1.5128000000000002E-8</c:v>
                </c:pt>
                <c:pt idx="2716">
                  <c:v>1.5028999999999998E-8</c:v>
                </c:pt>
                <c:pt idx="2717">
                  <c:v>1.4931E-8</c:v>
                </c:pt>
                <c:pt idx="2718">
                  <c:v>1.4833E-8</c:v>
                </c:pt>
                <c:pt idx="2719">
                  <c:v>1.4734999999999999E-8</c:v>
                </c:pt>
                <c:pt idx="2720">
                  <c:v>1.4638E-8</c:v>
                </c:pt>
                <c:pt idx="2721">
                  <c:v>1.4540999999999999E-8</c:v>
                </c:pt>
                <c:pt idx="2722">
                  <c:v>1.4444E-8</c:v>
                </c:pt>
                <c:pt idx="2723">
                  <c:v>1.4348E-8</c:v>
                </c:pt>
                <c:pt idx="2724">
                  <c:v>1.0627999999999999E-8</c:v>
                </c:pt>
                <c:pt idx="2725">
                  <c:v>1.0538999999999999E-8</c:v>
                </c:pt>
                <c:pt idx="2726">
                  <c:v>1.0468E-8</c:v>
                </c:pt>
                <c:pt idx="2727">
                  <c:v>1.0397E-8</c:v>
                </c:pt>
                <c:pt idx="2728">
                  <c:v>1.0325999999999999E-8</c:v>
                </c:pt>
                <c:pt idx="2729">
                  <c:v>1.0255999999999999E-8</c:v>
                </c:pt>
                <c:pt idx="2730">
                  <c:v>1.0185999999999999E-8</c:v>
                </c:pt>
                <c:pt idx="2731">
                  <c:v>1.0115999999999999E-8</c:v>
                </c:pt>
                <c:pt idx="2732">
                  <c:v>1.0045999999999999E-8</c:v>
                </c:pt>
                <c:pt idx="2733">
                  <c:v>9.9771999999999998E-9</c:v>
                </c:pt>
                <c:pt idx="2734">
                  <c:v>9.9082999999999998E-9</c:v>
                </c:pt>
                <c:pt idx="2735">
                  <c:v>9.8396999999999994E-9</c:v>
                </c:pt>
                <c:pt idx="2736">
                  <c:v>9.7714999999999992E-9</c:v>
                </c:pt>
                <c:pt idx="2737">
                  <c:v>9.7036000000000003E-9</c:v>
                </c:pt>
                <c:pt idx="2738">
                  <c:v>9.6360999999999998E-9</c:v>
                </c:pt>
                <c:pt idx="2739">
                  <c:v>9.5689000000000007E-9</c:v>
                </c:pt>
                <c:pt idx="2740">
                  <c:v>9.5019999999999997E-9</c:v>
                </c:pt>
                <c:pt idx="2741">
                  <c:v>9.4355000000000003E-9</c:v>
                </c:pt>
                <c:pt idx="2742">
                  <c:v>9.3693000000000007E-9</c:v>
                </c:pt>
                <c:pt idx="2743">
                  <c:v>9.3034000000000008E-9</c:v>
                </c:pt>
                <c:pt idx="2744">
                  <c:v>9.2378000000000005E-9</c:v>
                </c:pt>
                <c:pt idx="2745">
                  <c:v>9.1724999999999999E-9</c:v>
                </c:pt>
                <c:pt idx="2746">
                  <c:v>9.1075000000000007E-9</c:v>
                </c:pt>
                <c:pt idx="2747">
                  <c:v>9.0427000000000006E-9</c:v>
                </c:pt>
                <c:pt idx="2748">
                  <c:v>8.9783000000000007E-9</c:v>
                </c:pt>
                <c:pt idx="2749">
                  <c:v>8.9141000000000001E-9</c:v>
                </c:pt>
                <c:pt idx="2750">
                  <c:v>8.8501000000000003E-9</c:v>
                </c:pt>
                <c:pt idx="2751">
                  <c:v>8.7865000000000006E-9</c:v>
                </c:pt>
                <c:pt idx="2752">
                  <c:v>8.7231000000000002E-9</c:v>
                </c:pt>
                <c:pt idx="2753">
                  <c:v>8.6599999999999995E-9</c:v>
                </c:pt>
                <c:pt idx="2754">
                  <c:v>8.5972E-9</c:v>
                </c:pt>
                <c:pt idx="2755">
                  <c:v>8.5347000000000003E-9</c:v>
                </c:pt>
                <c:pt idx="2756">
                  <c:v>8.4723999999999998E-9</c:v>
                </c:pt>
                <c:pt idx="2757">
                  <c:v>8.4104000000000007E-9</c:v>
                </c:pt>
                <c:pt idx="2758">
                  <c:v>8.3486000000000007E-9</c:v>
                </c:pt>
                <c:pt idx="2759">
                  <c:v>8.2871999999999993E-9</c:v>
                </c:pt>
                <c:pt idx="2760">
                  <c:v>8.2261000000000008E-9</c:v>
                </c:pt>
                <c:pt idx="2761">
                  <c:v>8.1651999999999999E-9</c:v>
                </c:pt>
                <c:pt idx="2762">
                  <c:v>8.1047000000000008E-9</c:v>
                </c:pt>
                <c:pt idx="2763">
                  <c:v>8.0444999999999997E-9</c:v>
                </c:pt>
                <c:pt idx="2764">
                  <c:v>7.9844999999999995E-9</c:v>
                </c:pt>
                <c:pt idx="2765">
                  <c:v>7.9248999999999994E-9</c:v>
                </c:pt>
                <c:pt idx="2766">
                  <c:v>7.8656999999999994E-9</c:v>
                </c:pt>
                <c:pt idx="2767">
                  <c:v>7.8067000000000003E-9</c:v>
                </c:pt>
                <c:pt idx="2768">
                  <c:v>7.7479999999999993E-9</c:v>
                </c:pt>
                <c:pt idx="2769">
                  <c:v>7.6897E-9</c:v>
                </c:pt>
                <c:pt idx="2770">
                  <c:v>7.6317000000000004E-9</c:v>
                </c:pt>
                <c:pt idx="2771">
                  <c:v>7.5740999999999993E-9</c:v>
                </c:pt>
                <c:pt idx="2772">
                  <c:v>7.5167000000000007E-9</c:v>
                </c:pt>
                <c:pt idx="2773">
                  <c:v>7.4597000000000006E-9</c:v>
                </c:pt>
                <c:pt idx="2774">
                  <c:v>7.4030999999999998E-9</c:v>
                </c:pt>
                <c:pt idx="2775">
                  <c:v>7.3468000000000003E-9</c:v>
                </c:pt>
                <c:pt idx="2776">
                  <c:v>7.2907999999999997E-9</c:v>
                </c:pt>
                <c:pt idx="2777">
                  <c:v>7.2352E-9</c:v>
                </c:pt>
                <c:pt idx="2778">
                  <c:v>7.1799999999999996E-9</c:v>
                </c:pt>
                <c:pt idx="2779">
                  <c:v>7.1250999999999997E-9</c:v>
                </c:pt>
                <c:pt idx="2780">
                  <c:v>7.0707000000000004E-9</c:v>
                </c:pt>
                <c:pt idx="2781">
                  <c:v>7.0165999999999999E-9</c:v>
                </c:pt>
                <c:pt idx="2782">
                  <c:v>6.963E-9</c:v>
                </c:pt>
                <c:pt idx="2783">
                  <c:v>6.9098999999999999E-9</c:v>
                </c:pt>
                <c:pt idx="2784">
                  <c:v>6.8571999999999999E-9</c:v>
                </c:pt>
                <c:pt idx="2785">
                  <c:v>6.8050000000000004E-9</c:v>
                </c:pt>
                <c:pt idx="2786">
                  <c:v>6.7532000000000002E-9</c:v>
                </c:pt>
                <c:pt idx="2787">
                  <c:v>6.7018999999999998E-9</c:v>
                </c:pt>
                <c:pt idx="2788">
                  <c:v>6.6510000000000003E-9</c:v>
                </c:pt>
                <c:pt idx="2789">
                  <c:v>6.6005000000000001E-9</c:v>
                </c:pt>
                <c:pt idx="2790">
                  <c:v>6.5504999999999997E-9</c:v>
                </c:pt>
                <c:pt idx="2791">
                  <c:v>6.5007999999999997E-9</c:v>
                </c:pt>
                <c:pt idx="2792">
                  <c:v>6.4514999999999999E-9</c:v>
                </c:pt>
                <c:pt idx="2793">
                  <c:v>6.4024999999999998E-9</c:v>
                </c:pt>
                <c:pt idx="2794">
                  <c:v>6.3540000000000002E-9</c:v>
                </c:pt>
                <c:pt idx="2795">
                  <c:v>6.3058000000000003E-9</c:v>
                </c:pt>
                <c:pt idx="2796">
                  <c:v>6.2579999999999997E-9</c:v>
                </c:pt>
                <c:pt idx="2797">
                  <c:v>6.2106E-9</c:v>
                </c:pt>
                <c:pt idx="2798">
                  <c:v>6.1637000000000001E-9</c:v>
                </c:pt>
                <c:pt idx="2799">
                  <c:v>6.1170999999999999E-9</c:v>
                </c:pt>
                <c:pt idx="2800">
                  <c:v>6.0710000000000002E-9</c:v>
                </c:pt>
                <c:pt idx="2801">
                  <c:v>6.0252999999999999E-9</c:v>
                </c:pt>
                <c:pt idx="2802">
                  <c:v>5.9799999999999996E-9</c:v>
                </c:pt>
                <c:pt idx="2803">
                  <c:v>5.9351999999999999E-9</c:v>
                </c:pt>
                <c:pt idx="2804">
                  <c:v>5.8908000000000004E-9</c:v>
                </c:pt>
                <c:pt idx="2805">
                  <c:v>5.8468999999999997E-9</c:v>
                </c:pt>
                <c:pt idx="2806">
                  <c:v>5.8032999999999996E-9</c:v>
                </c:pt>
                <c:pt idx="2807">
                  <c:v>5.7602E-9</c:v>
                </c:pt>
                <c:pt idx="2808">
                  <c:v>5.7174999999999997E-9</c:v>
                </c:pt>
                <c:pt idx="2809">
                  <c:v>5.6751999999999996E-9</c:v>
                </c:pt>
                <c:pt idx="2810">
                  <c:v>5.6333000000000004E-9</c:v>
                </c:pt>
                <c:pt idx="2811">
                  <c:v>5.5917E-9</c:v>
                </c:pt>
                <c:pt idx="2812">
                  <c:v>5.5506000000000003E-9</c:v>
                </c:pt>
                <c:pt idx="2813">
                  <c:v>5.5098000000000001E-9</c:v>
                </c:pt>
                <c:pt idx="2814">
                  <c:v>5.4692999999999997E-9</c:v>
                </c:pt>
                <c:pt idx="2815">
                  <c:v>5.4292000000000002E-9</c:v>
                </c:pt>
                <c:pt idx="2816">
                  <c:v>5.3895000000000001E-9</c:v>
                </c:pt>
                <c:pt idx="2817">
                  <c:v>5.3501000000000004E-9</c:v>
                </c:pt>
                <c:pt idx="2818">
                  <c:v>5.3111E-9</c:v>
                </c:pt>
                <c:pt idx="2819">
                  <c:v>5.2724000000000001E-9</c:v>
                </c:pt>
                <c:pt idx="2820">
                  <c:v>5.2339999999999999E-9</c:v>
                </c:pt>
                <c:pt idx="2821">
                  <c:v>5.1959999999999998E-9</c:v>
                </c:pt>
                <c:pt idx="2822">
                  <c:v>5.1581999999999998E-9</c:v>
                </c:pt>
                <c:pt idx="2823">
                  <c:v>5.1207999999999999E-9</c:v>
                </c:pt>
                <c:pt idx="2824">
                  <c:v>5.0836999999999997E-9</c:v>
                </c:pt>
                <c:pt idx="2825">
                  <c:v>5.0469E-9</c:v>
                </c:pt>
                <c:pt idx="2826">
                  <c:v>5.0104E-9</c:v>
                </c:pt>
                <c:pt idx="2827">
                  <c:v>4.9741999999999996E-9</c:v>
                </c:pt>
                <c:pt idx="2828">
                  <c:v>4.9382000000000002E-9</c:v>
                </c:pt>
                <c:pt idx="2829">
                  <c:v>4.9026E-9</c:v>
                </c:pt>
                <c:pt idx="2830">
                  <c:v>4.8673000000000003E-9</c:v>
                </c:pt>
                <c:pt idx="2831">
                  <c:v>4.8321999999999999E-9</c:v>
                </c:pt>
                <c:pt idx="2832">
                  <c:v>4.7974E-9</c:v>
                </c:pt>
                <c:pt idx="2833">
                  <c:v>4.7628999999999998E-9</c:v>
                </c:pt>
                <c:pt idx="2834">
                  <c:v>4.7286000000000004E-9</c:v>
                </c:pt>
                <c:pt idx="2835">
                  <c:v>4.6945000000000003E-9</c:v>
                </c:pt>
                <c:pt idx="2836">
                  <c:v>4.6606000000000002E-9</c:v>
                </c:pt>
                <c:pt idx="2837">
                  <c:v>4.6269999999999998E-9</c:v>
                </c:pt>
                <c:pt idx="2838">
                  <c:v>4.5936000000000003E-9</c:v>
                </c:pt>
                <c:pt idx="2839">
                  <c:v>4.5604000000000001E-9</c:v>
                </c:pt>
                <c:pt idx="2840">
                  <c:v>4.5275000000000003E-9</c:v>
                </c:pt>
                <c:pt idx="2841">
                  <c:v>4.4947999999999998E-9</c:v>
                </c:pt>
                <c:pt idx="2842">
                  <c:v>4.4623999999999998E-9</c:v>
                </c:pt>
                <c:pt idx="2843">
                  <c:v>4.4301999999999999E-9</c:v>
                </c:pt>
                <c:pt idx="2844">
                  <c:v>4.3982E-9</c:v>
                </c:pt>
                <c:pt idx="2845">
                  <c:v>4.3666000000000002E-9</c:v>
                </c:pt>
                <c:pt idx="2846">
                  <c:v>4.3351999999999997E-9</c:v>
                </c:pt>
                <c:pt idx="2847">
                  <c:v>4.304E-9</c:v>
                </c:pt>
                <c:pt idx="2848">
                  <c:v>4.2731000000000001E-9</c:v>
                </c:pt>
                <c:pt idx="2849">
                  <c:v>4.2424999999999998E-9</c:v>
                </c:pt>
                <c:pt idx="2850">
                  <c:v>4.2121000000000004E-9</c:v>
                </c:pt>
                <c:pt idx="2851">
                  <c:v>4.1819000000000002E-9</c:v>
                </c:pt>
                <c:pt idx="2852">
                  <c:v>4.1519999999999997E-9</c:v>
                </c:pt>
                <c:pt idx="2853">
                  <c:v>4.1223000000000001E-9</c:v>
                </c:pt>
                <c:pt idx="2854">
                  <c:v>4.0929000000000002E-9</c:v>
                </c:pt>
                <c:pt idx="2855">
                  <c:v>4.0637000000000003E-9</c:v>
                </c:pt>
                <c:pt idx="2856">
                  <c:v>4.0346999999999997E-9</c:v>
                </c:pt>
                <c:pt idx="2857">
                  <c:v>4.0059999999999996E-9</c:v>
                </c:pt>
                <c:pt idx="2858">
                  <c:v>3.9775000000000004E-9</c:v>
                </c:pt>
                <c:pt idx="2859">
                  <c:v>3.9493E-9</c:v>
                </c:pt>
                <c:pt idx="2860">
                  <c:v>3.9212000000000001E-9</c:v>
                </c:pt>
                <c:pt idx="2861">
                  <c:v>3.8933999999999998E-9</c:v>
                </c:pt>
                <c:pt idx="2862">
                  <c:v>3.8659000000000001E-9</c:v>
                </c:pt>
                <c:pt idx="2863">
                  <c:v>3.8386000000000004E-9</c:v>
                </c:pt>
                <c:pt idx="2864">
                  <c:v>3.8114999999999999E-9</c:v>
                </c:pt>
                <c:pt idx="2865">
                  <c:v>3.7847E-9</c:v>
                </c:pt>
                <c:pt idx="2866">
                  <c:v>3.7581999999999997E-9</c:v>
                </c:pt>
                <c:pt idx="2867">
                  <c:v>3.7319000000000003E-9</c:v>
                </c:pt>
                <c:pt idx="2868">
                  <c:v>3.7059000000000002E-9</c:v>
                </c:pt>
                <c:pt idx="2869">
                  <c:v>3.6801000000000001E-9</c:v>
                </c:pt>
                <c:pt idx="2870">
                  <c:v>3.6546000000000002E-9</c:v>
                </c:pt>
                <c:pt idx="2871">
                  <c:v>3.6292999999999999E-9</c:v>
                </c:pt>
                <c:pt idx="2872">
                  <c:v>3.6042E-9</c:v>
                </c:pt>
                <c:pt idx="2873">
                  <c:v>3.5793999999999999E-9</c:v>
                </c:pt>
                <c:pt idx="2874">
                  <c:v>3.5549000000000002E-9</c:v>
                </c:pt>
                <c:pt idx="2875">
                  <c:v>3.5305000000000002E-9</c:v>
                </c:pt>
                <c:pt idx="2876">
                  <c:v>3.5064999999999998E-9</c:v>
                </c:pt>
                <c:pt idx="2877">
                  <c:v>3.4825999999999999E-9</c:v>
                </c:pt>
                <c:pt idx="2878">
                  <c:v>3.4591000000000002E-9</c:v>
                </c:pt>
                <c:pt idx="2879">
                  <c:v>3.4358000000000001E-9</c:v>
                </c:pt>
                <c:pt idx="2880">
                  <c:v>3.4128E-9</c:v>
                </c:pt>
                <c:pt idx="2881">
                  <c:v>3.3900000000000001E-9</c:v>
                </c:pt>
                <c:pt idx="2882">
                  <c:v>3.3675999999999998E-9</c:v>
                </c:pt>
                <c:pt idx="2883">
                  <c:v>3.3454E-9</c:v>
                </c:pt>
                <c:pt idx="2884">
                  <c:v>3.3234999999999999E-9</c:v>
                </c:pt>
                <c:pt idx="2885">
                  <c:v>3.3018999999999999E-9</c:v>
                </c:pt>
                <c:pt idx="2886">
                  <c:v>3.2806E-9</c:v>
                </c:pt>
                <c:pt idx="2887">
                  <c:v>3.2596000000000002E-9</c:v>
                </c:pt>
                <c:pt idx="2888">
                  <c:v>3.2388E-9</c:v>
                </c:pt>
                <c:pt idx="2889">
                  <c:v>3.2182999999999999E-9</c:v>
                </c:pt>
                <c:pt idx="2890">
                  <c:v>3.1980999999999999E-9</c:v>
                </c:pt>
                <c:pt idx="2891">
                  <c:v>3.1781E-9</c:v>
                </c:pt>
                <c:pt idx="2892">
                  <c:v>3.1584999999999998E-9</c:v>
                </c:pt>
                <c:pt idx="2893">
                  <c:v>3.1391E-9</c:v>
                </c:pt>
                <c:pt idx="2894">
                  <c:v>3.1198999999999999E-9</c:v>
                </c:pt>
                <c:pt idx="2895">
                  <c:v>3.1009999999999999E-9</c:v>
                </c:pt>
                <c:pt idx="2896">
                  <c:v>3.0823E-9</c:v>
                </c:pt>
                <c:pt idx="2897">
                  <c:v>3.0639000000000001E-9</c:v>
                </c:pt>
                <c:pt idx="2898">
                  <c:v>3.0456999999999999E-9</c:v>
                </c:pt>
                <c:pt idx="2899">
                  <c:v>3.0277000000000002E-9</c:v>
                </c:pt>
                <c:pt idx="2900">
                  <c:v>3.0100000000000002E-9</c:v>
                </c:pt>
                <c:pt idx="2901">
                  <c:v>2.9924000000000001E-9</c:v>
                </c:pt>
                <c:pt idx="2902">
                  <c:v>2.9750000000000002E-9</c:v>
                </c:pt>
                <c:pt idx="2903">
                  <c:v>2.9578999999999999E-9</c:v>
                </c:pt>
                <c:pt idx="2904">
                  <c:v>2.9409E-9</c:v>
                </c:pt>
                <c:pt idx="2905">
                  <c:v>2.9240999999999999E-9</c:v>
                </c:pt>
                <c:pt idx="2906">
                  <c:v>2.9074000000000001E-9</c:v>
                </c:pt>
                <c:pt idx="2907">
                  <c:v>2.891E-9</c:v>
                </c:pt>
                <c:pt idx="2908">
                  <c:v>2.8747E-9</c:v>
                </c:pt>
                <c:pt idx="2909">
                  <c:v>2.8585E-9</c:v>
                </c:pt>
                <c:pt idx="2910">
                  <c:v>2.8425000000000001E-9</c:v>
                </c:pt>
                <c:pt idx="2911">
                  <c:v>2.8267000000000002E-9</c:v>
                </c:pt>
                <c:pt idx="2912">
                  <c:v>2.8108999999999999E-9</c:v>
                </c:pt>
                <c:pt idx="2913">
                  <c:v>2.7953000000000001E-9</c:v>
                </c:pt>
                <c:pt idx="2914">
                  <c:v>2.7798999999999999E-9</c:v>
                </c:pt>
                <c:pt idx="2915">
                  <c:v>2.7645000000000001E-9</c:v>
                </c:pt>
                <c:pt idx="2916">
                  <c:v>2.7493E-9</c:v>
                </c:pt>
                <c:pt idx="2917">
                  <c:v>2.7340999999999999E-9</c:v>
                </c:pt>
                <c:pt idx="2918">
                  <c:v>2.7190999999999998E-9</c:v>
                </c:pt>
                <c:pt idx="2919">
                  <c:v>2.7041999999999998E-9</c:v>
                </c:pt>
                <c:pt idx="2920">
                  <c:v>2.6893999999999998E-9</c:v>
                </c:pt>
                <c:pt idx="2921">
                  <c:v>2.6746999999999999E-9</c:v>
                </c:pt>
                <c:pt idx="2922">
                  <c:v>2.6599999999999999E-9</c:v>
                </c:pt>
                <c:pt idx="2923">
                  <c:v>2.6455E-9</c:v>
                </c:pt>
                <c:pt idx="2924">
                  <c:v>2.6310000000000001E-9</c:v>
                </c:pt>
                <c:pt idx="2925">
                  <c:v>2.6165999999999998E-9</c:v>
                </c:pt>
                <c:pt idx="2926">
                  <c:v>2.6023E-9</c:v>
                </c:pt>
                <c:pt idx="2927">
                  <c:v>2.5881000000000002E-9</c:v>
                </c:pt>
                <c:pt idx="2928">
                  <c:v>2.5739E-9</c:v>
                </c:pt>
                <c:pt idx="2929">
                  <c:v>2.5598000000000002E-9</c:v>
                </c:pt>
                <c:pt idx="2930">
                  <c:v>2.5457E-9</c:v>
                </c:pt>
                <c:pt idx="2931">
                  <c:v>2.5316999999999998E-9</c:v>
                </c:pt>
                <c:pt idx="2932">
                  <c:v>2.5177000000000001E-9</c:v>
                </c:pt>
                <c:pt idx="2933">
                  <c:v>2.5039E-9</c:v>
                </c:pt>
                <c:pt idx="2934">
                  <c:v>2.4899999999999999E-9</c:v>
                </c:pt>
                <c:pt idx="2935">
                  <c:v>2.4762999999999998E-9</c:v>
                </c:pt>
                <c:pt idx="2936">
                  <c:v>2.4626000000000002E-9</c:v>
                </c:pt>
                <c:pt idx="2937">
                  <c:v>2.4490000000000001E-9</c:v>
                </c:pt>
                <c:pt idx="2938">
                  <c:v>2.4355000000000001E-9</c:v>
                </c:pt>
                <c:pt idx="2939">
                  <c:v>2.4220000000000001E-9</c:v>
                </c:pt>
                <c:pt idx="2940">
                  <c:v>2.4086000000000001E-9</c:v>
                </c:pt>
                <c:pt idx="2941">
                  <c:v>2.3953000000000002E-9</c:v>
                </c:pt>
                <c:pt idx="2942">
                  <c:v>2.3820999999999999E-9</c:v>
                </c:pt>
                <c:pt idx="2943">
                  <c:v>2.3689E-9</c:v>
                </c:pt>
                <c:pt idx="2944">
                  <c:v>2.3558000000000001E-9</c:v>
                </c:pt>
                <c:pt idx="2945">
                  <c:v>2.3427999999999998E-9</c:v>
                </c:pt>
                <c:pt idx="2946">
                  <c:v>2.3298E-9</c:v>
                </c:pt>
                <c:pt idx="2947">
                  <c:v>2.3170000000000002E-9</c:v>
                </c:pt>
                <c:pt idx="2948">
                  <c:v>2.3042E-9</c:v>
                </c:pt>
                <c:pt idx="2949">
                  <c:v>2.2914000000000002E-9</c:v>
                </c:pt>
                <c:pt idx="2950">
                  <c:v>2.2787E-9</c:v>
                </c:pt>
                <c:pt idx="2951">
                  <c:v>2.2660999999999999E-9</c:v>
                </c:pt>
                <c:pt idx="2952">
                  <c:v>2.2536000000000002E-9</c:v>
                </c:pt>
                <c:pt idx="2953">
                  <c:v>2.2411E-9</c:v>
                </c:pt>
                <c:pt idx="2954">
                  <c:v>2.2285999999999999E-9</c:v>
                </c:pt>
                <c:pt idx="2955">
                  <c:v>2.2161999999999999E-9</c:v>
                </c:pt>
                <c:pt idx="2956">
                  <c:v>2.2038999999999998E-9</c:v>
                </c:pt>
                <c:pt idx="2957">
                  <c:v>2.1917000000000002E-9</c:v>
                </c:pt>
                <c:pt idx="2958">
                  <c:v>2.1795000000000002E-9</c:v>
                </c:pt>
                <c:pt idx="2959">
                  <c:v>2.1673000000000002E-9</c:v>
                </c:pt>
                <c:pt idx="2960">
                  <c:v>2.1552000000000002E-9</c:v>
                </c:pt>
                <c:pt idx="2961">
                  <c:v>2.1431999999999998E-9</c:v>
                </c:pt>
                <c:pt idx="2962">
                  <c:v>2.1311999999999998E-9</c:v>
                </c:pt>
                <c:pt idx="2963">
                  <c:v>2.1192999999999999E-9</c:v>
                </c:pt>
                <c:pt idx="2964">
                  <c:v>2.1074E-9</c:v>
                </c:pt>
                <c:pt idx="2965">
                  <c:v>2.0956000000000001E-9</c:v>
                </c:pt>
                <c:pt idx="2966">
                  <c:v>2.0838000000000002E-9</c:v>
                </c:pt>
                <c:pt idx="2967">
                  <c:v>2.0720999999999999E-9</c:v>
                </c:pt>
                <c:pt idx="2968">
                  <c:v>2.0604E-9</c:v>
                </c:pt>
                <c:pt idx="2969">
                  <c:v>2.0488000000000002E-9</c:v>
                </c:pt>
                <c:pt idx="2970">
                  <c:v>2.0372E-9</c:v>
                </c:pt>
                <c:pt idx="2971">
                  <c:v>2.0256000000000001E-9</c:v>
                </c:pt>
                <c:pt idx="2972">
                  <c:v>2.0140999999999999E-9</c:v>
                </c:pt>
                <c:pt idx="2973">
                  <c:v>2.0026000000000001E-9</c:v>
                </c:pt>
                <c:pt idx="2974">
                  <c:v>1.9911999999999999E-9</c:v>
                </c:pt>
                <c:pt idx="2975">
                  <c:v>1.9798000000000001E-9</c:v>
                </c:pt>
                <c:pt idx="2976">
                  <c:v>1.9685E-9</c:v>
                </c:pt>
                <c:pt idx="2977">
                  <c:v>1.9571999999999998E-9</c:v>
                </c:pt>
                <c:pt idx="2978">
                  <c:v>1.9460000000000001E-9</c:v>
                </c:pt>
                <c:pt idx="2979">
                  <c:v>1.9349E-9</c:v>
                </c:pt>
                <c:pt idx="2980">
                  <c:v>1.9236999999999999E-9</c:v>
                </c:pt>
                <c:pt idx="2981">
                  <c:v>1.9126999999999998E-9</c:v>
                </c:pt>
                <c:pt idx="2982">
                  <c:v>1.9017000000000002E-9</c:v>
                </c:pt>
                <c:pt idx="2983">
                  <c:v>1.8908000000000001E-9</c:v>
                </c:pt>
                <c:pt idx="2984">
                  <c:v>1.8799000000000001E-9</c:v>
                </c:pt>
                <c:pt idx="2985">
                  <c:v>1.8690000000000001E-9</c:v>
                </c:pt>
                <c:pt idx="2986">
                  <c:v>1.8582000000000001E-9</c:v>
                </c:pt>
                <c:pt idx="2987">
                  <c:v>1.8475000000000001E-9</c:v>
                </c:pt>
                <c:pt idx="2988">
                  <c:v>1.8367999999999999E-9</c:v>
                </c:pt>
                <c:pt idx="2989">
                  <c:v>1.8260999999999999E-9</c:v>
                </c:pt>
                <c:pt idx="2990">
                  <c:v>1.8155E-9</c:v>
                </c:pt>
                <c:pt idx="2991">
                  <c:v>1.8049E-9</c:v>
                </c:pt>
                <c:pt idx="2992">
                  <c:v>1.7943999999999999E-9</c:v>
                </c:pt>
                <c:pt idx="2993">
                  <c:v>1.7839E-9</c:v>
                </c:pt>
                <c:pt idx="2994">
                  <c:v>1.7734000000000001E-9</c:v>
                </c:pt>
                <c:pt idx="2995">
                  <c:v>1.763E-9</c:v>
                </c:pt>
                <c:pt idx="2996">
                  <c:v>1.7527E-9</c:v>
                </c:pt>
                <c:pt idx="2997">
                  <c:v>1.7423999999999999E-9</c:v>
                </c:pt>
                <c:pt idx="2998">
                  <c:v>1.7322000000000001E-9</c:v>
                </c:pt>
                <c:pt idx="2999">
                  <c:v>1.7220000000000001E-9</c:v>
                </c:pt>
                <c:pt idx="3000">
                  <c:v>1.7118E-9</c:v>
                </c:pt>
                <c:pt idx="3001">
                  <c:v>1.7017E-9</c:v>
                </c:pt>
                <c:pt idx="3002">
                  <c:v>1.6917000000000001E-9</c:v>
                </c:pt>
                <c:pt idx="3003">
                  <c:v>1.6816000000000001E-9</c:v>
                </c:pt>
                <c:pt idx="3004">
                  <c:v>1.6716000000000001E-9</c:v>
                </c:pt>
                <c:pt idx="3005">
                  <c:v>1.6617E-9</c:v>
                </c:pt>
                <c:pt idx="3006">
                  <c:v>1.6518E-9</c:v>
                </c:pt>
                <c:pt idx="3007">
                  <c:v>1.6419000000000001E-9</c:v>
                </c:pt>
                <c:pt idx="3008">
                  <c:v>1.6319999999999999E-9</c:v>
                </c:pt>
                <c:pt idx="3009">
                  <c:v>1.6222E-9</c:v>
                </c:pt>
                <c:pt idx="3010">
                  <c:v>1.6125E-9</c:v>
                </c:pt>
                <c:pt idx="3011">
                  <c:v>1.6027000000000001E-9</c:v>
                </c:pt>
                <c:pt idx="3012">
                  <c:v>1.5931E-9</c:v>
                </c:pt>
                <c:pt idx="3013">
                  <c:v>1.5835E-9</c:v>
                </c:pt>
                <c:pt idx="3014">
                  <c:v>1.5738999999999999E-9</c:v>
                </c:pt>
                <c:pt idx="3015">
                  <c:v>1.5644000000000001E-9</c:v>
                </c:pt>
                <c:pt idx="3016">
                  <c:v>1.5549000000000001E-9</c:v>
                </c:pt>
                <c:pt idx="3017">
                  <c:v>1.5455000000000001E-9</c:v>
                </c:pt>
                <c:pt idx="3018">
                  <c:v>1.5361000000000001E-9</c:v>
                </c:pt>
                <c:pt idx="3019">
                  <c:v>1.5266999999999999E-9</c:v>
                </c:pt>
                <c:pt idx="3020">
                  <c:v>1.5174E-9</c:v>
                </c:pt>
                <c:pt idx="3021">
                  <c:v>1.5081E-9</c:v>
                </c:pt>
                <c:pt idx="3022">
                  <c:v>1.4989000000000001E-9</c:v>
                </c:pt>
                <c:pt idx="3023">
                  <c:v>1.4895999999999999E-9</c:v>
                </c:pt>
                <c:pt idx="3024">
                  <c:v>1.4804E-9</c:v>
                </c:pt>
                <c:pt idx="3025">
                  <c:v>1.4713000000000001E-9</c:v>
                </c:pt>
                <c:pt idx="3026">
                  <c:v>1.4620999999999999E-9</c:v>
                </c:pt>
                <c:pt idx="3027">
                  <c:v>1.453E-9</c:v>
                </c:pt>
                <c:pt idx="3028">
                  <c:v>1.4438999999999999E-9</c:v>
                </c:pt>
                <c:pt idx="3029">
                  <c:v>1.4348E-9</c:v>
                </c:pt>
                <c:pt idx="3030">
                  <c:v>1.4258E-9</c:v>
                </c:pt>
                <c:pt idx="3031">
                  <c:v>1.4167000000000001E-9</c:v>
                </c:pt>
                <c:pt idx="3032">
                  <c:v>1.4077E-9</c:v>
                </c:pt>
                <c:pt idx="3033">
                  <c:v>1.3988E-9</c:v>
                </c:pt>
                <c:pt idx="3034">
                  <c:v>1.3898000000000001E-9</c:v>
                </c:pt>
                <c:pt idx="3035">
                  <c:v>1.3809000000000001E-9</c:v>
                </c:pt>
                <c:pt idx="3036">
                  <c:v>1.372E-9</c:v>
                </c:pt>
                <c:pt idx="3037">
                  <c:v>1.3631E-9</c:v>
                </c:pt>
                <c:pt idx="3038">
                  <c:v>1.3543E-9</c:v>
                </c:pt>
                <c:pt idx="3039">
                  <c:v>1.3455E-9</c:v>
                </c:pt>
                <c:pt idx="3040">
                  <c:v>1.3368E-9</c:v>
                </c:pt>
                <c:pt idx="3041">
                  <c:v>1.3281E-9</c:v>
                </c:pt>
                <c:pt idx="3042">
                  <c:v>1.3194E-9</c:v>
                </c:pt>
                <c:pt idx="3043">
                  <c:v>1.3107E-9</c:v>
                </c:pt>
                <c:pt idx="3044">
                  <c:v>1.3021000000000001E-9</c:v>
                </c:pt>
                <c:pt idx="3045">
                  <c:v>1.2936E-9</c:v>
                </c:pt>
                <c:pt idx="3046">
                  <c:v>1.285E-9</c:v>
                </c:pt>
                <c:pt idx="3047">
                  <c:v>1.2765999999999999E-9</c:v>
                </c:pt>
                <c:pt idx="3048">
                  <c:v>1.2681E-9</c:v>
                </c:pt>
                <c:pt idx="3049">
                  <c:v>1.2597999999999999E-9</c:v>
                </c:pt>
                <c:pt idx="3050">
                  <c:v>1.2514E-9</c:v>
                </c:pt>
                <c:pt idx="3051">
                  <c:v>1.2431E-9</c:v>
                </c:pt>
                <c:pt idx="3052">
                  <c:v>1.2348999999999999E-9</c:v>
                </c:pt>
                <c:pt idx="3053">
                  <c:v>1.2266000000000001E-9</c:v>
                </c:pt>
                <c:pt idx="3054">
                  <c:v>1.2185000000000001E-9</c:v>
                </c:pt>
                <c:pt idx="3055">
                  <c:v>1.2103E-9</c:v>
                </c:pt>
                <c:pt idx="3056">
                  <c:v>1.2023000000000001E-9</c:v>
                </c:pt>
                <c:pt idx="3057">
                  <c:v>1.1942000000000001E-9</c:v>
                </c:pt>
                <c:pt idx="3058">
                  <c:v>1.1862000000000001E-9</c:v>
                </c:pt>
                <c:pt idx="3059">
                  <c:v>1.1781999999999999E-9</c:v>
                </c:pt>
                <c:pt idx="3060">
                  <c:v>1.1703E-9</c:v>
                </c:pt>
                <c:pt idx="3061">
                  <c:v>1.1625000000000001E-9</c:v>
                </c:pt>
                <c:pt idx="3062">
                  <c:v>1.1545999999999999E-9</c:v>
                </c:pt>
                <c:pt idx="3063">
                  <c:v>1.1468E-9</c:v>
                </c:pt>
                <c:pt idx="3064">
                  <c:v>1.1390999999999999E-9</c:v>
                </c:pt>
                <c:pt idx="3065">
                  <c:v>1.1314E-9</c:v>
                </c:pt>
                <c:pt idx="3066">
                  <c:v>1.1237E-9</c:v>
                </c:pt>
                <c:pt idx="3067">
                  <c:v>1.1160999999999999E-9</c:v>
                </c:pt>
                <c:pt idx="3068">
                  <c:v>1.1086000000000001E-9</c:v>
                </c:pt>
                <c:pt idx="3069">
                  <c:v>1.101E-9</c:v>
                </c:pt>
                <c:pt idx="3070">
                  <c:v>1.0935E-9</c:v>
                </c:pt>
                <c:pt idx="3071">
                  <c:v>1.0861E-9</c:v>
                </c:pt>
                <c:pt idx="3072">
                  <c:v>1.0787E-9</c:v>
                </c:pt>
                <c:pt idx="3073">
                  <c:v>1.0714E-9</c:v>
                </c:pt>
                <c:pt idx="3074">
                  <c:v>1.0641000000000001E-9</c:v>
                </c:pt>
                <c:pt idx="3075">
                  <c:v>1.0568999999999999E-9</c:v>
                </c:pt>
                <c:pt idx="3076">
                  <c:v>1.0497E-9</c:v>
                </c:pt>
                <c:pt idx="3077">
                  <c:v>1.0425000000000001E-9</c:v>
                </c:pt>
                <c:pt idx="3078">
                  <c:v>1.0354E-9</c:v>
                </c:pt>
                <c:pt idx="3079">
                  <c:v>1.0284000000000001E-9</c:v>
                </c:pt>
                <c:pt idx="3080">
                  <c:v>1.0213E-9</c:v>
                </c:pt>
                <c:pt idx="3081">
                  <c:v>1.0143999999999999E-9</c:v>
                </c:pt>
                <c:pt idx="3082">
                  <c:v>1.0074000000000001E-9</c:v>
                </c:pt>
                <c:pt idx="3083">
                  <c:v>1.0005E-9</c:v>
                </c:pt>
                <c:pt idx="3084">
                  <c:v>9.9361999999999993E-10</c:v>
                </c:pt>
                <c:pt idx="3085">
                  <c:v>9.867700000000001E-10</c:v>
                </c:pt>
                <c:pt idx="3086">
                  <c:v>9.7994999999999991E-10</c:v>
                </c:pt>
                <c:pt idx="3087">
                  <c:v>9.7315999999999998E-10</c:v>
                </c:pt>
                <c:pt idx="3088">
                  <c:v>9.6639000000000001E-10</c:v>
                </c:pt>
                <c:pt idx="3089">
                  <c:v>9.5965999999999997E-10</c:v>
                </c:pt>
                <c:pt idx="3090">
                  <c:v>9.529499999999999E-10</c:v>
                </c:pt>
                <c:pt idx="3091">
                  <c:v>9.4626E-10</c:v>
                </c:pt>
                <c:pt idx="3092">
                  <c:v>9.3961000000000003E-10</c:v>
                </c:pt>
                <c:pt idx="3093">
                  <c:v>9.3299999999999998E-10</c:v>
                </c:pt>
                <c:pt idx="3094">
                  <c:v>9.2641000000000001E-10</c:v>
                </c:pt>
                <c:pt idx="3095">
                  <c:v>9.1985999999999996E-10</c:v>
                </c:pt>
                <c:pt idx="3096">
                  <c:v>9.1334999999999995E-10</c:v>
                </c:pt>
                <c:pt idx="3097">
                  <c:v>9.0686999999999999E-10</c:v>
                </c:pt>
                <c:pt idx="3098">
                  <c:v>9.0042999999999996E-10</c:v>
                </c:pt>
                <c:pt idx="3099">
                  <c:v>8.9401999999999998E-10</c:v>
                </c:pt>
                <c:pt idx="3100">
                  <c:v>8.8765000000000003E-10</c:v>
                </c:pt>
                <c:pt idx="3101">
                  <c:v>8.8132000000000001E-10</c:v>
                </c:pt>
                <c:pt idx="3102">
                  <c:v>8.7502000000000005E-10</c:v>
                </c:pt>
                <c:pt idx="3103">
                  <c:v>8.6876000000000001E-10</c:v>
                </c:pt>
                <c:pt idx="3104">
                  <c:v>8.6252000000000004E-10</c:v>
                </c:pt>
                <c:pt idx="3105">
                  <c:v>8.4224999999999996E-10</c:v>
                </c:pt>
                <c:pt idx="3106">
                  <c:v>8.3618999999999998E-10</c:v>
                </c:pt>
                <c:pt idx="3107">
                  <c:v>8.3014999999999997E-10</c:v>
                </c:pt>
                <c:pt idx="3108">
                  <c:v>8.2414000000000001E-10</c:v>
                </c:pt>
                <c:pt idx="3109">
                  <c:v>8.1816E-10</c:v>
                </c:pt>
                <c:pt idx="3110">
                  <c:v>8.1222000000000001E-10</c:v>
                </c:pt>
                <c:pt idx="3111">
                  <c:v>8.063E-10</c:v>
                </c:pt>
                <c:pt idx="3112">
                  <c:v>8.0041000000000003E-10</c:v>
                </c:pt>
                <c:pt idx="3113">
                  <c:v>7.9455000000000001E-10</c:v>
                </c:pt>
                <c:pt idx="3114">
                  <c:v>7.8870999999999996E-10</c:v>
                </c:pt>
                <c:pt idx="3115">
                  <c:v>7.8292000000000002E-10</c:v>
                </c:pt>
                <c:pt idx="3116">
                  <c:v>7.7715000000000005E-10</c:v>
                </c:pt>
                <c:pt idx="3117">
                  <c:v>7.7142000000000001E-10</c:v>
                </c:pt>
                <c:pt idx="3118">
                  <c:v>7.6572000000000002E-10</c:v>
                </c:pt>
                <c:pt idx="3119">
                  <c:v>7.6005999999999996E-10</c:v>
                </c:pt>
                <c:pt idx="3120">
                  <c:v>7.5444000000000003E-10</c:v>
                </c:pt>
                <c:pt idx="3121">
                  <c:v>7.4883999999999997E-10</c:v>
                </c:pt>
                <c:pt idx="3122">
                  <c:v>7.4329000000000003E-10</c:v>
                </c:pt>
                <c:pt idx="3123">
                  <c:v>7.3776000000000005E-10</c:v>
                </c:pt>
                <c:pt idx="3124">
                  <c:v>7.3227E-10</c:v>
                </c:pt>
                <c:pt idx="3125">
                  <c:v>7.2681E-10</c:v>
                </c:pt>
                <c:pt idx="3126">
                  <c:v>7.2138000000000005E-10</c:v>
                </c:pt>
                <c:pt idx="3127">
                  <c:v>7.1598000000000004E-10</c:v>
                </c:pt>
                <c:pt idx="3128">
                  <c:v>7.1060999999999999E-10</c:v>
                </c:pt>
                <c:pt idx="3129">
                  <c:v>7.0526999999999999E-10</c:v>
                </c:pt>
                <c:pt idx="3130">
                  <c:v>6.9997000000000001E-10</c:v>
                </c:pt>
                <c:pt idx="3131">
                  <c:v>6.9469999999999999E-10</c:v>
                </c:pt>
                <c:pt idx="3132">
                  <c:v>6.8946000000000002E-10</c:v>
                </c:pt>
                <c:pt idx="3133">
                  <c:v>6.8424999999999999E-10</c:v>
                </c:pt>
                <c:pt idx="3134">
                  <c:v>6.7908E-10</c:v>
                </c:pt>
                <c:pt idx="3135">
                  <c:v>6.7393999999999995E-10</c:v>
                </c:pt>
                <c:pt idx="3136">
                  <c:v>6.6882999999999995E-10</c:v>
                </c:pt>
                <c:pt idx="3137">
                  <c:v>6.6375999999999999E-10</c:v>
                </c:pt>
                <c:pt idx="3138">
                  <c:v>6.5871999999999998E-10</c:v>
                </c:pt>
                <c:pt idx="3139">
                  <c:v>6.5371000000000001E-10</c:v>
                </c:pt>
                <c:pt idx="3140">
                  <c:v>6.4872999999999999E-10</c:v>
                </c:pt>
                <c:pt idx="3141">
                  <c:v>6.4379000000000001E-10</c:v>
                </c:pt>
                <c:pt idx="3142">
                  <c:v>6.3887999999999997E-10</c:v>
                </c:pt>
                <c:pt idx="3143">
                  <c:v>6.3400999999999996E-10</c:v>
                </c:pt>
                <c:pt idx="3144">
                  <c:v>6.2917000000000001E-10</c:v>
                </c:pt>
                <c:pt idx="3145">
                  <c:v>6.2436E-10</c:v>
                </c:pt>
                <c:pt idx="3146">
                  <c:v>6.1959000000000003E-10</c:v>
                </c:pt>
                <c:pt idx="3147">
                  <c:v>6.1485E-10</c:v>
                </c:pt>
                <c:pt idx="3148">
                  <c:v>6.1014000000000003E-10</c:v>
                </c:pt>
                <c:pt idx="3149">
                  <c:v>6.0546999999999998E-10</c:v>
                </c:pt>
                <c:pt idx="3150">
                  <c:v>6.0082999999999998E-10</c:v>
                </c:pt>
                <c:pt idx="3151">
                  <c:v>5.9623000000000002E-10</c:v>
                </c:pt>
                <c:pt idx="3152">
                  <c:v>5.9166E-10</c:v>
                </c:pt>
                <c:pt idx="3153">
                  <c:v>5.8713000000000002E-10</c:v>
                </c:pt>
                <c:pt idx="3154">
                  <c:v>5.8263999999999996E-10</c:v>
                </c:pt>
                <c:pt idx="3155">
                  <c:v>5.7817999999999996E-10</c:v>
                </c:pt>
                <c:pt idx="3156">
                  <c:v>5.7375999999999999E-10</c:v>
                </c:pt>
                <c:pt idx="3157">
                  <c:v>5.6937999999999995E-10</c:v>
                </c:pt>
                <c:pt idx="3158">
                  <c:v>5.6502999999999996E-10</c:v>
                </c:pt>
                <c:pt idx="3159">
                  <c:v>5.6072E-10</c:v>
                </c:pt>
                <c:pt idx="3160">
                  <c:v>5.5644999999999998E-10</c:v>
                </c:pt>
                <c:pt idx="3161">
                  <c:v>5.5220000000000002E-10</c:v>
                </c:pt>
                <c:pt idx="3162">
                  <c:v>5.4798999999999999E-10</c:v>
                </c:pt>
                <c:pt idx="3163">
                  <c:v>5.4381000000000001E-10</c:v>
                </c:pt>
                <c:pt idx="3164">
                  <c:v>5.3964999999999999E-10</c:v>
                </c:pt>
                <c:pt idx="3165">
                  <c:v>5.3553000000000001E-10</c:v>
                </c:pt>
                <c:pt idx="3166">
                  <c:v>5.3143999999999998E-10</c:v>
                </c:pt>
                <c:pt idx="3167">
                  <c:v>5.2737999999999999E-10</c:v>
                </c:pt>
                <c:pt idx="3168">
                  <c:v>5.2336000000000004E-10</c:v>
                </c:pt>
                <c:pt idx="3169">
                  <c:v>5.1935999999999995E-10</c:v>
                </c:pt>
                <c:pt idx="3170">
                  <c:v>5.1539000000000002E-10</c:v>
                </c:pt>
                <c:pt idx="3171">
                  <c:v>5.1145000000000003E-10</c:v>
                </c:pt>
                <c:pt idx="3172">
                  <c:v>5.0754999999999997E-10</c:v>
                </c:pt>
                <c:pt idx="3173">
                  <c:v>5.0366999999999998E-10</c:v>
                </c:pt>
                <c:pt idx="3174">
                  <c:v>4.9983000000000002E-10</c:v>
                </c:pt>
                <c:pt idx="3175">
                  <c:v>4.9601000000000003E-10</c:v>
                </c:pt>
                <c:pt idx="3176">
                  <c:v>4.9221999999999998E-10</c:v>
                </c:pt>
                <c:pt idx="3177">
                  <c:v>4.8846999999999997E-10</c:v>
                </c:pt>
                <c:pt idx="3178">
                  <c:v>4.8474000000000002E-10</c:v>
                </c:pt>
                <c:pt idx="3179">
                  <c:v>4.8104000000000003E-10</c:v>
                </c:pt>
                <c:pt idx="3180">
                  <c:v>4.7736999999999998E-10</c:v>
                </c:pt>
                <c:pt idx="3181">
                  <c:v>4.7372999999999998E-10</c:v>
                </c:pt>
                <c:pt idx="3182">
                  <c:v>4.7012000000000003E-10</c:v>
                </c:pt>
                <c:pt idx="3183">
                  <c:v>4.6654000000000002E-10</c:v>
                </c:pt>
                <c:pt idx="3184">
                  <c:v>4.6297999999999999E-10</c:v>
                </c:pt>
                <c:pt idx="3185">
                  <c:v>4.5945999999999998E-10</c:v>
                </c:pt>
                <c:pt idx="3186">
                  <c:v>4.5596E-10</c:v>
                </c:pt>
                <c:pt idx="3187">
                  <c:v>4.5249000000000001E-10</c:v>
                </c:pt>
                <c:pt idx="3188">
                  <c:v>4.4906E-10</c:v>
                </c:pt>
                <c:pt idx="3189">
                  <c:v>4.4565000000000001E-10</c:v>
                </c:pt>
                <c:pt idx="3190">
                  <c:v>4.4228E-10</c:v>
                </c:pt>
                <c:pt idx="3191">
                  <c:v>4.3893999999999999E-10</c:v>
                </c:pt>
                <c:pt idx="3192">
                  <c:v>4.3564000000000001E-10</c:v>
                </c:pt>
                <c:pt idx="3193">
                  <c:v>4.3236999999999998E-10</c:v>
                </c:pt>
                <c:pt idx="3194">
                  <c:v>4.2913999999999998E-10</c:v>
                </c:pt>
                <c:pt idx="3195">
                  <c:v>4.2593999999999998E-10</c:v>
                </c:pt>
                <c:pt idx="3196">
                  <c:v>4.2276999999999998E-10</c:v>
                </c:pt>
                <c:pt idx="3197">
                  <c:v>4.1964000000000001E-10</c:v>
                </c:pt>
                <c:pt idx="3198">
                  <c:v>4.1653999999999999E-10</c:v>
                </c:pt>
                <c:pt idx="3199">
                  <c:v>4.1347000000000002E-10</c:v>
                </c:pt>
                <c:pt idx="3200">
                  <c:v>4.1043999999999998E-10</c:v>
                </c:pt>
                <c:pt idx="3201">
                  <c:v>4.0743000000000001E-10</c:v>
                </c:pt>
                <c:pt idx="3202">
                  <c:v>4.0446000000000002E-10</c:v>
                </c:pt>
                <c:pt idx="3203">
                  <c:v>4.0150999999999999E-10</c:v>
                </c:pt>
                <c:pt idx="3204">
                  <c:v>3.9859000000000002E-10</c:v>
                </c:pt>
                <c:pt idx="3205">
                  <c:v>3.9569999999999999E-10</c:v>
                </c:pt>
                <c:pt idx="3206">
                  <c:v>3.9282999999999998E-10</c:v>
                </c:pt>
                <c:pt idx="3207">
                  <c:v>3.8999000000000002E-10</c:v>
                </c:pt>
                <c:pt idx="3208">
                  <c:v>3.8718E-10</c:v>
                </c:pt>
                <c:pt idx="3209">
                  <c:v>3.8438000000000002E-10</c:v>
                </c:pt>
                <c:pt idx="3210">
                  <c:v>3.8162000000000002E-10</c:v>
                </c:pt>
                <c:pt idx="3211">
                  <c:v>3.7887000000000001E-10</c:v>
                </c:pt>
                <c:pt idx="3212">
                  <c:v>3.7614999999999999E-10</c:v>
                </c:pt>
                <c:pt idx="3213">
                  <c:v>3.7344999999999999E-10</c:v>
                </c:pt>
                <c:pt idx="3214">
                  <c:v>3.7077999999999999E-10</c:v>
                </c:pt>
                <c:pt idx="3215">
                  <c:v>3.6812000000000002E-10</c:v>
                </c:pt>
                <c:pt idx="3216">
                  <c:v>3.6549E-10</c:v>
                </c:pt>
                <c:pt idx="3217">
                  <c:v>3.6287999999999999E-10</c:v>
                </c:pt>
                <c:pt idx="3218">
                  <c:v>3.6029E-10</c:v>
                </c:pt>
                <c:pt idx="3219">
                  <c:v>3.5771999999999998E-10</c:v>
                </c:pt>
                <c:pt idx="3220">
                  <c:v>3.5517000000000003E-10</c:v>
                </c:pt>
                <c:pt idx="3221">
                  <c:v>3.5265000000000002E-10</c:v>
                </c:pt>
                <c:pt idx="3222">
                  <c:v>3.5013999999999999E-10</c:v>
                </c:pt>
                <c:pt idx="3223">
                  <c:v>3.4764999999999998E-10</c:v>
                </c:pt>
                <c:pt idx="3224">
                  <c:v>3.4519000000000002E-10</c:v>
                </c:pt>
                <c:pt idx="3225">
                  <c:v>3.4274E-10</c:v>
                </c:pt>
                <c:pt idx="3226">
                  <c:v>3.4032000000000002E-10</c:v>
                </c:pt>
                <c:pt idx="3227">
                  <c:v>3.3791000000000003E-10</c:v>
                </c:pt>
                <c:pt idx="3228">
                  <c:v>3.3552999999999998E-10</c:v>
                </c:pt>
                <c:pt idx="3229">
                  <c:v>3.3317E-10</c:v>
                </c:pt>
                <c:pt idx="3230">
                  <c:v>3.3082999999999998E-10</c:v>
                </c:pt>
                <c:pt idx="3231">
                  <c:v>3.2850999999999999E-10</c:v>
                </c:pt>
                <c:pt idx="3232">
                  <c:v>3.2621999999999999E-10</c:v>
                </c:pt>
                <c:pt idx="3233">
                  <c:v>3.2395E-10</c:v>
                </c:pt>
                <c:pt idx="3234">
                  <c:v>3.2169999999999999E-10</c:v>
                </c:pt>
                <c:pt idx="3235">
                  <c:v>3.1948000000000002E-10</c:v>
                </c:pt>
                <c:pt idx="3236">
                  <c:v>3.1729E-10</c:v>
                </c:pt>
                <c:pt idx="3237">
                  <c:v>3.1511999999999999E-10</c:v>
                </c:pt>
                <c:pt idx="3238">
                  <c:v>3.1297000000000001E-10</c:v>
                </c:pt>
                <c:pt idx="3239">
                  <c:v>3.1085000000000002E-10</c:v>
                </c:pt>
                <c:pt idx="3240">
                  <c:v>3.0875999999999998E-10</c:v>
                </c:pt>
                <c:pt idx="3241">
                  <c:v>3.0669E-10</c:v>
                </c:pt>
                <c:pt idx="3242">
                  <c:v>3.0464999999999998E-10</c:v>
                </c:pt>
                <c:pt idx="3243">
                  <c:v>3.0263000000000002E-10</c:v>
                </c:pt>
                <c:pt idx="3244">
                  <c:v>3.0063000000000003E-10</c:v>
                </c:pt>
                <c:pt idx="3245">
                  <c:v>2.9865999999999998E-10</c:v>
                </c:pt>
                <c:pt idx="3246">
                  <c:v>2.9671E-10</c:v>
                </c:pt>
                <c:pt idx="3247">
                  <c:v>2.9477999999999999E-10</c:v>
                </c:pt>
                <c:pt idx="3248">
                  <c:v>2.9286999999999999E-10</c:v>
                </c:pt>
                <c:pt idx="3249">
                  <c:v>2.9098999999999999E-10</c:v>
                </c:pt>
                <c:pt idx="3250">
                  <c:v>2.8911999999999998E-10</c:v>
                </c:pt>
                <c:pt idx="3251">
                  <c:v>2.8726999999999998E-10</c:v>
                </c:pt>
                <c:pt idx="3252">
                  <c:v>2.8544E-10</c:v>
                </c:pt>
                <c:pt idx="3253">
                  <c:v>2.8362999999999998E-10</c:v>
                </c:pt>
                <c:pt idx="3254">
                  <c:v>2.6456000000000001E-10</c:v>
                </c:pt>
                <c:pt idx="3255">
                  <c:v>2.4023999999999999E-10</c:v>
                </c:pt>
                <c:pt idx="3256">
                  <c:v>2.3797000000000001E-10</c:v>
                </c:pt>
                <c:pt idx="3257">
                  <c:v>2.3647999999999999E-10</c:v>
                </c:pt>
                <c:pt idx="3258">
                  <c:v>2.3500000000000002E-10</c:v>
                </c:pt>
                <c:pt idx="3259">
                  <c:v>2.3353000000000002E-10</c:v>
                </c:pt>
                <c:pt idx="3260">
                  <c:v>2.3207999999999999E-10</c:v>
                </c:pt>
                <c:pt idx="3261">
                  <c:v>2.3063999999999999E-10</c:v>
                </c:pt>
                <c:pt idx="3262">
                  <c:v>2.2921E-10</c:v>
                </c:pt>
                <c:pt idx="3263">
                  <c:v>2.278E-10</c:v>
                </c:pt>
                <c:pt idx="3264">
                  <c:v>2.2641E-10</c:v>
                </c:pt>
                <c:pt idx="3265">
                  <c:v>2.2501999999999999E-10</c:v>
                </c:pt>
                <c:pt idx="3266">
                  <c:v>2.2366000000000001E-10</c:v>
                </c:pt>
                <c:pt idx="3267">
                  <c:v>2.223E-10</c:v>
                </c:pt>
                <c:pt idx="3268">
                  <c:v>2.2096000000000001E-10</c:v>
                </c:pt>
                <c:pt idx="3269">
                  <c:v>2.1578E-10</c:v>
                </c:pt>
                <c:pt idx="3270">
                  <c:v>2.1362000000000001E-10</c:v>
                </c:pt>
                <c:pt idx="3271">
                  <c:v>2.1235E-10</c:v>
                </c:pt>
                <c:pt idx="3272">
                  <c:v>2.111E-10</c:v>
                </c:pt>
                <c:pt idx="3273">
                  <c:v>2.0986000000000001E-10</c:v>
                </c:pt>
                <c:pt idx="3274">
                  <c:v>2.0863999999999999E-10</c:v>
                </c:pt>
                <c:pt idx="3275">
                  <c:v>2.0741999999999999E-10</c:v>
                </c:pt>
                <c:pt idx="3276">
                  <c:v>2.0622000000000001E-10</c:v>
                </c:pt>
                <c:pt idx="3277">
                  <c:v>2.0502999999999999E-10</c:v>
                </c:pt>
                <c:pt idx="3278">
                  <c:v>2.0385E-10</c:v>
                </c:pt>
                <c:pt idx="3279">
                  <c:v>2.0267999999999999E-10</c:v>
                </c:pt>
                <c:pt idx="3280">
                  <c:v>2.0151999999999999E-10</c:v>
                </c:pt>
                <c:pt idx="3281">
                  <c:v>2.0037E-10</c:v>
                </c:pt>
                <c:pt idx="3282">
                  <c:v>1.9922999999999999E-10</c:v>
                </c:pt>
                <c:pt idx="3283">
                  <c:v>1.9809999999999999E-10</c:v>
                </c:pt>
                <c:pt idx="3284">
                  <c:v>1.9698E-10</c:v>
                </c:pt>
                <c:pt idx="3285">
                  <c:v>1.9586999999999999E-10</c:v>
                </c:pt>
                <c:pt idx="3286">
                  <c:v>1.9476999999999999E-10</c:v>
                </c:pt>
                <c:pt idx="3287">
                  <c:v>1.9368E-10</c:v>
                </c:pt>
                <c:pt idx="3288">
                  <c:v>1.9260000000000001E-10</c:v>
                </c:pt>
                <c:pt idx="3289">
                  <c:v>1.9153000000000001E-10</c:v>
                </c:pt>
                <c:pt idx="3290">
                  <c:v>1.9046999999999999E-10</c:v>
                </c:pt>
                <c:pt idx="3291">
                  <c:v>1.8941E-10</c:v>
                </c:pt>
                <c:pt idx="3292">
                  <c:v>1.8836999999999999E-10</c:v>
                </c:pt>
                <c:pt idx="3293">
                  <c:v>1.8732999999999999E-10</c:v>
                </c:pt>
                <c:pt idx="3294">
                  <c:v>1.8629999999999999E-10</c:v>
                </c:pt>
                <c:pt idx="3295">
                  <c:v>1.8528000000000001E-10</c:v>
                </c:pt>
                <c:pt idx="3296">
                  <c:v>1.8425999999999999E-10</c:v>
                </c:pt>
                <c:pt idx="3297">
                  <c:v>1.8326E-10</c:v>
                </c:pt>
                <c:pt idx="3298">
                  <c:v>1.8226E-10</c:v>
                </c:pt>
                <c:pt idx="3299">
                  <c:v>1.8126E-10</c:v>
                </c:pt>
                <c:pt idx="3300">
                  <c:v>1.8026999999999999E-10</c:v>
                </c:pt>
                <c:pt idx="3301">
                  <c:v>1.7929000000000001E-10</c:v>
                </c:pt>
                <c:pt idx="3302">
                  <c:v>1.7831E-10</c:v>
                </c:pt>
                <c:pt idx="3303">
                  <c:v>1.7734E-10</c:v>
                </c:pt>
                <c:pt idx="3304">
                  <c:v>1.7637000000000001E-10</c:v>
                </c:pt>
                <c:pt idx="3305">
                  <c:v>1.7540999999999999E-10</c:v>
                </c:pt>
                <c:pt idx="3306">
                  <c:v>1.7445E-10</c:v>
                </c:pt>
                <c:pt idx="3307">
                  <c:v>1.735E-10</c:v>
                </c:pt>
                <c:pt idx="3308">
                  <c:v>1.7254999999999999E-10</c:v>
                </c:pt>
                <c:pt idx="3309">
                  <c:v>1.7160999999999999E-10</c:v>
                </c:pt>
                <c:pt idx="3310">
                  <c:v>1.7066999999999999E-10</c:v>
                </c:pt>
                <c:pt idx="3311">
                  <c:v>1.6974E-10</c:v>
                </c:pt>
                <c:pt idx="3312">
                  <c:v>1.6881999999999999E-10</c:v>
                </c:pt>
                <c:pt idx="3313">
                  <c:v>1.6790000000000001E-10</c:v>
                </c:pt>
                <c:pt idx="3314">
                  <c:v>1.6699000000000001E-10</c:v>
                </c:pt>
                <c:pt idx="3315">
                  <c:v>1.6608999999999999E-10</c:v>
                </c:pt>
                <c:pt idx="3316">
                  <c:v>1.6519E-10</c:v>
                </c:pt>
                <c:pt idx="3317">
                  <c:v>1.6429000000000001E-10</c:v>
                </c:pt>
                <c:pt idx="3318">
                  <c:v>1.634E-10</c:v>
                </c:pt>
                <c:pt idx="3319">
                  <c:v>1.6250999999999999E-10</c:v>
                </c:pt>
                <c:pt idx="3320">
                  <c:v>1.6162999999999999E-10</c:v>
                </c:pt>
                <c:pt idx="3321">
                  <c:v>1.6076E-10</c:v>
                </c:pt>
                <c:pt idx="3322">
                  <c:v>1.5987999999999999E-10</c:v>
                </c:pt>
                <c:pt idx="3323">
                  <c:v>1.5901E-10</c:v>
                </c:pt>
                <c:pt idx="3324">
                  <c:v>1.5814999999999999E-10</c:v>
                </c:pt>
                <c:pt idx="3325">
                  <c:v>1.5729000000000001E-10</c:v>
                </c:pt>
                <c:pt idx="3326">
                  <c:v>1.5643E-10</c:v>
                </c:pt>
                <c:pt idx="3327">
                  <c:v>1.5557999999999999E-10</c:v>
                </c:pt>
                <c:pt idx="3328">
                  <c:v>1.5474E-10</c:v>
                </c:pt>
                <c:pt idx="3329">
                  <c:v>1.5390000000000001E-10</c:v>
                </c:pt>
                <c:pt idx="3330">
                  <c:v>1.5306999999999999E-10</c:v>
                </c:pt>
                <c:pt idx="3331">
                  <c:v>1.5224000000000001E-10</c:v>
                </c:pt>
                <c:pt idx="3332">
                  <c:v>1.5141E-10</c:v>
                </c:pt>
                <c:pt idx="3333">
                  <c:v>1.5058999999999999E-10</c:v>
                </c:pt>
                <c:pt idx="3334">
                  <c:v>1.4978E-10</c:v>
                </c:pt>
                <c:pt idx="3335">
                  <c:v>1.4897E-10</c:v>
                </c:pt>
                <c:pt idx="3336">
                  <c:v>1.4816000000000001E-10</c:v>
                </c:pt>
                <c:pt idx="3337">
                  <c:v>1.4734999999999999E-10</c:v>
                </c:pt>
                <c:pt idx="3338">
                  <c:v>1.4655E-10</c:v>
                </c:pt>
                <c:pt idx="3339">
                  <c:v>1.4576E-10</c:v>
                </c:pt>
                <c:pt idx="3340">
                  <c:v>1.4496000000000001E-10</c:v>
                </c:pt>
                <c:pt idx="3341">
                  <c:v>1.4417E-10</c:v>
                </c:pt>
                <c:pt idx="3342">
                  <c:v>1.4338E-10</c:v>
                </c:pt>
                <c:pt idx="3343">
                  <c:v>1.426E-10</c:v>
                </c:pt>
                <c:pt idx="3344">
                  <c:v>1.4182000000000001E-10</c:v>
                </c:pt>
                <c:pt idx="3345">
                  <c:v>1.4104000000000001E-10</c:v>
                </c:pt>
                <c:pt idx="3346">
                  <c:v>1.4025999999999999E-10</c:v>
                </c:pt>
                <c:pt idx="3347">
                  <c:v>1.3949E-10</c:v>
                </c:pt>
                <c:pt idx="3348">
                  <c:v>1.3871999999999999E-10</c:v>
                </c:pt>
                <c:pt idx="3349">
                  <c:v>1.3795E-10</c:v>
                </c:pt>
                <c:pt idx="3350">
                  <c:v>1.3718000000000001E-10</c:v>
                </c:pt>
                <c:pt idx="3351">
                  <c:v>1.3641E-10</c:v>
                </c:pt>
                <c:pt idx="3352">
                  <c:v>1.3564000000000001E-10</c:v>
                </c:pt>
                <c:pt idx="3353">
                  <c:v>1.3488E-10</c:v>
                </c:pt>
                <c:pt idx="3354">
                  <c:v>1.3410999999999999E-10</c:v>
                </c:pt>
                <c:pt idx="3355">
                  <c:v>1.3335000000000001E-10</c:v>
                </c:pt>
                <c:pt idx="3356">
                  <c:v>1.3259E-10</c:v>
                </c:pt>
                <c:pt idx="3357">
                  <c:v>1.3183E-10</c:v>
                </c:pt>
                <c:pt idx="3358">
                  <c:v>1.3106999999999999E-10</c:v>
                </c:pt>
                <c:pt idx="3359">
                  <c:v>1.3032E-10</c:v>
                </c:pt>
                <c:pt idx="3360">
                  <c:v>1.2957E-10</c:v>
                </c:pt>
                <c:pt idx="3361">
                  <c:v>1.2882E-10</c:v>
                </c:pt>
                <c:pt idx="3362">
                  <c:v>1.2807E-10</c:v>
                </c:pt>
                <c:pt idx="3363">
                  <c:v>1.2732000000000001E-10</c:v>
                </c:pt>
                <c:pt idx="3364">
                  <c:v>1.2657999999999999E-10</c:v>
                </c:pt>
                <c:pt idx="3365">
                  <c:v>1.2584E-10</c:v>
                </c:pt>
                <c:pt idx="3366">
                  <c:v>1.2124000000000001E-10</c:v>
                </c:pt>
                <c:pt idx="3367">
                  <c:v>1.1945000000000001E-10</c:v>
                </c:pt>
                <c:pt idx="3368">
                  <c:v>1.1565E-10</c:v>
                </c:pt>
                <c:pt idx="3369">
                  <c:v>1.1268000000000001E-10</c:v>
                </c:pt>
                <c:pt idx="3370">
                  <c:v>1.1194E-10</c:v>
                </c:pt>
                <c:pt idx="3371">
                  <c:v>1.1128E-10</c:v>
                </c:pt>
                <c:pt idx="3372">
                  <c:v>1.1063E-10</c:v>
                </c:pt>
                <c:pt idx="3373">
                  <c:v>1.0998E-10</c:v>
                </c:pt>
                <c:pt idx="3374">
                  <c:v>1.0933E-10</c:v>
                </c:pt>
                <c:pt idx="3375">
                  <c:v>1.0868000000000001E-10</c:v>
                </c:pt>
                <c:pt idx="3376">
                  <c:v>1.0804E-10</c:v>
                </c:pt>
                <c:pt idx="3377">
                  <c:v>1.074E-10</c:v>
                </c:pt>
                <c:pt idx="3378">
                  <c:v>1.0676E-10</c:v>
                </c:pt>
                <c:pt idx="3379">
                  <c:v>1.0612E-10</c:v>
                </c:pt>
                <c:pt idx="3380">
                  <c:v>1.0547999999999999E-10</c:v>
                </c:pt>
                <c:pt idx="3381">
                  <c:v>1.0484E-10</c:v>
                </c:pt>
                <c:pt idx="3382">
                  <c:v>1.042E-10</c:v>
                </c:pt>
                <c:pt idx="3383">
                  <c:v>1.0357E-10</c:v>
                </c:pt>
                <c:pt idx="3384">
                  <c:v>1.0293E-10</c:v>
                </c:pt>
                <c:pt idx="3385">
                  <c:v>1.023E-10</c:v>
                </c:pt>
                <c:pt idx="3386">
                  <c:v>1.0167E-10</c:v>
                </c:pt>
                <c:pt idx="3387">
                  <c:v>1.0103999999999999E-10</c:v>
                </c:pt>
                <c:pt idx="3388">
                  <c:v>1.0041000000000001E-10</c:v>
                </c:pt>
                <c:pt idx="3389">
                  <c:v>9.9787999999999994E-11</c:v>
                </c:pt>
                <c:pt idx="3390">
                  <c:v>9.9167000000000005E-11</c:v>
                </c:pt>
                <c:pt idx="3391">
                  <c:v>9.8547999999999994E-11</c:v>
                </c:pt>
                <c:pt idx="3392">
                  <c:v>9.7934E-11</c:v>
                </c:pt>
                <c:pt idx="3393">
                  <c:v>9.7321999999999997E-11</c:v>
                </c:pt>
                <c:pt idx="3394">
                  <c:v>9.6714000000000003E-11</c:v>
                </c:pt>
                <c:pt idx="3395">
                  <c:v>9.6110000000000005E-11</c:v>
                </c:pt>
                <c:pt idx="3396">
                  <c:v>9.5507999999999997E-11</c:v>
                </c:pt>
                <c:pt idx="3397">
                  <c:v>9.4909999999999998E-11</c:v>
                </c:pt>
                <c:pt idx="3398">
                  <c:v>9.4314000000000004E-11</c:v>
                </c:pt>
                <c:pt idx="3399">
                  <c:v>9.3720999999999996E-11</c:v>
                </c:pt>
                <c:pt idx="3400">
                  <c:v>9.3131000000000001E-11</c:v>
                </c:pt>
                <c:pt idx="3401">
                  <c:v>9.2542999999999998E-11</c:v>
                </c:pt>
                <c:pt idx="3402">
                  <c:v>9.1956999999999998E-11</c:v>
                </c:pt>
                <c:pt idx="3403">
                  <c:v>9.1373999999999999E-11</c:v>
                </c:pt>
                <c:pt idx="3404">
                  <c:v>9.0793999999999999E-11</c:v>
                </c:pt>
                <c:pt idx="3405">
                  <c:v>9.0214999999999996E-11</c:v>
                </c:pt>
                <c:pt idx="3406">
                  <c:v>8.9637999999999996E-11</c:v>
                </c:pt>
                <c:pt idx="3407">
                  <c:v>8.9063999999999996E-11</c:v>
                </c:pt>
                <c:pt idx="3408">
                  <c:v>8.8492000000000001E-11</c:v>
                </c:pt>
                <c:pt idx="3409">
                  <c:v>8.7921000000000001E-11</c:v>
                </c:pt>
                <c:pt idx="3410">
                  <c:v>8.7353000000000001E-11</c:v>
                </c:pt>
                <c:pt idx="3411">
                  <c:v>8.6785999999999996E-11</c:v>
                </c:pt>
                <c:pt idx="3412">
                  <c:v>8.6220999999999996E-11</c:v>
                </c:pt>
                <c:pt idx="3413">
                  <c:v>8.5657000000000005E-11</c:v>
                </c:pt>
                <c:pt idx="3414">
                  <c:v>8.5095000000000004E-11</c:v>
                </c:pt>
                <c:pt idx="3415">
                  <c:v>8.4534E-11</c:v>
                </c:pt>
                <c:pt idx="3416">
                  <c:v>8.3974000000000004E-11</c:v>
                </c:pt>
                <c:pt idx="3417">
                  <c:v>8.3415999999999999E-11</c:v>
                </c:pt>
                <c:pt idx="3418">
                  <c:v>8.2859000000000003E-11</c:v>
                </c:pt>
                <c:pt idx="3419">
                  <c:v>8.2303000000000003E-11</c:v>
                </c:pt>
                <c:pt idx="3420">
                  <c:v>8.1747999999999998E-11</c:v>
                </c:pt>
                <c:pt idx="3421">
                  <c:v>8.1194999999999997E-11</c:v>
                </c:pt>
                <c:pt idx="3422">
                  <c:v>8.0641999999999997E-11</c:v>
                </c:pt>
                <c:pt idx="3423">
                  <c:v>8.0091E-11</c:v>
                </c:pt>
                <c:pt idx="3424">
                  <c:v>7.9541999999999995E-11</c:v>
                </c:pt>
                <c:pt idx="3425">
                  <c:v>7.8993000000000003E-11</c:v>
                </c:pt>
                <c:pt idx="3426">
                  <c:v>7.8446999999999998E-11</c:v>
                </c:pt>
                <c:pt idx="3427">
                  <c:v>7.7902000000000001E-11</c:v>
                </c:pt>
                <c:pt idx="3428">
                  <c:v>7.7360000000000005E-11</c:v>
                </c:pt>
                <c:pt idx="3429">
                  <c:v>7.6820999999999995E-11</c:v>
                </c:pt>
                <c:pt idx="3430">
                  <c:v>7.6284999999999998E-11</c:v>
                </c:pt>
                <c:pt idx="3431">
                  <c:v>7.5752999999999997E-11</c:v>
                </c:pt>
                <c:pt idx="3432">
                  <c:v>7.5223999999999995E-11</c:v>
                </c:pt>
                <c:pt idx="3433">
                  <c:v>7.4699000000000002E-11</c:v>
                </c:pt>
                <c:pt idx="3434">
                  <c:v>7.4176999999999996E-11</c:v>
                </c:pt>
                <c:pt idx="3435">
                  <c:v>7.3659999999999994E-11</c:v>
                </c:pt>
                <c:pt idx="3436">
                  <c:v>7.3146000000000005E-11</c:v>
                </c:pt>
                <c:pt idx="3437">
                  <c:v>7.2635999999999999E-11</c:v>
                </c:pt>
                <c:pt idx="3438">
                  <c:v>7.2129000000000005E-11</c:v>
                </c:pt>
                <c:pt idx="3439">
                  <c:v>7.1627000000000002E-11</c:v>
                </c:pt>
                <c:pt idx="3440">
                  <c:v>7.1128E-11</c:v>
                </c:pt>
                <c:pt idx="3441">
                  <c:v>7.0631999999999997E-11</c:v>
                </c:pt>
                <c:pt idx="3442">
                  <c:v>7.0138999999999994E-11</c:v>
                </c:pt>
                <c:pt idx="3443">
                  <c:v>6.965E-11</c:v>
                </c:pt>
                <c:pt idx="3444">
                  <c:v>6.9164000000000005E-11</c:v>
                </c:pt>
                <c:pt idx="3445">
                  <c:v>6.8680000000000002E-11</c:v>
                </c:pt>
                <c:pt idx="3446">
                  <c:v>6.8199999999999995E-11</c:v>
                </c:pt>
                <c:pt idx="3447">
                  <c:v>6.7720999999999995E-11</c:v>
                </c:pt>
                <c:pt idx="3448">
                  <c:v>6.7246000000000005E-11</c:v>
                </c:pt>
                <c:pt idx="3449">
                  <c:v>6.6773000000000006E-11</c:v>
                </c:pt>
                <c:pt idx="3450">
                  <c:v>6.6303000000000006E-11</c:v>
                </c:pt>
                <c:pt idx="3451">
                  <c:v>6.5834999999999998E-11</c:v>
                </c:pt>
                <c:pt idx="3452">
                  <c:v>6.5368999999999994E-11</c:v>
                </c:pt>
                <c:pt idx="3453">
                  <c:v>6.4906000000000003E-11</c:v>
                </c:pt>
                <c:pt idx="3454">
                  <c:v>6.4445999999999999E-11</c:v>
                </c:pt>
                <c:pt idx="3455">
                  <c:v>6.3988999999999995E-11</c:v>
                </c:pt>
                <c:pt idx="3456">
                  <c:v>6.3533999999999995E-11</c:v>
                </c:pt>
                <c:pt idx="3457">
                  <c:v>6.3083000000000003E-11</c:v>
                </c:pt>
                <c:pt idx="3458">
                  <c:v>6.2632999999999995E-11</c:v>
                </c:pt>
                <c:pt idx="3459">
                  <c:v>6.2186999999999994E-11</c:v>
                </c:pt>
                <c:pt idx="3460">
                  <c:v>6.1742999999999998E-11</c:v>
                </c:pt>
                <c:pt idx="3461">
                  <c:v>6.1302000000000002E-11</c:v>
                </c:pt>
                <c:pt idx="3462">
                  <c:v>6.0864000000000006E-11</c:v>
                </c:pt>
                <c:pt idx="3463">
                  <c:v>6.0427000000000005E-11</c:v>
                </c:pt>
                <c:pt idx="3464">
                  <c:v>5.9993000000000004E-11</c:v>
                </c:pt>
                <c:pt idx="3465">
                  <c:v>5.9562000000000003E-11</c:v>
                </c:pt>
                <c:pt idx="3466">
                  <c:v>5.9131999999999998E-11</c:v>
                </c:pt>
                <c:pt idx="3467">
                  <c:v>5.8705000000000006E-11</c:v>
                </c:pt>
                <c:pt idx="3468">
                  <c:v>5.8280000000000005E-11</c:v>
                </c:pt>
                <c:pt idx="3469">
                  <c:v>5.7855999999999999E-11</c:v>
                </c:pt>
                <c:pt idx="3470">
                  <c:v>5.7433999999999998E-11</c:v>
                </c:pt>
                <c:pt idx="3471">
                  <c:v>5.7015000000000003E-11</c:v>
                </c:pt>
                <c:pt idx="3472">
                  <c:v>5.6596999999999997E-11</c:v>
                </c:pt>
                <c:pt idx="3473">
                  <c:v>5.6181000000000002E-11</c:v>
                </c:pt>
                <c:pt idx="3474">
                  <c:v>5.5766999999999999E-11</c:v>
                </c:pt>
                <c:pt idx="3475">
                  <c:v>5.5354999999999999E-11</c:v>
                </c:pt>
                <c:pt idx="3476">
                  <c:v>5.4944000000000002E-11</c:v>
                </c:pt>
                <c:pt idx="3477">
                  <c:v>5.4535999999999998E-11</c:v>
                </c:pt>
                <c:pt idx="3478">
                  <c:v>5.4129000000000003E-11</c:v>
                </c:pt>
                <c:pt idx="3479">
                  <c:v>5.3723999999999998E-11</c:v>
                </c:pt>
                <c:pt idx="3480">
                  <c:v>5.3320000000000003E-11</c:v>
                </c:pt>
                <c:pt idx="3481">
                  <c:v>5.2919000000000001E-11</c:v>
                </c:pt>
                <c:pt idx="3482">
                  <c:v>5.2519000000000001E-11</c:v>
                </c:pt>
                <c:pt idx="3483">
                  <c:v>5.2122000000000001E-11</c:v>
                </c:pt>
                <c:pt idx="3484">
                  <c:v>5.1726999999999999E-11</c:v>
                </c:pt>
                <c:pt idx="3485">
                  <c:v>5.1332999999999999E-11</c:v>
                </c:pt>
                <c:pt idx="3486">
                  <c:v>5.0941999999999998E-11</c:v>
                </c:pt>
                <c:pt idx="3487">
                  <c:v>5.0553000000000002E-11</c:v>
                </c:pt>
                <c:pt idx="3488">
                  <c:v>5.0165999999999998E-11</c:v>
                </c:pt>
                <c:pt idx="3489">
                  <c:v>4.9780999999999997E-11</c:v>
                </c:pt>
                <c:pt idx="3490">
                  <c:v>4.9399000000000003E-11</c:v>
                </c:pt>
                <c:pt idx="3491">
                  <c:v>4.9017999999999998E-11</c:v>
                </c:pt>
                <c:pt idx="3492">
                  <c:v>4.864E-11</c:v>
                </c:pt>
                <c:pt idx="3493">
                  <c:v>4.8263000000000003E-11</c:v>
                </c:pt>
                <c:pt idx="3494">
                  <c:v>4.7889E-11</c:v>
                </c:pt>
                <c:pt idx="3495">
                  <c:v>4.7517000000000001E-11</c:v>
                </c:pt>
                <c:pt idx="3496">
                  <c:v>4.7145999999999998E-11</c:v>
                </c:pt>
                <c:pt idx="3497">
                  <c:v>4.6778000000000001E-11</c:v>
                </c:pt>
                <c:pt idx="3498">
                  <c:v>4.6411E-11</c:v>
                </c:pt>
                <c:pt idx="3499">
                  <c:v>4.6046999999999999E-11</c:v>
                </c:pt>
                <c:pt idx="3500">
                  <c:v>4.5685000000000002E-11</c:v>
                </c:pt>
                <c:pt idx="3501">
                  <c:v>4.5325000000000002E-11</c:v>
                </c:pt>
                <c:pt idx="3502">
                  <c:v>4.4968000000000003E-11</c:v>
                </c:pt>
                <c:pt idx="3503">
                  <c:v>4.4613000000000001E-11</c:v>
                </c:pt>
                <c:pt idx="3504">
                  <c:v>4.4261E-11</c:v>
                </c:pt>
                <c:pt idx="3505">
                  <c:v>4.3911000000000002E-11</c:v>
                </c:pt>
                <c:pt idx="3506">
                  <c:v>4.3565E-11</c:v>
                </c:pt>
                <c:pt idx="3507">
                  <c:v>4.3221000000000003E-11</c:v>
                </c:pt>
                <c:pt idx="3508">
                  <c:v>4.2879999999999998E-11</c:v>
                </c:pt>
                <c:pt idx="3509">
                  <c:v>4.2540999999999998E-11</c:v>
                </c:pt>
                <c:pt idx="3510">
                  <c:v>4.2206E-11</c:v>
                </c:pt>
                <c:pt idx="3511">
                  <c:v>4.1873E-11</c:v>
                </c:pt>
                <c:pt idx="3512">
                  <c:v>4.1542999999999999E-11</c:v>
                </c:pt>
                <c:pt idx="3513">
                  <c:v>4.1215999999999999E-11</c:v>
                </c:pt>
                <c:pt idx="3514">
                  <c:v>4.0891000000000003E-11</c:v>
                </c:pt>
                <c:pt idx="3515">
                  <c:v>4.0570000000000002E-11</c:v>
                </c:pt>
                <c:pt idx="3516">
                  <c:v>4.0250999999999999E-11</c:v>
                </c:pt>
                <c:pt idx="3517">
                  <c:v>3.9935000000000002E-11</c:v>
                </c:pt>
                <c:pt idx="3518">
                  <c:v>3.9621999999999999E-11</c:v>
                </c:pt>
                <c:pt idx="3519">
                  <c:v>3.9312000000000002E-11</c:v>
                </c:pt>
                <c:pt idx="3520">
                  <c:v>3.9004999999999999E-11</c:v>
                </c:pt>
                <c:pt idx="3521">
                  <c:v>3.8699999999999999E-11</c:v>
                </c:pt>
                <c:pt idx="3522">
                  <c:v>3.8398E-11</c:v>
                </c:pt>
                <c:pt idx="3523">
                  <c:v>3.8099000000000001E-11</c:v>
                </c:pt>
                <c:pt idx="3524">
                  <c:v>3.7801999999999999E-11</c:v>
                </c:pt>
                <c:pt idx="3525">
                  <c:v>3.7507999999999997E-11</c:v>
                </c:pt>
                <c:pt idx="3526">
                  <c:v>3.7217000000000002E-11</c:v>
                </c:pt>
                <c:pt idx="3527">
                  <c:v>3.6927999999999998E-11</c:v>
                </c:pt>
                <c:pt idx="3528">
                  <c:v>3.6640999999999998E-11</c:v>
                </c:pt>
                <c:pt idx="3529">
                  <c:v>3.6356999999999998E-11</c:v>
                </c:pt>
                <c:pt idx="3530">
                  <c:v>3.6075999999999998E-11</c:v>
                </c:pt>
                <c:pt idx="3531">
                  <c:v>3.5797000000000002E-11</c:v>
                </c:pt>
                <c:pt idx="3532">
                  <c:v>3.5519999999999997E-11</c:v>
                </c:pt>
                <c:pt idx="3533">
                  <c:v>3.5245999999999999E-11</c:v>
                </c:pt>
                <c:pt idx="3534">
                  <c:v>3.4973999999999999E-11</c:v>
                </c:pt>
                <c:pt idx="3535">
                  <c:v>3.4704999999999998E-11</c:v>
                </c:pt>
                <c:pt idx="3536">
                  <c:v>3.3845E-11</c:v>
                </c:pt>
                <c:pt idx="3537">
                  <c:v>3.2706000000000001E-11</c:v>
                </c:pt>
                <c:pt idx="3538">
                  <c:v>3.2456000000000001E-11</c:v>
                </c:pt>
                <c:pt idx="3539">
                  <c:v>3.2209000000000002E-11</c:v>
                </c:pt>
                <c:pt idx="3540">
                  <c:v>3.1965000000000003E-11</c:v>
                </c:pt>
                <c:pt idx="3541">
                  <c:v>3.1723000000000001E-11</c:v>
                </c:pt>
                <c:pt idx="3542">
                  <c:v>3.1485000000000002E-11</c:v>
                </c:pt>
                <c:pt idx="3543">
                  <c:v>3.1247999999999998E-11</c:v>
                </c:pt>
                <c:pt idx="3544">
                  <c:v>3.1015000000000002E-11</c:v>
                </c:pt>
                <c:pt idx="3545">
                  <c:v>3.0783000000000002E-11</c:v>
                </c:pt>
                <c:pt idx="3546">
                  <c:v>3.0554000000000002E-11</c:v>
                </c:pt>
                <c:pt idx="3547">
                  <c:v>3.0327E-11</c:v>
                </c:pt>
                <c:pt idx="3548">
                  <c:v>3.0102999999999998E-11</c:v>
                </c:pt>
                <c:pt idx="3549">
                  <c:v>2.9879999999999998E-11</c:v>
                </c:pt>
                <c:pt idx="3550">
                  <c:v>2.9659999999999998E-11</c:v>
                </c:pt>
                <c:pt idx="3551">
                  <c:v>2.9442000000000002E-11</c:v>
                </c:pt>
                <c:pt idx="3552">
                  <c:v>2.9225999999999997E-11</c:v>
                </c:pt>
                <c:pt idx="3553">
                  <c:v>2.9012E-11</c:v>
                </c:pt>
                <c:pt idx="3554">
                  <c:v>2.8799000000000001E-11</c:v>
                </c:pt>
                <c:pt idx="3555">
                  <c:v>2.8588999999999999E-11</c:v>
                </c:pt>
                <c:pt idx="3556">
                  <c:v>2.838E-11</c:v>
                </c:pt>
                <c:pt idx="3557">
                  <c:v>2.8174E-11</c:v>
                </c:pt>
                <c:pt idx="3558">
                  <c:v>2.7968999999999999E-11</c:v>
                </c:pt>
                <c:pt idx="3559">
                  <c:v>2.7765999999999999E-11</c:v>
                </c:pt>
                <c:pt idx="3560">
                  <c:v>2.7565000000000001E-11</c:v>
                </c:pt>
                <c:pt idx="3561">
                  <c:v>2.7366E-11</c:v>
                </c:pt>
                <c:pt idx="3562">
                  <c:v>2.7168999999999999E-11</c:v>
                </c:pt>
                <c:pt idx="3563">
                  <c:v>2.6974E-11</c:v>
                </c:pt>
                <c:pt idx="3564">
                  <c:v>2.6780999999999999E-11</c:v>
                </c:pt>
                <c:pt idx="3565">
                  <c:v>2.6589999999999999E-11</c:v>
                </c:pt>
                <c:pt idx="3566">
                  <c:v>2.6400000000000001E-11</c:v>
                </c:pt>
                <c:pt idx="3567">
                  <c:v>2.6212E-11</c:v>
                </c:pt>
                <c:pt idx="3568">
                  <c:v>2.6026000000000001E-11</c:v>
                </c:pt>
                <c:pt idx="3569">
                  <c:v>2.5841E-11</c:v>
                </c:pt>
                <c:pt idx="3570">
                  <c:v>2.5658000000000001E-11</c:v>
                </c:pt>
                <c:pt idx="3571">
                  <c:v>2.5476E-11</c:v>
                </c:pt>
                <c:pt idx="3572">
                  <c:v>2.5296E-11</c:v>
                </c:pt>
                <c:pt idx="3573">
                  <c:v>2.5117E-11</c:v>
                </c:pt>
                <c:pt idx="3574">
                  <c:v>2.494E-11</c:v>
                </c:pt>
                <c:pt idx="3575">
                  <c:v>2.4763999999999999E-11</c:v>
                </c:pt>
                <c:pt idx="3576">
                  <c:v>2.4589999999999999E-11</c:v>
                </c:pt>
                <c:pt idx="3577">
                  <c:v>2.4417000000000001E-11</c:v>
                </c:pt>
                <c:pt idx="3578">
                  <c:v>2.4246000000000001E-11</c:v>
                </c:pt>
                <c:pt idx="3579">
                  <c:v>2.4076999999999999E-11</c:v>
                </c:pt>
                <c:pt idx="3580">
                  <c:v>2.3908999999999999E-11</c:v>
                </c:pt>
                <c:pt idx="3581">
                  <c:v>2.3743E-11</c:v>
                </c:pt>
                <c:pt idx="3582">
                  <c:v>2.3578E-11</c:v>
                </c:pt>
                <c:pt idx="3583">
                  <c:v>2.3415000000000001E-11</c:v>
                </c:pt>
                <c:pt idx="3584">
                  <c:v>2.3253E-11</c:v>
                </c:pt>
                <c:pt idx="3585">
                  <c:v>2.3093000000000001E-11</c:v>
                </c:pt>
                <c:pt idx="3586">
                  <c:v>2.2935E-11</c:v>
                </c:pt>
                <c:pt idx="3587">
                  <c:v>2.2778E-11</c:v>
                </c:pt>
                <c:pt idx="3588">
                  <c:v>2.2622999999999998E-11</c:v>
                </c:pt>
                <c:pt idx="3589">
                  <c:v>2.2468999999999999E-11</c:v>
                </c:pt>
                <c:pt idx="3590">
                  <c:v>2.2316000000000001E-11</c:v>
                </c:pt>
                <c:pt idx="3591">
                  <c:v>2.2164999999999999E-11</c:v>
                </c:pt>
                <c:pt idx="3592">
                  <c:v>1.8598000000000001E-11</c:v>
                </c:pt>
                <c:pt idx="3593">
                  <c:v>1.8472E-11</c:v>
                </c:pt>
                <c:pt idx="3594">
                  <c:v>1.8347999999999999E-11</c:v>
                </c:pt>
                <c:pt idx="3595">
                  <c:v>1.8225E-11</c:v>
                </c:pt>
                <c:pt idx="3596">
                  <c:v>1.8103000000000001E-11</c:v>
                </c:pt>
                <c:pt idx="3597">
                  <c:v>1.7982E-11</c:v>
                </c:pt>
                <c:pt idx="3598">
                  <c:v>1.7862000000000001E-11</c:v>
                </c:pt>
                <c:pt idx="3599">
                  <c:v>1.7744E-11</c:v>
                </c:pt>
                <c:pt idx="3600">
                  <c:v>1.7625999999999999E-11</c:v>
                </c:pt>
                <c:pt idx="3601">
                  <c:v>1.7509000000000001E-11</c:v>
                </c:pt>
                <c:pt idx="3602">
                  <c:v>1.7394E-11</c:v>
                </c:pt>
                <c:pt idx="3603">
                  <c:v>1.7280000000000001E-11</c:v>
                </c:pt>
                <c:pt idx="3604">
                  <c:v>1.7165999999999999E-11</c:v>
                </c:pt>
                <c:pt idx="3605">
                  <c:v>1.7054000000000001E-11</c:v>
                </c:pt>
                <c:pt idx="3606">
                  <c:v>1.6942999999999998E-11</c:v>
                </c:pt>
                <c:pt idx="3607">
                  <c:v>1.6833000000000001E-11</c:v>
                </c:pt>
                <c:pt idx="3608">
                  <c:v>1.6724E-11</c:v>
                </c:pt>
                <c:pt idx="3609">
                  <c:v>1.6617E-11</c:v>
                </c:pt>
                <c:pt idx="3610">
                  <c:v>1.651E-11</c:v>
                </c:pt>
                <c:pt idx="3611">
                  <c:v>1.6404000000000002E-11</c:v>
                </c:pt>
                <c:pt idx="3612">
                  <c:v>1.6300000000000001E-11</c:v>
                </c:pt>
                <c:pt idx="3613">
                  <c:v>1.6196000000000001E-11</c:v>
                </c:pt>
                <c:pt idx="3614">
                  <c:v>1.6094000000000001E-11</c:v>
                </c:pt>
                <c:pt idx="3615">
                  <c:v>1.5991999999999999E-11</c:v>
                </c:pt>
                <c:pt idx="3616">
                  <c:v>1.5892000000000001E-11</c:v>
                </c:pt>
                <c:pt idx="3617">
                  <c:v>1.5791999999999999E-11</c:v>
                </c:pt>
                <c:pt idx="3618">
                  <c:v>1.5692999999999999E-11</c:v>
                </c:pt>
                <c:pt idx="3619">
                  <c:v>1.5596000000000001E-11</c:v>
                </c:pt>
                <c:pt idx="3620">
                  <c:v>1.5498999999999999E-11</c:v>
                </c:pt>
                <c:pt idx="3621">
                  <c:v>1.5403E-11</c:v>
                </c:pt>
                <c:pt idx="3622">
                  <c:v>1.5309000000000001E-11</c:v>
                </c:pt>
                <c:pt idx="3623">
                  <c:v>1.5214999999999999E-11</c:v>
                </c:pt>
                <c:pt idx="3624">
                  <c:v>1.5122E-11</c:v>
                </c:pt>
                <c:pt idx="3625">
                  <c:v>1.5029999999999999E-11</c:v>
                </c:pt>
                <c:pt idx="3626">
                  <c:v>1.4939E-11</c:v>
                </c:pt>
                <c:pt idx="3627">
                  <c:v>1.4848000000000001E-11</c:v>
                </c:pt>
                <c:pt idx="3628">
                  <c:v>1.4759E-11</c:v>
                </c:pt>
                <c:pt idx="3629">
                  <c:v>1.4671000000000002E-11</c:v>
                </c:pt>
                <c:pt idx="3630">
                  <c:v>1.4583E-11</c:v>
                </c:pt>
                <c:pt idx="3631">
                  <c:v>1.4497E-11</c:v>
                </c:pt>
                <c:pt idx="3632">
                  <c:v>1.4411000000000001E-11</c:v>
                </c:pt>
                <c:pt idx="3633">
                  <c:v>1.4326E-11</c:v>
                </c:pt>
                <c:pt idx="3634">
                  <c:v>1.4241E-11</c:v>
                </c:pt>
                <c:pt idx="3635">
                  <c:v>1.4158E-11</c:v>
                </c:pt>
                <c:pt idx="3636">
                  <c:v>1.4075000000000001E-11</c:v>
                </c:pt>
                <c:pt idx="3637">
                  <c:v>1.3993E-11</c:v>
                </c:pt>
                <c:pt idx="3638">
                  <c:v>1.3912E-11</c:v>
                </c:pt>
                <c:pt idx="3639">
                  <c:v>1.3831E-11</c:v>
                </c:pt>
                <c:pt idx="3640">
                  <c:v>1.3751E-11</c:v>
                </c:pt>
                <c:pt idx="3641">
                  <c:v>1.3671E-11</c:v>
                </c:pt>
                <c:pt idx="3642">
                  <c:v>1.3593E-11</c:v>
                </c:pt>
                <c:pt idx="3643">
                  <c:v>1.3514000000000001E-11</c:v>
                </c:pt>
                <c:pt idx="3644">
                  <c:v>1.3436999999999999E-11</c:v>
                </c:pt>
                <c:pt idx="3645">
                  <c:v>1.336E-11</c:v>
                </c:pt>
                <c:pt idx="3646">
                  <c:v>1.3283E-11</c:v>
                </c:pt>
                <c:pt idx="3647">
                  <c:v>1.3207000000000001E-11</c:v>
                </c:pt>
                <c:pt idx="3648">
                  <c:v>1.3132E-11</c:v>
                </c:pt>
                <c:pt idx="3649">
                  <c:v>1.3057E-11</c:v>
                </c:pt>
                <c:pt idx="3650">
                  <c:v>1.2983E-11</c:v>
                </c:pt>
                <c:pt idx="3651">
                  <c:v>1.2909E-11</c:v>
                </c:pt>
                <c:pt idx="3652">
                  <c:v>1.2836000000000001E-11</c:v>
                </c:pt>
                <c:pt idx="3653">
                  <c:v>1.2763E-11</c:v>
                </c:pt>
                <c:pt idx="3654">
                  <c:v>1.2691000000000001E-11</c:v>
                </c:pt>
                <c:pt idx="3655">
                  <c:v>1.2620000000000001E-11</c:v>
                </c:pt>
                <c:pt idx="3656">
                  <c:v>1.2548E-11</c:v>
                </c:pt>
                <c:pt idx="3657">
                  <c:v>1.2478000000000001E-11</c:v>
                </c:pt>
                <c:pt idx="3658">
                  <c:v>1.2407000000000001E-11</c:v>
                </c:pt>
                <c:pt idx="3659">
                  <c:v>1.2337E-11</c:v>
                </c:pt>
                <c:pt idx="3660">
                  <c:v>1.2267E-11</c:v>
                </c:pt>
                <c:pt idx="3661">
                  <c:v>1.2198E-11</c:v>
                </c:pt>
                <c:pt idx="3662">
                  <c:v>1.2129000000000001E-11</c:v>
                </c:pt>
                <c:pt idx="3663">
                  <c:v>1.206E-11</c:v>
                </c:pt>
                <c:pt idx="3664">
                  <c:v>1.1990999999999999E-11</c:v>
                </c:pt>
                <c:pt idx="3665">
                  <c:v>1.1923000000000001E-11</c:v>
                </c:pt>
                <c:pt idx="3666">
                  <c:v>1.1855000000000001E-11</c:v>
                </c:pt>
                <c:pt idx="3667">
                  <c:v>1.1787999999999999E-11</c:v>
                </c:pt>
                <c:pt idx="3668">
                  <c:v>1.1719999999999999E-11</c:v>
                </c:pt>
                <c:pt idx="3669">
                  <c:v>1.1654E-11</c:v>
                </c:pt>
                <c:pt idx="3670">
                  <c:v>1.1587000000000001E-11</c:v>
                </c:pt>
                <c:pt idx="3671">
                  <c:v>1.1521E-11</c:v>
                </c:pt>
                <c:pt idx="3672">
                  <c:v>1.1455000000000001E-11</c:v>
                </c:pt>
                <c:pt idx="3673">
                  <c:v>1.1390000000000001E-11</c:v>
                </c:pt>
                <c:pt idx="3674">
                  <c:v>1.1325E-11</c:v>
                </c:pt>
                <c:pt idx="3675">
                  <c:v>1.126E-11</c:v>
                </c:pt>
                <c:pt idx="3676">
                  <c:v>1.1196E-11</c:v>
                </c:pt>
                <c:pt idx="3677">
                  <c:v>1.1133E-11</c:v>
                </c:pt>
                <c:pt idx="3678">
                  <c:v>1.107E-11</c:v>
                </c:pt>
                <c:pt idx="3679">
                  <c:v>1.1006999999999999E-11</c:v>
                </c:pt>
                <c:pt idx="3680">
                  <c:v>1.0944E-11</c:v>
                </c:pt>
                <c:pt idx="3681">
                  <c:v>1.0882E-11</c:v>
                </c:pt>
                <c:pt idx="3682">
                  <c:v>1.0821E-11</c:v>
                </c:pt>
                <c:pt idx="3683">
                  <c:v>1.0759E-11</c:v>
                </c:pt>
                <c:pt idx="3684">
                  <c:v>1.0698E-11</c:v>
                </c:pt>
                <c:pt idx="3685">
                  <c:v>1.0638000000000001E-11</c:v>
                </c:pt>
                <c:pt idx="3686">
                  <c:v>1.0578E-11</c:v>
                </c:pt>
                <c:pt idx="3687">
                  <c:v>1.0518E-11</c:v>
                </c:pt>
                <c:pt idx="3688">
                  <c:v>1.0457999999999999E-11</c:v>
                </c:pt>
                <c:pt idx="3689">
                  <c:v>1.0399E-11</c:v>
                </c:pt>
                <c:pt idx="3690">
                  <c:v>1.0338999999999999E-11</c:v>
                </c:pt>
                <c:pt idx="3691">
                  <c:v>1.0281E-11</c:v>
                </c:pt>
                <c:pt idx="3692">
                  <c:v>1.0222000000000001E-11</c:v>
                </c:pt>
                <c:pt idx="3693">
                  <c:v>1.0164000000000001E-11</c:v>
                </c:pt>
                <c:pt idx="3694">
                  <c:v>1.0106000000000001E-11</c:v>
                </c:pt>
                <c:pt idx="3695">
                  <c:v>1.0048000000000001E-11</c:v>
                </c:pt>
                <c:pt idx="3696">
                  <c:v>9.9909999999999997E-12</c:v>
                </c:pt>
                <c:pt idx="3697">
                  <c:v>9.9337E-12</c:v>
                </c:pt>
                <c:pt idx="3698">
                  <c:v>9.8765999999999993E-12</c:v>
                </c:pt>
                <c:pt idx="3699">
                  <c:v>9.8196999999999994E-12</c:v>
                </c:pt>
                <c:pt idx="3700">
                  <c:v>9.7630000000000003E-12</c:v>
                </c:pt>
                <c:pt idx="3701">
                  <c:v>9.7065999999999999E-12</c:v>
                </c:pt>
                <c:pt idx="3702">
                  <c:v>9.6504000000000002E-12</c:v>
                </c:pt>
                <c:pt idx="3703">
                  <c:v>9.5945000000000008E-12</c:v>
                </c:pt>
                <c:pt idx="3704">
                  <c:v>9.5389999999999996E-12</c:v>
                </c:pt>
                <c:pt idx="3705">
                  <c:v>9.4836999999999993E-12</c:v>
                </c:pt>
                <c:pt idx="3706">
                  <c:v>9.4288000000000004E-12</c:v>
                </c:pt>
                <c:pt idx="3707">
                  <c:v>9.3741000000000006E-12</c:v>
                </c:pt>
                <c:pt idx="3708">
                  <c:v>9.3198000000000007E-12</c:v>
                </c:pt>
                <c:pt idx="3709">
                  <c:v>9.2657999999999996E-12</c:v>
                </c:pt>
                <c:pt idx="3710">
                  <c:v>9.2121000000000003E-12</c:v>
                </c:pt>
                <c:pt idx="3711">
                  <c:v>9.1586999999999997E-12</c:v>
                </c:pt>
                <c:pt idx="3712">
                  <c:v>9.1055999999999995E-12</c:v>
                </c:pt>
                <c:pt idx="3713">
                  <c:v>9.0527999999999996E-12</c:v>
                </c:pt>
                <c:pt idx="3714">
                  <c:v>9.0002999999999999E-12</c:v>
                </c:pt>
                <c:pt idx="3715">
                  <c:v>8.9479999999999994E-12</c:v>
                </c:pt>
                <c:pt idx="3716">
                  <c:v>8.8959999999999993E-12</c:v>
                </c:pt>
                <c:pt idx="3717">
                  <c:v>8.8442999999999994E-12</c:v>
                </c:pt>
                <c:pt idx="3718">
                  <c:v>8.7928000000000003E-12</c:v>
                </c:pt>
                <c:pt idx="3719">
                  <c:v>8.7415000000000003E-12</c:v>
                </c:pt>
                <c:pt idx="3720">
                  <c:v>8.6905000000000006E-12</c:v>
                </c:pt>
                <c:pt idx="3721">
                  <c:v>8.6397999999999996E-12</c:v>
                </c:pt>
                <c:pt idx="3722">
                  <c:v>8.5891999999999998E-12</c:v>
                </c:pt>
                <c:pt idx="3723">
                  <c:v>8.5389999999999999E-12</c:v>
                </c:pt>
                <c:pt idx="3724">
                  <c:v>8.4890000000000007E-12</c:v>
                </c:pt>
                <c:pt idx="3725">
                  <c:v>8.4392000000000006E-12</c:v>
                </c:pt>
                <c:pt idx="3726">
                  <c:v>8.3896999999999993E-12</c:v>
                </c:pt>
                <c:pt idx="3727">
                  <c:v>8.3404999999999999E-12</c:v>
                </c:pt>
                <c:pt idx="3728">
                  <c:v>8.2916000000000007E-12</c:v>
                </c:pt>
                <c:pt idx="3729">
                  <c:v>8.2429000000000008E-12</c:v>
                </c:pt>
                <c:pt idx="3730">
                  <c:v>8.1944999999999995E-12</c:v>
                </c:pt>
                <c:pt idx="3731">
                  <c:v>8.1463000000000005E-12</c:v>
                </c:pt>
                <c:pt idx="3732">
                  <c:v>8.0984000000000003E-12</c:v>
                </c:pt>
                <c:pt idx="3733">
                  <c:v>8.0506999999999992E-12</c:v>
                </c:pt>
                <c:pt idx="3734">
                  <c:v>8.0033E-12</c:v>
                </c:pt>
                <c:pt idx="3735">
                  <c:v>7.9561E-12</c:v>
                </c:pt>
                <c:pt idx="3736">
                  <c:v>7.9092000000000003E-12</c:v>
                </c:pt>
                <c:pt idx="3737">
                  <c:v>7.8624999999999997E-12</c:v>
                </c:pt>
                <c:pt idx="3738">
                  <c:v>7.8159999999999998E-12</c:v>
                </c:pt>
                <c:pt idx="3739">
                  <c:v>7.7697000000000007E-12</c:v>
                </c:pt>
                <c:pt idx="3740">
                  <c:v>7.7236000000000007E-12</c:v>
                </c:pt>
                <c:pt idx="3741">
                  <c:v>7.6776999999999999E-12</c:v>
                </c:pt>
                <c:pt idx="3742">
                  <c:v>7.6319000000000002E-12</c:v>
                </c:pt>
                <c:pt idx="3743">
                  <c:v>7.5862000000000001E-12</c:v>
                </c:pt>
                <c:pt idx="3744">
                  <c:v>7.5407000000000008E-12</c:v>
                </c:pt>
                <c:pt idx="3745">
                  <c:v>7.4954000000000006E-12</c:v>
                </c:pt>
                <c:pt idx="3746">
                  <c:v>7.4501000000000003E-12</c:v>
                </c:pt>
                <c:pt idx="3747">
                  <c:v>7.4049999999999992E-12</c:v>
                </c:pt>
                <c:pt idx="3748">
                  <c:v>7.3599999999999993E-12</c:v>
                </c:pt>
                <c:pt idx="3749">
                  <c:v>7.3152000000000002E-12</c:v>
                </c:pt>
                <c:pt idx="3750">
                  <c:v>7.2706000000000001E-12</c:v>
                </c:pt>
                <c:pt idx="3751">
                  <c:v>7.2260000000000001E-12</c:v>
                </c:pt>
                <c:pt idx="3752">
                  <c:v>7.1817000000000004E-12</c:v>
                </c:pt>
                <c:pt idx="3753">
                  <c:v>7.1375000000000002E-12</c:v>
                </c:pt>
                <c:pt idx="3754">
                  <c:v>7.0933999999999996E-12</c:v>
                </c:pt>
                <c:pt idx="3755">
                  <c:v>7.0496000000000002E-12</c:v>
                </c:pt>
                <c:pt idx="3756">
                  <c:v>7.0059000000000003E-12</c:v>
                </c:pt>
                <c:pt idx="3757">
                  <c:v>6.9624000000000003E-12</c:v>
                </c:pt>
                <c:pt idx="3758">
                  <c:v>6.9189999999999999E-12</c:v>
                </c:pt>
                <c:pt idx="3759">
                  <c:v>6.8758000000000002E-12</c:v>
                </c:pt>
                <c:pt idx="3760">
                  <c:v>6.8327000000000002E-12</c:v>
                </c:pt>
                <c:pt idx="3761">
                  <c:v>6.7898E-12</c:v>
                </c:pt>
                <c:pt idx="3762">
                  <c:v>6.7470999999999998E-12</c:v>
                </c:pt>
                <c:pt idx="3763">
                  <c:v>6.7045E-12</c:v>
                </c:pt>
                <c:pt idx="3764">
                  <c:v>6.6619999999999997E-12</c:v>
                </c:pt>
                <c:pt idx="3765">
                  <c:v>6.6197999999999997E-12</c:v>
                </c:pt>
                <c:pt idx="3766">
                  <c:v>6.5777000000000001E-12</c:v>
                </c:pt>
                <c:pt idx="3767">
                  <c:v>6.5357999999999997E-12</c:v>
                </c:pt>
                <c:pt idx="3768">
                  <c:v>6.4941E-12</c:v>
                </c:pt>
                <c:pt idx="3769">
                  <c:v>6.4526000000000002E-12</c:v>
                </c:pt>
                <c:pt idx="3770">
                  <c:v>6.4113999999999999E-12</c:v>
                </c:pt>
                <c:pt idx="3771">
                  <c:v>6.3703E-12</c:v>
                </c:pt>
                <c:pt idx="3772">
                  <c:v>6.3294999999999996E-12</c:v>
                </c:pt>
                <c:pt idx="3773">
                  <c:v>6.2889E-12</c:v>
                </c:pt>
                <c:pt idx="3774">
                  <c:v>6.2485000000000003E-12</c:v>
                </c:pt>
                <c:pt idx="3775">
                  <c:v>6.2084000000000001E-12</c:v>
                </c:pt>
                <c:pt idx="3776">
                  <c:v>6.1684999999999998E-12</c:v>
                </c:pt>
                <c:pt idx="3777">
                  <c:v>6.1288000000000003E-12</c:v>
                </c:pt>
                <c:pt idx="3778">
                  <c:v>6.0894000000000003E-12</c:v>
                </c:pt>
                <c:pt idx="3779">
                  <c:v>6.0502000000000002E-12</c:v>
                </c:pt>
                <c:pt idx="3780">
                  <c:v>6.0112000000000001E-12</c:v>
                </c:pt>
                <c:pt idx="3781">
                  <c:v>5.9725000000000002E-12</c:v>
                </c:pt>
                <c:pt idx="3782">
                  <c:v>5.9339E-12</c:v>
                </c:pt>
                <c:pt idx="3783">
                  <c:v>5.8956E-12</c:v>
                </c:pt>
                <c:pt idx="3784">
                  <c:v>5.8575E-12</c:v>
                </c:pt>
                <c:pt idx="3785">
                  <c:v>5.8196E-12</c:v>
                </c:pt>
                <c:pt idx="3786">
                  <c:v>5.7820000000000002E-12</c:v>
                </c:pt>
                <c:pt idx="3787">
                  <c:v>5.7446000000000004E-12</c:v>
                </c:pt>
                <c:pt idx="3788">
                  <c:v>5.7073999999999997E-12</c:v>
                </c:pt>
                <c:pt idx="3789">
                  <c:v>5.6703999999999997E-12</c:v>
                </c:pt>
                <c:pt idx="3790">
                  <c:v>5.6335999999999997E-12</c:v>
                </c:pt>
                <c:pt idx="3791">
                  <c:v>5.5969999999999997E-12</c:v>
                </c:pt>
                <c:pt idx="3792">
                  <c:v>5.5606999999999999E-12</c:v>
                </c:pt>
                <c:pt idx="3793">
                  <c:v>5.5244999999999997E-12</c:v>
                </c:pt>
                <c:pt idx="3794">
                  <c:v>5.4885000000000003E-12</c:v>
                </c:pt>
                <c:pt idx="3795">
                  <c:v>5.4527E-12</c:v>
                </c:pt>
                <c:pt idx="3796">
                  <c:v>5.4170999999999996E-12</c:v>
                </c:pt>
                <c:pt idx="3797">
                  <c:v>5.3815999999999996E-12</c:v>
                </c:pt>
                <c:pt idx="3798">
                  <c:v>5.3463000000000004E-12</c:v>
                </c:pt>
                <c:pt idx="3799">
                  <c:v>5.3110999999999999E-12</c:v>
                </c:pt>
                <c:pt idx="3800">
                  <c:v>5.2761000000000001E-12</c:v>
                </c:pt>
                <c:pt idx="3801">
                  <c:v>5.2413000000000003E-12</c:v>
                </c:pt>
                <c:pt idx="3802">
                  <c:v>5.2064999999999997E-12</c:v>
                </c:pt>
                <c:pt idx="3803">
                  <c:v>5.1718999999999998E-12</c:v>
                </c:pt>
                <c:pt idx="3804">
                  <c:v>5.1374000000000003E-12</c:v>
                </c:pt>
                <c:pt idx="3805">
                  <c:v>5.1030999999999999E-12</c:v>
                </c:pt>
                <c:pt idx="3806">
                  <c:v>5.0688000000000004E-12</c:v>
                </c:pt>
                <c:pt idx="3807">
                  <c:v>5.0346999999999999E-12</c:v>
                </c:pt>
                <c:pt idx="3808">
                  <c:v>5.0006999999999999E-12</c:v>
                </c:pt>
                <c:pt idx="3809">
                  <c:v>4.9668999999999998E-12</c:v>
                </c:pt>
                <c:pt idx="3810">
                  <c:v>4.9332E-12</c:v>
                </c:pt>
                <c:pt idx="3811">
                  <c:v>4.8995999999999998E-12</c:v>
                </c:pt>
                <c:pt idx="3812">
                  <c:v>4.8661999999999996E-12</c:v>
                </c:pt>
                <c:pt idx="3813">
                  <c:v>4.8328999999999997E-12</c:v>
                </c:pt>
                <c:pt idx="3814">
                  <c:v>4.7997999999999998E-12</c:v>
                </c:pt>
                <c:pt idx="3815">
                  <c:v>4.7668000000000002E-12</c:v>
                </c:pt>
                <c:pt idx="3816">
                  <c:v>4.7339000000000003E-12</c:v>
                </c:pt>
                <c:pt idx="3817">
                  <c:v>4.7012000000000002E-12</c:v>
                </c:pt>
                <c:pt idx="3818">
                  <c:v>4.6685000000000002E-12</c:v>
                </c:pt>
                <c:pt idx="3819">
                  <c:v>4.636E-12</c:v>
                </c:pt>
                <c:pt idx="3820">
                  <c:v>4.6036000000000003E-12</c:v>
                </c:pt>
                <c:pt idx="3821">
                  <c:v>4.5713000000000001E-12</c:v>
                </c:pt>
                <c:pt idx="3822">
                  <c:v>4.5391000000000003E-12</c:v>
                </c:pt>
                <c:pt idx="3823">
                  <c:v>4.5070000000000001E-12</c:v>
                </c:pt>
                <c:pt idx="3824">
                  <c:v>4.4750999999999998E-12</c:v>
                </c:pt>
                <c:pt idx="3825">
                  <c:v>4.4432999999999999E-12</c:v>
                </c:pt>
                <c:pt idx="3826">
                  <c:v>4.4116999999999999E-12</c:v>
                </c:pt>
                <c:pt idx="3827">
                  <c:v>4.3802000000000003E-12</c:v>
                </c:pt>
                <c:pt idx="3828">
                  <c:v>4.3488999999999998E-12</c:v>
                </c:pt>
                <c:pt idx="3829">
                  <c:v>4.3178E-12</c:v>
                </c:pt>
                <c:pt idx="3830">
                  <c:v>4.2867999999999999E-12</c:v>
                </c:pt>
                <c:pt idx="3831">
                  <c:v>4.2559999999999996E-12</c:v>
                </c:pt>
                <c:pt idx="3832">
                  <c:v>4.2254000000000002E-12</c:v>
                </c:pt>
                <c:pt idx="3833">
                  <c:v>4.1949000000000002E-12</c:v>
                </c:pt>
                <c:pt idx="3834">
                  <c:v>4.1646000000000002E-12</c:v>
                </c:pt>
                <c:pt idx="3835">
                  <c:v>4.1345000000000002E-12</c:v>
                </c:pt>
                <c:pt idx="3836">
                  <c:v>4.1044999999999997E-12</c:v>
                </c:pt>
                <c:pt idx="3837">
                  <c:v>4.0747E-12</c:v>
                </c:pt>
                <c:pt idx="3838">
                  <c:v>4.0451000000000002E-12</c:v>
                </c:pt>
                <c:pt idx="3839">
                  <c:v>4.0157000000000003E-12</c:v>
                </c:pt>
                <c:pt idx="3840">
                  <c:v>3.9862999999999997E-12</c:v>
                </c:pt>
                <c:pt idx="3841">
                  <c:v>3.9572000000000001E-12</c:v>
                </c:pt>
                <c:pt idx="3842">
                  <c:v>3.9282000000000002E-12</c:v>
                </c:pt>
                <c:pt idx="3843">
                  <c:v>3.8994000000000001E-12</c:v>
                </c:pt>
                <c:pt idx="3844">
                  <c:v>3.8706999999999997E-12</c:v>
                </c:pt>
                <c:pt idx="3845">
                  <c:v>3.8421000000000004E-12</c:v>
                </c:pt>
                <c:pt idx="3846">
                  <c:v>3.8137000000000002E-12</c:v>
                </c:pt>
                <c:pt idx="3847">
                  <c:v>3.7855E-12</c:v>
                </c:pt>
                <c:pt idx="3848">
                  <c:v>3.7572999999999998E-12</c:v>
                </c:pt>
                <c:pt idx="3849">
                  <c:v>3.7293999999999998E-12</c:v>
                </c:pt>
                <c:pt idx="3850">
                  <c:v>3.7014999999999999E-12</c:v>
                </c:pt>
                <c:pt idx="3851">
                  <c:v>3.6739000000000003E-12</c:v>
                </c:pt>
                <c:pt idx="3852">
                  <c:v>3.6464000000000003E-12</c:v>
                </c:pt>
                <c:pt idx="3853">
                  <c:v>3.6189999999999998E-12</c:v>
                </c:pt>
                <c:pt idx="3854">
                  <c:v>3.5919000000000001E-12</c:v>
                </c:pt>
                <c:pt idx="3855">
                  <c:v>3.5648999999999999E-12</c:v>
                </c:pt>
                <c:pt idx="3856">
                  <c:v>3.5381E-12</c:v>
                </c:pt>
                <c:pt idx="3857">
                  <c:v>3.5115000000000001E-12</c:v>
                </c:pt>
                <c:pt idx="3858">
                  <c:v>3.4851000000000002E-12</c:v>
                </c:pt>
                <c:pt idx="3859">
                  <c:v>3.4588000000000002E-12</c:v>
                </c:pt>
                <c:pt idx="3860">
                  <c:v>3.4327000000000001E-12</c:v>
                </c:pt>
                <c:pt idx="3861">
                  <c:v>3.4068E-12</c:v>
                </c:pt>
                <c:pt idx="3862">
                  <c:v>3.3809999999999998E-12</c:v>
                </c:pt>
                <c:pt idx="3863">
                  <c:v>3.3554E-12</c:v>
                </c:pt>
                <c:pt idx="3864">
                  <c:v>3.3300000000000001E-12</c:v>
                </c:pt>
                <c:pt idx="3865">
                  <c:v>3.3046999999999998E-12</c:v>
                </c:pt>
                <c:pt idx="3866">
                  <c:v>3.2795999999999999E-12</c:v>
                </c:pt>
                <c:pt idx="3867">
                  <c:v>3.2545999999999999E-12</c:v>
                </c:pt>
                <c:pt idx="3868">
                  <c:v>3.2297999999999998E-12</c:v>
                </c:pt>
                <c:pt idx="3869">
                  <c:v>3.2051000000000001E-12</c:v>
                </c:pt>
                <c:pt idx="3870">
                  <c:v>3.1805E-12</c:v>
                </c:pt>
                <c:pt idx="3871">
                  <c:v>3.1561999999999998E-12</c:v>
                </c:pt>
                <c:pt idx="3872">
                  <c:v>3.1319E-12</c:v>
                </c:pt>
                <c:pt idx="3873">
                  <c:v>3.1078000000000001E-12</c:v>
                </c:pt>
                <c:pt idx="3874">
                  <c:v>3.0838999999999998E-12</c:v>
                </c:pt>
                <c:pt idx="3875">
                  <c:v>3.0601999999999998E-12</c:v>
                </c:pt>
                <c:pt idx="3876">
                  <c:v>3.0365999999999998E-12</c:v>
                </c:pt>
                <c:pt idx="3877">
                  <c:v>3.0132000000000001E-12</c:v>
                </c:pt>
                <c:pt idx="3878">
                  <c:v>2.99E-12</c:v>
                </c:pt>
                <c:pt idx="3879">
                  <c:v>2.9668999999999998E-12</c:v>
                </c:pt>
                <c:pt idx="3880">
                  <c:v>2.9440999999999999E-12</c:v>
                </c:pt>
                <c:pt idx="3881">
                  <c:v>2.9214000000000001E-12</c:v>
                </c:pt>
                <c:pt idx="3882">
                  <c:v>2.8989000000000001E-12</c:v>
                </c:pt>
                <c:pt idx="3883">
                  <c:v>2.8767000000000001E-12</c:v>
                </c:pt>
                <c:pt idx="3884">
                  <c:v>2.8546E-12</c:v>
                </c:pt>
                <c:pt idx="3885">
                  <c:v>2.8326999999999998E-12</c:v>
                </c:pt>
                <c:pt idx="3886">
                  <c:v>2.8109000000000001E-12</c:v>
                </c:pt>
                <c:pt idx="3887">
                  <c:v>2.7893999999999998E-12</c:v>
                </c:pt>
                <c:pt idx="3888">
                  <c:v>2.7679999999999999E-12</c:v>
                </c:pt>
                <c:pt idx="3889">
                  <c:v>2.7467E-12</c:v>
                </c:pt>
                <c:pt idx="3890">
                  <c:v>2.7256E-12</c:v>
                </c:pt>
                <c:pt idx="3891">
                  <c:v>2.7047E-12</c:v>
                </c:pt>
                <c:pt idx="3892">
                  <c:v>2.6839999999999999E-12</c:v>
                </c:pt>
                <c:pt idx="3893">
                  <c:v>2.6634000000000001E-12</c:v>
                </c:pt>
                <c:pt idx="3894">
                  <c:v>2.6429E-12</c:v>
                </c:pt>
                <c:pt idx="3895">
                  <c:v>2.6227000000000001E-12</c:v>
                </c:pt>
                <c:pt idx="3896">
                  <c:v>2.6025999999999998E-12</c:v>
                </c:pt>
                <c:pt idx="3897">
                  <c:v>2.5825999999999999E-12</c:v>
                </c:pt>
                <c:pt idx="3898">
                  <c:v>2.5627999999999999E-12</c:v>
                </c:pt>
                <c:pt idx="3899">
                  <c:v>2.5431999999999999E-12</c:v>
                </c:pt>
                <c:pt idx="3900">
                  <c:v>2.5236999999999998E-12</c:v>
                </c:pt>
                <c:pt idx="3901">
                  <c:v>2.5043000000000001E-12</c:v>
                </c:pt>
                <c:pt idx="3902">
                  <c:v>2.4851E-12</c:v>
                </c:pt>
                <c:pt idx="3903">
                  <c:v>2.4660000000000002E-12</c:v>
                </c:pt>
                <c:pt idx="3904">
                  <c:v>2.4470999999999999E-12</c:v>
                </c:pt>
                <c:pt idx="3905">
                  <c:v>2.4283000000000001E-12</c:v>
                </c:pt>
                <c:pt idx="3906">
                  <c:v>2.4097000000000001E-12</c:v>
                </c:pt>
                <c:pt idx="3907">
                  <c:v>2.3912000000000002E-12</c:v>
                </c:pt>
                <c:pt idx="3908">
                  <c:v>2.3728000000000001E-12</c:v>
                </c:pt>
                <c:pt idx="3909">
                  <c:v>2.3546000000000001E-12</c:v>
                </c:pt>
                <c:pt idx="3910">
                  <c:v>2.3365E-12</c:v>
                </c:pt>
                <c:pt idx="3911">
                  <c:v>2.3185999999999998E-12</c:v>
                </c:pt>
                <c:pt idx="3912">
                  <c:v>2.3008000000000001E-12</c:v>
                </c:pt>
                <c:pt idx="3913">
                  <c:v>2.2833000000000002E-12</c:v>
                </c:pt>
                <c:pt idx="3914">
                  <c:v>2.2658999999999999E-12</c:v>
                </c:pt>
                <c:pt idx="3915">
                  <c:v>2.2485999999999999E-12</c:v>
                </c:pt>
                <c:pt idx="3916">
                  <c:v>2.2315999999999999E-12</c:v>
                </c:pt>
                <c:pt idx="3917">
                  <c:v>2.2146999999999998E-12</c:v>
                </c:pt>
                <c:pt idx="3918">
                  <c:v>2.1981000000000001E-12</c:v>
                </c:pt>
                <c:pt idx="3919">
                  <c:v>2.1815999999999999E-12</c:v>
                </c:pt>
                <c:pt idx="3920">
                  <c:v>2.1653000000000001E-12</c:v>
                </c:pt>
                <c:pt idx="3921">
                  <c:v>2.1490999999999998E-12</c:v>
                </c:pt>
                <c:pt idx="3922">
                  <c:v>2.1331999999999998E-12</c:v>
                </c:pt>
                <c:pt idx="3923">
                  <c:v>2.1173999999999998E-12</c:v>
                </c:pt>
                <c:pt idx="3924">
                  <c:v>2.1016999999999998E-12</c:v>
                </c:pt>
                <c:pt idx="3925">
                  <c:v>2.0862000000000001E-12</c:v>
                </c:pt>
                <c:pt idx="3926">
                  <c:v>2.0709E-12</c:v>
                </c:pt>
                <c:pt idx="3927">
                  <c:v>2.0558000000000002E-12</c:v>
                </c:pt>
                <c:pt idx="3928">
                  <c:v>2.0407E-12</c:v>
                </c:pt>
                <c:pt idx="3929">
                  <c:v>2.0259000000000001E-12</c:v>
                </c:pt>
                <c:pt idx="3930">
                  <c:v>2.0111000000000002E-12</c:v>
                </c:pt>
                <c:pt idx="3931">
                  <c:v>1.9966000000000002E-12</c:v>
                </c:pt>
                <c:pt idx="3932">
                  <c:v>1.9820999999999998E-12</c:v>
                </c:pt>
                <c:pt idx="3933">
                  <c:v>1.9678000000000002E-12</c:v>
                </c:pt>
                <c:pt idx="3934">
                  <c:v>1.9536000000000001E-12</c:v>
                </c:pt>
                <c:pt idx="3935">
                  <c:v>1.9395E-12</c:v>
                </c:pt>
                <c:pt idx="3936">
                  <c:v>1.9254999999999998E-12</c:v>
                </c:pt>
                <c:pt idx="3937">
                  <c:v>1.9117E-12</c:v>
                </c:pt>
                <c:pt idx="3938">
                  <c:v>1.8980000000000002E-12</c:v>
                </c:pt>
                <c:pt idx="3939">
                  <c:v>1.8843999999999999E-12</c:v>
                </c:pt>
                <c:pt idx="3940">
                  <c:v>1.8709E-12</c:v>
                </c:pt>
                <c:pt idx="3941">
                  <c:v>1.8575000000000001E-12</c:v>
                </c:pt>
                <c:pt idx="3942">
                  <c:v>1.8442000000000002E-12</c:v>
                </c:pt>
                <c:pt idx="3943">
                  <c:v>1.8311000000000001E-12</c:v>
                </c:pt>
                <c:pt idx="3944">
                  <c:v>1.8181000000000001E-12</c:v>
                </c:pt>
                <c:pt idx="3945">
                  <c:v>1.8052E-12</c:v>
                </c:pt>
                <c:pt idx="3946">
                  <c:v>1.7923999999999999E-12</c:v>
                </c:pt>
                <c:pt idx="3947">
                  <c:v>1.7797E-12</c:v>
                </c:pt>
                <c:pt idx="3948">
                  <c:v>1.7672E-12</c:v>
                </c:pt>
                <c:pt idx="3949">
                  <c:v>1.7548E-12</c:v>
                </c:pt>
                <c:pt idx="3950">
                  <c:v>1.7423999999999999E-12</c:v>
                </c:pt>
                <c:pt idx="3951">
                  <c:v>1.7303E-12</c:v>
                </c:pt>
                <c:pt idx="3952">
                  <c:v>1.7182000000000001E-12</c:v>
                </c:pt>
                <c:pt idx="3953">
                  <c:v>1.7061999999999999E-12</c:v>
                </c:pt>
                <c:pt idx="3954">
                  <c:v>1.6943E-12</c:v>
                </c:pt>
                <c:pt idx="3955">
                  <c:v>1.6825999999999999E-12</c:v>
                </c:pt>
                <c:pt idx="3956">
                  <c:v>1.6709000000000001E-12</c:v>
                </c:pt>
                <c:pt idx="3957">
                  <c:v>1.6593E-12</c:v>
                </c:pt>
                <c:pt idx="3958">
                  <c:v>1.6479000000000001E-12</c:v>
                </c:pt>
                <c:pt idx="3959">
                  <c:v>1.6364999999999999E-12</c:v>
                </c:pt>
                <c:pt idx="3960">
                  <c:v>1.6252E-12</c:v>
                </c:pt>
                <c:pt idx="3961">
                  <c:v>1.6141E-12</c:v>
                </c:pt>
                <c:pt idx="3962">
                  <c:v>1.6029999999999999E-12</c:v>
                </c:pt>
                <c:pt idx="3963">
                  <c:v>1.5921000000000001E-12</c:v>
                </c:pt>
                <c:pt idx="3964">
                  <c:v>1.5812E-12</c:v>
                </c:pt>
                <c:pt idx="3965">
                  <c:v>1.5705E-12</c:v>
                </c:pt>
                <c:pt idx="3966">
                  <c:v>1.5599E-12</c:v>
                </c:pt>
                <c:pt idx="3967">
                  <c:v>1.5493000000000001E-12</c:v>
                </c:pt>
                <c:pt idx="3968">
                  <c:v>1.5389E-12</c:v>
                </c:pt>
                <c:pt idx="3969">
                  <c:v>1.5286999999999999E-12</c:v>
                </c:pt>
                <c:pt idx="3970">
                  <c:v>1.5185E-12</c:v>
                </c:pt>
                <c:pt idx="3971">
                  <c:v>1.5083999999999999E-12</c:v>
                </c:pt>
                <c:pt idx="3972">
                  <c:v>1.4984999999999999E-12</c:v>
                </c:pt>
                <c:pt idx="3973">
                  <c:v>1.4886999999999999E-12</c:v>
                </c:pt>
                <c:pt idx="3974">
                  <c:v>1.4790000000000001E-12</c:v>
                </c:pt>
                <c:pt idx="3975">
                  <c:v>1.4694E-12</c:v>
                </c:pt>
                <c:pt idx="3976">
                  <c:v>1.4599000000000001E-12</c:v>
                </c:pt>
                <c:pt idx="3977">
                  <c:v>1.4504999999999999E-12</c:v>
                </c:pt>
                <c:pt idx="3978">
                  <c:v>1.4412E-12</c:v>
                </c:pt>
                <c:pt idx="3979">
                  <c:v>1.432E-12</c:v>
                </c:pt>
                <c:pt idx="3980">
                  <c:v>1.4228999999999999E-12</c:v>
                </c:pt>
                <c:pt idx="3981">
                  <c:v>1.414E-12</c:v>
                </c:pt>
                <c:pt idx="3982">
                  <c:v>1.4050999999999999E-12</c:v>
                </c:pt>
                <c:pt idx="3983">
                  <c:v>1.3963E-12</c:v>
                </c:pt>
                <c:pt idx="3984">
                  <c:v>1.1532E-12</c:v>
                </c:pt>
                <c:pt idx="3985">
                  <c:v>1.0822E-12</c:v>
                </c:pt>
                <c:pt idx="3986">
                  <c:v>1.0661000000000001E-12</c:v>
                </c:pt>
                <c:pt idx="3987">
                  <c:v>1.0595000000000001E-12</c:v>
                </c:pt>
                <c:pt idx="3988">
                  <c:v>1.0530000000000001E-12</c:v>
                </c:pt>
                <c:pt idx="3989">
                  <c:v>1.0466E-12</c:v>
                </c:pt>
                <c:pt idx="3990">
                  <c:v>1.0281E-12</c:v>
                </c:pt>
                <c:pt idx="3991">
                  <c:v>9.925200000000001E-13</c:v>
                </c:pt>
                <c:pt idx="3992">
                  <c:v>9.8653999999999995E-13</c:v>
                </c:pt>
                <c:pt idx="3993">
                  <c:v>9.8061999999999992E-13</c:v>
                </c:pt>
                <c:pt idx="3994">
                  <c:v>9.7475000000000006E-13</c:v>
                </c:pt>
                <c:pt idx="3995">
                  <c:v>9.6893999999999991E-13</c:v>
                </c:pt>
                <c:pt idx="3996">
                  <c:v>9.6317999999999994E-13</c:v>
                </c:pt>
                <c:pt idx="3997">
                  <c:v>9.5746999999999996E-13</c:v>
                </c:pt>
                <c:pt idx="3998">
                  <c:v>9.5180999999999996E-13</c:v>
                </c:pt>
                <c:pt idx="3999">
                  <c:v>9.4619000000000003E-13</c:v>
                </c:pt>
                <c:pt idx="4000">
                  <c:v>9.4063E-13</c:v>
                </c:pt>
                <c:pt idx="4001">
                  <c:v>9.3511000000000004E-13</c:v>
                </c:pt>
                <c:pt idx="4002">
                  <c:v>9.2964999999999998E-13</c:v>
                </c:pt>
                <c:pt idx="4003">
                  <c:v>8.0485999999999997E-13</c:v>
                </c:pt>
                <c:pt idx="4004">
                  <c:v>6.6696000000000002E-13</c:v>
                </c:pt>
                <c:pt idx="4005">
                  <c:v>6.1295000000000003E-13</c:v>
                </c:pt>
                <c:pt idx="4006">
                  <c:v>6.0940000000000001E-13</c:v>
                </c:pt>
                <c:pt idx="4007">
                  <c:v>6.0588999999999996E-13</c:v>
                </c:pt>
                <c:pt idx="4008">
                  <c:v>6.0240999999999995E-13</c:v>
                </c:pt>
                <c:pt idx="4009">
                  <c:v>5.9896E-13</c:v>
                </c:pt>
                <c:pt idx="4010">
                  <c:v>5.9554E-13</c:v>
                </c:pt>
                <c:pt idx="4011">
                  <c:v>5.9214999999999996E-13</c:v>
                </c:pt>
                <c:pt idx="4012">
                  <c:v>5.8878999999999996E-13</c:v>
                </c:pt>
                <c:pt idx="4013">
                  <c:v>5.8544999999999999E-13</c:v>
                </c:pt>
                <c:pt idx="4014">
                  <c:v>5.8213999999999998E-13</c:v>
                </c:pt>
                <c:pt idx="4015">
                  <c:v>5.7886000000000002E-13</c:v>
                </c:pt>
                <c:pt idx="4016">
                  <c:v>5.7561000000000001E-13</c:v>
                </c:pt>
                <c:pt idx="4017">
                  <c:v>5.7238000000000003E-13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0B-4D3C-A1CD-12B34BB3E06C}"/>
            </c:ext>
          </c:extLst>
        </c:ser>
        <c:ser>
          <c:idx val="1"/>
          <c:order val="1"/>
          <c:tx>
            <c:v>2kg/ha</c:v>
          </c:tx>
          <c:spPr>
            <a:ln w="190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xVal>
            <c:numRef>
              <c:f>ANÁLISIS!$BC$4:$BC$4021</c:f>
              <c:numCache>
                <c:formatCode>m/d/yyyy</c:formatCode>
                <c:ptCount val="4018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  <c:pt idx="3287">
                  <c:v>42005</c:v>
                </c:pt>
                <c:pt idx="3288">
                  <c:v>42006</c:v>
                </c:pt>
                <c:pt idx="3289">
                  <c:v>42007</c:v>
                </c:pt>
                <c:pt idx="3290">
                  <c:v>42008</c:v>
                </c:pt>
                <c:pt idx="3291">
                  <c:v>42009</c:v>
                </c:pt>
                <c:pt idx="3292">
                  <c:v>42010</c:v>
                </c:pt>
                <c:pt idx="3293">
                  <c:v>42011</c:v>
                </c:pt>
                <c:pt idx="3294">
                  <c:v>42012</c:v>
                </c:pt>
                <c:pt idx="3295">
                  <c:v>42013</c:v>
                </c:pt>
                <c:pt idx="3296">
                  <c:v>42014</c:v>
                </c:pt>
                <c:pt idx="3297">
                  <c:v>42015</c:v>
                </c:pt>
                <c:pt idx="3298">
                  <c:v>42016</c:v>
                </c:pt>
                <c:pt idx="3299">
                  <c:v>42017</c:v>
                </c:pt>
                <c:pt idx="3300">
                  <c:v>42018</c:v>
                </c:pt>
                <c:pt idx="3301">
                  <c:v>42019</c:v>
                </c:pt>
                <c:pt idx="3302">
                  <c:v>42020</c:v>
                </c:pt>
                <c:pt idx="3303">
                  <c:v>42021</c:v>
                </c:pt>
                <c:pt idx="3304">
                  <c:v>42022</c:v>
                </c:pt>
                <c:pt idx="3305">
                  <c:v>42023</c:v>
                </c:pt>
                <c:pt idx="3306">
                  <c:v>42024</c:v>
                </c:pt>
                <c:pt idx="3307">
                  <c:v>42025</c:v>
                </c:pt>
                <c:pt idx="3308">
                  <c:v>42026</c:v>
                </c:pt>
                <c:pt idx="3309">
                  <c:v>42027</c:v>
                </c:pt>
                <c:pt idx="3310">
                  <c:v>42028</c:v>
                </c:pt>
                <c:pt idx="3311">
                  <c:v>42029</c:v>
                </c:pt>
                <c:pt idx="3312">
                  <c:v>42030</c:v>
                </c:pt>
                <c:pt idx="3313">
                  <c:v>42031</c:v>
                </c:pt>
                <c:pt idx="3314">
                  <c:v>42032</c:v>
                </c:pt>
                <c:pt idx="3315">
                  <c:v>42033</c:v>
                </c:pt>
                <c:pt idx="3316">
                  <c:v>42034</c:v>
                </c:pt>
                <c:pt idx="3317">
                  <c:v>42035</c:v>
                </c:pt>
                <c:pt idx="3318">
                  <c:v>42036</c:v>
                </c:pt>
                <c:pt idx="3319">
                  <c:v>42037</c:v>
                </c:pt>
                <c:pt idx="3320">
                  <c:v>42038</c:v>
                </c:pt>
                <c:pt idx="3321">
                  <c:v>42039</c:v>
                </c:pt>
                <c:pt idx="3322">
                  <c:v>42040</c:v>
                </c:pt>
                <c:pt idx="3323">
                  <c:v>42041</c:v>
                </c:pt>
                <c:pt idx="3324">
                  <c:v>42042</c:v>
                </c:pt>
                <c:pt idx="3325">
                  <c:v>42043</c:v>
                </c:pt>
                <c:pt idx="3326">
                  <c:v>42044</c:v>
                </c:pt>
                <c:pt idx="3327">
                  <c:v>42045</c:v>
                </c:pt>
                <c:pt idx="3328">
                  <c:v>42046</c:v>
                </c:pt>
                <c:pt idx="3329">
                  <c:v>42047</c:v>
                </c:pt>
                <c:pt idx="3330">
                  <c:v>42048</c:v>
                </c:pt>
                <c:pt idx="3331">
                  <c:v>42049</c:v>
                </c:pt>
                <c:pt idx="3332">
                  <c:v>42050</c:v>
                </c:pt>
                <c:pt idx="3333">
                  <c:v>42051</c:v>
                </c:pt>
                <c:pt idx="3334">
                  <c:v>42052</c:v>
                </c:pt>
                <c:pt idx="3335">
                  <c:v>42053</c:v>
                </c:pt>
                <c:pt idx="3336">
                  <c:v>42054</c:v>
                </c:pt>
                <c:pt idx="3337">
                  <c:v>42055</c:v>
                </c:pt>
                <c:pt idx="3338">
                  <c:v>42056</c:v>
                </c:pt>
                <c:pt idx="3339">
                  <c:v>42057</c:v>
                </c:pt>
                <c:pt idx="3340">
                  <c:v>42058</c:v>
                </c:pt>
                <c:pt idx="3341">
                  <c:v>42059</c:v>
                </c:pt>
                <c:pt idx="3342">
                  <c:v>42060</c:v>
                </c:pt>
                <c:pt idx="3343">
                  <c:v>42061</c:v>
                </c:pt>
                <c:pt idx="3344">
                  <c:v>42062</c:v>
                </c:pt>
                <c:pt idx="3345">
                  <c:v>42063</c:v>
                </c:pt>
                <c:pt idx="3346">
                  <c:v>42064</c:v>
                </c:pt>
                <c:pt idx="3347">
                  <c:v>42065</c:v>
                </c:pt>
                <c:pt idx="3348">
                  <c:v>42066</c:v>
                </c:pt>
                <c:pt idx="3349">
                  <c:v>42067</c:v>
                </c:pt>
                <c:pt idx="3350">
                  <c:v>42068</c:v>
                </c:pt>
                <c:pt idx="3351">
                  <c:v>42069</c:v>
                </c:pt>
                <c:pt idx="3352">
                  <c:v>42070</c:v>
                </c:pt>
                <c:pt idx="3353">
                  <c:v>42071</c:v>
                </c:pt>
                <c:pt idx="3354">
                  <c:v>42072</c:v>
                </c:pt>
                <c:pt idx="3355">
                  <c:v>42073</c:v>
                </c:pt>
                <c:pt idx="3356">
                  <c:v>42074</c:v>
                </c:pt>
                <c:pt idx="3357">
                  <c:v>42075</c:v>
                </c:pt>
                <c:pt idx="3358">
                  <c:v>42076</c:v>
                </c:pt>
                <c:pt idx="3359">
                  <c:v>42077</c:v>
                </c:pt>
                <c:pt idx="3360">
                  <c:v>42078</c:v>
                </c:pt>
                <c:pt idx="3361">
                  <c:v>42079</c:v>
                </c:pt>
                <c:pt idx="3362">
                  <c:v>42080</c:v>
                </c:pt>
                <c:pt idx="3363">
                  <c:v>42081</c:v>
                </c:pt>
                <c:pt idx="3364">
                  <c:v>42082</c:v>
                </c:pt>
                <c:pt idx="3365">
                  <c:v>42083</c:v>
                </c:pt>
                <c:pt idx="3366">
                  <c:v>42084</c:v>
                </c:pt>
                <c:pt idx="3367">
                  <c:v>42085</c:v>
                </c:pt>
                <c:pt idx="3368">
                  <c:v>42086</c:v>
                </c:pt>
                <c:pt idx="3369">
                  <c:v>42087</c:v>
                </c:pt>
                <c:pt idx="3370">
                  <c:v>42088</c:v>
                </c:pt>
                <c:pt idx="3371">
                  <c:v>42089</c:v>
                </c:pt>
                <c:pt idx="3372">
                  <c:v>42090</c:v>
                </c:pt>
                <c:pt idx="3373">
                  <c:v>42091</c:v>
                </c:pt>
                <c:pt idx="3374">
                  <c:v>42092</c:v>
                </c:pt>
                <c:pt idx="3375">
                  <c:v>42093</c:v>
                </c:pt>
                <c:pt idx="3376">
                  <c:v>42094</c:v>
                </c:pt>
                <c:pt idx="3377">
                  <c:v>42095</c:v>
                </c:pt>
                <c:pt idx="3378">
                  <c:v>42096</c:v>
                </c:pt>
                <c:pt idx="3379">
                  <c:v>42097</c:v>
                </c:pt>
                <c:pt idx="3380">
                  <c:v>42098</c:v>
                </c:pt>
                <c:pt idx="3381">
                  <c:v>42099</c:v>
                </c:pt>
                <c:pt idx="3382">
                  <c:v>42100</c:v>
                </c:pt>
                <c:pt idx="3383">
                  <c:v>42101</c:v>
                </c:pt>
                <c:pt idx="3384">
                  <c:v>42102</c:v>
                </c:pt>
                <c:pt idx="3385">
                  <c:v>42103</c:v>
                </c:pt>
                <c:pt idx="3386">
                  <c:v>42104</c:v>
                </c:pt>
                <c:pt idx="3387">
                  <c:v>42105</c:v>
                </c:pt>
                <c:pt idx="3388">
                  <c:v>42106</c:v>
                </c:pt>
                <c:pt idx="3389">
                  <c:v>42107</c:v>
                </c:pt>
                <c:pt idx="3390">
                  <c:v>42108</c:v>
                </c:pt>
                <c:pt idx="3391">
                  <c:v>42109</c:v>
                </c:pt>
                <c:pt idx="3392">
                  <c:v>42110</c:v>
                </c:pt>
                <c:pt idx="3393">
                  <c:v>42111</c:v>
                </c:pt>
                <c:pt idx="3394">
                  <c:v>42112</c:v>
                </c:pt>
                <c:pt idx="3395">
                  <c:v>42113</c:v>
                </c:pt>
                <c:pt idx="3396">
                  <c:v>42114</c:v>
                </c:pt>
                <c:pt idx="3397">
                  <c:v>42115</c:v>
                </c:pt>
                <c:pt idx="3398">
                  <c:v>42116</c:v>
                </c:pt>
                <c:pt idx="3399">
                  <c:v>42117</c:v>
                </c:pt>
                <c:pt idx="3400">
                  <c:v>42118</c:v>
                </c:pt>
                <c:pt idx="3401">
                  <c:v>42119</c:v>
                </c:pt>
                <c:pt idx="3402">
                  <c:v>42120</c:v>
                </c:pt>
                <c:pt idx="3403">
                  <c:v>42121</c:v>
                </c:pt>
                <c:pt idx="3404">
                  <c:v>42122</c:v>
                </c:pt>
                <c:pt idx="3405">
                  <c:v>42123</c:v>
                </c:pt>
                <c:pt idx="3406">
                  <c:v>42124</c:v>
                </c:pt>
                <c:pt idx="3407">
                  <c:v>42125</c:v>
                </c:pt>
                <c:pt idx="3408">
                  <c:v>42126</c:v>
                </c:pt>
                <c:pt idx="3409">
                  <c:v>42127</c:v>
                </c:pt>
                <c:pt idx="3410">
                  <c:v>42128</c:v>
                </c:pt>
                <c:pt idx="3411">
                  <c:v>42129</c:v>
                </c:pt>
                <c:pt idx="3412">
                  <c:v>42130</c:v>
                </c:pt>
                <c:pt idx="3413">
                  <c:v>42131</c:v>
                </c:pt>
                <c:pt idx="3414">
                  <c:v>42132</c:v>
                </c:pt>
                <c:pt idx="3415">
                  <c:v>42133</c:v>
                </c:pt>
                <c:pt idx="3416">
                  <c:v>42134</c:v>
                </c:pt>
                <c:pt idx="3417">
                  <c:v>42135</c:v>
                </c:pt>
                <c:pt idx="3418">
                  <c:v>42136</c:v>
                </c:pt>
                <c:pt idx="3419">
                  <c:v>42137</c:v>
                </c:pt>
                <c:pt idx="3420">
                  <c:v>42138</c:v>
                </c:pt>
                <c:pt idx="3421">
                  <c:v>42139</c:v>
                </c:pt>
                <c:pt idx="3422">
                  <c:v>42140</c:v>
                </c:pt>
                <c:pt idx="3423">
                  <c:v>42141</c:v>
                </c:pt>
                <c:pt idx="3424">
                  <c:v>42142</c:v>
                </c:pt>
                <c:pt idx="3425">
                  <c:v>42143</c:v>
                </c:pt>
                <c:pt idx="3426">
                  <c:v>42144</c:v>
                </c:pt>
                <c:pt idx="3427">
                  <c:v>42145</c:v>
                </c:pt>
                <c:pt idx="3428">
                  <c:v>42146</c:v>
                </c:pt>
                <c:pt idx="3429">
                  <c:v>42147</c:v>
                </c:pt>
                <c:pt idx="3430">
                  <c:v>42148</c:v>
                </c:pt>
                <c:pt idx="3431">
                  <c:v>42149</c:v>
                </c:pt>
                <c:pt idx="3432">
                  <c:v>42150</c:v>
                </c:pt>
                <c:pt idx="3433">
                  <c:v>42151</c:v>
                </c:pt>
                <c:pt idx="3434">
                  <c:v>42152</c:v>
                </c:pt>
                <c:pt idx="3435">
                  <c:v>42153</c:v>
                </c:pt>
                <c:pt idx="3436">
                  <c:v>42154</c:v>
                </c:pt>
                <c:pt idx="3437">
                  <c:v>42155</c:v>
                </c:pt>
                <c:pt idx="3438">
                  <c:v>42156</c:v>
                </c:pt>
                <c:pt idx="3439">
                  <c:v>42157</c:v>
                </c:pt>
                <c:pt idx="3440">
                  <c:v>42158</c:v>
                </c:pt>
                <c:pt idx="3441">
                  <c:v>42159</c:v>
                </c:pt>
                <c:pt idx="3442">
                  <c:v>42160</c:v>
                </c:pt>
                <c:pt idx="3443">
                  <c:v>42161</c:v>
                </c:pt>
                <c:pt idx="3444">
                  <c:v>42162</c:v>
                </c:pt>
                <c:pt idx="3445">
                  <c:v>42163</c:v>
                </c:pt>
                <c:pt idx="3446">
                  <c:v>42164</c:v>
                </c:pt>
                <c:pt idx="3447">
                  <c:v>42165</c:v>
                </c:pt>
                <c:pt idx="3448">
                  <c:v>42166</c:v>
                </c:pt>
                <c:pt idx="3449">
                  <c:v>42167</c:v>
                </c:pt>
                <c:pt idx="3450">
                  <c:v>42168</c:v>
                </c:pt>
                <c:pt idx="3451">
                  <c:v>42169</c:v>
                </c:pt>
                <c:pt idx="3452">
                  <c:v>42170</c:v>
                </c:pt>
                <c:pt idx="3453">
                  <c:v>42171</c:v>
                </c:pt>
                <c:pt idx="3454">
                  <c:v>42172</c:v>
                </c:pt>
                <c:pt idx="3455">
                  <c:v>42173</c:v>
                </c:pt>
                <c:pt idx="3456">
                  <c:v>42174</c:v>
                </c:pt>
                <c:pt idx="3457">
                  <c:v>42175</c:v>
                </c:pt>
                <c:pt idx="3458">
                  <c:v>42176</c:v>
                </c:pt>
                <c:pt idx="3459">
                  <c:v>42177</c:v>
                </c:pt>
                <c:pt idx="3460">
                  <c:v>42178</c:v>
                </c:pt>
                <c:pt idx="3461">
                  <c:v>42179</c:v>
                </c:pt>
                <c:pt idx="3462">
                  <c:v>42180</c:v>
                </c:pt>
                <c:pt idx="3463">
                  <c:v>42181</c:v>
                </c:pt>
                <c:pt idx="3464">
                  <c:v>42182</c:v>
                </c:pt>
                <c:pt idx="3465">
                  <c:v>42183</c:v>
                </c:pt>
                <c:pt idx="3466">
                  <c:v>42184</c:v>
                </c:pt>
                <c:pt idx="3467">
                  <c:v>42185</c:v>
                </c:pt>
                <c:pt idx="3468">
                  <c:v>42186</c:v>
                </c:pt>
                <c:pt idx="3469">
                  <c:v>42187</c:v>
                </c:pt>
                <c:pt idx="3470">
                  <c:v>42188</c:v>
                </c:pt>
                <c:pt idx="3471">
                  <c:v>42189</c:v>
                </c:pt>
                <c:pt idx="3472">
                  <c:v>42190</c:v>
                </c:pt>
                <c:pt idx="3473">
                  <c:v>42191</c:v>
                </c:pt>
                <c:pt idx="3474">
                  <c:v>42192</c:v>
                </c:pt>
                <c:pt idx="3475">
                  <c:v>42193</c:v>
                </c:pt>
                <c:pt idx="3476">
                  <c:v>42194</c:v>
                </c:pt>
                <c:pt idx="3477">
                  <c:v>42195</c:v>
                </c:pt>
                <c:pt idx="3478">
                  <c:v>42196</c:v>
                </c:pt>
                <c:pt idx="3479">
                  <c:v>42197</c:v>
                </c:pt>
                <c:pt idx="3480">
                  <c:v>42198</c:v>
                </c:pt>
                <c:pt idx="3481">
                  <c:v>42199</c:v>
                </c:pt>
                <c:pt idx="3482">
                  <c:v>42200</c:v>
                </c:pt>
                <c:pt idx="3483">
                  <c:v>42201</c:v>
                </c:pt>
                <c:pt idx="3484">
                  <c:v>42202</c:v>
                </c:pt>
                <c:pt idx="3485">
                  <c:v>42203</c:v>
                </c:pt>
                <c:pt idx="3486">
                  <c:v>42204</c:v>
                </c:pt>
                <c:pt idx="3487">
                  <c:v>42205</c:v>
                </c:pt>
                <c:pt idx="3488">
                  <c:v>42206</c:v>
                </c:pt>
                <c:pt idx="3489">
                  <c:v>42207</c:v>
                </c:pt>
                <c:pt idx="3490">
                  <c:v>42208</c:v>
                </c:pt>
                <c:pt idx="3491">
                  <c:v>42209</c:v>
                </c:pt>
                <c:pt idx="3492">
                  <c:v>42210</c:v>
                </c:pt>
                <c:pt idx="3493">
                  <c:v>42211</c:v>
                </c:pt>
                <c:pt idx="3494">
                  <c:v>42212</c:v>
                </c:pt>
                <c:pt idx="3495">
                  <c:v>42213</c:v>
                </c:pt>
                <c:pt idx="3496">
                  <c:v>42214</c:v>
                </c:pt>
                <c:pt idx="3497">
                  <c:v>42215</c:v>
                </c:pt>
                <c:pt idx="3498">
                  <c:v>42216</c:v>
                </c:pt>
                <c:pt idx="3499">
                  <c:v>42217</c:v>
                </c:pt>
                <c:pt idx="3500">
                  <c:v>42218</c:v>
                </c:pt>
                <c:pt idx="3501">
                  <c:v>42219</c:v>
                </c:pt>
                <c:pt idx="3502">
                  <c:v>42220</c:v>
                </c:pt>
                <c:pt idx="3503">
                  <c:v>42221</c:v>
                </c:pt>
                <c:pt idx="3504">
                  <c:v>42222</c:v>
                </c:pt>
                <c:pt idx="3505">
                  <c:v>42223</c:v>
                </c:pt>
                <c:pt idx="3506">
                  <c:v>42224</c:v>
                </c:pt>
                <c:pt idx="3507">
                  <c:v>42225</c:v>
                </c:pt>
                <c:pt idx="3508">
                  <c:v>42226</c:v>
                </c:pt>
                <c:pt idx="3509">
                  <c:v>42227</c:v>
                </c:pt>
                <c:pt idx="3510">
                  <c:v>42228</c:v>
                </c:pt>
                <c:pt idx="3511">
                  <c:v>42229</c:v>
                </c:pt>
                <c:pt idx="3512">
                  <c:v>42230</c:v>
                </c:pt>
                <c:pt idx="3513">
                  <c:v>42231</c:v>
                </c:pt>
                <c:pt idx="3514">
                  <c:v>42232</c:v>
                </c:pt>
                <c:pt idx="3515">
                  <c:v>42233</c:v>
                </c:pt>
                <c:pt idx="3516">
                  <c:v>42234</c:v>
                </c:pt>
                <c:pt idx="3517">
                  <c:v>42235</c:v>
                </c:pt>
                <c:pt idx="3518">
                  <c:v>42236</c:v>
                </c:pt>
                <c:pt idx="3519">
                  <c:v>42237</c:v>
                </c:pt>
                <c:pt idx="3520">
                  <c:v>42238</c:v>
                </c:pt>
                <c:pt idx="3521">
                  <c:v>42239</c:v>
                </c:pt>
                <c:pt idx="3522">
                  <c:v>42240</c:v>
                </c:pt>
                <c:pt idx="3523">
                  <c:v>42241</c:v>
                </c:pt>
                <c:pt idx="3524">
                  <c:v>42242</c:v>
                </c:pt>
                <c:pt idx="3525">
                  <c:v>42243</c:v>
                </c:pt>
                <c:pt idx="3526">
                  <c:v>42244</c:v>
                </c:pt>
                <c:pt idx="3527">
                  <c:v>42245</c:v>
                </c:pt>
                <c:pt idx="3528">
                  <c:v>42246</c:v>
                </c:pt>
                <c:pt idx="3529">
                  <c:v>42247</c:v>
                </c:pt>
                <c:pt idx="3530">
                  <c:v>42248</c:v>
                </c:pt>
                <c:pt idx="3531">
                  <c:v>42249</c:v>
                </c:pt>
                <c:pt idx="3532">
                  <c:v>42250</c:v>
                </c:pt>
                <c:pt idx="3533">
                  <c:v>42251</c:v>
                </c:pt>
                <c:pt idx="3534">
                  <c:v>42252</c:v>
                </c:pt>
                <c:pt idx="3535">
                  <c:v>42253</c:v>
                </c:pt>
                <c:pt idx="3536">
                  <c:v>42254</c:v>
                </c:pt>
                <c:pt idx="3537">
                  <c:v>42255</c:v>
                </c:pt>
                <c:pt idx="3538">
                  <c:v>42256</c:v>
                </c:pt>
                <c:pt idx="3539">
                  <c:v>42257</c:v>
                </c:pt>
                <c:pt idx="3540">
                  <c:v>42258</c:v>
                </c:pt>
                <c:pt idx="3541">
                  <c:v>42259</c:v>
                </c:pt>
                <c:pt idx="3542">
                  <c:v>42260</c:v>
                </c:pt>
                <c:pt idx="3543">
                  <c:v>42261</c:v>
                </c:pt>
                <c:pt idx="3544">
                  <c:v>42262</c:v>
                </c:pt>
                <c:pt idx="3545">
                  <c:v>42263</c:v>
                </c:pt>
                <c:pt idx="3546">
                  <c:v>42264</c:v>
                </c:pt>
                <c:pt idx="3547">
                  <c:v>42265</c:v>
                </c:pt>
                <c:pt idx="3548">
                  <c:v>42266</c:v>
                </c:pt>
                <c:pt idx="3549">
                  <c:v>42267</c:v>
                </c:pt>
                <c:pt idx="3550">
                  <c:v>42268</c:v>
                </c:pt>
                <c:pt idx="3551">
                  <c:v>42269</c:v>
                </c:pt>
                <c:pt idx="3552">
                  <c:v>42270</c:v>
                </c:pt>
                <c:pt idx="3553">
                  <c:v>42271</c:v>
                </c:pt>
                <c:pt idx="3554">
                  <c:v>42272</c:v>
                </c:pt>
                <c:pt idx="3555">
                  <c:v>42273</c:v>
                </c:pt>
                <c:pt idx="3556">
                  <c:v>42274</c:v>
                </c:pt>
                <c:pt idx="3557">
                  <c:v>42275</c:v>
                </c:pt>
                <c:pt idx="3558">
                  <c:v>42276</c:v>
                </c:pt>
                <c:pt idx="3559">
                  <c:v>42277</c:v>
                </c:pt>
                <c:pt idx="3560">
                  <c:v>42278</c:v>
                </c:pt>
                <c:pt idx="3561">
                  <c:v>42279</c:v>
                </c:pt>
                <c:pt idx="3562">
                  <c:v>42280</c:v>
                </c:pt>
                <c:pt idx="3563">
                  <c:v>42281</c:v>
                </c:pt>
                <c:pt idx="3564">
                  <c:v>42282</c:v>
                </c:pt>
                <c:pt idx="3565">
                  <c:v>42283</c:v>
                </c:pt>
                <c:pt idx="3566">
                  <c:v>42284</c:v>
                </c:pt>
                <c:pt idx="3567">
                  <c:v>42285</c:v>
                </c:pt>
                <c:pt idx="3568">
                  <c:v>42286</c:v>
                </c:pt>
                <c:pt idx="3569">
                  <c:v>42287</c:v>
                </c:pt>
                <c:pt idx="3570">
                  <c:v>42288</c:v>
                </c:pt>
                <c:pt idx="3571">
                  <c:v>42289</c:v>
                </c:pt>
                <c:pt idx="3572">
                  <c:v>42290</c:v>
                </c:pt>
                <c:pt idx="3573">
                  <c:v>42291</c:v>
                </c:pt>
                <c:pt idx="3574">
                  <c:v>42292</c:v>
                </c:pt>
                <c:pt idx="3575">
                  <c:v>42293</c:v>
                </c:pt>
                <c:pt idx="3576">
                  <c:v>42294</c:v>
                </c:pt>
                <c:pt idx="3577">
                  <c:v>42295</c:v>
                </c:pt>
                <c:pt idx="3578">
                  <c:v>42296</c:v>
                </c:pt>
                <c:pt idx="3579">
                  <c:v>42297</c:v>
                </c:pt>
                <c:pt idx="3580">
                  <c:v>42298</c:v>
                </c:pt>
                <c:pt idx="3581">
                  <c:v>42299</c:v>
                </c:pt>
                <c:pt idx="3582">
                  <c:v>42300</c:v>
                </c:pt>
                <c:pt idx="3583">
                  <c:v>42301</c:v>
                </c:pt>
                <c:pt idx="3584">
                  <c:v>42302</c:v>
                </c:pt>
                <c:pt idx="3585">
                  <c:v>42303</c:v>
                </c:pt>
                <c:pt idx="3586">
                  <c:v>42304</c:v>
                </c:pt>
                <c:pt idx="3587">
                  <c:v>42305</c:v>
                </c:pt>
                <c:pt idx="3588">
                  <c:v>42306</c:v>
                </c:pt>
                <c:pt idx="3589">
                  <c:v>42307</c:v>
                </c:pt>
                <c:pt idx="3590">
                  <c:v>42308</c:v>
                </c:pt>
                <c:pt idx="3591">
                  <c:v>42309</c:v>
                </c:pt>
                <c:pt idx="3592">
                  <c:v>42310</c:v>
                </c:pt>
                <c:pt idx="3593">
                  <c:v>42311</c:v>
                </c:pt>
                <c:pt idx="3594">
                  <c:v>42312</c:v>
                </c:pt>
                <c:pt idx="3595">
                  <c:v>42313</c:v>
                </c:pt>
                <c:pt idx="3596">
                  <c:v>42314</c:v>
                </c:pt>
                <c:pt idx="3597">
                  <c:v>42315</c:v>
                </c:pt>
                <c:pt idx="3598">
                  <c:v>42316</c:v>
                </c:pt>
                <c:pt idx="3599">
                  <c:v>42317</c:v>
                </c:pt>
                <c:pt idx="3600">
                  <c:v>42318</c:v>
                </c:pt>
                <c:pt idx="3601">
                  <c:v>42319</c:v>
                </c:pt>
                <c:pt idx="3602">
                  <c:v>42320</c:v>
                </c:pt>
                <c:pt idx="3603">
                  <c:v>42321</c:v>
                </c:pt>
                <c:pt idx="3604">
                  <c:v>42322</c:v>
                </c:pt>
                <c:pt idx="3605">
                  <c:v>42323</c:v>
                </c:pt>
                <c:pt idx="3606">
                  <c:v>42324</c:v>
                </c:pt>
                <c:pt idx="3607">
                  <c:v>42325</c:v>
                </c:pt>
                <c:pt idx="3608">
                  <c:v>42326</c:v>
                </c:pt>
                <c:pt idx="3609">
                  <c:v>42327</c:v>
                </c:pt>
                <c:pt idx="3610">
                  <c:v>42328</c:v>
                </c:pt>
                <c:pt idx="3611">
                  <c:v>42329</c:v>
                </c:pt>
                <c:pt idx="3612">
                  <c:v>42330</c:v>
                </c:pt>
                <c:pt idx="3613">
                  <c:v>42331</c:v>
                </c:pt>
                <c:pt idx="3614">
                  <c:v>42332</c:v>
                </c:pt>
                <c:pt idx="3615">
                  <c:v>42333</c:v>
                </c:pt>
                <c:pt idx="3616">
                  <c:v>42334</c:v>
                </c:pt>
                <c:pt idx="3617">
                  <c:v>42335</c:v>
                </c:pt>
                <c:pt idx="3618">
                  <c:v>42336</c:v>
                </c:pt>
                <c:pt idx="3619">
                  <c:v>42337</c:v>
                </c:pt>
                <c:pt idx="3620">
                  <c:v>42338</c:v>
                </c:pt>
                <c:pt idx="3621">
                  <c:v>42339</c:v>
                </c:pt>
                <c:pt idx="3622">
                  <c:v>42340</c:v>
                </c:pt>
                <c:pt idx="3623">
                  <c:v>42341</c:v>
                </c:pt>
                <c:pt idx="3624">
                  <c:v>42342</c:v>
                </c:pt>
                <c:pt idx="3625">
                  <c:v>42343</c:v>
                </c:pt>
                <c:pt idx="3626">
                  <c:v>42344</c:v>
                </c:pt>
                <c:pt idx="3627">
                  <c:v>42345</c:v>
                </c:pt>
                <c:pt idx="3628">
                  <c:v>42346</c:v>
                </c:pt>
                <c:pt idx="3629">
                  <c:v>42347</c:v>
                </c:pt>
                <c:pt idx="3630">
                  <c:v>42348</c:v>
                </c:pt>
                <c:pt idx="3631">
                  <c:v>42349</c:v>
                </c:pt>
                <c:pt idx="3632">
                  <c:v>42350</c:v>
                </c:pt>
                <c:pt idx="3633">
                  <c:v>42351</c:v>
                </c:pt>
                <c:pt idx="3634">
                  <c:v>42352</c:v>
                </c:pt>
                <c:pt idx="3635">
                  <c:v>42353</c:v>
                </c:pt>
                <c:pt idx="3636">
                  <c:v>42354</c:v>
                </c:pt>
                <c:pt idx="3637">
                  <c:v>42355</c:v>
                </c:pt>
                <c:pt idx="3638">
                  <c:v>42356</c:v>
                </c:pt>
                <c:pt idx="3639">
                  <c:v>42357</c:v>
                </c:pt>
                <c:pt idx="3640">
                  <c:v>42358</c:v>
                </c:pt>
                <c:pt idx="3641">
                  <c:v>42359</c:v>
                </c:pt>
                <c:pt idx="3642">
                  <c:v>42360</c:v>
                </c:pt>
                <c:pt idx="3643">
                  <c:v>42361</c:v>
                </c:pt>
                <c:pt idx="3644">
                  <c:v>42362</c:v>
                </c:pt>
                <c:pt idx="3645">
                  <c:v>42363</c:v>
                </c:pt>
                <c:pt idx="3646">
                  <c:v>42364</c:v>
                </c:pt>
                <c:pt idx="3647">
                  <c:v>42365</c:v>
                </c:pt>
                <c:pt idx="3648">
                  <c:v>42366</c:v>
                </c:pt>
                <c:pt idx="3649">
                  <c:v>42367</c:v>
                </c:pt>
                <c:pt idx="3650">
                  <c:v>42368</c:v>
                </c:pt>
                <c:pt idx="3651">
                  <c:v>42369</c:v>
                </c:pt>
                <c:pt idx="3652">
                  <c:v>42370</c:v>
                </c:pt>
                <c:pt idx="3653">
                  <c:v>42371</c:v>
                </c:pt>
                <c:pt idx="3654">
                  <c:v>42372</c:v>
                </c:pt>
                <c:pt idx="3655">
                  <c:v>42373</c:v>
                </c:pt>
                <c:pt idx="3656">
                  <c:v>42374</c:v>
                </c:pt>
                <c:pt idx="3657">
                  <c:v>42375</c:v>
                </c:pt>
                <c:pt idx="3658">
                  <c:v>42376</c:v>
                </c:pt>
                <c:pt idx="3659">
                  <c:v>42377</c:v>
                </c:pt>
                <c:pt idx="3660">
                  <c:v>42378</c:v>
                </c:pt>
                <c:pt idx="3661">
                  <c:v>42379</c:v>
                </c:pt>
                <c:pt idx="3662">
                  <c:v>42380</c:v>
                </c:pt>
                <c:pt idx="3663">
                  <c:v>42381</c:v>
                </c:pt>
                <c:pt idx="3664">
                  <c:v>42382</c:v>
                </c:pt>
                <c:pt idx="3665">
                  <c:v>42383</c:v>
                </c:pt>
                <c:pt idx="3666">
                  <c:v>42384</c:v>
                </c:pt>
                <c:pt idx="3667">
                  <c:v>42385</c:v>
                </c:pt>
                <c:pt idx="3668">
                  <c:v>42386</c:v>
                </c:pt>
                <c:pt idx="3669">
                  <c:v>42387</c:v>
                </c:pt>
                <c:pt idx="3670">
                  <c:v>42388</c:v>
                </c:pt>
                <c:pt idx="3671">
                  <c:v>42389</c:v>
                </c:pt>
                <c:pt idx="3672">
                  <c:v>42390</c:v>
                </c:pt>
                <c:pt idx="3673">
                  <c:v>42391</c:v>
                </c:pt>
                <c:pt idx="3674">
                  <c:v>42392</c:v>
                </c:pt>
                <c:pt idx="3675">
                  <c:v>42393</c:v>
                </c:pt>
                <c:pt idx="3676">
                  <c:v>42394</c:v>
                </c:pt>
                <c:pt idx="3677">
                  <c:v>42395</c:v>
                </c:pt>
                <c:pt idx="3678">
                  <c:v>42396</c:v>
                </c:pt>
                <c:pt idx="3679">
                  <c:v>42397</c:v>
                </c:pt>
                <c:pt idx="3680">
                  <c:v>42398</c:v>
                </c:pt>
                <c:pt idx="3681">
                  <c:v>42399</c:v>
                </c:pt>
                <c:pt idx="3682">
                  <c:v>42400</c:v>
                </c:pt>
                <c:pt idx="3683">
                  <c:v>42401</c:v>
                </c:pt>
                <c:pt idx="3684">
                  <c:v>42402</c:v>
                </c:pt>
                <c:pt idx="3685">
                  <c:v>42403</c:v>
                </c:pt>
                <c:pt idx="3686">
                  <c:v>42404</c:v>
                </c:pt>
                <c:pt idx="3687">
                  <c:v>42405</c:v>
                </c:pt>
                <c:pt idx="3688">
                  <c:v>42406</c:v>
                </c:pt>
                <c:pt idx="3689">
                  <c:v>42407</c:v>
                </c:pt>
                <c:pt idx="3690">
                  <c:v>42408</c:v>
                </c:pt>
                <c:pt idx="3691">
                  <c:v>42409</c:v>
                </c:pt>
                <c:pt idx="3692">
                  <c:v>42410</c:v>
                </c:pt>
                <c:pt idx="3693">
                  <c:v>42411</c:v>
                </c:pt>
                <c:pt idx="3694">
                  <c:v>42412</c:v>
                </c:pt>
                <c:pt idx="3695">
                  <c:v>42413</c:v>
                </c:pt>
                <c:pt idx="3696">
                  <c:v>42414</c:v>
                </c:pt>
                <c:pt idx="3697">
                  <c:v>42415</c:v>
                </c:pt>
                <c:pt idx="3698">
                  <c:v>42416</c:v>
                </c:pt>
                <c:pt idx="3699">
                  <c:v>42417</c:v>
                </c:pt>
                <c:pt idx="3700">
                  <c:v>42418</c:v>
                </c:pt>
                <c:pt idx="3701">
                  <c:v>42419</c:v>
                </c:pt>
                <c:pt idx="3702">
                  <c:v>42420</c:v>
                </c:pt>
                <c:pt idx="3703">
                  <c:v>42421</c:v>
                </c:pt>
                <c:pt idx="3704">
                  <c:v>42422</c:v>
                </c:pt>
                <c:pt idx="3705">
                  <c:v>42423</c:v>
                </c:pt>
                <c:pt idx="3706">
                  <c:v>42424</c:v>
                </c:pt>
                <c:pt idx="3707">
                  <c:v>42425</c:v>
                </c:pt>
                <c:pt idx="3708">
                  <c:v>42426</c:v>
                </c:pt>
                <c:pt idx="3709">
                  <c:v>42427</c:v>
                </c:pt>
                <c:pt idx="3710">
                  <c:v>42428</c:v>
                </c:pt>
                <c:pt idx="3711">
                  <c:v>42429</c:v>
                </c:pt>
                <c:pt idx="3712">
                  <c:v>42430</c:v>
                </c:pt>
                <c:pt idx="3713">
                  <c:v>42431</c:v>
                </c:pt>
                <c:pt idx="3714">
                  <c:v>42432</c:v>
                </c:pt>
                <c:pt idx="3715">
                  <c:v>42433</c:v>
                </c:pt>
                <c:pt idx="3716">
                  <c:v>42434</c:v>
                </c:pt>
                <c:pt idx="3717">
                  <c:v>42435</c:v>
                </c:pt>
                <c:pt idx="3718">
                  <c:v>42436</c:v>
                </c:pt>
                <c:pt idx="3719">
                  <c:v>42437</c:v>
                </c:pt>
                <c:pt idx="3720">
                  <c:v>42438</c:v>
                </c:pt>
                <c:pt idx="3721">
                  <c:v>42439</c:v>
                </c:pt>
                <c:pt idx="3722">
                  <c:v>42440</c:v>
                </c:pt>
                <c:pt idx="3723">
                  <c:v>42441</c:v>
                </c:pt>
                <c:pt idx="3724">
                  <c:v>42442</c:v>
                </c:pt>
                <c:pt idx="3725">
                  <c:v>42443</c:v>
                </c:pt>
                <c:pt idx="3726">
                  <c:v>42444</c:v>
                </c:pt>
                <c:pt idx="3727">
                  <c:v>42445</c:v>
                </c:pt>
                <c:pt idx="3728">
                  <c:v>42446</c:v>
                </c:pt>
                <c:pt idx="3729">
                  <c:v>42447</c:v>
                </c:pt>
                <c:pt idx="3730">
                  <c:v>42448</c:v>
                </c:pt>
                <c:pt idx="3731">
                  <c:v>42449</c:v>
                </c:pt>
                <c:pt idx="3732">
                  <c:v>42450</c:v>
                </c:pt>
                <c:pt idx="3733">
                  <c:v>42451</c:v>
                </c:pt>
                <c:pt idx="3734">
                  <c:v>42452</c:v>
                </c:pt>
                <c:pt idx="3735">
                  <c:v>42453</c:v>
                </c:pt>
                <c:pt idx="3736">
                  <c:v>42454</c:v>
                </c:pt>
                <c:pt idx="3737">
                  <c:v>42455</c:v>
                </c:pt>
                <c:pt idx="3738">
                  <c:v>42456</c:v>
                </c:pt>
                <c:pt idx="3739">
                  <c:v>42457</c:v>
                </c:pt>
                <c:pt idx="3740">
                  <c:v>42458</c:v>
                </c:pt>
                <c:pt idx="3741">
                  <c:v>42459</c:v>
                </c:pt>
                <c:pt idx="3742">
                  <c:v>42460</c:v>
                </c:pt>
                <c:pt idx="3743">
                  <c:v>42461</c:v>
                </c:pt>
                <c:pt idx="3744">
                  <c:v>42462</c:v>
                </c:pt>
                <c:pt idx="3745">
                  <c:v>42463</c:v>
                </c:pt>
                <c:pt idx="3746">
                  <c:v>42464</c:v>
                </c:pt>
                <c:pt idx="3747">
                  <c:v>42465</c:v>
                </c:pt>
                <c:pt idx="3748">
                  <c:v>42466</c:v>
                </c:pt>
                <c:pt idx="3749">
                  <c:v>42467</c:v>
                </c:pt>
                <c:pt idx="3750">
                  <c:v>42468</c:v>
                </c:pt>
                <c:pt idx="3751">
                  <c:v>42469</c:v>
                </c:pt>
                <c:pt idx="3752">
                  <c:v>42470</c:v>
                </c:pt>
                <c:pt idx="3753">
                  <c:v>42471</c:v>
                </c:pt>
                <c:pt idx="3754">
                  <c:v>42472</c:v>
                </c:pt>
                <c:pt idx="3755">
                  <c:v>42473</c:v>
                </c:pt>
                <c:pt idx="3756">
                  <c:v>42474</c:v>
                </c:pt>
                <c:pt idx="3757">
                  <c:v>42475</c:v>
                </c:pt>
                <c:pt idx="3758">
                  <c:v>42476</c:v>
                </c:pt>
                <c:pt idx="3759">
                  <c:v>42477</c:v>
                </c:pt>
                <c:pt idx="3760">
                  <c:v>42478</c:v>
                </c:pt>
                <c:pt idx="3761">
                  <c:v>42479</c:v>
                </c:pt>
                <c:pt idx="3762">
                  <c:v>42480</c:v>
                </c:pt>
                <c:pt idx="3763">
                  <c:v>42481</c:v>
                </c:pt>
                <c:pt idx="3764">
                  <c:v>42482</c:v>
                </c:pt>
                <c:pt idx="3765">
                  <c:v>42483</c:v>
                </c:pt>
                <c:pt idx="3766">
                  <c:v>42484</c:v>
                </c:pt>
                <c:pt idx="3767">
                  <c:v>42485</c:v>
                </c:pt>
                <c:pt idx="3768">
                  <c:v>42486</c:v>
                </c:pt>
                <c:pt idx="3769">
                  <c:v>42487</c:v>
                </c:pt>
                <c:pt idx="3770">
                  <c:v>42488</c:v>
                </c:pt>
                <c:pt idx="3771">
                  <c:v>42489</c:v>
                </c:pt>
                <c:pt idx="3772">
                  <c:v>42490</c:v>
                </c:pt>
                <c:pt idx="3773">
                  <c:v>42491</c:v>
                </c:pt>
                <c:pt idx="3774">
                  <c:v>42492</c:v>
                </c:pt>
                <c:pt idx="3775">
                  <c:v>42493</c:v>
                </c:pt>
                <c:pt idx="3776">
                  <c:v>42494</c:v>
                </c:pt>
                <c:pt idx="3777">
                  <c:v>42495</c:v>
                </c:pt>
                <c:pt idx="3778">
                  <c:v>42496</c:v>
                </c:pt>
                <c:pt idx="3779">
                  <c:v>42497</c:v>
                </c:pt>
                <c:pt idx="3780">
                  <c:v>42498</c:v>
                </c:pt>
                <c:pt idx="3781">
                  <c:v>42499</c:v>
                </c:pt>
                <c:pt idx="3782">
                  <c:v>42500</c:v>
                </c:pt>
                <c:pt idx="3783">
                  <c:v>42501</c:v>
                </c:pt>
                <c:pt idx="3784">
                  <c:v>42502</c:v>
                </c:pt>
                <c:pt idx="3785">
                  <c:v>42503</c:v>
                </c:pt>
                <c:pt idx="3786">
                  <c:v>42504</c:v>
                </c:pt>
                <c:pt idx="3787">
                  <c:v>42505</c:v>
                </c:pt>
                <c:pt idx="3788">
                  <c:v>42506</c:v>
                </c:pt>
                <c:pt idx="3789">
                  <c:v>42507</c:v>
                </c:pt>
                <c:pt idx="3790">
                  <c:v>42508</c:v>
                </c:pt>
                <c:pt idx="3791">
                  <c:v>42509</c:v>
                </c:pt>
                <c:pt idx="3792">
                  <c:v>42510</c:v>
                </c:pt>
                <c:pt idx="3793">
                  <c:v>42511</c:v>
                </c:pt>
                <c:pt idx="3794">
                  <c:v>42512</c:v>
                </c:pt>
                <c:pt idx="3795">
                  <c:v>42513</c:v>
                </c:pt>
                <c:pt idx="3796">
                  <c:v>42514</c:v>
                </c:pt>
                <c:pt idx="3797">
                  <c:v>42515</c:v>
                </c:pt>
                <c:pt idx="3798">
                  <c:v>42516</c:v>
                </c:pt>
                <c:pt idx="3799">
                  <c:v>42517</c:v>
                </c:pt>
                <c:pt idx="3800">
                  <c:v>42518</c:v>
                </c:pt>
                <c:pt idx="3801">
                  <c:v>42519</c:v>
                </c:pt>
                <c:pt idx="3802">
                  <c:v>42520</c:v>
                </c:pt>
                <c:pt idx="3803">
                  <c:v>42521</c:v>
                </c:pt>
                <c:pt idx="3804">
                  <c:v>42522</c:v>
                </c:pt>
                <c:pt idx="3805">
                  <c:v>42523</c:v>
                </c:pt>
                <c:pt idx="3806">
                  <c:v>42524</c:v>
                </c:pt>
                <c:pt idx="3807">
                  <c:v>42525</c:v>
                </c:pt>
                <c:pt idx="3808">
                  <c:v>42526</c:v>
                </c:pt>
                <c:pt idx="3809">
                  <c:v>42527</c:v>
                </c:pt>
                <c:pt idx="3810">
                  <c:v>42528</c:v>
                </c:pt>
                <c:pt idx="3811">
                  <c:v>42529</c:v>
                </c:pt>
                <c:pt idx="3812">
                  <c:v>42530</c:v>
                </c:pt>
                <c:pt idx="3813">
                  <c:v>42531</c:v>
                </c:pt>
                <c:pt idx="3814">
                  <c:v>42532</c:v>
                </c:pt>
                <c:pt idx="3815">
                  <c:v>42533</c:v>
                </c:pt>
                <c:pt idx="3816">
                  <c:v>42534</c:v>
                </c:pt>
                <c:pt idx="3817">
                  <c:v>42535</c:v>
                </c:pt>
                <c:pt idx="3818">
                  <c:v>42536</c:v>
                </c:pt>
                <c:pt idx="3819">
                  <c:v>42537</c:v>
                </c:pt>
                <c:pt idx="3820">
                  <c:v>42538</c:v>
                </c:pt>
                <c:pt idx="3821">
                  <c:v>42539</c:v>
                </c:pt>
                <c:pt idx="3822">
                  <c:v>42540</c:v>
                </c:pt>
                <c:pt idx="3823">
                  <c:v>42541</c:v>
                </c:pt>
                <c:pt idx="3824">
                  <c:v>42542</c:v>
                </c:pt>
                <c:pt idx="3825">
                  <c:v>42543</c:v>
                </c:pt>
                <c:pt idx="3826">
                  <c:v>42544</c:v>
                </c:pt>
                <c:pt idx="3827">
                  <c:v>42545</c:v>
                </c:pt>
                <c:pt idx="3828">
                  <c:v>42546</c:v>
                </c:pt>
                <c:pt idx="3829">
                  <c:v>42547</c:v>
                </c:pt>
                <c:pt idx="3830">
                  <c:v>42548</c:v>
                </c:pt>
                <c:pt idx="3831">
                  <c:v>42549</c:v>
                </c:pt>
                <c:pt idx="3832">
                  <c:v>42550</c:v>
                </c:pt>
                <c:pt idx="3833">
                  <c:v>42551</c:v>
                </c:pt>
                <c:pt idx="3834">
                  <c:v>42552</c:v>
                </c:pt>
                <c:pt idx="3835">
                  <c:v>42553</c:v>
                </c:pt>
                <c:pt idx="3836">
                  <c:v>42554</c:v>
                </c:pt>
                <c:pt idx="3837">
                  <c:v>42555</c:v>
                </c:pt>
                <c:pt idx="3838">
                  <c:v>42556</c:v>
                </c:pt>
                <c:pt idx="3839">
                  <c:v>42557</c:v>
                </c:pt>
                <c:pt idx="3840">
                  <c:v>42558</c:v>
                </c:pt>
                <c:pt idx="3841">
                  <c:v>42559</c:v>
                </c:pt>
                <c:pt idx="3842">
                  <c:v>42560</c:v>
                </c:pt>
                <c:pt idx="3843">
                  <c:v>42561</c:v>
                </c:pt>
                <c:pt idx="3844">
                  <c:v>42562</c:v>
                </c:pt>
                <c:pt idx="3845">
                  <c:v>42563</c:v>
                </c:pt>
                <c:pt idx="3846">
                  <c:v>42564</c:v>
                </c:pt>
                <c:pt idx="3847">
                  <c:v>42565</c:v>
                </c:pt>
                <c:pt idx="3848">
                  <c:v>42566</c:v>
                </c:pt>
                <c:pt idx="3849">
                  <c:v>42567</c:v>
                </c:pt>
                <c:pt idx="3850">
                  <c:v>42568</c:v>
                </c:pt>
                <c:pt idx="3851">
                  <c:v>42569</c:v>
                </c:pt>
                <c:pt idx="3852">
                  <c:v>42570</c:v>
                </c:pt>
                <c:pt idx="3853">
                  <c:v>42571</c:v>
                </c:pt>
                <c:pt idx="3854">
                  <c:v>42572</c:v>
                </c:pt>
                <c:pt idx="3855">
                  <c:v>42573</c:v>
                </c:pt>
                <c:pt idx="3856">
                  <c:v>42574</c:v>
                </c:pt>
                <c:pt idx="3857">
                  <c:v>42575</c:v>
                </c:pt>
                <c:pt idx="3858">
                  <c:v>42576</c:v>
                </c:pt>
                <c:pt idx="3859">
                  <c:v>42577</c:v>
                </c:pt>
                <c:pt idx="3860">
                  <c:v>42578</c:v>
                </c:pt>
                <c:pt idx="3861">
                  <c:v>42579</c:v>
                </c:pt>
                <c:pt idx="3862">
                  <c:v>42580</c:v>
                </c:pt>
                <c:pt idx="3863">
                  <c:v>42581</c:v>
                </c:pt>
                <c:pt idx="3864">
                  <c:v>42582</c:v>
                </c:pt>
                <c:pt idx="3865">
                  <c:v>42583</c:v>
                </c:pt>
                <c:pt idx="3866">
                  <c:v>42584</c:v>
                </c:pt>
                <c:pt idx="3867">
                  <c:v>42585</c:v>
                </c:pt>
                <c:pt idx="3868">
                  <c:v>42586</c:v>
                </c:pt>
                <c:pt idx="3869">
                  <c:v>42587</c:v>
                </c:pt>
                <c:pt idx="3870">
                  <c:v>42588</c:v>
                </c:pt>
                <c:pt idx="3871">
                  <c:v>42589</c:v>
                </c:pt>
                <c:pt idx="3872">
                  <c:v>42590</c:v>
                </c:pt>
                <c:pt idx="3873">
                  <c:v>42591</c:v>
                </c:pt>
                <c:pt idx="3874">
                  <c:v>42592</c:v>
                </c:pt>
                <c:pt idx="3875">
                  <c:v>42593</c:v>
                </c:pt>
                <c:pt idx="3876">
                  <c:v>42594</c:v>
                </c:pt>
                <c:pt idx="3877">
                  <c:v>42595</c:v>
                </c:pt>
                <c:pt idx="3878">
                  <c:v>42596</c:v>
                </c:pt>
                <c:pt idx="3879">
                  <c:v>42597</c:v>
                </c:pt>
                <c:pt idx="3880">
                  <c:v>42598</c:v>
                </c:pt>
                <c:pt idx="3881">
                  <c:v>42599</c:v>
                </c:pt>
                <c:pt idx="3882">
                  <c:v>42600</c:v>
                </c:pt>
                <c:pt idx="3883">
                  <c:v>42601</c:v>
                </c:pt>
                <c:pt idx="3884">
                  <c:v>42602</c:v>
                </c:pt>
                <c:pt idx="3885">
                  <c:v>42603</c:v>
                </c:pt>
                <c:pt idx="3886">
                  <c:v>42604</c:v>
                </c:pt>
                <c:pt idx="3887">
                  <c:v>42605</c:v>
                </c:pt>
                <c:pt idx="3888">
                  <c:v>42606</c:v>
                </c:pt>
                <c:pt idx="3889">
                  <c:v>42607</c:v>
                </c:pt>
                <c:pt idx="3890">
                  <c:v>42608</c:v>
                </c:pt>
                <c:pt idx="3891">
                  <c:v>42609</c:v>
                </c:pt>
                <c:pt idx="3892">
                  <c:v>42610</c:v>
                </c:pt>
                <c:pt idx="3893">
                  <c:v>42611</c:v>
                </c:pt>
                <c:pt idx="3894">
                  <c:v>42612</c:v>
                </c:pt>
                <c:pt idx="3895">
                  <c:v>42613</c:v>
                </c:pt>
                <c:pt idx="3896">
                  <c:v>42614</c:v>
                </c:pt>
                <c:pt idx="3897">
                  <c:v>42615</c:v>
                </c:pt>
                <c:pt idx="3898">
                  <c:v>42616</c:v>
                </c:pt>
                <c:pt idx="3899">
                  <c:v>42617</c:v>
                </c:pt>
                <c:pt idx="3900">
                  <c:v>42618</c:v>
                </c:pt>
                <c:pt idx="3901">
                  <c:v>42619</c:v>
                </c:pt>
                <c:pt idx="3902">
                  <c:v>42620</c:v>
                </c:pt>
                <c:pt idx="3903">
                  <c:v>42621</c:v>
                </c:pt>
                <c:pt idx="3904">
                  <c:v>42622</c:v>
                </c:pt>
                <c:pt idx="3905">
                  <c:v>42623</c:v>
                </c:pt>
                <c:pt idx="3906">
                  <c:v>42624</c:v>
                </c:pt>
                <c:pt idx="3907">
                  <c:v>42625</c:v>
                </c:pt>
                <c:pt idx="3908">
                  <c:v>42626</c:v>
                </c:pt>
                <c:pt idx="3909">
                  <c:v>42627</c:v>
                </c:pt>
                <c:pt idx="3910">
                  <c:v>42628</c:v>
                </c:pt>
                <c:pt idx="3911">
                  <c:v>42629</c:v>
                </c:pt>
                <c:pt idx="3912">
                  <c:v>42630</c:v>
                </c:pt>
                <c:pt idx="3913">
                  <c:v>42631</c:v>
                </c:pt>
                <c:pt idx="3914">
                  <c:v>42632</c:v>
                </c:pt>
                <c:pt idx="3915">
                  <c:v>42633</c:v>
                </c:pt>
                <c:pt idx="3916">
                  <c:v>42634</c:v>
                </c:pt>
                <c:pt idx="3917">
                  <c:v>42635</c:v>
                </c:pt>
                <c:pt idx="3918">
                  <c:v>42636</c:v>
                </c:pt>
                <c:pt idx="3919">
                  <c:v>42637</c:v>
                </c:pt>
                <c:pt idx="3920">
                  <c:v>42638</c:v>
                </c:pt>
                <c:pt idx="3921">
                  <c:v>42639</c:v>
                </c:pt>
                <c:pt idx="3922">
                  <c:v>42640</c:v>
                </c:pt>
                <c:pt idx="3923">
                  <c:v>42641</c:v>
                </c:pt>
                <c:pt idx="3924">
                  <c:v>42642</c:v>
                </c:pt>
                <c:pt idx="3925">
                  <c:v>42643</c:v>
                </c:pt>
                <c:pt idx="3926">
                  <c:v>42644</c:v>
                </c:pt>
                <c:pt idx="3927">
                  <c:v>42645</c:v>
                </c:pt>
                <c:pt idx="3928">
                  <c:v>42646</c:v>
                </c:pt>
                <c:pt idx="3929">
                  <c:v>42647</c:v>
                </c:pt>
                <c:pt idx="3930">
                  <c:v>42648</c:v>
                </c:pt>
                <c:pt idx="3931">
                  <c:v>42649</c:v>
                </c:pt>
                <c:pt idx="3932">
                  <c:v>42650</c:v>
                </c:pt>
                <c:pt idx="3933">
                  <c:v>42651</c:v>
                </c:pt>
                <c:pt idx="3934">
                  <c:v>42652</c:v>
                </c:pt>
                <c:pt idx="3935">
                  <c:v>42653</c:v>
                </c:pt>
                <c:pt idx="3936">
                  <c:v>42654</c:v>
                </c:pt>
                <c:pt idx="3937">
                  <c:v>42655</c:v>
                </c:pt>
                <c:pt idx="3938">
                  <c:v>42656</c:v>
                </c:pt>
                <c:pt idx="3939">
                  <c:v>42657</c:v>
                </c:pt>
                <c:pt idx="3940">
                  <c:v>42658</c:v>
                </c:pt>
                <c:pt idx="3941">
                  <c:v>42659</c:v>
                </c:pt>
                <c:pt idx="3942">
                  <c:v>42660</c:v>
                </c:pt>
                <c:pt idx="3943">
                  <c:v>42661</c:v>
                </c:pt>
                <c:pt idx="3944">
                  <c:v>42662</c:v>
                </c:pt>
                <c:pt idx="3945">
                  <c:v>42663</c:v>
                </c:pt>
                <c:pt idx="3946">
                  <c:v>42664</c:v>
                </c:pt>
                <c:pt idx="3947">
                  <c:v>42665</c:v>
                </c:pt>
                <c:pt idx="3948">
                  <c:v>42666</c:v>
                </c:pt>
                <c:pt idx="3949">
                  <c:v>42667</c:v>
                </c:pt>
                <c:pt idx="3950">
                  <c:v>42668</c:v>
                </c:pt>
                <c:pt idx="3951">
                  <c:v>42669</c:v>
                </c:pt>
                <c:pt idx="3952">
                  <c:v>42670</c:v>
                </c:pt>
                <c:pt idx="3953">
                  <c:v>42671</c:v>
                </c:pt>
                <c:pt idx="3954">
                  <c:v>42672</c:v>
                </c:pt>
                <c:pt idx="3955">
                  <c:v>42673</c:v>
                </c:pt>
                <c:pt idx="3956">
                  <c:v>42674</c:v>
                </c:pt>
                <c:pt idx="3957">
                  <c:v>42675</c:v>
                </c:pt>
                <c:pt idx="3958">
                  <c:v>42676</c:v>
                </c:pt>
                <c:pt idx="3959">
                  <c:v>42677</c:v>
                </c:pt>
                <c:pt idx="3960">
                  <c:v>42678</c:v>
                </c:pt>
                <c:pt idx="3961">
                  <c:v>42679</c:v>
                </c:pt>
                <c:pt idx="3962">
                  <c:v>42680</c:v>
                </c:pt>
                <c:pt idx="3963">
                  <c:v>42681</c:v>
                </c:pt>
                <c:pt idx="3964">
                  <c:v>42682</c:v>
                </c:pt>
                <c:pt idx="3965">
                  <c:v>42683</c:v>
                </c:pt>
                <c:pt idx="3966">
                  <c:v>42684</c:v>
                </c:pt>
                <c:pt idx="3967">
                  <c:v>42685</c:v>
                </c:pt>
                <c:pt idx="3968">
                  <c:v>42686</c:v>
                </c:pt>
                <c:pt idx="3969">
                  <c:v>42687</c:v>
                </c:pt>
                <c:pt idx="3970">
                  <c:v>42688</c:v>
                </c:pt>
                <c:pt idx="3971">
                  <c:v>42689</c:v>
                </c:pt>
                <c:pt idx="3972">
                  <c:v>42690</c:v>
                </c:pt>
                <c:pt idx="3973">
                  <c:v>42691</c:v>
                </c:pt>
                <c:pt idx="3974">
                  <c:v>42692</c:v>
                </c:pt>
                <c:pt idx="3975">
                  <c:v>42693</c:v>
                </c:pt>
                <c:pt idx="3976">
                  <c:v>42694</c:v>
                </c:pt>
                <c:pt idx="3977">
                  <c:v>42695</c:v>
                </c:pt>
                <c:pt idx="3978">
                  <c:v>42696</c:v>
                </c:pt>
                <c:pt idx="3979">
                  <c:v>42697</c:v>
                </c:pt>
                <c:pt idx="3980">
                  <c:v>42698</c:v>
                </c:pt>
                <c:pt idx="3981">
                  <c:v>42699</c:v>
                </c:pt>
                <c:pt idx="3982">
                  <c:v>42700</c:v>
                </c:pt>
                <c:pt idx="3983">
                  <c:v>42701</c:v>
                </c:pt>
                <c:pt idx="3984">
                  <c:v>42702</c:v>
                </c:pt>
                <c:pt idx="3985">
                  <c:v>42703</c:v>
                </c:pt>
                <c:pt idx="3986">
                  <c:v>42704</c:v>
                </c:pt>
                <c:pt idx="3987">
                  <c:v>42705</c:v>
                </c:pt>
                <c:pt idx="3988">
                  <c:v>42706</c:v>
                </c:pt>
                <c:pt idx="3989">
                  <c:v>42707</c:v>
                </c:pt>
                <c:pt idx="3990">
                  <c:v>42708</c:v>
                </c:pt>
                <c:pt idx="3991">
                  <c:v>42709</c:v>
                </c:pt>
                <c:pt idx="3992">
                  <c:v>42710</c:v>
                </c:pt>
                <c:pt idx="3993">
                  <c:v>42711</c:v>
                </c:pt>
                <c:pt idx="3994">
                  <c:v>42712</c:v>
                </c:pt>
                <c:pt idx="3995">
                  <c:v>42713</c:v>
                </c:pt>
                <c:pt idx="3996">
                  <c:v>42714</c:v>
                </c:pt>
                <c:pt idx="3997">
                  <c:v>42715</c:v>
                </c:pt>
                <c:pt idx="3998">
                  <c:v>42716</c:v>
                </c:pt>
                <c:pt idx="3999">
                  <c:v>42717</c:v>
                </c:pt>
                <c:pt idx="4000">
                  <c:v>42718</c:v>
                </c:pt>
                <c:pt idx="4001">
                  <c:v>42719</c:v>
                </c:pt>
                <c:pt idx="4002">
                  <c:v>42720</c:v>
                </c:pt>
                <c:pt idx="4003">
                  <c:v>42721</c:v>
                </c:pt>
                <c:pt idx="4004">
                  <c:v>42722</c:v>
                </c:pt>
                <c:pt idx="4005">
                  <c:v>42723</c:v>
                </c:pt>
                <c:pt idx="4006">
                  <c:v>42724</c:v>
                </c:pt>
                <c:pt idx="4007">
                  <c:v>42725</c:v>
                </c:pt>
                <c:pt idx="4008">
                  <c:v>42726</c:v>
                </c:pt>
                <c:pt idx="4009">
                  <c:v>42727</c:v>
                </c:pt>
                <c:pt idx="4010">
                  <c:v>42728</c:v>
                </c:pt>
                <c:pt idx="4011">
                  <c:v>42729</c:v>
                </c:pt>
                <c:pt idx="4012">
                  <c:v>42730</c:v>
                </c:pt>
                <c:pt idx="4013">
                  <c:v>42731</c:v>
                </c:pt>
                <c:pt idx="4014">
                  <c:v>42732</c:v>
                </c:pt>
                <c:pt idx="4015">
                  <c:v>42733</c:v>
                </c:pt>
                <c:pt idx="4016">
                  <c:v>42734</c:v>
                </c:pt>
                <c:pt idx="4017">
                  <c:v>42735</c:v>
                </c:pt>
              </c:numCache>
            </c:numRef>
          </c:xVal>
          <c:yVal>
            <c:numRef>
              <c:f>ANÁLISIS!$BE$4:$BE$4021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1.2724000000000001E-18</c:v>
                </c:pt>
                <c:pt idx="91">
                  <c:v>9.2944000000000004E-18</c:v>
                </c:pt>
                <c:pt idx="92">
                  <c:v>3.6849999999999997E-17</c:v>
                </c:pt>
                <c:pt idx="93">
                  <c:v>1.0642E-16</c:v>
                </c:pt>
                <c:pt idx="94">
                  <c:v>2.5347E-16</c:v>
                </c:pt>
                <c:pt idx="95">
                  <c:v>5.3136000000000002E-16</c:v>
                </c:pt>
                <c:pt idx="96">
                  <c:v>1.0163E-15</c:v>
                </c:pt>
                <c:pt idx="97">
                  <c:v>1.8074000000000001E-15</c:v>
                </c:pt>
                <c:pt idx="98">
                  <c:v>3.0270000000000001E-15</c:v>
                </c:pt>
                <c:pt idx="99">
                  <c:v>4.8205000000000001E-15</c:v>
                </c:pt>
                <c:pt idx="100">
                  <c:v>7.3504000000000005E-15</c:v>
                </c:pt>
                <c:pt idx="101">
                  <c:v>1.0793E-14</c:v>
                </c:pt>
                <c:pt idx="102">
                  <c:v>1.5340000000000001E-14</c:v>
                </c:pt>
                <c:pt idx="103">
                  <c:v>2.1196000000000001E-14</c:v>
                </c:pt>
                <c:pt idx="104">
                  <c:v>2.8599000000000003E-14</c:v>
                </c:pt>
                <c:pt idx="105">
                  <c:v>3.7830000000000001E-14</c:v>
                </c:pt>
                <c:pt idx="106">
                  <c:v>4.9181000000000001E-14</c:v>
                </c:pt>
                <c:pt idx="107">
                  <c:v>6.2962999999999994E-14</c:v>
                </c:pt>
                <c:pt idx="108">
                  <c:v>7.9504000000000001E-14</c:v>
                </c:pt>
                <c:pt idx="109">
                  <c:v>9.9141000000000004E-14</c:v>
                </c:pt>
                <c:pt idx="110">
                  <c:v>1.2223999999999999E-13</c:v>
                </c:pt>
                <c:pt idx="111">
                  <c:v>1.4915999999999999E-13</c:v>
                </c:pt>
                <c:pt idx="112">
                  <c:v>1.8029000000000001E-13</c:v>
                </c:pt>
                <c:pt idx="113">
                  <c:v>2.1607000000000001E-13</c:v>
                </c:pt>
                <c:pt idx="114">
                  <c:v>2.5700999999999998E-13</c:v>
                </c:pt>
                <c:pt idx="115">
                  <c:v>3.0365999999999999E-13</c:v>
                </c:pt>
                <c:pt idx="116">
                  <c:v>3.5669000000000002E-13</c:v>
                </c:pt>
                <c:pt idx="117">
                  <c:v>4.1683E-13</c:v>
                </c:pt>
                <c:pt idx="118">
                  <c:v>4.8480000000000001E-13</c:v>
                </c:pt>
                <c:pt idx="119">
                  <c:v>5.6137999999999998E-13</c:v>
                </c:pt>
                <c:pt idx="120">
                  <c:v>6.4738000000000001E-13</c:v>
                </c:pt>
                <c:pt idx="121">
                  <c:v>7.4375999999999995E-13</c:v>
                </c:pt>
                <c:pt idx="122">
                  <c:v>8.5156999999999998E-13</c:v>
                </c:pt>
                <c:pt idx="123">
                  <c:v>9.718800000000001E-13</c:v>
                </c:pt>
                <c:pt idx="124">
                  <c:v>1.1058E-12</c:v>
                </c:pt>
                <c:pt idx="125">
                  <c:v>1.2545E-12</c:v>
                </c:pt>
                <c:pt idx="126">
                  <c:v>1.4198000000000001E-12</c:v>
                </c:pt>
                <c:pt idx="127">
                  <c:v>1.6035E-12</c:v>
                </c:pt>
                <c:pt idx="128">
                  <c:v>1.8076000000000001E-12</c:v>
                </c:pt>
                <c:pt idx="129">
                  <c:v>2.0339E-12</c:v>
                </c:pt>
                <c:pt idx="130">
                  <c:v>2.284E-12</c:v>
                </c:pt>
                <c:pt idx="131">
                  <c:v>2.5592999999999998E-12</c:v>
                </c:pt>
                <c:pt idx="132">
                  <c:v>2.8618000000000002E-12</c:v>
                </c:pt>
                <c:pt idx="133">
                  <c:v>3.1935000000000001E-12</c:v>
                </c:pt>
                <c:pt idx="134">
                  <c:v>3.5569999999999999E-12</c:v>
                </c:pt>
                <c:pt idx="135">
                  <c:v>3.9555999999999998E-12</c:v>
                </c:pt>
                <c:pt idx="136">
                  <c:v>4.3934000000000002E-12</c:v>
                </c:pt>
                <c:pt idx="137">
                  <c:v>4.8757999999999999E-12</c:v>
                </c:pt>
                <c:pt idx="138">
                  <c:v>5.4094E-12</c:v>
                </c:pt>
                <c:pt idx="139">
                  <c:v>6.0017000000000002E-12</c:v>
                </c:pt>
                <c:pt idx="140">
                  <c:v>6.661E-12</c:v>
                </c:pt>
                <c:pt idx="141">
                  <c:v>7.3959999999999996E-12</c:v>
                </c:pt>
                <c:pt idx="142">
                  <c:v>8.2139000000000008E-12</c:v>
                </c:pt>
                <c:pt idx="143">
                  <c:v>9.1199999999999999E-12</c:v>
                </c:pt>
                <c:pt idx="144">
                  <c:v>1.0118E-11</c:v>
                </c:pt>
                <c:pt idx="145">
                  <c:v>1.1215E-11</c:v>
                </c:pt>
                <c:pt idx="146">
                  <c:v>1.2419E-11</c:v>
                </c:pt>
                <c:pt idx="147">
                  <c:v>1.3746000000000001E-11</c:v>
                </c:pt>
                <c:pt idx="148">
                  <c:v>1.5216000000000001E-11</c:v>
                </c:pt>
                <c:pt idx="149">
                  <c:v>1.6849999999999999E-11</c:v>
                </c:pt>
                <c:pt idx="150">
                  <c:v>1.8662000000000001E-11</c:v>
                </c:pt>
                <c:pt idx="151">
                  <c:v>2.0662000000000001E-11</c:v>
                </c:pt>
                <c:pt idx="152">
                  <c:v>2.2859999999999999E-11</c:v>
                </c:pt>
                <c:pt idx="153">
                  <c:v>2.5264999999999999E-11</c:v>
                </c:pt>
                <c:pt idx="154">
                  <c:v>2.7887999999999999E-11</c:v>
                </c:pt>
                <c:pt idx="155">
                  <c:v>3.0746999999999997E-11</c:v>
                </c:pt>
                <c:pt idx="156">
                  <c:v>3.3861000000000002E-11</c:v>
                </c:pt>
                <c:pt idx="157">
                  <c:v>3.7253000000000001E-11</c:v>
                </c:pt>
                <c:pt idx="158">
                  <c:v>4.0945000000000001E-11</c:v>
                </c:pt>
                <c:pt idx="159">
                  <c:v>4.4958999999999997E-11</c:v>
                </c:pt>
                <c:pt idx="160">
                  <c:v>4.9319000000000002E-11</c:v>
                </c:pt>
                <c:pt idx="161">
                  <c:v>5.4047999999999999E-11</c:v>
                </c:pt>
                <c:pt idx="162">
                  <c:v>5.9167999999999997E-11</c:v>
                </c:pt>
                <c:pt idx="163">
                  <c:v>6.4699999999999994E-11</c:v>
                </c:pt>
                <c:pt idx="164">
                  <c:v>7.0667999999999996E-11</c:v>
                </c:pt>
                <c:pt idx="165">
                  <c:v>7.7096999999999998E-11</c:v>
                </c:pt>
                <c:pt idx="166">
                  <c:v>8.4017999999999994E-11</c:v>
                </c:pt>
                <c:pt idx="167">
                  <c:v>9.1469E-11</c:v>
                </c:pt>
                <c:pt idx="168">
                  <c:v>9.9500000000000005E-11</c:v>
                </c:pt>
                <c:pt idx="169">
                  <c:v>1.0817E-10</c:v>
                </c:pt>
                <c:pt idx="170">
                  <c:v>1.1752E-10</c:v>
                </c:pt>
                <c:pt idx="171">
                  <c:v>1.2764000000000001E-10</c:v>
                </c:pt>
                <c:pt idx="172">
                  <c:v>1.3859999999999999E-10</c:v>
                </c:pt>
                <c:pt idx="173">
                  <c:v>1.5047E-10</c:v>
                </c:pt>
                <c:pt idx="174">
                  <c:v>1.6334E-10</c:v>
                </c:pt>
                <c:pt idx="175">
                  <c:v>1.7731000000000001E-10</c:v>
                </c:pt>
                <c:pt idx="176">
                  <c:v>1.9249E-10</c:v>
                </c:pt>
                <c:pt idx="177">
                  <c:v>2.0898000000000001E-10</c:v>
                </c:pt>
                <c:pt idx="178">
                  <c:v>2.2690000000000001E-10</c:v>
                </c:pt>
                <c:pt idx="179">
                  <c:v>2.464E-10</c:v>
                </c:pt>
                <c:pt idx="180">
                  <c:v>2.6759999999999999E-10</c:v>
                </c:pt>
                <c:pt idx="181">
                  <c:v>2.9066999999999999E-10</c:v>
                </c:pt>
                <c:pt idx="182">
                  <c:v>3.1576E-10</c:v>
                </c:pt>
                <c:pt idx="183">
                  <c:v>3.4308000000000002E-10</c:v>
                </c:pt>
                <c:pt idx="184">
                  <c:v>3.7279000000000001E-10</c:v>
                </c:pt>
                <c:pt idx="185">
                  <c:v>4.0509999999999998E-10</c:v>
                </c:pt>
                <c:pt idx="186">
                  <c:v>4.4013999999999999E-10</c:v>
                </c:pt>
                <c:pt idx="187">
                  <c:v>4.7804000000000004E-10</c:v>
                </c:pt>
                <c:pt idx="188">
                  <c:v>5.1893999999999997E-10</c:v>
                </c:pt>
                <c:pt idx="189">
                  <c:v>5.6299000000000004E-10</c:v>
                </c:pt>
                <c:pt idx="190">
                  <c:v>6.1038000000000002E-10</c:v>
                </c:pt>
                <c:pt idx="191">
                  <c:v>6.6129999999999998E-10</c:v>
                </c:pt>
                <c:pt idx="192">
                  <c:v>7.1596999999999996E-10</c:v>
                </c:pt>
                <c:pt idx="193">
                  <c:v>7.7463000000000004E-10</c:v>
                </c:pt>
                <c:pt idx="194">
                  <c:v>8.3753999999999998E-10</c:v>
                </c:pt>
                <c:pt idx="195">
                  <c:v>9.0498999999999999E-10</c:v>
                </c:pt>
                <c:pt idx="196">
                  <c:v>9.7729000000000004E-10</c:v>
                </c:pt>
                <c:pt idx="197">
                  <c:v>1.0547000000000001E-9</c:v>
                </c:pt>
                <c:pt idx="198">
                  <c:v>1.1376000000000001E-9</c:v>
                </c:pt>
                <c:pt idx="199">
                  <c:v>1.2262E-9</c:v>
                </c:pt>
                <c:pt idx="200">
                  <c:v>1.3207E-9</c:v>
                </c:pt>
                <c:pt idx="201">
                  <c:v>1.4212E-9</c:v>
                </c:pt>
                <c:pt idx="202">
                  <c:v>1.5280999999999999E-9</c:v>
                </c:pt>
                <c:pt idx="203">
                  <c:v>1.6413999999999999E-9</c:v>
                </c:pt>
                <c:pt idx="204">
                  <c:v>1.7613999999999999E-9</c:v>
                </c:pt>
                <c:pt idx="205">
                  <c:v>1.8883000000000002E-9</c:v>
                </c:pt>
                <c:pt idx="206">
                  <c:v>2.0224E-9</c:v>
                </c:pt>
                <c:pt idx="207">
                  <c:v>2.1636999999999999E-9</c:v>
                </c:pt>
                <c:pt idx="208">
                  <c:v>2.3124E-9</c:v>
                </c:pt>
                <c:pt idx="209">
                  <c:v>2.4687E-9</c:v>
                </c:pt>
                <c:pt idx="210">
                  <c:v>2.6326000000000002E-9</c:v>
                </c:pt>
                <c:pt idx="211">
                  <c:v>2.8046E-9</c:v>
                </c:pt>
                <c:pt idx="212">
                  <c:v>2.9847999999999999E-9</c:v>
                </c:pt>
                <c:pt idx="213">
                  <c:v>3.1733000000000002E-9</c:v>
                </c:pt>
                <c:pt idx="214">
                  <c:v>3.3702999999999998E-9</c:v>
                </c:pt>
                <c:pt idx="215">
                  <c:v>3.5758E-9</c:v>
                </c:pt>
                <c:pt idx="216">
                  <c:v>3.7896999999999998E-9</c:v>
                </c:pt>
                <c:pt idx="217">
                  <c:v>4.0117000000000001E-9</c:v>
                </c:pt>
                <c:pt idx="218">
                  <c:v>4.2417000000000004E-9</c:v>
                </c:pt>
                <c:pt idx="219">
                  <c:v>4.4796000000000001E-9</c:v>
                </c:pt>
                <c:pt idx="220">
                  <c:v>4.7254000000000002E-9</c:v>
                </c:pt>
                <c:pt idx="221">
                  <c:v>4.9788000000000002E-9</c:v>
                </c:pt>
                <c:pt idx="222">
                  <c:v>5.2396999999999996E-9</c:v>
                </c:pt>
                <c:pt idx="223">
                  <c:v>5.5076000000000003E-9</c:v>
                </c:pt>
                <c:pt idx="224">
                  <c:v>5.7820999999999997E-9</c:v>
                </c:pt>
                <c:pt idx="225">
                  <c:v>6.0630000000000003E-9</c:v>
                </c:pt>
                <c:pt idx="226">
                  <c:v>6.3499999999999998E-9</c:v>
                </c:pt>
                <c:pt idx="227">
                  <c:v>6.6435000000000001E-9</c:v>
                </c:pt>
                <c:pt idx="228">
                  <c:v>6.9431000000000001E-9</c:v>
                </c:pt>
                <c:pt idx="229">
                  <c:v>7.2483999999999999E-9</c:v>
                </c:pt>
                <c:pt idx="230">
                  <c:v>7.5592999999999997E-9</c:v>
                </c:pt>
                <c:pt idx="231">
                  <c:v>7.8752000000000003E-9</c:v>
                </c:pt>
                <c:pt idx="232">
                  <c:v>8.1959000000000006E-9</c:v>
                </c:pt>
                <c:pt idx="233">
                  <c:v>8.5211999999999999E-9</c:v>
                </c:pt>
                <c:pt idx="234">
                  <c:v>8.8508000000000001E-9</c:v>
                </c:pt>
                <c:pt idx="235">
                  <c:v>9.1846999999999995E-9</c:v>
                </c:pt>
                <c:pt idx="236">
                  <c:v>9.5233E-9</c:v>
                </c:pt>
                <c:pt idx="237">
                  <c:v>9.8672999999999996E-9</c:v>
                </c:pt>
                <c:pt idx="238">
                  <c:v>1.0217E-8</c:v>
                </c:pt>
                <c:pt idx="239">
                  <c:v>1.0573E-8</c:v>
                </c:pt>
                <c:pt idx="240">
                  <c:v>1.0934E-8</c:v>
                </c:pt>
                <c:pt idx="241">
                  <c:v>1.1301999999999999E-8</c:v>
                </c:pt>
                <c:pt idx="242">
                  <c:v>1.1675E-8</c:v>
                </c:pt>
                <c:pt idx="243">
                  <c:v>1.2054E-8</c:v>
                </c:pt>
                <c:pt idx="244">
                  <c:v>1.2438E-8</c:v>
                </c:pt>
                <c:pt idx="245">
                  <c:v>1.2827E-8</c:v>
                </c:pt>
                <c:pt idx="246">
                  <c:v>1.3221E-8</c:v>
                </c:pt>
                <c:pt idx="247">
                  <c:v>1.3618999999999999E-8</c:v>
                </c:pt>
                <c:pt idx="248">
                  <c:v>1.4022E-8</c:v>
                </c:pt>
                <c:pt idx="249">
                  <c:v>1.4429E-8</c:v>
                </c:pt>
                <c:pt idx="250">
                  <c:v>1.4839999999999999E-8</c:v>
                </c:pt>
                <c:pt idx="251">
                  <c:v>1.5253000000000001E-8</c:v>
                </c:pt>
                <c:pt idx="252">
                  <c:v>1.5670000000000001E-8</c:v>
                </c:pt>
                <c:pt idx="253">
                  <c:v>1.6088999999999999E-8</c:v>
                </c:pt>
                <c:pt idx="254">
                  <c:v>1.6508999999999999E-8</c:v>
                </c:pt>
                <c:pt idx="255">
                  <c:v>1.6928999999999999E-8</c:v>
                </c:pt>
                <c:pt idx="256">
                  <c:v>1.7348999999999999E-8</c:v>
                </c:pt>
                <c:pt idx="257">
                  <c:v>1.7767E-8</c:v>
                </c:pt>
                <c:pt idx="258">
                  <c:v>1.8183000000000001E-8</c:v>
                </c:pt>
                <c:pt idx="259">
                  <c:v>1.8594999999999999E-8</c:v>
                </c:pt>
                <c:pt idx="260">
                  <c:v>1.9005E-8</c:v>
                </c:pt>
                <c:pt idx="261">
                  <c:v>1.9411999999999999E-8</c:v>
                </c:pt>
                <c:pt idx="262">
                  <c:v>1.9816E-8</c:v>
                </c:pt>
                <c:pt idx="263">
                  <c:v>2.0219000000000001E-8</c:v>
                </c:pt>
                <c:pt idx="264">
                  <c:v>2.0619999999999999E-8</c:v>
                </c:pt>
                <c:pt idx="265">
                  <c:v>2.1019000000000001E-8</c:v>
                </c:pt>
                <c:pt idx="266">
                  <c:v>2.1416000000000001E-8</c:v>
                </c:pt>
                <c:pt idx="267">
                  <c:v>2.1813000000000001E-8</c:v>
                </c:pt>
                <c:pt idx="268">
                  <c:v>2.2207000000000002E-8</c:v>
                </c:pt>
                <c:pt idx="269">
                  <c:v>2.2600000000000001E-8</c:v>
                </c:pt>
                <c:pt idx="270">
                  <c:v>2.2991999999999998E-8</c:v>
                </c:pt>
                <c:pt idx="271">
                  <c:v>2.3382000000000001E-8</c:v>
                </c:pt>
                <c:pt idx="272">
                  <c:v>2.3771999999999999E-8</c:v>
                </c:pt>
                <c:pt idx="273">
                  <c:v>2.4162000000000002E-8</c:v>
                </c:pt>
                <c:pt idx="274">
                  <c:v>2.4553000000000002E-8</c:v>
                </c:pt>
                <c:pt idx="275">
                  <c:v>2.4947000000000002E-8</c:v>
                </c:pt>
                <c:pt idx="276">
                  <c:v>2.5343000000000001E-8</c:v>
                </c:pt>
                <c:pt idx="277">
                  <c:v>2.5740999999999999E-8</c:v>
                </c:pt>
                <c:pt idx="278">
                  <c:v>2.6140999999999999E-8</c:v>
                </c:pt>
                <c:pt idx="279">
                  <c:v>2.6540999999999999E-8</c:v>
                </c:pt>
                <c:pt idx="280">
                  <c:v>2.6942000000000001E-8</c:v>
                </c:pt>
                <c:pt idx="281">
                  <c:v>2.7344E-8</c:v>
                </c:pt>
                <c:pt idx="282">
                  <c:v>2.7745000000000001E-8</c:v>
                </c:pt>
                <c:pt idx="283">
                  <c:v>2.8145999999999999E-8</c:v>
                </c:pt>
                <c:pt idx="284">
                  <c:v>2.8546E-8</c:v>
                </c:pt>
                <c:pt idx="285">
                  <c:v>2.8947000000000001E-8</c:v>
                </c:pt>
                <c:pt idx="286">
                  <c:v>2.9346E-8</c:v>
                </c:pt>
                <c:pt idx="287">
                  <c:v>2.9743E-8</c:v>
                </c:pt>
                <c:pt idx="288">
                  <c:v>3.0137E-8</c:v>
                </c:pt>
                <c:pt idx="289">
                  <c:v>3.0526999999999999E-8</c:v>
                </c:pt>
                <c:pt idx="290">
                  <c:v>3.0914000000000001E-8</c:v>
                </c:pt>
                <c:pt idx="291">
                  <c:v>3.1298E-8</c:v>
                </c:pt>
                <c:pt idx="292">
                  <c:v>3.1679000000000002E-8</c:v>
                </c:pt>
                <c:pt idx="293">
                  <c:v>3.2057E-8</c:v>
                </c:pt>
                <c:pt idx="294">
                  <c:v>3.2434999999999999E-8</c:v>
                </c:pt>
                <c:pt idx="295">
                  <c:v>3.2812000000000003E-8</c:v>
                </c:pt>
                <c:pt idx="296">
                  <c:v>3.3189E-8</c:v>
                </c:pt>
                <c:pt idx="297">
                  <c:v>3.3568E-8</c:v>
                </c:pt>
                <c:pt idx="298">
                  <c:v>3.3949000000000002E-8</c:v>
                </c:pt>
                <c:pt idx="299">
                  <c:v>3.4333E-8</c:v>
                </c:pt>
                <c:pt idx="300">
                  <c:v>3.4720000000000003E-8</c:v>
                </c:pt>
                <c:pt idx="301">
                  <c:v>3.5109E-8</c:v>
                </c:pt>
                <c:pt idx="302">
                  <c:v>3.5502999999999997E-8</c:v>
                </c:pt>
                <c:pt idx="303">
                  <c:v>3.5899999999999997E-8</c:v>
                </c:pt>
                <c:pt idx="304">
                  <c:v>3.6300000000000001E-8</c:v>
                </c:pt>
                <c:pt idx="305">
                  <c:v>3.6703000000000001E-8</c:v>
                </c:pt>
                <c:pt idx="306">
                  <c:v>3.7107000000000003E-8</c:v>
                </c:pt>
                <c:pt idx="307">
                  <c:v>2.6510000000000001E-7</c:v>
                </c:pt>
                <c:pt idx="308">
                  <c:v>2.6548999999999998E-7</c:v>
                </c:pt>
                <c:pt idx="309">
                  <c:v>2.6585000000000001E-7</c:v>
                </c:pt>
                <c:pt idx="310">
                  <c:v>0.18201000000000001</c:v>
                </c:pt>
                <c:pt idx="311">
                  <c:v>0.25356000000000001</c:v>
                </c:pt>
                <c:pt idx="312">
                  <c:v>0.25186999999999998</c:v>
                </c:pt>
                <c:pt idx="313">
                  <c:v>0.25019000000000002</c:v>
                </c:pt>
                <c:pt idx="314">
                  <c:v>0.24851999999999999</c:v>
                </c:pt>
                <c:pt idx="315">
                  <c:v>0.24687999999999999</c:v>
                </c:pt>
                <c:pt idx="316">
                  <c:v>0.24525</c:v>
                </c:pt>
                <c:pt idx="317">
                  <c:v>0.24364</c:v>
                </c:pt>
                <c:pt idx="318">
                  <c:v>0.24204000000000001</c:v>
                </c:pt>
                <c:pt idx="319">
                  <c:v>0.24046000000000001</c:v>
                </c:pt>
                <c:pt idx="320">
                  <c:v>0.2389</c:v>
                </c:pt>
                <c:pt idx="321">
                  <c:v>0.23735999999999999</c:v>
                </c:pt>
                <c:pt idx="322">
                  <c:v>0.23583000000000001</c:v>
                </c:pt>
                <c:pt idx="323">
                  <c:v>0.23432</c:v>
                </c:pt>
                <c:pt idx="324">
                  <c:v>0.23282</c:v>
                </c:pt>
                <c:pt idx="325">
                  <c:v>0.23133999999999999</c:v>
                </c:pt>
                <c:pt idx="326">
                  <c:v>0.22988</c:v>
                </c:pt>
                <c:pt idx="327">
                  <c:v>0.22842999999999999</c:v>
                </c:pt>
                <c:pt idx="328">
                  <c:v>0.22699</c:v>
                </c:pt>
                <c:pt idx="329">
                  <c:v>0.22556999999999999</c:v>
                </c:pt>
                <c:pt idx="330">
                  <c:v>0.22416</c:v>
                </c:pt>
                <c:pt idx="331">
                  <c:v>0.22277</c:v>
                </c:pt>
                <c:pt idx="332">
                  <c:v>0.22139</c:v>
                </c:pt>
                <c:pt idx="333">
                  <c:v>0.22001999999999999</c:v>
                </c:pt>
                <c:pt idx="334">
                  <c:v>0.21865999999999999</c:v>
                </c:pt>
                <c:pt idx="335">
                  <c:v>0.21731</c:v>
                </c:pt>
                <c:pt idx="336">
                  <c:v>0.21598000000000001</c:v>
                </c:pt>
                <c:pt idx="337">
                  <c:v>0.21465999999999999</c:v>
                </c:pt>
                <c:pt idx="338">
                  <c:v>0.21335000000000001</c:v>
                </c:pt>
                <c:pt idx="339">
                  <c:v>0.21204999999999999</c:v>
                </c:pt>
                <c:pt idx="340">
                  <c:v>0.21076</c:v>
                </c:pt>
                <c:pt idx="341">
                  <c:v>0.20949000000000001</c:v>
                </c:pt>
                <c:pt idx="342">
                  <c:v>0.20823</c:v>
                </c:pt>
                <c:pt idx="343">
                  <c:v>0.20698</c:v>
                </c:pt>
                <c:pt idx="344">
                  <c:v>0.20574000000000001</c:v>
                </c:pt>
                <c:pt idx="345">
                  <c:v>0.20451</c:v>
                </c:pt>
                <c:pt idx="346">
                  <c:v>0.20329</c:v>
                </c:pt>
                <c:pt idx="347">
                  <c:v>0.20208999999999999</c:v>
                </c:pt>
                <c:pt idx="348">
                  <c:v>0.20089000000000001</c:v>
                </c:pt>
                <c:pt idx="349">
                  <c:v>0.19971</c:v>
                </c:pt>
                <c:pt idx="350">
                  <c:v>0.19853999999999999</c:v>
                </c:pt>
                <c:pt idx="351">
                  <c:v>0.19738</c:v>
                </c:pt>
                <c:pt idx="352">
                  <c:v>0.19624</c:v>
                </c:pt>
                <c:pt idx="353">
                  <c:v>0.21162</c:v>
                </c:pt>
                <c:pt idx="354">
                  <c:v>0.21041000000000001</c:v>
                </c:pt>
                <c:pt idx="355">
                  <c:v>0.2092</c:v>
                </c:pt>
                <c:pt idx="356">
                  <c:v>0.20801</c:v>
                </c:pt>
                <c:pt idx="357">
                  <c:v>0.20683000000000001</c:v>
                </c:pt>
                <c:pt idx="358">
                  <c:v>0.20566000000000001</c:v>
                </c:pt>
                <c:pt idx="359">
                  <c:v>0.20451</c:v>
                </c:pt>
                <c:pt idx="360">
                  <c:v>0.20336000000000001</c:v>
                </c:pt>
                <c:pt idx="361">
                  <c:v>0.20222999999999999</c:v>
                </c:pt>
                <c:pt idx="362">
                  <c:v>0.20111000000000001</c:v>
                </c:pt>
                <c:pt idx="363">
                  <c:v>0.2</c:v>
                </c:pt>
                <c:pt idx="364">
                  <c:v>0.19889999999999999</c:v>
                </c:pt>
                <c:pt idx="365">
                  <c:v>0.19781000000000001</c:v>
                </c:pt>
                <c:pt idx="366">
                  <c:v>0.19672999999999999</c:v>
                </c:pt>
                <c:pt idx="367">
                  <c:v>0.19566</c:v>
                </c:pt>
                <c:pt idx="368">
                  <c:v>0.1946</c:v>
                </c:pt>
                <c:pt idx="369">
                  <c:v>0.19353999999999999</c:v>
                </c:pt>
                <c:pt idx="370">
                  <c:v>0.1925</c:v>
                </c:pt>
                <c:pt idx="371">
                  <c:v>0.19145999999999999</c:v>
                </c:pt>
                <c:pt idx="372">
                  <c:v>0.19042000000000001</c:v>
                </c:pt>
                <c:pt idx="373">
                  <c:v>0.18940000000000001</c:v>
                </c:pt>
                <c:pt idx="374">
                  <c:v>0.18837999999999999</c:v>
                </c:pt>
                <c:pt idx="375">
                  <c:v>0.18736</c:v>
                </c:pt>
                <c:pt idx="376">
                  <c:v>0.18634999999999999</c:v>
                </c:pt>
                <c:pt idx="377">
                  <c:v>0.18534999999999999</c:v>
                </c:pt>
                <c:pt idx="378">
                  <c:v>0.18435000000000001</c:v>
                </c:pt>
                <c:pt idx="379">
                  <c:v>0.18336</c:v>
                </c:pt>
                <c:pt idx="380">
                  <c:v>0.18237</c:v>
                </c:pt>
                <c:pt idx="381">
                  <c:v>0.18139</c:v>
                </c:pt>
                <c:pt idx="382">
                  <c:v>0.18040999999999999</c:v>
                </c:pt>
                <c:pt idx="383">
                  <c:v>0.17943999999999999</c:v>
                </c:pt>
                <c:pt idx="384">
                  <c:v>0.17848</c:v>
                </c:pt>
                <c:pt idx="385">
                  <c:v>0.17752000000000001</c:v>
                </c:pt>
                <c:pt idx="386">
                  <c:v>0.17655999999999999</c:v>
                </c:pt>
                <c:pt idx="387">
                  <c:v>0.17560999999999999</c:v>
                </c:pt>
                <c:pt idx="388">
                  <c:v>0.17466000000000001</c:v>
                </c:pt>
                <c:pt idx="389">
                  <c:v>0.17372000000000001</c:v>
                </c:pt>
                <c:pt idx="390">
                  <c:v>0.33115</c:v>
                </c:pt>
                <c:pt idx="391">
                  <c:v>0.32935999999999999</c:v>
                </c:pt>
                <c:pt idx="392">
                  <c:v>0.32756999999999997</c:v>
                </c:pt>
                <c:pt idx="393">
                  <c:v>0.32579999999999998</c:v>
                </c:pt>
                <c:pt idx="394">
                  <c:v>0.32403999999999999</c:v>
                </c:pt>
                <c:pt idx="395">
                  <c:v>0.32229000000000002</c:v>
                </c:pt>
                <c:pt idx="396">
                  <c:v>0.32056000000000001</c:v>
                </c:pt>
                <c:pt idx="397">
                  <c:v>0.31883</c:v>
                </c:pt>
                <c:pt idx="398">
                  <c:v>0.31712000000000001</c:v>
                </c:pt>
                <c:pt idx="399">
                  <c:v>0.33609</c:v>
                </c:pt>
                <c:pt idx="400">
                  <c:v>0.33428999999999998</c:v>
                </c:pt>
                <c:pt idx="401">
                  <c:v>0.33250999999999997</c:v>
                </c:pt>
                <c:pt idx="402">
                  <c:v>0.33073000000000002</c:v>
                </c:pt>
                <c:pt idx="403">
                  <c:v>0.35478999999999999</c:v>
                </c:pt>
                <c:pt idx="404">
                  <c:v>0.35321999999999998</c:v>
                </c:pt>
                <c:pt idx="405">
                  <c:v>0.35133999999999999</c:v>
                </c:pt>
                <c:pt idx="406">
                  <c:v>0.34945999999999999</c:v>
                </c:pt>
                <c:pt idx="407">
                  <c:v>0.34760000000000002</c:v>
                </c:pt>
                <c:pt idx="408">
                  <c:v>0.34573999999999999</c:v>
                </c:pt>
                <c:pt idx="409">
                  <c:v>0.34388000000000002</c:v>
                </c:pt>
                <c:pt idx="410">
                  <c:v>0.34203</c:v>
                </c:pt>
                <c:pt idx="411">
                  <c:v>0.34018999999999999</c:v>
                </c:pt>
                <c:pt idx="412">
                  <c:v>0.33834999999999998</c:v>
                </c:pt>
                <c:pt idx="413">
                  <c:v>0.33650999999999998</c:v>
                </c:pt>
                <c:pt idx="414">
                  <c:v>0.33467000000000002</c:v>
                </c:pt>
                <c:pt idx="415">
                  <c:v>0.33284000000000002</c:v>
                </c:pt>
                <c:pt idx="416">
                  <c:v>0.33101999999999998</c:v>
                </c:pt>
                <c:pt idx="417">
                  <c:v>0.32918999999999998</c:v>
                </c:pt>
                <c:pt idx="418">
                  <c:v>0.32738</c:v>
                </c:pt>
                <c:pt idx="419">
                  <c:v>0.32557000000000003</c:v>
                </c:pt>
                <c:pt idx="420">
                  <c:v>0.32375999999999999</c:v>
                </c:pt>
                <c:pt idx="421">
                  <c:v>0.32196000000000002</c:v>
                </c:pt>
                <c:pt idx="422">
                  <c:v>0.32017000000000001</c:v>
                </c:pt>
                <c:pt idx="423">
                  <c:v>0.31838</c:v>
                </c:pt>
                <c:pt idx="424">
                  <c:v>0.31659999999999999</c:v>
                </c:pt>
                <c:pt idx="425">
                  <c:v>0.31481999999999999</c:v>
                </c:pt>
                <c:pt idx="426">
                  <c:v>0.31304999999999999</c:v>
                </c:pt>
                <c:pt idx="427">
                  <c:v>0.31128</c:v>
                </c:pt>
                <c:pt idx="428">
                  <c:v>0.30952000000000002</c:v>
                </c:pt>
                <c:pt idx="429">
                  <c:v>0.30775999999999998</c:v>
                </c:pt>
                <c:pt idx="430">
                  <c:v>0.30599999999999999</c:v>
                </c:pt>
                <c:pt idx="431">
                  <c:v>0.30425000000000002</c:v>
                </c:pt>
                <c:pt idx="432">
                  <c:v>0.30249999999999999</c:v>
                </c:pt>
                <c:pt idx="433">
                  <c:v>0.30075000000000002</c:v>
                </c:pt>
                <c:pt idx="434">
                  <c:v>0.29899999999999999</c:v>
                </c:pt>
                <c:pt idx="435">
                  <c:v>0.29726000000000002</c:v>
                </c:pt>
                <c:pt idx="436">
                  <c:v>0.29553000000000001</c:v>
                </c:pt>
                <c:pt idx="437">
                  <c:v>0.29379</c:v>
                </c:pt>
                <c:pt idx="438">
                  <c:v>0.29207</c:v>
                </c:pt>
                <c:pt idx="439">
                  <c:v>0.29035</c:v>
                </c:pt>
                <c:pt idx="440">
                  <c:v>0.28864000000000001</c:v>
                </c:pt>
                <c:pt idx="441">
                  <c:v>0.28693999999999997</c:v>
                </c:pt>
                <c:pt idx="442">
                  <c:v>0.28523999999999999</c:v>
                </c:pt>
                <c:pt idx="443">
                  <c:v>0.28355999999999998</c:v>
                </c:pt>
                <c:pt idx="444">
                  <c:v>0.28188000000000002</c:v>
                </c:pt>
                <c:pt idx="445">
                  <c:v>0.28021000000000001</c:v>
                </c:pt>
                <c:pt idx="446">
                  <c:v>0.27855999999999997</c:v>
                </c:pt>
                <c:pt idx="447">
                  <c:v>0.27690999999999999</c:v>
                </c:pt>
                <c:pt idx="448">
                  <c:v>0.27527000000000001</c:v>
                </c:pt>
                <c:pt idx="449">
                  <c:v>0.27363999999999999</c:v>
                </c:pt>
                <c:pt idx="450">
                  <c:v>0.27201999999999998</c:v>
                </c:pt>
                <c:pt idx="451">
                  <c:v>0.29413</c:v>
                </c:pt>
                <c:pt idx="452">
                  <c:v>0.29238999999999998</c:v>
                </c:pt>
                <c:pt idx="453">
                  <c:v>0.29065999999999997</c:v>
                </c:pt>
                <c:pt idx="454">
                  <c:v>0.28893999999999997</c:v>
                </c:pt>
                <c:pt idx="455">
                  <c:v>0.28722999999999999</c:v>
                </c:pt>
                <c:pt idx="456">
                  <c:v>0.28553000000000001</c:v>
                </c:pt>
                <c:pt idx="457">
                  <c:v>0.28383999999999998</c:v>
                </c:pt>
                <c:pt idx="458">
                  <c:v>0.28216000000000002</c:v>
                </c:pt>
                <c:pt idx="459">
                  <c:v>0.28049000000000002</c:v>
                </c:pt>
                <c:pt idx="460">
                  <c:v>0.30249999999999999</c:v>
                </c:pt>
                <c:pt idx="461">
                  <c:v>0.32668999999999998</c:v>
                </c:pt>
                <c:pt idx="462">
                  <c:v>0.32474999999999998</c:v>
                </c:pt>
                <c:pt idx="463">
                  <c:v>0.32283000000000001</c:v>
                </c:pt>
                <c:pt idx="464">
                  <c:v>0.32090999999999997</c:v>
                </c:pt>
                <c:pt idx="465">
                  <c:v>0.31901000000000002</c:v>
                </c:pt>
                <c:pt idx="466">
                  <c:v>0.31712000000000001</c:v>
                </c:pt>
                <c:pt idx="467">
                  <c:v>0.31524999999999997</c:v>
                </c:pt>
                <c:pt idx="468">
                  <c:v>0.31337999999999999</c:v>
                </c:pt>
                <c:pt idx="469">
                  <c:v>0.31152999999999997</c:v>
                </c:pt>
                <c:pt idx="470">
                  <c:v>0.30969000000000002</c:v>
                </c:pt>
                <c:pt idx="471">
                  <c:v>0.30786999999999998</c:v>
                </c:pt>
                <c:pt idx="472">
                  <c:v>0.30604999999999999</c:v>
                </c:pt>
                <c:pt idx="473">
                  <c:v>0.30425000000000002</c:v>
                </c:pt>
                <c:pt idx="474">
                  <c:v>0.30246000000000001</c:v>
                </c:pt>
                <c:pt idx="475">
                  <c:v>0.30068</c:v>
                </c:pt>
                <c:pt idx="476">
                  <c:v>0.29892000000000002</c:v>
                </c:pt>
                <c:pt idx="477">
                  <c:v>0.29715999999999998</c:v>
                </c:pt>
                <c:pt idx="478">
                  <c:v>0.29541000000000001</c:v>
                </c:pt>
                <c:pt idx="479">
                  <c:v>0.29366999999999999</c:v>
                </c:pt>
                <c:pt idx="480">
                  <c:v>0.29193999999999998</c:v>
                </c:pt>
                <c:pt idx="481">
                  <c:v>0.29021000000000002</c:v>
                </c:pt>
                <c:pt idx="482">
                  <c:v>0.28849999999999998</c:v>
                </c:pt>
                <c:pt idx="483">
                  <c:v>0.28678999999999999</c:v>
                </c:pt>
                <c:pt idx="484">
                  <c:v>0.28508</c:v>
                </c:pt>
                <c:pt idx="485">
                  <c:v>0.28338000000000002</c:v>
                </c:pt>
                <c:pt idx="486">
                  <c:v>0.28169</c:v>
                </c:pt>
                <c:pt idx="487">
                  <c:v>0.28000999999999998</c:v>
                </c:pt>
                <c:pt idx="488">
                  <c:v>0.27833000000000002</c:v>
                </c:pt>
                <c:pt idx="489">
                  <c:v>0.27666000000000002</c:v>
                </c:pt>
                <c:pt idx="490">
                  <c:v>0.27500000000000002</c:v>
                </c:pt>
                <c:pt idx="491">
                  <c:v>0.27334000000000003</c:v>
                </c:pt>
                <c:pt idx="492">
                  <c:v>0.27168999999999999</c:v>
                </c:pt>
                <c:pt idx="493">
                  <c:v>0.27004</c:v>
                </c:pt>
                <c:pt idx="494">
                  <c:v>0.26840000000000003</c:v>
                </c:pt>
                <c:pt idx="495">
                  <c:v>0.26676</c:v>
                </c:pt>
                <c:pt idx="496">
                  <c:v>0.26512999999999998</c:v>
                </c:pt>
                <c:pt idx="497">
                  <c:v>0.26350000000000001</c:v>
                </c:pt>
                <c:pt idx="498">
                  <c:v>0.26188</c:v>
                </c:pt>
                <c:pt idx="499">
                  <c:v>0.26025999999999999</c:v>
                </c:pt>
                <c:pt idx="500">
                  <c:v>0.25863999999999998</c:v>
                </c:pt>
                <c:pt idx="501">
                  <c:v>0.25702000000000003</c:v>
                </c:pt>
                <c:pt idx="502">
                  <c:v>0.25540000000000002</c:v>
                </c:pt>
                <c:pt idx="503">
                  <c:v>0.25379000000000002</c:v>
                </c:pt>
                <c:pt idx="504">
                  <c:v>0.25218000000000002</c:v>
                </c:pt>
                <c:pt idx="505">
                  <c:v>0.25057000000000001</c:v>
                </c:pt>
                <c:pt idx="506">
                  <c:v>0.24897</c:v>
                </c:pt>
                <c:pt idx="507">
                  <c:v>0.24737000000000001</c:v>
                </c:pt>
                <c:pt idx="508">
                  <c:v>0.24578</c:v>
                </c:pt>
                <c:pt idx="509">
                  <c:v>0.24418999999999999</c:v>
                </c:pt>
                <c:pt idx="510">
                  <c:v>0.24260999999999999</c:v>
                </c:pt>
                <c:pt idx="511">
                  <c:v>0.24102999999999999</c:v>
                </c:pt>
                <c:pt idx="512">
                  <c:v>0.23946000000000001</c:v>
                </c:pt>
                <c:pt idx="513">
                  <c:v>0.2379</c:v>
                </c:pt>
                <c:pt idx="514">
                  <c:v>0.23633999999999999</c:v>
                </c:pt>
                <c:pt idx="515">
                  <c:v>0.23479</c:v>
                </c:pt>
                <c:pt idx="516">
                  <c:v>0.23324</c:v>
                </c:pt>
                <c:pt idx="517">
                  <c:v>0.23169999999999999</c:v>
                </c:pt>
                <c:pt idx="518">
                  <c:v>0.23016</c:v>
                </c:pt>
                <c:pt idx="519">
                  <c:v>0.22863</c:v>
                </c:pt>
                <c:pt idx="520">
                  <c:v>0.22711000000000001</c:v>
                </c:pt>
                <c:pt idx="521">
                  <c:v>0.22559000000000001</c:v>
                </c:pt>
                <c:pt idx="522">
                  <c:v>0.22408</c:v>
                </c:pt>
                <c:pt idx="523">
                  <c:v>0.22258</c:v>
                </c:pt>
                <c:pt idx="524">
                  <c:v>0.22108</c:v>
                </c:pt>
                <c:pt idx="525">
                  <c:v>0.21958</c:v>
                </c:pt>
                <c:pt idx="526">
                  <c:v>0.21809999999999999</c:v>
                </c:pt>
                <c:pt idx="527">
                  <c:v>0.21662000000000001</c:v>
                </c:pt>
                <c:pt idx="528">
                  <c:v>0.21514</c:v>
                </c:pt>
                <c:pt idx="529">
                  <c:v>0.21368000000000001</c:v>
                </c:pt>
                <c:pt idx="530">
                  <c:v>0.21221999999999999</c:v>
                </c:pt>
                <c:pt idx="531">
                  <c:v>0.21076</c:v>
                </c:pt>
                <c:pt idx="532">
                  <c:v>0.20932000000000001</c:v>
                </c:pt>
                <c:pt idx="533">
                  <c:v>0.20788000000000001</c:v>
                </c:pt>
                <c:pt idx="534">
                  <c:v>0.20644000000000001</c:v>
                </c:pt>
                <c:pt idx="535">
                  <c:v>0.20501</c:v>
                </c:pt>
                <c:pt idx="536">
                  <c:v>0.20358999999999999</c:v>
                </c:pt>
                <c:pt idx="537">
                  <c:v>0.20216999999999999</c:v>
                </c:pt>
                <c:pt idx="538">
                  <c:v>0.20075999999999999</c:v>
                </c:pt>
                <c:pt idx="539">
                  <c:v>0.19935</c:v>
                </c:pt>
                <c:pt idx="540">
                  <c:v>0.19794999999999999</c:v>
                </c:pt>
                <c:pt idx="541">
                  <c:v>0.19656000000000001</c:v>
                </c:pt>
                <c:pt idx="542">
                  <c:v>0.19517000000000001</c:v>
                </c:pt>
                <c:pt idx="543">
                  <c:v>0.19378000000000001</c:v>
                </c:pt>
                <c:pt idx="544">
                  <c:v>0.19241</c:v>
                </c:pt>
                <c:pt idx="545">
                  <c:v>0.19103999999999999</c:v>
                </c:pt>
                <c:pt idx="546">
                  <c:v>0.18967999999999999</c:v>
                </c:pt>
                <c:pt idx="547">
                  <c:v>0.18831999999999999</c:v>
                </c:pt>
                <c:pt idx="548">
                  <c:v>0.18698000000000001</c:v>
                </c:pt>
                <c:pt idx="549">
                  <c:v>0.18564</c:v>
                </c:pt>
                <c:pt idx="550">
                  <c:v>0.18431</c:v>
                </c:pt>
                <c:pt idx="551">
                  <c:v>0.18298</c:v>
                </c:pt>
                <c:pt idx="552">
                  <c:v>0.18167</c:v>
                </c:pt>
                <c:pt idx="553">
                  <c:v>0.18035999999999999</c:v>
                </c:pt>
                <c:pt idx="554">
                  <c:v>0.17906</c:v>
                </c:pt>
                <c:pt idx="555">
                  <c:v>0.17776</c:v>
                </c:pt>
                <c:pt idx="556">
                  <c:v>0.17646999999999999</c:v>
                </c:pt>
                <c:pt idx="557">
                  <c:v>0.17519999999999999</c:v>
                </c:pt>
                <c:pt idx="558">
                  <c:v>0.17391999999999999</c:v>
                </c:pt>
                <c:pt idx="559">
                  <c:v>0.17266000000000001</c:v>
                </c:pt>
                <c:pt idx="560">
                  <c:v>0.17141000000000001</c:v>
                </c:pt>
                <c:pt idx="561">
                  <c:v>0.17016000000000001</c:v>
                </c:pt>
                <c:pt idx="562">
                  <c:v>0.16891999999999999</c:v>
                </c:pt>
                <c:pt idx="563">
                  <c:v>0.16769000000000001</c:v>
                </c:pt>
                <c:pt idx="564">
                  <c:v>0.16647000000000001</c:v>
                </c:pt>
                <c:pt idx="565">
                  <c:v>0.16525999999999999</c:v>
                </c:pt>
                <c:pt idx="566">
                  <c:v>0.16405</c:v>
                </c:pt>
                <c:pt idx="567">
                  <c:v>0.16284999999999999</c:v>
                </c:pt>
                <c:pt idx="568">
                  <c:v>0.16166</c:v>
                </c:pt>
                <c:pt idx="569">
                  <c:v>0.16048000000000001</c:v>
                </c:pt>
                <c:pt idx="570">
                  <c:v>0.1593</c:v>
                </c:pt>
                <c:pt idx="571">
                  <c:v>0.15812999999999999</c:v>
                </c:pt>
                <c:pt idx="572">
                  <c:v>0.15697</c:v>
                </c:pt>
                <c:pt idx="573">
                  <c:v>0.15581</c:v>
                </c:pt>
                <c:pt idx="574">
                  <c:v>0.15465999999999999</c:v>
                </c:pt>
                <c:pt idx="575">
                  <c:v>0.15351999999999999</c:v>
                </c:pt>
                <c:pt idx="576">
                  <c:v>0.15237999999999999</c:v>
                </c:pt>
                <c:pt idx="577">
                  <c:v>0.15125</c:v>
                </c:pt>
                <c:pt idx="578">
                  <c:v>0.15013000000000001</c:v>
                </c:pt>
                <c:pt idx="579">
                  <c:v>0.14901</c:v>
                </c:pt>
                <c:pt idx="580">
                  <c:v>0.1479</c:v>
                </c:pt>
                <c:pt idx="581">
                  <c:v>0.14680000000000001</c:v>
                </c:pt>
                <c:pt idx="582">
                  <c:v>0.1457</c:v>
                </c:pt>
                <c:pt idx="583">
                  <c:v>0.14460999999999999</c:v>
                </c:pt>
                <c:pt idx="584">
                  <c:v>0.14352999999999999</c:v>
                </c:pt>
                <c:pt idx="585">
                  <c:v>0.14244999999999999</c:v>
                </c:pt>
                <c:pt idx="586">
                  <c:v>0.14138000000000001</c:v>
                </c:pt>
                <c:pt idx="587">
                  <c:v>0.14032</c:v>
                </c:pt>
                <c:pt idx="588">
                  <c:v>0.13927</c:v>
                </c:pt>
                <c:pt idx="589">
                  <c:v>0.13822999999999999</c:v>
                </c:pt>
                <c:pt idx="590">
                  <c:v>0.13719000000000001</c:v>
                </c:pt>
                <c:pt idx="591">
                  <c:v>0.13617000000000001</c:v>
                </c:pt>
                <c:pt idx="592">
                  <c:v>0.13514999999999999</c:v>
                </c:pt>
                <c:pt idx="593">
                  <c:v>0.13414000000000001</c:v>
                </c:pt>
                <c:pt idx="594">
                  <c:v>0.13313</c:v>
                </c:pt>
                <c:pt idx="595">
                  <c:v>0.13214000000000001</c:v>
                </c:pt>
                <c:pt idx="596">
                  <c:v>0.13114999999999999</c:v>
                </c:pt>
                <c:pt idx="597">
                  <c:v>0.13017000000000001</c:v>
                </c:pt>
                <c:pt idx="598">
                  <c:v>0.12919</c:v>
                </c:pt>
                <c:pt idx="599">
                  <c:v>0.12823000000000001</c:v>
                </c:pt>
                <c:pt idx="600">
                  <c:v>0.12726999999999999</c:v>
                </c:pt>
                <c:pt idx="601">
                  <c:v>0.12631999999999999</c:v>
                </c:pt>
                <c:pt idx="602">
                  <c:v>0.12537000000000001</c:v>
                </c:pt>
                <c:pt idx="603">
                  <c:v>0.12444</c:v>
                </c:pt>
                <c:pt idx="604">
                  <c:v>0.12350999999999999</c:v>
                </c:pt>
                <c:pt idx="605">
                  <c:v>0.1226</c:v>
                </c:pt>
                <c:pt idx="606">
                  <c:v>0.12169000000000001</c:v>
                </c:pt>
                <c:pt idx="607">
                  <c:v>0.12078999999999999</c:v>
                </c:pt>
                <c:pt idx="608">
                  <c:v>0.11989</c:v>
                </c:pt>
                <c:pt idx="609">
                  <c:v>0.11901</c:v>
                </c:pt>
                <c:pt idx="610">
                  <c:v>0.11813</c:v>
                </c:pt>
                <c:pt idx="611">
                  <c:v>0.11726</c:v>
                </c:pt>
                <c:pt idx="612">
                  <c:v>0.11638999999999999</c:v>
                </c:pt>
                <c:pt idx="613">
                  <c:v>0.11552999999999999</c:v>
                </c:pt>
                <c:pt idx="614">
                  <c:v>0.11468</c:v>
                </c:pt>
                <c:pt idx="615">
                  <c:v>0.11384</c:v>
                </c:pt>
                <c:pt idx="616">
                  <c:v>0.11301</c:v>
                </c:pt>
                <c:pt idx="617">
                  <c:v>0.11218</c:v>
                </c:pt>
                <c:pt idx="618">
                  <c:v>0.11136</c:v>
                </c:pt>
                <c:pt idx="619">
                  <c:v>0.11055</c:v>
                </c:pt>
                <c:pt idx="620">
                  <c:v>0.10974</c:v>
                </c:pt>
                <c:pt idx="621">
                  <c:v>0.11577</c:v>
                </c:pt>
                <c:pt idx="622">
                  <c:v>0.11493</c:v>
                </c:pt>
                <c:pt idx="623">
                  <c:v>0.11409999999999999</c:v>
                </c:pt>
                <c:pt idx="624">
                  <c:v>0.11327</c:v>
                </c:pt>
                <c:pt idx="625">
                  <c:v>0.11244999999999999</c:v>
                </c:pt>
                <c:pt idx="626">
                  <c:v>0.11164</c:v>
                </c:pt>
                <c:pt idx="627">
                  <c:v>0.11083999999999999</c:v>
                </c:pt>
                <c:pt idx="628">
                  <c:v>0.11625000000000001</c:v>
                </c:pt>
                <c:pt idx="629">
                  <c:v>0.11806</c:v>
                </c:pt>
                <c:pt idx="630">
                  <c:v>0.11720999999999999</c:v>
                </c:pt>
                <c:pt idx="631">
                  <c:v>0.11637</c:v>
                </c:pt>
                <c:pt idx="632">
                  <c:v>0.11554</c:v>
                </c:pt>
                <c:pt idx="633">
                  <c:v>0.11472</c:v>
                </c:pt>
                <c:pt idx="634">
                  <c:v>0.1139</c:v>
                </c:pt>
                <c:pt idx="635">
                  <c:v>0.11309</c:v>
                </c:pt>
                <c:pt idx="636">
                  <c:v>0.11229</c:v>
                </c:pt>
                <c:pt idx="637">
                  <c:v>0.1115</c:v>
                </c:pt>
                <c:pt idx="638">
                  <c:v>0.11071</c:v>
                </c:pt>
                <c:pt idx="639">
                  <c:v>0.10993</c:v>
                </c:pt>
                <c:pt idx="640">
                  <c:v>0.10915999999999999</c:v>
                </c:pt>
                <c:pt idx="641">
                  <c:v>0.10839</c:v>
                </c:pt>
                <c:pt idx="642">
                  <c:v>0.10764</c:v>
                </c:pt>
                <c:pt idx="643">
                  <c:v>0.10688</c:v>
                </c:pt>
                <c:pt idx="644">
                  <c:v>0.10614</c:v>
                </c:pt>
                <c:pt idx="645">
                  <c:v>0.10539999999999999</c:v>
                </c:pt>
                <c:pt idx="646">
                  <c:v>0.10467</c:v>
                </c:pt>
                <c:pt idx="647">
                  <c:v>0.10394</c:v>
                </c:pt>
                <c:pt idx="648">
                  <c:v>0.11309</c:v>
                </c:pt>
                <c:pt idx="649">
                  <c:v>0.13868</c:v>
                </c:pt>
                <c:pt idx="650">
                  <c:v>0.13772000000000001</c:v>
                </c:pt>
                <c:pt idx="651">
                  <c:v>0.13677</c:v>
                </c:pt>
                <c:pt idx="652">
                  <c:v>0.13582</c:v>
                </c:pt>
                <c:pt idx="653">
                  <c:v>0.13639999999999999</c:v>
                </c:pt>
                <c:pt idx="654">
                  <c:v>0.13546</c:v>
                </c:pt>
                <c:pt idx="655">
                  <c:v>0.13980000000000001</c:v>
                </c:pt>
                <c:pt idx="656">
                  <c:v>0.13885</c:v>
                </c:pt>
                <c:pt idx="657">
                  <c:v>0.13789999999999999</c:v>
                </c:pt>
                <c:pt idx="658">
                  <c:v>0.13696</c:v>
                </c:pt>
                <c:pt idx="659">
                  <c:v>0.13603000000000001</c:v>
                </c:pt>
                <c:pt idx="660">
                  <c:v>0.1351</c:v>
                </c:pt>
                <c:pt idx="661">
                  <c:v>0.13419</c:v>
                </c:pt>
                <c:pt idx="662">
                  <c:v>0.13944000000000001</c:v>
                </c:pt>
                <c:pt idx="663">
                  <c:v>0.13850000000000001</c:v>
                </c:pt>
                <c:pt idx="664">
                  <c:v>0.13757</c:v>
                </c:pt>
                <c:pt idx="665">
                  <c:v>0.13664999999999999</c:v>
                </c:pt>
                <c:pt idx="666">
                  <c:v>0.13572999999999999</c:v>
                </c:pt>
                <c:pt idx="667">
                  <c:v>0.13483000000000001</c:v>
                </c:pt>
                <c:pt idx="668">
                  <c:v>0.13392999999999999</c:v>
                </c:pt>
                <c:pt idx="669">
                  <c:v>0.13305</c:v>
                </c:pt>
                <c:pt idx="670">
                  <c:v>0.13217000000000001</c:v>
                </c:pt>
                <c:pt idx="671">
                  <c:v>0.1313</c:v>
                </c:pt>
                <c:pt idx="672">
                  <c:v>0.13044</c:v>
                </c:pt>
                <c:pt idx="673">
                  <c:v>0.12959000000000001</c:v>
                </c:pt>
                <c:pt idx="674">
                  <c:v>0.12873999999999999</c:v>
                </c:pt>
                <c:pt idx="675">
                  <c:v>0.12791</c:v>
                </c:pt>
                <c:pt idx="676">
                  <c:v>0.12709000000000001</c:v>
                </c:pt>
                <c:pt idx="677">
                  <c:v>0.12626999999999999</c:v>
                </c:pt>
                <c:pt idx="678">
                  <c:v>0.12545999999999999</c:v>
                </c:pt>
                <c:pt idx="679">
                  <c:v>0.12466000000000001</c:v>
                </c:pt>
                <c:pt idx="680">
                  <c:v>0.12386999999999999</c:v>
                </c:pt>
                <c:pt idx="681">
                  <c:v>0.12309</c:v>
                </c:pt>
                <c:pt idx="682">
                  <c:v>0.12232</c:v>
                </c:pt>
                <c:pt idx="683">
                  <c:v>0.12155000000000001</c:v>
                </c:pt>
                <c:pt idx="684">
                  <c:v>0.12078999999999999</c:v>
                </c:pt>
                <c:pt idx="685">
                  <c:v>0.12003999999999999</c:v>
                </c:pt>
                <c:pt idx="686">
                  <c:v>0.1193</c:v>
                </c:pt>
                <c:pt idx="687">
                  <c:v>0.11856</c:v>
                </c:pt>
                <c:pt idx="688">
                  <c:v>0.11784</c:v>
                </c:pt>
                <c:pt idx="689">
                  <c:v>0.11712</c:v>
                </c:pt>
                <c:pt idx="690">
                  <c:v>0.1164</c:v>
                </c:pt>
                <c:pt idx="691">
                  <c:v>0.1157</c:v>
                </c:pt>
                <c:pt idx="692">
                  <c:v>0.115</c:v>
                </c:pt>
                <c:pt idx="693">
                  <c:v>0.11430999999999999</c:v>
                </c:pt>
                <c:pt idx="694">
                  <c:v>0.11362999999999999</c:v>
                </c:pt>
                <c:pt idx="695">
                  <c:v>0.11294999999999999</c:v>
                </c:pt>
                <c:pt idx="696">
                  <c:v>0.11228</c:v>
                </c:pt>
                <c:pt idx="697">
                  <c:v>0.11162</c:v>
                </c:pt>
                <c:pt idx="698">
                  <c:v>0.11096</c:v>
                </c:pt>
                <c:pt idx="699">
                  <c:v>0.11031000000000001</c:v>
                </c:pt>
                <c:pt idx="700">
                  <c:v>0.10967</c:v>
                </c:pt>
                <c:pt idx="701">
                  <c:v>0.10903</c:v>
                </c:pt>
                <c:pt idx="702">
                  <c:v>0.10839</c:v>
                </c:pt>
                <c:pt idx="703">
                  <c:v>0.10777</c:v>
                </c:pt>
                <c:pt idx="704">
                  <c:v>0.10714</c:v>
                </c:pt>
                <c:pt idx="705">
                  <c:v>0.10653</c:v>
                </c:pt>
                <c:pt idx="706">
                  <c:v>0.10591</c:v>
                </c:pt>
                <c:pt idx="707">
                  <c:v>0.1053</c:v>
                </c:pt>
                <c:pt idx="708">
                  <c:v>0.1047</c:v>
                </c:pt>
                <c:pt idx="709">
                  <c:v>0.1041</c:v>
                </c:pt>
                <c:pt idx="710">
                  <c:v>0.10349999999999999</c:v>
                </c:pt>
                <c:pt idx="711">
                  <c:v>0.10291</c:v>
                </c:pt>
                <c:pt idx="712">
                  <c:v>0.10231999999999999</c:v>
                </c:pt>
                <c:pt idx="713">
                  <c:v>0.10174</c:v>
                </c:pt>
                <c:pt idx="714">
                  <c:v>0.10116</c:v>
                </c:pt>
                <c:pt idx="715">
                  <c:v>0.10059</c:v>
                </c:pt>
                <c:pt idx="716">
                  <c:v>0.10027</c:v>
                </c:pt>
                <c:pt idx="717">
                  <c:v>0.10066</c:v>
                </c:pt>
                <c:pt idx="718">
                  <c:v>0.10216</c:v>
                </c:pt>
                <c:pt idx="719">
                  <c:v>0.10264</c:v>
                </c:pt>
                <c:pt idx="720">
                  <c:v>0.10292999999999999</c:v>
                </c:pt>
                <c:pt idx="721">
                  <c:v>0.10236000000000001</c:v>
                </c:pt>
                <c:pt idx="722">
                  <c:v>0.10179000000000001</c:v>
                </c:pt>
                <c:pt idx="723">
                  <c:v>0.10123</c:v>
                </c:pt>
                <c:pt idx="724">
                  <c:v>0.10067</c:v>
                </c:pt>
                <c:pt idx="725">
                  <c:v>0.10011</c:v>
                </c:pt>
                <c:pt idx="726">
                  <c:v>9.9560999999999997E-2</c:v>
                </c:pt>
                <c:pt idx="727">
                  <c:v>9.9014000000000005E-2</c:v>
                </c:pt>
                <c:pt idx="728">
                  <c:v>9.8472000000000004E-2</c:v>
                </c:pt>
                <c:pt idx="729">
                  <c:v>9.7933999999999993E-2</c:v>
                </c:pt>
                <c:pt idx="730">
                  <c:v>9.74E-2</c:v>
                </c:pt>
                <c:pt idx="731">
                  <c:v>9.6868999999999997E-2</c:v>
                </c:pt>
                <c:pt idx="732">
                  <c:v>9.6342999999999998E-2</c:v>
                </c:pt>
                <c:pt idx="733">
                  <c:v>9.5821000000000003E-2</c:v>
                </c:pt>
                <c:pt idx="734">
                  <c:v>9.5301999999999998E-2</c:v>
                </c:pt>
                <c:pt idx="735">
                  <c:v>9.4786999999999996E-2</c:v>
                </c:pt>
                <c:pt idx="736">
                  <c:v>9.4274999999999998E-2</c:v>
                </c:pt>
                <c:pt idx="737">
                  <c:v>9.3766000000000002E-2</c:v>
                </c:pt>
                <c:pt idx="738">
                  <c:v>9.3259999999999996E-2</c:v>
                </c:pt>
                <c:pt idx="739">
                  <c:v>9.2757000000000006E-2</c:v>
                </c:pt>
                <c:pt idx="740">
                  <c:v>9.2257000000000006E-2</c:v>
                </c:pt>
                <c:pt idx="741">
                  <c:v>9.1758999999999993E-2</c:v>
                </c:pt>
                <c:pt idx="742">
                  <c:v>9.1262999999999997E-2</c:v>
                </c:pt>
                <c:pt idx="743">
                  <c:v>9.0770000000000003E-2</c:v>
                </c:pt>
                <c:pt idx="744">
                  <c:v>9.0278999999999998E-2</c:v>
                </c:pt>
                <c:pt idx="745">
                  <c:v>8.9789999999999995E-2</c:v>
                </c:pt>
                <c:pt idx="746">
                  <c:v>8.9303999999999994E-2</c:v>
                </c:pt>
                <c:pt idx="747">
                  <c:v>8.8819999999999996E-2</c:v>
                </c:pt>
                <c:pt idx="748">
                  <c:v>8.8339000000000001E-2</c:v>
                </c:pt>
                <c:pt idx="749">
                  <c:v>8.7859000000000007E-2</c:v>
                </c:pt>
                <c:pt idx="750">
                  <c:v>8.7382000000000001E-2</c:v>
                </c:pt>
                <c:pt idx="751">
                  <c:v>8.6906999999999998E-2</c:v>
                </c:pt>
                <c:pt idx="752">
                  <c:v>8.6433999999999997E-2</c:v>
                </c:pt>
                <c:pt idx="753">
                  <c:v>8.5962999999999998E-2</c:v>
                </c:pt>
                <c:pt idx="754">
                  <c:v>8.5493E-2</c:v>
                </c:pt>
                <c:pt idx="755">
                  <c:v>8.5026000000000004E-2</c:v>
                </c:pt>
                <c:pt idx="756">
                  <c:v>8.4560999999999997E-2</c:v>
                </c:pt>
                <c:pt idx="757">
                  <c:v>8.4098999999999993E-2</c:v>
                </c:pt>
                <c:pt idx="758">
                  <c:v>8.3638000000000004E-2</c:v>
                </c:pt>
                <c:pt idx="759">
                  <c:v>8.3180000000000004E-2</c:v>
                </c:pt>
                <c:pt idx="760">
                  <c:v>8.2724000000000006E-2</c:v>
                </c:pt>
                <c:pt idx="761">
                  <c:v>8.2269999999999996E-2</c:v>
                </c:pt>
                <c:pt idx="762">
                  <c:v>8.1819000000000003E-2</c:v>
                </c:pt>
                <c:pt idx="763">
                  <c:v>8.1369999999999998E-2</c:v>
                </c:pt>
                <c:pt idx="764">
                  <c:v>8.0923999999999996E-2</c:v>
                </c:pt>
                <c:pt idx="765">
                  <c:v>8.0480999999999997E-2</c:v>
                </c:pt>
                <c:pt idx="766">
                  <c:v>8.0038999999999999E-2</c:v>
                </c:pt>
                <c:pt idx="767">
                  <c:v>7.9600000000000004E-2</c:v>
                </c:pt>
                <c:pt idx="768">
                  <c:v>7.9162999999999997E-2</c:v>
                </c:pt>
                <c:pt idx="769">
                  <c:v>7.8728000000000006E-2</c:v>
                </c:pt>
                <c:pt idx="770">
                  <c:v>7.8295000000000003E-2</c:v>
                </c:pt>
                <c:pt idx="771">
                  <c:v>7.7864000000000003E-2</c:v>
                </c:pt>
                <c:pt idx="772">
                  <c:v>7.7436000000000005E-2</c:v>
                </c:pt>
                <c:pt idx="773">
                  <c:v>7.7008999999999994E-2</c:v>
                </c:pt>
                <c:pt idx="774">
                  <c:v>7.6585E-2</c:v>
                </c:pt>
                <c:pt idx="775">
                  <c:v>7.6162999999999995E-2</c:v>
                </c:pt>
                <c:pt idx="776">
                  <c:v>7.5743000000000005E-2</c:v>
                </c:pt>
                <c:pt idx="777">
                  <c:v>7.5325000000000003E-2</c:v>
                </c:pt>
                <c:pt idx="778">
                  <c:v>7.6183000000000001E-2</c:v>
                </c:pt>
                <c:pt idx="779">
                  <c:v>7.646E-2</c:v>
                </c:pt>
                <c:pt idx="780">
                  <c:v>7.6203999999999994E-2</c:v>
                </c:pt>
                <c:pt idx="781">
                  <c:v>7.5783000000000003E-2</c:v>
                </c:pt>
                <c:pt idx="782">
                  <c:v>7.5365000000000001E-2</c:v>
                </c:pt>
                <c:pt idx="783">
                  <c:v>7.4948000000000001E-2</c:v>
                </c:pt>
                <c:pt idx="784">
                  <c:v>7.4830999999999995E-2</c:v>
                </c:pt>
                <c:pt idx="785">
                  <c:v>7.4416999999999997E-2</c:v>
                </c:pt>
                <c:pt idx="786">
                  <c:v>7.4005000000000001E-2</c:v>
                </c:pt>
                <c:pt idx="787">
                  <c:v>7.3594999999999994E-2</c:v>
                </c:pt>
                <c:pt idx="788">
                  <c:v>7.3187000000000002E-2</c:v>
                </c:pt>
                <c:pt idx="789">
                  <c:v>7.2780999999999998E-2</c:v>
                </c:pt>
                <c:pt idx="790">
                  <c:v>7.2375999999999996E-2</c:v>
                </c:pt>
                <c:pt idx="791">
                  <c:v>7.1972999999999995E-2</c:v>
                </c:pt>
                <c:pt idx="792">
                  <c:v>7.1570999999999996E-2</c:v>
                </c:pt>
                <c:pt idx="793">
                  <c:v>7.1169999999999997E-2</c:v>
                </c:pt>
                <c:pt idx="794">
                  <c:v>7.0771000000000001E-2</c:v>
                </c:pt>
                <c:pt idx="795">
                  <c:v>7.0373000000000005E-2</c:v>
                </c:pt>
                <c:pt idx="796">
                  <c:v>6.9974999999999996E-2</c:v>
                </c:pt>
                <c:pt idx="797">
                  <c:v>6.9580000000000003E-2</c:v>
                </c:pt>
                <c:pt idx="798">
                  <c:v>6.9184999999999997E-2</c:v>
                </c:pt>
                <c:pt idx="799">
                  <c:v>6.8792000000000006E-2</c:v>
                </c:pt>
                <c:pt idx="800">
                  <c:v>6.8400000000000002E-2</c:v>
                </c:pt>
                <c:pt idx="801">
                  <c:v>6.8009E-2</c:v>
                </c:pt>
                <c:pt idx="802">
                  <c:v>6.7618999999999999E-2</c:v>
                </c:pt>
                <c:pt idx="803">
                  <c:v>6.7229999999999998E-2</c:v>
                </c:pt>
                <c:pt idx="804">
                  <c:v>6.6843E-2</c:v>
                </c:pt>
                <c:pt idx="805">
                  <c:v>6.6456000000000001E-2</c:v>
                </c:pt>
                <c:pt idx="806">
                  <c:v>6.6070000000000004E-2</c:v>
                </c:pt>
                <c:pt idx="807">
                  <c:v>6.5684999999999993E-2</c:v>
                </c:pt>
                <c:pt idx="808">
                  <c:v>6.5300999999999998E-2</c:v>
                </c:pt>
                <c:pt idx="809">
                  <c:v>6.4917000000000002E-2</c:v>
                </c:pt>
                <c:pt idx="810">
                  <c:v>6.4534999999999995E-2</c:v>
                </c:pt>
                <c:pt idx="811">
                  <c:v>6.4153000000000002E-2</c:v>
                </c:pt>
                <c:pt idx="812">
                  <c:v>6.3772999999999996E-2</c:v>
                </c:pt>
                <c:pt idx="813">
                  <c:v>6.3394000000000006E-2</c:v>
                </c:pt>
                <c:pt idx="814">
                  <c:v>6.3016000000000003E-2</c:v>
                </c:pt>
                <c:pt idx="815">
                  <c:v>6.2640000000000001E-2</c:v>
                </c:pt>
                <c:pt idx="816">
                  <c:v>6.2265000000000001E-2</c:v>
                </c:pt>
                <c:pt idx="817">
                  <c:v>6.1892000000000003E-2</c:v>
                </c:pt>
                <c:pt idx="818">
                  <c:v>6.1519999999999998E-2</c:v>
                </c:pt>
                <c:pt idx="819">
                  <c:v>6.1150000000000003E-2</c:v>
                </c:pt>
                <c:pt idx="820">
                  <c:v>6.0782000000000003E-2</c:v>
                </c:pt>
                <c:pt idx="821">
                  <c:v>6.0415000000000003E-2</c:v>
                </c:pt>
                <c:pt idx="822">
                  <c:v>6.0049999999999999E-2</c:v>
                </c:pt>
                <c:pt idx="823">
                  <c:v>5.9686000000000003E-2</c:v>
                </c:pt>
                <c:pt idx="824">
                  <c:v>5.9324000000000002E-2</c:v>
                </c:pt>
                <c:pt idx="825">
                  <c:v>5.8962000000000001E-2</c:v>
                </c:pt>
                <c:pt idx="826">
                  <c:v>5.8603000000000002E-2</c:v>
                </c:pt>
                <c:pt idx="827">
                  <c:v>5.8243999999999997E-2</c:v>
                </c:pt>
                <c:pt idx="828">
                  <c:v>5.7887000000000001E-2</c:v>
                </c:pt>
                <c:pt idx="829">
                  <c:v>5.7530999999999999E-2</c:v>
                </c:pt>
                <c:pt idx="830">
                  <c:v>5.7175999999999998E-2</c:v>
                </c:pt>
                <c:pt idx="831">
                  <c:v>5.6821999999999998E-2</c:v>
                </c:pt>
                <c:pt idx="832">
                  <c:v>5.6468999999999998E-2</c:v>
                </c:pt>
                <c:pt idx="833">
                  <c:v>5.6118000000000001E-2</c:v>
                </c:pt>
                <c:pt idx="834">
                  <c:v>5.5766999999999997E-2</c:v>
                </c:pt>
                <c:pt idx="835">
                  <c:v>5.5418000000000002E-2</c:v>
                </c:pt>
                <c:pt idx="836">
                  <c:v>5.5070000000000001E-2</c:v>
                </c:pt>
                <c:pt idx="837">
                  <c:v>5.4724000000000002E-2</c:v>
                </c:pt>
                <c:pt idx="838">
                  <c:v>5.4379999999999998E-2</c:v>
                </c:pt>
                <c:pt idx="839">
                  <c:v>5.4037000000000002E-2</c:v>
                </c:pt>
                <c:pt idx="840">
                  <c:v>5.3696000000000001E-2</c:v>
                </c:pt>
                <c:pt idx="841">
                  <c:v>5.3356000000000001E-2</c:v>
                </c:pt>
                <c:pt idx="842">
                  <c:v>5.3018000000000003E-2</c:v>
                </c:pt>
                <c:pt idx="843">
                  <c:v>5.2683000000000001E-2</c:v>
                </c:pt>
                <c:pt idx="844">
                  <c:v>5.2349E-2</c:v>
                </c:pt>
                <c:pt idx="845">
                  <c:v>5.2016E-2</c:v>
                </c:pt>
                <c:pt idx="846">
                  <c:v>5.1686000000000003E-2</c:v>
                </c:pt>
                <c:pt idx="847">
                  <c:v>5.1357E-2</c:v>
                </c:pt>
                <c:pt idx="848">
                  <c:v>5.1029999999999999E-2</c:v>
                </c:pt>
                <c:pt idx="849">
                  <c:v>5.0703999999999999E-2</c:v>
                </c:pt>
                <c:pt idx="850">
                  <c:v>5.0380000000000001E-2</c:v>
                </c:pt>
                <c:pt idx="851">
                  <c:v>5.0056999999999997E-2</c:v>
                </c:pt>
                <c:pt idx="852">
                  <c:v>4.9736000000000002E-2</c:v>
                </c:pt>
                <c:pt idx="853">
                  <c:v>4.9416000000000002E-2</c:v>
                </c:pt>
                <c:pt idx="854">
                  <c:v>4.9098000000000003E-2</c:v>
                </c:pt>
                <c:pt idx="855">
                  <c:v>4.8780999999999998E-2</c:v>
                </c:pt>
                <c:pt idx="856">
                  <c:v>4.8465000000000001E-2</c:v>
                </c:pt>
                <c:pt idx="857">
                  <c:v>4.8150999999999999E-2</c:v>
                </c:pt>
                <c:pt idx="858">
                  <c:v>4.8000000000000001E-2</c:v>
                </c:pt>
                <c:pt idx="859">
                  <c:v>4.7690000000000003E-2</c:v>
                </c:pt>
                <c:pt idx="860">
                  <c:v>4.7565000000000003E-2</c:v>
                </c:pt>
                <c:pt idx="861">
                  <c:v>4.7400999999999999E-2</c:v>
                </c:pt>
                <c:pt idx="862">
                  <c:v>4.7092000000000002E-2</c:v>
                </c:pt>
                <c:pt idx="863">
                  <c:v>4.6785E-2</c:v>
                </c:pt>
                <c:pt idx="864">
                  <c:v>4.648E-2</c:v>
                </c:pt>
                <c:pt idx="865">
                  <c:v>4.6177000000000003E-2</c:v>
                </c:pt>
                <c:pt idx="866">
                  <c:v>4.5876E-2</c:v>
                </c:pt>
                <c:pt idx="867">
                  <c:v>4.5575999999999998E-2</c:v>
                </c:pt>
                <c:pt idx="868">
                  <c:v>4.5367999999999999E-2</c:v>
                </c:pt>
                <c:pt idx="869">
                  <c:v>4.5072000000000001E-2</c:v>
                </c:pt>
                <c:pt idx="870">
                  <c:v>4.4777999999999998E-2</c:v>
                </c:pt>
                <c:pt idx="871">
                  <c:v>4.4486999999999999E-2</c:v>
                </c:pt>
                <c:pt idx="872">
                  <c:v>4.4197E-2</c:v>
                </c:pt>
                <c:pt idx="873">
                  <c:v>4.3908999999999997E-2</c:v>
                </c:pt>
                <c:pt idx="874">
                  <c:v>4.3622000000000001E-2</c:v>
                </c:pt>
                <c:pt idx="875">
                  <c:v>4.3338000000000002E-2</c:v>
                </c:pt>
                <c:pt idx="876">
                  <c:v>4.3054000000000002E-2</c:v>
                </c:pt>
                <c:pt idx="877">
                  <c:v>4.2772999999999999E-2</c:v>
                </c:pt>
                <c:pt idx="878">
                  <c:v>4.2493000000000003E-2</c:v>
                </c:pt>
                <c:pt idx="879">
                  <c:v>4.2214000000000002E-2</c:v>
                </c:pt>
                <c:pt idx="880">
                  <c:v>4.1937000000000002E-2</c:v>
                </c:pt>
                <c:pt idx="881">
                  <c:v>4.1661999999999998E-2</c:v>
                </c:pt>
                <c:pt idx="882">
                  <c:v>4.1388000000000001E-2</c:v>
                </c:pt>
                <c:pt idx="883">
                  <c:v>4.1116E-2</c:v>
                </c:pt>
                <c:pt idx="884">
                  <c:v>4.0846E-2</c:v>
                </c:pt>
                <c:pt idx="885">
                  <c:v>4.0577000000000002E-2</c:v>
                </c:pt>
                <c:pt idx="886">
                  <c:v>4.0308999999999998E-2</c:v>
                </c:pt>
                <c:pt idx="887">
                  <c:v>4.0043000000000002E-2</c:v>
                </c:pt>
                <c:pt idx="888">
                  <c:v>3.9778000000000001E-2</c:v>
                </c:pt>
                <c:pt idx="889">
                  <c:v>3.9515000000000002E-2</c:v>
                </c:pt>
                <c:pt idx="890">
                  <c:v>3.9435999999999999E-2</c:v>
                </c:pt>
                <c:pt idx="891">
                  <c:v>3.9174E-2</c:v>
                </c:pt>
                <c:pt idx="892">
                  <c:v>3.8913999999999997E-2</c:v>
                </c:pt>
                <c:pt idx="893">
                  <c:v>3.8655000000000002E-2</c:v>
                </c:pt>
                <c:pt idx="894">
                  <c:v>3.8398000000000002E-2</c:v>
                </c:pt>
                <c:pt idx="895">
                  <c:v>3.8142000000000002E-2</c:v>
                </c:pt>
                <c:pt idx="896">
                  <c:v>3.7887999999999998E-2</c:v>
                </c:pt>
                <c:pt idx="897">
                  <c:v>3.7636000000000003E-2</c:v>
                </c:pt>
                <c:pt idx="898">
                  <c:v>3.7384000000000001E-2</c:v>
                </c:pt>
                <c:pt idx="899">
                  <c:v>3.7134E-2</c:v>
                </c:pt>
                <c:pt idx="900">
                  <c:v>3.6886000000000002E-2</c:v>
                </c:pt>
                <c:pt idx="901">
                  <c:v>3.6637999999999997E-2</c:v>
                </c:pt>
                <c:pt idx="902">
                  <c:v>3.6392000000000001E-2</c:v>
                </c:pt>
                <c:pt idx="903">
                  <c:v>3.6145999999999998E-2</c:v>
                </c:pt>
                <c:pt idx="904">
                  <c:v>3.5902000000000003E-2</c:v>
                </c:pt>
                <c:pt idx="905">
                  <c:v>3.5658000000000002E-2</c:v>
                </c:pt>
                <c:pt idx="906">
                  <c:v>3.5415000000000002E-2</c:v>
                </c:pt>
                <c:pt idx="907">
                  <c:v>3.5173000000000003E-2</c:v>
                </c:pt>
                <c:pt idx="908">
                  <c:v>3.4931999999999998E-2</c:v>
                </c:pt>
                <c:pt idx="909">
                  <c:v>3.4692000000000001E-2</c:v>
                </c:pt>
                <c:pt idx="910">
                  <c:v>3.4452999999999998E-2</c:v>
                </c:pt>
                <c:pt idx="911">
                  <c:v>3.4214000000000001E-2</c:v>
                </c:pt>
                <c:pt idx="912">
                  <c:v>3.3975999999999999E-2</c:v>
                </c:pt>
                <c:pt idx="913">
                  <c:v>3.3738999999999998E-2</c:v>
                </c:pt>
                <c:pt idx="914">
                  <c:v>3.3502999999999998E-2</c:v>
                </c:pt>
                <c:pt idx="915">
                  <c:v>3.3267999999999999E-2</c:v>
                </c:pt>
                <c:pt idx="916">
                  <c:v>3.3033E-2</c:v>
                </c:pt>
                <c:pt idx="917">
                  <c:v>3.2800000000000003E-2</c:v>
                </c:pt>
                <c:pt idx="918">
                  <c:v>3.2566999999999999E-2</c:v>
                </c:pt>
                <c:pt idx="919">
                  <c:v>3.2334000000000002E-2</c:v>
                </c:pt>
                <c:pt idx="920">
                  <c:v>3.2103E-2</c:v>
                </c:pt>
                <c:pt idx="921">
                  <c:v>3.1871999999999998E-2</c:v>
                </c:pt>
                <c:pt idx="922">
                  <c:v>3.1642000000000003E-2</c:v>
                </c:pt>
                <c:pt idx="923">
                  <c:v>3.1413000000000003E-2</c:v>
                </c:pt>
                <c:pt idx="924">
                  <c:v>3.1185000000000001E-2</c:v>
                </c:pt>
                <c:pt idx="925">
                  <c:v>3.0957999999999999E-2</c:v>
                </c:pt>
                <c:pt idx="926">
                  <c:v>3.0731999999999999E-2</c:v>
                </c:pt>
                <c:pt idx="927">
                  <c:v>3.0505999999999998E-2</c:v>
                </c:pt>
                <c:pt idx="928">
                  <c:v>3.0282E-2</c:v>
                </c:pt>
                <c:pt idx="929">
                  <c:v>3.006E-2</c:v>
                </c:pt>
                <c:pt idx="930">
                  <c:v>2.9839000000000001E-2</c:v>
                </c:pt>
                <c:pt idx="931">
                  <c:v>2.9618999999999999E-2</c:v>
                </c:pt>
                <c:pt idx="932">
                  <c:v>2.9399999999999999E-2</c:v>
                </c:pt>
                <c:pt idx="933">
                  <c:v>2.9184000000000002E-2</c:v>
                </c:pt>
                <c:pt idx="934">
                  <c:v>2.8968000000000001E-2</c:v>
                </c:pt>
                <c:pt idx="935">
                  <c:v>2.8753999999999998E-2</c:v>
                </c:pt>
                <c:pt idx="936">
                  <c:v>2.8542000000000001E-2</c:v>
                </c:pt>
                <c:pt idx="937">
                  <c:v>2.8330999999999999E-2</c:v>
                </c:pt>
                <c:pt idx="938">
                  <c:v>2.8121E-2</c:v>
                </c:pt>
                <c:pt idx="939">
                  <c:v>2.7911999999999999E-2</c:v>
                </c:pt>
                <c:pt idx="940">
                  <c:v>2.7705E-2</c:v>
                </c:pt>
                <c:pt idx="941">
                  <c:v>2.7498000000000002E-2</c:v>
                </c:pt>
                <c:pt idx="942">
                  <c:v>2.7293000000000001E-2</c:v>
                </c:pt>
                <c:pt idx="943">
                  <c:v>2.7089999999999999E-2</c:v>
                </c:pt>
                <c:pt idx="944">
                  <c:v>2.6887000000000001E-2</c:v>
                </c:pt>
                <c:pt idx="945">
                  <c:v>2.6686000000000001E-2</c:v>
                </c:pt>
                <c:pt idx="946">
                  <c:v>2.6485000000000002E-2</c:v>
                </c:pt>
                <c:pt idx="947">
                  <c:v>2.6286E-2</c:v>
                </c:pt>
                <c:pt idx="948">
                  <c:v>2.6089000000000001E-2</c:v>
                </c:pt>
                <c:pt idx="949">
                  <c:v>2.5891999999999998E-2</c:v>
                </c:pt>
                <c:pt idx="950">
                  <c:v>2.5697000000000001E-2</c:v>
                </c:pt>
                <c:pt idx="951">
                  <c:v>2.5503000000000001E-2</c:v>
                </c:pt>
                <c:pt idx="952">
                  <c:v>2.5309999999999999E-2</c:v>
                </c:pt>
                <c:pt idx="953">
                  <c:v>2.5118000000000001E-2</c:v>
                </c:pt>
                <c:pt idx="954">
                  <c:v>2.4927999999999999E-2</c:v>
                </c:pt>
                <c:pt idx="955">
                  <c:v>2.4739000000000001E-2</c:v>
                </c:pt>
                <c:pt idx="956">
                  <c:v>2.4549999999999999E-2</c:v>
                </c:pt>
                <c:pt idx="957">
                  <c:v>2.4364E-2</c:v>
                </c:pt>
                <c:pt idx="958">
                  <c:v>2.4178000000000002E-2</c:v>
                </c:pt>
                <c:pt idx="959">
                  <c:v>2.3994000000000001E-2</c:v>
                </c:pt>
                <c:pt idx="960">
                  <c:v>2.3810000000000001E-2</c:v>
                </c:pt>
                <c:pt idx="961">
                  <c:v>2.3629000000000001E-2</c:v>
                </c:pt>
                <c:pt idx="962">
                  <c:v>2.3448E-2</c:v>
                </c:pt>
                <c:pt idx="963">
                  <c:v>2.3269000000000001E-2</c:v>
                </c:pt>
                <c:pt idx="964">
                  <c:v>2.3091E-2</c:v>
                </c:pt>
                <c:pt idx="965">
                  <c:v>2.2915000000000001E-2</c:v>
                </c:pt>
                <c:pt idx="966">
                  <c:v>2.274E-2</c:v>
                </c:pt>
                <c:pt idx="967">
                  <c:v>2.2567E-2</c:v>
                </c:pt>
                <c:pt idx="968">
                  <c:v>2.2394000000000001E-2</c:v>
                </c:pt>
                <c:pt idx="969">
                  <c:v>2.2224000000000001E-2</c:v>
                </c:pt>
                <c:pt idx="970">
                  <c:v>2.2054000000000001E-2</c:v>
                </c:pt>
                <c:pt idx="971">
                  <c:v>2.1885999999999999E-2</c:v>
                </c:pt>
                <c:pt idx="972">
                  <c:v>2.172E-2</c:v>
                </c:pt>
                <c:pt idx="973">
                  <c:v>2.1555000000000001E-2</c:v>
                </c:pt>
                <c:pt idx="974">
                  <c:v>2.1391E-2</c:v>
                </c:pt>
                <c:pt idx="975">
                  <c:v>2.1228E-2</c:v>
                </c:pt>
                <c:pt idx="976">
                  <c:v>2.1066999999999999E-2</c:v>
                </c:pt>
                <c:pt idx="977">
                  <c:v>2.0908E-2</c:v>
                </c:pt>
                <c:pt idx="978">
                  <c:v>2.0749E-2</c:v>
                </c:pt>
                <c:pt idx="979">
                  <c:v>2.0591999999999999E-2</c:v>
                </c:pt>
                <c:pt idx="980">
                  <c:v>2.0437E-2</c:v>
                </c:pt>
                <c:pt idx="981">
                  <c:v>2.0282000000000001E-2</c:v>
                </c:pt>
                <c:pt idx="982">
                  <c:v>2.0129000000000001E-2</c:v>
                </c:pt>
                <c:pt idx="983">
                  <c:v>1.9977000000000002E-2</c:v>
                </c:pt>
                <c:pt idx="984">
                  <c:v>1.9826E-2</c:v>
                </c:pt>
                <c:pt idx="985">
                  <c:v>1.9677E-2</c:v>
                </c:pt>
                <c:pt idx="986">
                  <c:v>1.9529000000000001E-2</c:v>
                </c:pt>
                <c:pt idx="987">
                  <c:v>1.9382E-2</c:v>
                </c:pt>
                <c:pt idx="988">
                  <c:v>1.9236E-2</c:v>
                </c:pt>
                <c:pt idx="989">
                  <c:v>1.9092000000000001E-2</c:v>
                </c:pt>
                <c:pt idx="990">
                  <c:v>1.8949000000000001E-2</c:v>
                </c:pt>
                <c:pt idx="991">
                  <c:v>1.8807999999999998E-2</c:v>
                </c:pt>
                <c:pt idx="992">
                  <c:v>1.8668000000000001E-2</c:v>
                </c:pt>
                <c:pt idx="993">
                  <c:v>1.8529E-2</c:v>
                </c:pt>
                <c:pt idx="994">
                  <c:v>1.8391999999999999E-2</c:v>
                </c:pt>
                <c:pt idx="995">
                  <c:v>1.8256000000000001E-2</c:v>
                </c:pt>
                <c:pt idx="996">
                  <c:v>1.8121000000000002E-2</c:v>
                </c:pt>
                <c:pt idx="997">
                  <c:v>1.7987E-2</c:v>
                </c:pt>
                <c:pt idx="998">
                  <c:v>1.7854999999999999E-2</c:v>
                </c:pt>
                <c:pt idx="999">
                  <c:v>1.7724E-2</c:v>
                </c:pt>
                <c:pt idx="1000">
                  <c:v>1.7595E-2</c:v>
                </c:pt>
                <c:pt idx="1001">
                  <c:v>1.7467E-2</c:v>
                </c:pt>
                <c:pt idx="1002">
                  <c:v>1.7340000000000001E-2</c:v>
                </c:pt>
                <c:pt idx="1003">
                  <c:v>1.7215000000000001E-2</c:v>
                </c:pt>
                <c:pt idx="1004">
                  <c:v>1.7090999999999999E-2</c:v>
                </c:pt>
                <c:pt idx="1005">
                  <c:v>1.6969000000000001E-2</c:v>
                </c:pt>
                <c:pt idx="1006">
                  <c:v>1.6847000000000001E-2</c:v>
                </c:pt>
                <c:pt idx="1007">
                  <c:v>1.6728E-2</c:v>
                </c:pt>
                <c:pt idx="1008">
                  <c:v>1.6608999999999999E-2</c:v>
                </c:pt>
                <c:pt idx="1009">
                  <c:v>1.6492E-2</c:v>
                </c:pt>
                <c:pt idx="1010">
                  <c:v>1.6376999999999999E-2</c:v>
                </c:pt>
                <c:pt idx="1011">
                  <c:v>1.6261999999999999E-2</c:v>
                </c:pt>
                <c:pt idx="1012">
                  <c:v>1.6008000000000001E-2</c:v>
                </c:pt>
                <c:pt idx="1013">
                  <c:v>1.5897000000000001E-2</c:v>
                </c:pt>
                <c:pt idx="1014">
                  <c:v>1.5786999999999999E-2</c:v>
                </c:pt>
                <c:pt idx="1015">
                  <c:v>1.5596E-2</c:v>
                </c:pt>
                <c:pt idx="1016">
                  <c:v>1.5273E-2</c:v>
                </c:pt>
                <c:pt idx="1017">
                  <c:v>1.5167999999999999E-2</c:v>
                </c:pt>
                <c:pt idx="1018">
                  <c:v>1.5063999999999999E-2</c:v>
                </c:pt>
                <c:pt idx="1019">
                  <c:v>1.4962E-2</c:v>
                </c:pt>
                <c:pt idx="1020">
                  <c:v>1.486E-2</c:v>
                </c:pt>
                <c:pt idx="1021">
                  <c:v>1.4555999999999999E-2</c:v>
                </c:pt>
                <c:pt idx="1022">
                  <c:v>1.4454E-2</c:v>
                </c:pt>
                <c:pt idx="1023">
                  <c:v>1.4356000000000001E-2</c:v>
                </c:pt>
                <c:pt idx="1024">
                  <c:v>1.4259000000000001E-2</c:v>
                </c:pt>
                <c:pt idx="1025">
                  <c:v>1.4163E-2</c:v>
                </c:pt>
                <c:pt idx="1026">
                  <c:v>1.4067E-2</c:v>
                </c:pt>
                <c:pt idx="1027">
                  <c:v>1.3893000000000001E-2</c:v>
                </c:pt>
                <c:pt idx="1028">
                  <c:v>1.3799000000000001E-2</c:v>
                </c:pt>
                <c:pt idx="1029">
                  <c:v>1.3707E-2</c:v>
                </c:pt>
                <c:pt idx="1030">
                  <c:v>1.3613999999999999E-2</c:v>
                </c:pt>
                <c:pt idx="1031">
                  <c:v>1.3465E-2</c:v>
                </c:pt>
                <c:pt idx="1032">
                  <c:v>1.3284000000000001E-2</c:v>
                </c:pt>
                <c:pt idx="1033">
                  <c:v>1.3195E-2</c:v>
                </c:pt>
                <c:pt idx="1034">
                  <c:v>1.3107000000000001E-2</c:v>
                </c:pt>
                <c:pt idx="1035">
                  <c:v>1.2918000000000001E-2</c:v>
                </c:pt>
                <c:pt idx="1036">
                  <c:v>1.2701E-2</c:v>
                </c:pt>
                <c:pt idx="1037">
                  <c:v>1.2617E-2</c:v>
                </c:pt>
                <c:pt idx="1038">
                  <c:v>1.2534E-2</c:v>
                </c:pt>
                <c:pt idx="1039">
                  <c:v>1.2451E-2</c:v>
                </c:pt>
                <c:pt idx="1040">
                  <c:v>1.2370000000000001E-2</c:v>
                </c:pt>
                <c:pt idx="1041">
                  <c:v>1.2289E-2</c:v>
                </c:pt>
                <c:pt idx="1042">
                  <c:v>1.2208999999999999E-2</c:v>
                </c:pt>
                <c:pt idx="1043">
                  <c:v>1.213E-2</c:v>
                </c:pt>
                <c:pt idx="1044">
                  <c:v>1.2052E-2</c:v>
                </c:pt>
                <c:pt idx="1045">
                  <c:v>1.1975E-2</c:v>
                </c:pt>
                <c:pt idx="1046">
                  <c:v>1.1898000000000001E-2</c:v>
                </c:pt>
                <c:pt idx="1047">
                  <c:v>1.1823E-2</c:v>
                </c:pt>
                <c:pt idx="1048">
                  <c:v>1.1748E-2</c:v>
                </c:pt>
                <c:pt idx="1049">
                  <c:v>1.1674E-2</c:v>
                </c:pt>
                <c:pt idx="1050">
                  <c:v>1.1601E-2</c:v>
                </c:pt>
                <c:pt idx="1051">
                  <c:v>1.1528E-2</c:v>
                </c:pt>
                <c:pt idx="1052">
                  <c:v>1.1457E-2</c:v>
                </c:pt>
                <c:pt idx="1053">
                  <c:v>1.1386E-2</c:v>
                </c:pt>
                <c:pt idx="1054">
                  <c:v>1.1316E-2</c:v>
                </c:pt>
                <c:pt idx="1055">
                  <c:v>1.1246000000000001E-2</c:v>
                </c:pt>
                <c:pt idx="1056">
                  <c:v>1.1178E-2</c:v>
                </c:pt>
                <c:pt idx="1057">
                  <c:v>1.111E-2</c:v>
                </c:pt>
                <c:pt idx="1058">
                  <c:v>1.1042E-2</c:v>
                </c:pt>
                <c:pt idx="1059">
                  <c:v>1.0976E-2</c:v>
                </c:pt>
                <c:pt idx="1060">
                  <c:v>1.091E-2</c:v>
                </c:pt>
                <c:pt idx="1061">
                  <c:v>1.0843999999999999E-2</c:v>
                </c:pt>
                <c:pt idx="1062">
                  <c:v>1.0779E-2</c:v>
                </c:pt>
                <c:pt idx="1063">
                  <c:v>1.0715000000000001E-2</c:v>
                </c:pt>
                <c:pt idx="1064">
                  <c:v>1.0652E-2</c:v>
                </c:pt>
                <c:pt idx="1065">
                  <c:v>1.0588999999999999E-2</c:v>
                </c:pt>
                <c:pt idx="1066">
                  <c:v>1.0527E-2</c:v>
                </c:pt>
                <c:pt idx="1067">
                  <c:v>1.0465E-2</c:v>
                </c:pt>
                <c:pt idx="1068">
                  <c:v>1.0404E-2</c:v>
                </c:pt>
                <c:pt idx="1069">
                  <c:v>1.0344000000000001E-2</c:v>
                </c:pt>
                <c:pt idx="1070">
                  <c:v>1.0284E-2</c:v>
                </c:pt>
                <c:pt idx="1071">
                  <c:v>1.0225E-2</c:v>
                </c:pt>
                <c:pt idx="1072">
                  <c:v>9.8703999999999997E-3</c:v>
                </c:pt>
                <c:pt idx="1073">
                  <c:v>9.7085000000000001E-3</c:v>
                </c:pt>
                <c:pt idx="1074">
                  <c:v>9.6532000000000007E-3</c:v>
                </c:pt>
                <c:pt idx="1075">
                  <c:v>9.5984E-3</c:v>
                </c:pt>
                <c:pt idx="1076">
                  <c:v>9.5440000000000004E-3</c:v>
                </c:pt>
                <c:pt idx="1077">
                  <c:v>9.4900000000000002E-3</c:v>
                </c:pt>
                <c:pt idx="1078">
                  <c:v>9.4363999999999993E-3</c:v>
                </c:pt>
                <c:pt idx="1079">
                  <c:v>9.3833000000000007E-3</c:v>
                </c:pt>
                <c:pt idx="1080">
                  <c:v>9.3305999999999997E-3</c:v>
                </c:pt>
                <c:pt idx="1081">
                  <c:v>9.2782999999999997E-3</c:v>
                </c:pt>
                <c:pt idx="1082">
                  <c:v>9.2265000000000003E-3</c:v>
                </c:pt>
                <c:pt idx="1083">
                  <c:v>9.1751000000000003E-3</c:v>
                </c:pt>
                <c:pt idx="1084">
                  <c:v>9.1240999999999996E-3</c:v>
                </c:pt>
                <c:pt idx="1085">
                  <c:v>9.0735E-3</c:v>
                </c:pt>
                <c:pt idx="1086">
                  <c:v>9.0232999999999997E-3</c:v>
                </c:pt>
                <c:pt idx="1087">
                  <c:v>8.9735000000000006E-3</c:v>
                </c:pt>
                <c:pt idx="1088">
                  <c:v>8.9241000000000008E-3</c:v>
                </c:pt>
                <c:pt idx="1089">
                  <c:v>8.8751000000000003E-3</c:v>
                </c:pt>
                <c:pt idx="1090">
                  <c:v>8.8263999999999999E-3</c:v>
                </c:pt>
                <c:pt idx="1091">
                  <c:v>8.7781999999999999E-3</c:v>
                </c:pt>
                <c:pt idx="1092">
                  <c:v>8.7302999999999999E-3</c:v>
                </c:pt>
                <c:pt idx="1093">
                  <c:v>8.6827999999999992E-3</c:v>
                </c:pt>
                <c:pt idx="1094">
                  <c:v>8.6356000000000002E-3</c:v>
                </c:pt>
                <c:pt idx="1095">
                  <c:v>8.5888000000000006E-3</c:v>
                </c:pt>
                <c:pt idx="1096">
                  <c:v>8.5424000000000003E-3</c:v>
                </c:pt>
                <c:pt idx="1097">
                  <c:v>8.4963E-3</c:v>
                </c:pt>
                <c:pt idx="1098">
                  <c:v>8.4168000000000003E-3</c:v>
                </c:pt>
                <c:pt idx="1099">
                  <c:v>8.1776000000000001E-3</c:v>
                </c:pt>
                <c:pt idx="1100">
                  <c:v>8.1335999999999995E-3</c:v>
                </c:pt>
                <c:pt idx="1101">
                  <c:v>8.0899000000000006E-3</c:v>
                </c:pt>
                <c:pt idx="1102">
                  <c:v>8.0464999999999998E-3</c:v>
                </c:pt>
                <c:pt idx="1103">
                  <c:v>8.0032999999999997E-3</c:v>
                </c:pt>
                <c:pt idx="1104">
                  <c:v>7.9603999999999994E-3</c:v>
                </c:pt>
                <c:pt idx="1105">
                  <c:v>7.9177999999999991E-3</c:v>
                </c:pt>
                <c:pt idx="1106">
                  <c:v>7.8755000000000006E-3</c:v>
                </c:pt>
                <c:pt idx="1107">
                  <c:v>7.8335000000000002E-3</c:v>
                </c:pt>
                <c:pt idx="1108">
                  <c:v>7.7917999999999998E-3</c:v>
                </c:pt>
                <c:pt idx="1109">
                  <c:v>7.7504999999999996E-3</c:v>
                </c:pt>
                <c:pt idx="1110">
                  <c:v>7.7093999999999999E-3</c:v>
                </c:pt>
                <c:pt idx="1111">
                  <c:v>7.6686000000000002E-3</c:v>
                </c:pt>
                <c:pt idx="1112">
                  <c:v>7.6281999999999999E-3</c:v>
                </c:pt>
                <c:pt idx="1113">
                  <c:v>7.5880000000000001E-3</c:v>
                </c:pt>
                <c:pt idx="1114">
                  <c:v>7.5481000000000003E-3</c:v>
                </c:pt>
                <c:pt idx="1115">
                  <c:v>7.5084000000000001E-3</c:v>
                </c:pt>
                <c:pt idx="1116">
                  <c:v>7.4689999999999999E-3</c:v>
                </c:pt>
                <c:pt idx="1117">
                  <c:v>7.4298000000000003E-3</c:v>
                </c:pt>
                <c:pt idx="1118">
                  <c:v>7.3908000000000003E-3</c:v>
                </c:pt>
                <c:pt idx="1119">
                  <c:v>7.352E-3</c:v>
                </c:pt>
                <c:pt idx="1120">
                  <c:v>7.3133E-3</c:v>
                </c:pt>
                <c:pt idx="1121">
                  <c:v>7.2747999999999997E-3</c:v>
                </c:pt>
                <c:pt idx="1122">
                  <c:v>7.2364999999999999E-3</c:v>
                </c:pt>
                <c:pt idx="1123">
                  <c:v>7.1983000000000004E-3</c:v>
                </c:pt>
                <c:pt idx="1124">
                  <c:v>7.1602000000000002E-3</c:v>
                </c:pt>
                <c:pt idx="1125">
                  <c:v>7.1222000000000004E-3</c:v>
                </c:pt>
                <c:pt idx="1126">
                  <c:v>7.0844000000000002E-3</c:v>
                </c:pt>
                <c:pt idx="1127">
                  <c:v>7.0467000000000004E-3</c:v>
                </c:pt>
                <c:pt idx="1128">
                  <c:v>7.0089999999999996E-3</c:v>
                </c:pt>
                <c:pt idx="1129">
                  <c:v>6.9715000000000003E-3</c:v>
                </c:pt>
                <c:pt idx="1130">
                  <c:v>6.9341999999999997E-3</c:v>
                </c:pt>
                <c:pt idx="1131">
                  <c:v>6.8969000000000001E-3</c:v>
                </c:pt>
                <c:pt idx="1132">
                  <c:v>6.8598000000000001E-3</c:v>
                </c:pt>
                <c:pt idx="1133">
                  <c:v>6.8228000000000004E-3</c:v>
                </c:pt>
                <c:pt idx="1134">
                  <c:v>6.7860000000000004E-3</c:v>
                </c:pt>
                <c:pt idx="1135">
                  <c:v>6.7494E-3</c:v>
                </c:pt>
                <c:pt idx="1136">
                  <c:v>6.7127999999999997E-3</c:v>
                </c:pt>
                <c:pt idx="1137">
                  <c:v>6.6765000000000001E-3</c:v>
                </c:pt>
                <c:pt idx="1138">
                  <c:v>6.6403E-3</c:v>
                </c:pt>
                <c:pt idx="1139">
                  <c:v>6.6042000000000002E-3</c:v>
                </c:pt>
                <c:pt idx="1140">
                  <c:v>6.5681999999999997E-3</c:v>
                </c:pt>
                <c:pt idx="1141">
                  <c:v>6.5323999999999998E-3</c:v>
                </c:pt>
                <c:pt idx="1142">
                  <c:v>6.4967999999999996E-3</c:v>
                </c:pt>
                <c:pt idx="1143">
                  <c:v>6.4612000000000003E-3</c:v>
                </c:pt>
                <c:pt idx="1144">
                  <c:v>6.4259E-3</c:v>
                </c:pt>
                <c:pt idx="1145">
                  <c:v>6.3905999999999998E-3</c:v>
                </c:pt>
                <c:pt idx="1146">
                  <c:v>6.3556000000000003E-3</c:v>
                </c:pt>
                <c:pt idx="1147">
                  <c:v>6.3207000000000003E-3</c:v>
                </c:pt>
                <c:pt idx="1148">
                  <c:v>6.2858999999999996E-3</c:v>
                </c:pt>
                <c:pt idx="1149">
                  <c:v>6.2513999999999998E-3</c:v>
                </c:pt>
                <c:pt idx="1150">
                  <c:v>6.2169E-3</c:v>
                </c:pt>
                <c:pt idx="1151">
                  <c:v>6.1827000000000002E-3</c:v>
                </c:pt>
                <c:pt idx="1152">
                  <c:v>6.1485999999999997E-3</c:v>
                </c:pt>
                <c:pt idx="1153">
                  <c:v>6.1146999999999998E-3</c:v>
                </c:pt>
                <c:pt idx="1154">
                  <c:v>6.0809000000000002E-3</c:v>
                </c:pt>
                <c:pt idx="1155">
                  <c:v>6.0473000000000002E-3</c:v>
                </c:pt>
                <c:pt idx="1156">
                  <c:v>6.0139E-3</c:v>
                </c:pt>
                <c:pt idx="1157">
                  <c:v>5.7352000000000002E-3</c:v>
                </c:pt>
                <c:pt idx="1158">
                  <c:v>5.7035000000000002E-3</c:v>
                </c:pt>
                <c:pt idx="1159">
                  <c:v>5.6718999999999997E-3</c:v>
                </c:pt>
                <c:pt idx="1160">
                  <c:v>5.6404000000000003E-3</c:v>
                </c:pt>
                <c:pt idx="1161">
                  <c:v>5.6090999999999997E-3</c:v>
                </c:pt>
                <c:pt idx="1162">
                  <c:v>5.5779000000000002E-3</c:v>
                </c:pt>
                <c:pt idx="1163">
                  <c:v>5.5468000000000002E-3</c:v>
                </c:pt>
                <c:pt idx="1164">
                  <c:v>5.5158000000000004E-3</c:v>
                </c:pt>
                <c:pt idx="1165">
                  <c:v>5.4849E-3</c:v>
                </c:pt>
                <c:pt idx="1166">
                  <c:v>5.4542000000000002E-3</c:v>
                </c:pt>
                <c:pt idx="1167">
                  <c:v>5.4235000000000004E-3</c:v>
                </c:pt>
                <c:pt idx="1168">
                  <c:v>5.3929E-3</c:v>
                </c:pt>
                <c:pt idx="1169">
                  <c:v>5.3623999999999998E-3</c:v>
                </c:pt>
                <c:pt idx="1170">
                  <c:v>5.3319999999999999E-3</c:v>
                </c:pt>
                <c:pt idx="1171">
                  <c:v>5.3017000000000003E-3</c:v>
                </c:pt>
                <c:pt idx="1172">
                  <c:v>5.2713999999999999E-3</c:v>
                </c:pt>
                <c:pt idx="1173">
                  <c:v>5.2411999999999997E-3</c:v>
                </c:pt>
                <c:pt idx="1174">
                  <c:v>5.2112E-3</c:v>
                </c:pt>
                <c:pt idx="1175">
                  <c:v>5.1811000000000001E-3</c:v>
                </c:pt>
                <c:pt idx="1176">
                  <c:v>5.1511999999999999E-3</c:v>
                </c:pt>
                <c:pt idx="1177">
                  <c:v>5.1213999999999999E-3</c:v>
                </c:pt>
                <c:pt idx="1178">
                  <c:v>5.0917000000000002E-3</c:v>
                </c:pt>
                <c:pt idx="1179">
                  <c:v>5.0620999999999999E-3</c:v>
                </c:pt>
                <c:pt idx="1180">
                  <c:v>5.0324999999999996E-3</c:v>
                </c:pt>
                <c:pt idx="1181">
                  <c:v>5.0030999999999999E-3</c:v>
                </c:pt>
                <c:pt idx="1182">
                  <c:v>4.9737999999999996E-3</c:v>
                </c:pt>
                <c:pt idx="1183">
                  <c:v>4.9446000000000004E-3</c:v>
                </c:pt>
                <c:pt idx="1184">
                  <c:v>4.7473999999999997E-3</c:v>
                </c:pt>
                <c:pt idx="1185">
                  <c:v>4.7147999999999999E-3</c:v>
                </c:pt>
                <c:pt idx="1186">
                  <c:v>4.6870000000000002E-3</c:v>
                </c:pt>
                <c:pt idx="1187">
                  <c:v>4.6592999999999999E-3</c:v>
                </c:pt>
                <c:pt idx="1188">
                  <c:v>4.6318000000000002E-3</c:v>
                </c:pt>
                <c:pt idx="1189">
                  <c:v>4.6043999999999998E-3</c:v>
                </c:pt>
                <c:pt idx="1190">
                  <c:v>4.5770999999999997E-3</c:v>
                </c:pt>
                <c:pt idx="1191">
                  <c:v>4.5500000000000002E-3</c:v>
                </c:pt>
                <c:pt idx="1192">
                  <c:v>4.5230000000000001E-3</c:v>
                </c:pt>
                <c:pt idx="1193">
                  <c:v>4.4961000000000003E-3</c:v>
                </c:pt>
                <c:pt idx="1194">
                  <c:v>4.4694000000000001E-3</c:v>
                </c:pt>
                <c:pt idx="1195">
                  <c:v>4.4426999999999999E-3</c:v>
                </c:pt>
                <c:pt idx="1196">
                  <c:v>4.4162000000000003E-3</c:v>
                </c:pt>
                <c:pt idx="1197">
                  <c:v>4.3898000000000001E-3</c:v>
                </c:pt>
                <c:pt idx="1198">
                  <c:v>4.3635000000000002E-3</c:v>
                </c:pt>
                <c:pt idx="1199">
                  <c:v>4.3372999999999997E-3</c:v>
                </c:pt>
                <c:pt idx="1200">
                  <c:v>4.3112000000000003E-3</c:v>
                </c:pt>
                <c:pt idx="1201">
                  <c:v>4.2852999999999997E-3</c:v>
                </c:pt>
                <c:pt idx="1202">
                  <c:v>4.2595000000000003E-3</c:v>
                </c:pt>
                <c:pt idx="1203">
                  <c:v>4.2338000000000002E-3</c:v>
                </c:pt>
                <c:pt idx="1204">
                  <c:v>4.2082999999999999E-3</c:v>
                </c:pt>
                <c:pt idx="1205">
                  <c:v>4.1828000000000004E-3</c:v>
                </c:pt>
                <c:pt idx="1206">
                  <c:v>4.1574999999999997E-3</c:v>
                </c:pt>
                <c:pt idx="1207">
                  <c:v>4.1323000000000002E-3</c:v>
                </c:pt>
                <c:pt idx="1208">
                  <c:v>4.1072000000000001E-3</c:v>
                </c:pt>
                <c:pt idx="1209">
                  <c:v>4.0822999999999996E-3</c:v>
                </c:pt>
                <c:pt idx="1210">
                  <c:v>4.0574000000000001E-3</c:v>
                </c:pt>
                <c:pt idx="1211">
                  <c:v>4.0327000000000002E-3</c:v>
                </c:pt>
                <c:pt idx="1212">
                  <c:v>4.0080000000000003E-3</c:v>
                </c:pt>
                <c:pt idx="1213">
                  <c:v>3.9835000000000001E-3</c:v>
                </c:pt>
                <c:pt idx="1214">
                  <c:v>3.9589999999999998E-3</c:v>
                </c:pt>
                <c:pt idx="1215">
                  <c:v>3.9345999999999999E-3</c:v>
                </c:pt>
                <c:pt idx="1216">
                  <c:v>3.9103999999999996E-3</c:v>
                </c:pt>
                <c:pt idx="1217">
                  <c:v>3.8861999999999998E-3</c:v>
                </c:pt>
                <c:pt idx="1218">
                  <c:v>3.8620999999999998E-3</c:v>
                </c:pt>
                <c:pt idx="1219">
                  <c:v>3.8381000000000001E-3</c:v>
                </c:pt>
                <c:pt idx="1220">
                  <c:v>3.8141999999999998E-3</c:v>
                </c:pt>
                <c:pt idx="1221">
                  <c:v>3.7904000000000002E-3</c:v>
                </c:pt>
                <c:pt idx="1222">
                  <c:v>3.7667E-3</c:v>
                </c:pt>
                <c:pt idx="1223">
                  <c:v>3.7431000000000001E-3</c:v>
                </c:pt>
                <c:pt idx="1224">
                  <c:v>3.7195000000000001E-3</c:v>
                </c:pt>
                <c:pt idx="1225">
                  <c:v>3.6960000000000001E-3</c:v>
                </c:pt>
                <c:pt idx="1226">
                  <c:v>3.6725999999999998E-3</c:v>
                </c:pt>
                <c:pt idx="1227">
                  <c:v>3.6492999999999999E-3</c:v>
                </c:pt>
                <c:pt idx="1228">
                  <c:v>3.6261000000000002E-3</c:v>
                </c:pt>
                <c:pt idx="1229">
                  <c:v>3.6029E-3</c:v>
                </c:pt>
                <c:pt idx="1230">
                  <c:v>3.5799E-3</c:v>
                </c:pt>
                <c:pt idx="1231">
                  <c:v>3.5569E-3</c:v>
                </c:pt>
                <c:pt idx="1232">
                  <c:v>3.5339999999999998E-3</c:v>
                </c:pt>
                <c:pt idx="1233">
                  <c:v>3.5111999999999999E-3</c:v>
                </c:pt>
                <c:pt idx="1234">
                  <c:v>3.4884999999999998E-3</c:v>
                </c:pt>
                <c:pt idx="1235">
                  <c:v>3.4659000000000001E-3</c:v>
                </c:pt>
                <c:pt idx="1236">
                  <c:v>3.4432999999999998E-3</c:v>
                </c:pt>
                <c:pt idx="1237">
                  <c:v>3.4209000000000002E-3</c:v>
                </c:pt>
                <c:pt idx="1238">
                  <c:v>3.3985E-3</c:v>
                </c:pt>
                <c:pt idx="1239">
                  <c:v>3.3762000000000002E-3</c:v>
                </c:pt>
                <c:pt idx="1240">
                  <c:v>3.3540000000000002E-3</c:v>
                </c:pt>
                <c:pt idx="1241">
                  <c:v>3.3319000000000001E-3</c:v>
                </c:pt>
                <c:pt idx="1242">
                  <c:v>3.3097999999999999E-3</c:v>
                </c:pt>
                <c:pt idx="1243">
                  <c:v>3.2878999999999999E-3</c:v>
                </c:pt>
                <c:pt idx="1244">
                  <c:v>3.2659999999999998E-3</c:v>
                </c:pt>
                <c:pt idx="1245">
                  <c:v>3.2442E-3</c:v>
                </c:pt>
                <c:pt idx="1246">
                  <c:v>3.2225000000000001E-3</c:v>
                </c:pt>
                <c:pt idx="1247">
                  <c:v>3.2009E-3</c:v>
                </c:pt>
                <c:pt idx="1248">
                  <c:v>3.1794000000000002E-3</c:v>
                </c:pt>
                <c:pt idx="1249">
                  <c:v>3.1580000000000002E-3</c:v>
                </c:pt>
                <c:pt idx="1250">
                  <c:v>3.1365999999999998E-3</c:v>
                </c:pt>
                <c:pt idx="1251">
                  <c:v>3.1153999999999999E-3</c:v>
                </c:pt>
                <c:pt idx="1252">
                  <c:v>3.0942000000000001E-3</c:v>
                </c:pt>
                <c:pt idx="1253">
                  <c:v>3.0731999999999999E-3</c:v>
                </c:pt>
                <c:pt idx="1254">
                  <c:v>3.0522000000000001E-3</c:v>
                </c:pt>
                <c:pt idx="1255">
                  <c:v>3.0312999999999998E-3</c:v>
                </c:pt>
                <c:pt idx="1256">
                  <c:v>3.0105000000000002E-3</c:v>
                </c:pt>
                <c:pt idx="1257">
                  <c:v>2.9897999999999999E-3</c:v>
                </c:pt>
                <c:pt idx="1258">
                  <c:v>2.9692E-3</c:v>
                </c:pt>
                <c:pt idx="1259">
                  <c:v>2.9486999999999998E-3</c:v>
                </c:pt>
                <c:pt idx="1260">
                  <c:v>2.9282000000000002E-3</c:v>
                </c:pt>
                <c:pt idx="1261">
                  <c:v>2.9079000000000002E-3</c:v>
                </c:pt>
                <c:pt idx="1262">
                  <c:v>2.8876000000000001E-3</c:v>
                </c:pt>
                <c:pt idx="1263">
                  <c:v>2.8674E-3</c:v>
                </c:pt>
                <c:pt idx="1264">
                  <c:v>2.8473000000000001E-3</c:v>
                </c:pt>
                <c:pt idx="1265">
                  <c:v>2.8273E-3</c:v>
                </c:pt>
                <c:pt idx="1266">
                  <c:v>2.8073999999999998E-3</c:v>
                </c:pt>
                <c:pt idx="1267">
                  <c:v>2.7875E-3</c:v>
                </c:pt>
                <c:pt idx="1268">
                  <c:v>2.7677999999999999E-3</c:v>
                </c:pt>
                <c:pt idx="1269">
                  <c:v>2.7480999999999998E-3</c:v>
                </c:pt>
                <c:pt idx="1270">
                  <c:v>2.7285E-3</c:v>
                </c:pt>
                <c:pt idx="1271">
                  <c:v>2.709E-3</c:v>
                </c:pt>
                <c:pt idx="1272">
                  <c:v>2.6895999999999999E-3</c:v>
                </c:pt>
                <c:pt idx="1273">
                  <c:v>2.6703E-3</c:v>
                </c:pt>
                <c:pt idx="1274">
                  <c:v>2.6511E-3</c:v>
                </c:pt>
                <c:pt idx="1275">
                  <c:v>2.6319999999999998E-3</c:v>
                </c:pt>
                <c:pt idx="1276">
                  <c:v>2.6129999999999999E-3</c:v>
                </c:pt>
                <c:pt idx="1277">
                  <c:v>2.5940999999999998E-3</c:v>
                </c:pt>
                <c:pt idx="1278">
                  <c:v>2.5753E-3</c:v>
                </c:pt>
                <c:pt idx="1279">
                  <c:v>2.5566E-3</c:v>
                </c:pt>
                <c:pt idx="1280">
                  <c:v>2.5379000000000001E-3</c:v>
                </c:pt>
                <c:pt idx="1281">
                  <c:v>2.5194000000000002E-3</c:v>
                </c:pt>
                <c:pt idx="1282">
                  <c:v>2.5008999999999999E-3</c:v>
                </c:pt>
                <c:pt idx="1283">
                  <c:v>2.4826000000000002E-3</c:v>
                </c:pt>
                <c:pt idx="1284">
                  <c:v>2.3882999999999999E-3</c:v>
                </c:pt>
                <c:pt idx="1285">
                  <c:v>2.3706000000000001E-3</c:v>
                </c:pt>
                <c:pt idx="1286">
                  <c:v>2.3530999999999999E-3</c:v>
                </c:pt>
                <c:pt idx="1287">
                  <c:v>2.3356000000000002E-3</c:v>
                </c:pt>
                <c:pt idx="1288">
                  <c:v>2.3181999999999999E-3</c:v>
                </c:pt>
                <c:pt idx="1289">
                  <c:v>2.3008999999999998E-3</c:v>
                </c:pt>
                <c:pt idx="1290">
                  <c:v>2.2837000000000001E-3</c:v>
                </c:pt>
                <c:pt idx="1291">
                  <c:v>2.2666000000000001E-3</c:v>
                </c:pt>
                <c:pt idx="1292">
                  <c:v>2.2496E-3</c:v>
                </c:pt>
                <c:pt idx="1293">
                  <c:v>2.2325999999999999E-3</c:v>
                </c:pt>
                <c:pt idx="1294">
                  <c:v>2.2158E-3</c:v>
                </c:pt>
                <c:pt idx="1295">
                  <c:v>2.199E-3</c:v>
                </c:pt>
                <c:pt idx="1296">
                  <c:v>2.1824000000000001E-3</c:v>
                </c:pt>
                <c:pt idx="1297">
                  <c:v>2.1657999999999998E-3</c:v>
                </c:pt>
                <c:pt idx="1298">
                  <c:v>2.1494000000000001E-3</c:v>
                </c:pt>
                <c:pt idx="1299">
                  <c:v>2.1329999999999999E-3</c:v>
                </c:pt>
                <c:pt idx="1300">
                  <c:v>2.1167999999999998E-3</c:v>
                </c:pt>
                <c:pt idx="1301">
                  <c:v>2.1006000000000002E-3</c:v>
                </c:pt>
                <c:pt idx="1302">
                  <c:v>2.0845999999999998E-3</c:v>
                </c:pt>
                <c:pt idx="1303">
                  <c:v>2.0685999999999999E-3</c:v>
                </c:pt>
                <c:pt idx="1304">
                  <c:v>2.0528E-3</c:v>
                </c:pt>
                <c:pt idx="1305">
                  <c:v>2.0371E-3</c:v>
                </c:pt>
                <c:pt idx="1306">
                  <c:v>2.0214E-3</c:v>
                </c:pt>
                <c:pt idx="1307">
                  <c:v>2.0059000000000001E-3</c:v>
                </c:pt>
                <c:pt idx="1308">
                  <c:v>1.9903999999999998E-3</c:v>
                </c:pt>
                <c:pt idx="1309">
                  <c:v>1.9751E-3</c:v>
                </c:pt>
                <c:pt idx="1310">
                  <c:v>1.9597999999999998E-3</c:v>
                </c:pt>
                <c:pt idx="1311">
                  <c:v>1.9446999999999999E-3</c:v>
                </c:pt>
                <c:pt idx="1312">
                  <c:v>1.9296000000000001E-3</c:v>
                </c:pt>
                <c:pt idx="1313">
                  <c:v>1.9147000000000001E-3</c:v>
                </c:pt>
                <c:pt idx="1314">
                  <c:v>1.8998000000000001E-3</c:v>
                </c:pt>
                <c:pt idx="1315">
                  <c:v>1.8851E-3</c:v>
                </c:pt>
                <c:pt idx="1316">
                  <c:v>1.8703999999999999E-3</c:v>
                </c:pt>
                <c:pt idx="1317">
                  <c:v>1.8559E-3</c:v>
                </c:pt>
                <c:pt idx="1318">
                  <c:v>1.8415E-3</c:v>
                </c:pt>
                <c:pt idx="1319">
                  <c:v>1.8272E-3</c:v>
                </c:pt>
                <c:pt idx="1320">
                  <c:v>1.8129999999999999E-3</c:v>
                </c:pt>
                <c:pt idx="1321">
                  <c:v>1.7989E-3</c:v>
                </c:pt>
                <c:pt idx="1322">
                  <c:v>1.7849999999999999E-3</c:v>
                </c:pt>
                <c:pt idx="1323">
                  <c:v>1.7711999999999999E-3</c:v>
                </c:pt>
                <c:pt idx="1324">
                  <c:v>1.7574999999999999E-3</c:v>
                </c:pt>
                <c:pt idx="1325">
                  <c:v>1.7439000000000001E-3</c:v>
                </c:pt>
                <c:pt idx="1326">
                  <c:v>1.7305000000000001E-3</c:v>
                </c:pt>
                <c:pt idx="1327">
                  <c:v>1.7171E-3</c:v>
                </c:pt>
                <c:pt idx="1328">
                  <c:v>1.7038999999999999E-3</c:v>
                </c:pt>
                <c:pt idx="1329">
                  <c:v>1.6907999999999999E-3</c:v>
                </c:pt>
                <c:pt idx="1330">
                  <c:v>1.6777000000000001E-3</c:v>
                </c:pt>
                <c:pt idx="1331">
                  <c:v>1.6647999999999999E-3</c:v>
                </c:pt>
                <c:pt idx="1332">
                  <c:v>1.652E-3</c:v>
                </c:pt>
                <c:pt idx="1333">
                  <c:v>1.6393E-3</c:v>
                </c:pt>
                <c:pt idx="1334">
                  <c:v>1.6266E-3</c:v>
                </c:pt>
                <c:pt idx="1335">
                  <c:v>1.6141E-3</c:v>
                </c:pt>
                <c:pt idx="1336">
                  <c:v>1.6017E-3</c:v>
                </c:pt>
                <c:pt idx="1337">
                  <c:v>1.5893000000000001E-3</c:v>
                </c:pt>
                <c:pt idx="1338">
                  <c:v>1.5770999999999999E-3</c:v>
                </c:pt>
                <c:pt idx="1339">
                  <c:v>1.5648999999999999E-3</c:v>
                </c:pt>
                <c:pt idx="1340">
                  <c:v>1.5529000000000001E-3</c:v>
                </c:pt>
                <c:pt idx="1341">
                  <c:v>1.5409E-3</c:v>
                </c:pt>
                <c:pt idx="1342">
                  <c:v>1.529E-3</c:v>
                </c:pt>
                <c:pt idx="1343">
                  <c:v>1.5172E-3</c:v>
                </c:pt>
                <c:pt idx="1344">
                  <c:v>1.5056E-3</c:v>
                </c:pt>
                <c:pt idx="1345">
                  <c:v>1.4940000000000001E-3</c:v>
                </c:pt>
                <c:pt idx="1346">
                  <c:v>1.4825000000000001E-3</c:v>
                </c:pt>
                <c:pt idx="1347">
                  <c:v>1.4710999999999999E-3</c:v>
                </c:pt>
                <c:pt idx="1348">
                  <c:v>1.4598E-3</c:v>
                </c:pt>
                <c:pt idx="1349">
                  <c:v>1.4486E-3</c:v>
                </c:pt>
                <c:pt idx="1350">
                  <c:v>1.4375E-3</c:v>
                </c:pt>
                <c:pt idx="1351">
                  <c:v>1.4266000000000001E-3</c:v>
                </c:pt>
                <c:pt idx="1352">
                  <c:v>1.4157E-3</c:v>
                </c:pt>
                <c:pt idx="1353">
                  <c:v>1.4048999999999999E-3</c:v>
                </c:pt>
                <c:pt idx="1354">
                  <c:v>1.3943E-3</c:v>
                </c:pt>
                <c:pt idx="1355">
                  <c:v>1.3837000000000001E-3</c:v>
                </c:pt>
                <c:pt idx="1356">
                  <c:v>1.3733E-3</c:v>
                </c:pt>
                <c:pt idx="1357">
                  <c:v>1.3630000000000001E-3</c:v>
                </c:pt>
                <c:pt idx="1358">
                  <c:v>1.3527999999999999E-3</c:v>
                </c:pt>
                <c:pt idx="1359">
                  <c:v>1.3427000000000001E-3</c:v>
                </c:pt>
                <c:pt idx="1360">
                  <c:v>1.3328000000000001E-3</c:v>
                </c:pt>
                <c:pt idx="1361">
                  <c:v>1.1515E-3</c:v>
                </c:pt>
                <c:pt idx="1362">
                  <c:v>1.1431E-3</c:v>
                </c:pt>
                <c:pt idx="1363">
                  <c:v>1.1347E-3</c:v>
                </c:pt>
                <c:pt idx="1364">
                  <c:v>1.1264000000000001E-3</c:v>
                </c:pt>
                <c:pt idx="1365">
                  <c:v>1.0931000000000001E-3</c:v>
                </c:pt>
                <c:pt idx="1366">
                  <c:v>1.0287E-3</c:v>
                </c:pt>
                <c:pt idx="1367">
                  <c:v>9.5182999999999997E-4</c:v>
                </c:pt>
                <c:pt idx="1368">
                  <c:v>9.4499000000000004E-4</c:v>
                </c:pt>
                <c:pt idx="1369">
                  <c:v>9.3822000000000003E-4</c:v>
                </c:pt>
                <c:pt idx="1370">
                  <c:v>9.3152000000000003E-4</c:v>
                </c:pt>
                <c:pt idx="1371">
                  <c:v>9.2489000000000004E-4</c:v>
                </c:pt>
                <c:pt idx="1372">
                  <c:v>9.1832000000000003E-4</c:v>
                </c:pt>
                <c:pt idx="1373">
                  <c:v>9.1180999999999999E-4</c:v>
                </c:pt>
                <c:pt idx="1374">
                  <c:v>9.0536999999999996E-4</c:v>
                </c:pt>
                <c:pt idx="1375">
                  <c:v>8.9899000000000001E-4</c:v>
                </c:pt>
                <c:pt idx="1376">
                  <c:v>8.9265999999999998E-4</c:v>
                </c:pt>
                <c:pt idx="1377">
                  <c:v>8.8637999999999998E-4</c:v>
                </c:pt>
                <c:pt idx="1378">
                  <c:v>8.8015000000000001E-4</c:v>
                </c:pt>
                <c:pt idx="1379">
                  <c:v>8.7398E-4</c:v>
                </c:pt>
                <c:pt idx="1380">
                  <c:v>8.6784999999999998E-4</c:v>
                </c:pt>
                <c:pt idx="1381">
                  <c:v>8.6176000000000004E-4</c:v>
                </c:pt>
                <c:pt idx="1382">
                  <c:v>8.5572999999999997E-4</c:v>
                </c:pt>
                <c:pt idx="1383">
                  <c:v>8.4973999999999998E-4</c:v>
                </c:pt>
                <c:pt idx="1384">
                  <c:v>8.4378999999999997E-4</c:v>
                </c:pt>
                <c:pt idx="1385">
                  <c:v>8.3788999999999999E-4</c:v>
                </c:pt>
                <c:pt idx="1386">
                  <c:v>8.3204000000000004E-4</c:v>
                </c:pt>
                <c:pt idx="1387">
                  <c:v>8.2624E-4</c:v>
                </c:pt>
                <c:pt idx="1388">
                  <c:v>8.2049E-4</c:v>
                </c:pt>
                <c:pt idx="1389">
                  <c:v>8.1479000000000002E-4</c:v>
                </c:pt>
                <c:pt idx="1390">
                  <c:v>8.0915000000000002E-4</c:v>
                </c:pt>
                <c:pt idx="1391">
                  <c:v>8.0356000000000004E-4</c:v>
                </c:pt>
                <c:pt idx="1392">
                  <c:v>7.9801999999999998E-4</c:v>
                </c:pt>
                <c:pt idx="1393">
                  <c:v>7.9254E-4</c:v>
                </c:pt>
                <c:pt idx="1394">
                  <c:v>7.871E-4</c:v>
                </c:pt>
                <c:pt idx="1395">
                  <c:v>7.8171999999999996E-4</c:v>
                </c:pt>
                <c:pt idx="1396">
                  <c:v>7.7638000000000002E-4</c:v>
                </c:pt>
                <c:pt idx="1397">
                  <c:v>7.7108000000000005E-4</c:v>
                </c:pt>
                <c:pt idx="1398">
                  <c:v>7.6583E-4</c:v>
                </c:pt>
                <c:pt idx="1399">
                  <c:v>7.6062000000000005E-4</c:v>
                </c:pt>
                <c:pt idx="1400">
                  <c:v>7.5544999999999996E-4</c:v>
                </c:pt>
                <c:pt idx="1401">
                  <c:v>7.5031999999999996E-4</c:v>
                </c:pt>
                <c:pt idx="1402">
                  <c:v>7.4523999999999999E-4</c:v>
                </c:pt>
                <c:pt idx="1403">
                  <c:v>7.4018E-4</c:v>
                </c:pt>
                <c:pt idx="1404">
                  <c:v>7.3517000000000005E-4</c:v>
                </c:pt>
                <c:pt idx="1405">
                  <c:v>7.3019999999999997E-4</c:v>
                </c:pt>
                <c:pt idx="1406">
                  <c:v>7.2526999999999997E-4</c:v>
                </c:pt>
                <c:pt idx="1407">
                  <c:v>7.2037000000000002E-4</c:v>
                </c:pt>
                <c:pt idx="1408">
                  <c:v>7.1551999999999998E-4</c:v>
                </c:pt>
                <c:pt idx="1409">
                  <c:v>7.1071999999999997E-4</c:v>
                </c:pt>
                <c:pt idx="1410">
                  <c:v>7.0595E-4</c:v>
                </c:pt>
                <c:pt idx="1411">
                  <c:v>7.0122999999999995E-4</c:v>
                </c:pt>
                <c:pt idx="1412">
                  <c:v>6.9656000000000004E-4</c:v>
                </c:pt>
                <c:pt idx="1413">
                  <c:v>6.9193E-4</c:v>
                </c:pt>
                <c:pt idx="1414">
                  <c:v>6.8734999999999998E-4</c:v>
                </c:pt>
                <c:pt idx="1415">
                  <c:v>6.8280999999999995E-4</c:v>
                </c:pt>
                <c:pt idx="1416">
                  <c:v>6.7831E-4</c:v>
                </c:pt>
                <c:pt idx="1417">
                  <c:v>6.7385999999999998E-4</c:v>
                </c:pt>
                <c:pt idx="1418">
                  <c:v>6.6945000000000004E-4</c:v>
                </c:pt>
                <c:pt idx="1419">
                  <c:v>6.6507999999999997E-4</c:v>
                </c:pt>
                <c:pt idx="1420">
                  <c:v>6.6076000000000004E-4</c:v>
                </c:pt>
                <c:pt idx="1421">
                  <c:v>6.5647000000000004E-4</c:v>
                </c:pt>
                <c:pt idx="1422">
                  <c:v>6.5222999999999995E-4</c:v>
                </c:pt>
                <c:pt idx="1423">
                  <c:v>6.4802000000000002E-4</c:v>
                </c:pt>
                <c:pt idx="1424">
                  <c:v>6.4384999999999996E-4</c:v>
                </c:pt>
                <c:pt idx="1425">
                  <c:v>6.3971999999999998E-4</c:v>
                </c:pt>
                <c:pt idx="1426">
                  <c:v>6.3562999999999998E-4</c:v>
                </c:pt>
                <c:pt idx="1427">
                  <c:v>6.3157999999999997E-4</c:v>
                </c:pt>
                <c:pt idx="1428">
                  <c:v>6.2755999999999999E-4</c:v>
                </c:pt>
                <c:pt idx="1429">
                  <c:v>6.2357999999999999E-4</c:v>
                </c:pt>
                <c:pt idx="1430">
                  <c:v>6.1963999999999997E-4</c:v>
                </c:pt>
                <c:pt idx="1431">
                  <c:v>6.1574000000000004E-4</c:v>
                </c:pt>
                <c:pt idx="1432">
                  <c:v>6.1187000000000004E-4</c:v>
                </c:pt>
                <c:pt idx="1433">
                  <c:v>6.0804000000000001E-4</c:v>
                </c:pt>
                <c:pt idx="1434">
                  <c:v>6.0424999999999997E-4</c:v>
                </c:pt>
                <c:pt idx="1435">
                  <c:v>6.0050000000000001E-4</c:v>
                </c:pt>
                <c:pt idx="1436">
                  <c:v>5.9677999999999999E-4</c:v>
                </c:pt>
                <c:pt idx="1437">
                  <c:v>5.9310000000000005E-4</c:v>
                </c:pt>
                <c:pt idx="1438">
                  <c:v>5.8945000000000004E-4</c:v>
                </c:pt>
                <c:pt idx="1439">
                  <c:v>5.8584000000000002E-4</c:v>
                </c:pt>
                <c:pt idx="1440">
                  <c:v>5.8226000000000003E-4</c:v>
                </c:pt>
                <c:pt idx="1441">
                  <c:v>5.7872000000000002E-4</c:v>
                </c:pt>
                <c:pt idx="1442">
                  <c:v>5.7521000000000004E-4</c:v>
                </c:pt>
                <c:pt idx="1443">
                  <c:v>5.3861000000000002E-4</c:v>
                </c:pt>
                <c:pt idx="1444">
                  <c:v>5.3536999999999996E-4</c:v>
                </c:pt>
                <c:pt idx="1445">
                  <c:v>5.3215999999999995E-4</c:v>
                </c:pt>
                <c:pt idx="1446">
                  <c:v>5.2897999999999997E-4</c:v>
                </c:pt>
                <c:pt idx="1447">
                  <c:v>5.2583999999999997E-4</c:v>
                </c:pt>
                <c:pt idx="1448">
                  <c:v>5.2274000000000005E-4</c:v>
                </c:pt>
                <c:pt idx="1449">
                  <c:v>5.1966000000000002E-4</c:v>
                </c:pt>
                <c:pt idx="1450">
                  <c:v>5.1663000000000002E-4</c:v>
                </c:pt>
                <c:pt idx="1451">
                  <c:v>5.1362000000000001E-4</c:v>
                </c:pt>
                <c:pt idx="1452">
                  <c:v>5.1057000000000001E-4</c:v>
                </c:pt>
                <c:pt idx="1453">
                  <c:v>5.0449000000000002E-4</c:v>
                </c:pt>
                <c:pt idx="1454">
                  <c:v>4.9850999999999997E-4</c:v>
                </c:pt>
                <c:pt idx="1455">
                  <c:v>4.9335000000000004E-4</c:v>
                </c:pt>
                <c:pt idx="1456">
                  <c:v>4.9054999999999997E-4</c:v>
                </c:pt>
                <c:pt idx="1457">
                  <c:v>4.8777E-4</c:v>
                </c:pt>
                <c:pt idx="1458">
                  <c:v>4.8502000000000001E-4</c:v>
                </c:pt>
                <c:pt idx="1459">
                  <c:v>4.8229000000000002E-4</c:v>
                </c:pt>
                <c:pt idx="1460">
                  <c:v>4.7957000000000002E-4</c:v>
                </c:pt>
                <c:pt idx="1461">
                  <c:v>4.7688E-4</c:v>
                </c:pt>
                <c:pt idx="1462">
                  <c:v>4.7419999999999998E-4</c:v>
                </c:pt>
                <c:pt idx="1463">
                  <c:v>4.7153000000000001E-4</c:v>
                </c:pt>
                <c:pt idx="1464">
                  <c:v>4.6275999999999999E-4</c:v>
                </c:pt>
                <c:pt idx="1465">
                  <c:v>4.4808000000000001E-4</c:v>
                </c:pt>
                <c:pt idx="1466">
                  <c:v>4.4556000000000001E-4</c:v>
                </c:pt>
                <c:pt idx="1467">
                  <c:v>4.1593000000000001E-4</c:v>
                </c:pt>
                <c:pt idx="1468">
                  <c:v>4.0569E-4</c:v>
                </c:pt>
                <c:pt idx="1469">
                  <c:v>4.0340999999999999E-4</c:v>
                </c:pt>
                <c:pt idx="1470">
                  <c:v>4.0115000000000002E-4</c:v>
                </c:pt>
                <c:pt idx="1471">
                  <c:v>3.9889999999999999E-4</c:v>
                </c:pt>
                <c:pt idx="1472">
                  <c:v>3.9667000000000001E-4</c:v>
                </c:pt>
                <c:pt idx="1473">
                  <c:v>3.9446000000000001E-4</c:v>
                </c:pt>
                <c:pt idx="1474">
                  <c:v>3.9227000000000001E-4</c:v>
                </c:pt>
                <c:pt idx="1475">
                  <c:v>3.901E-4</c:v>
                </c:pt>
                <c:pt idx="1476">
                  <c:v>3.8795000000000002E-4</c:v>
                </c:pt>
                <c:pt idx="1477">
                  <c:v>3.8580999999999999E-4</c:v>
                </c:pt>
                <c:pt idx="1478">
                  <c:v>3.8369000000000001E-4</c:v>
                </c:pt>
                <c:pt idx="1479">
                  <c:v>3.8159000000000001E-4</c:v>
                </c:pt>
                <c:pt idx="1480">
                  <c:v>3.7950000000000001E-4</c:v>
                </c:pt>
                <c:pt idx="1481">
                  <c:v>3.7742E-4</c:v>
                </c:pt>
                <c:pt idx="1482">
                  <c:v>3.7534999999999999E-4</c:v>
                </c:pt>
                <c:pt idx="1483">
                  <c:v>3.7330000000000002E-4</c:v>
                </c:pt>
                <c:pt idx="1484">
                  <c:v>3.7125999999999999E-4</c:v>
                </c:pt>
                <c:pt idx="1485">
                  <c:v>3.6922000000000002E-4</c:v>
                </c:pt>
                <c:pt idx="1486">
                  <c:v>3.6719999999999998E-4</c:v>
                </c:pt>
                <c:pt idx="1487">
                  <c:v>3.6518999999999999E-4</c:v>
                </c:pt>
                <c:pt idx="1488">
                  <c:v>3.6319E-4</c:v>
                </c:pt>
                <c:pt idx="1489">
                  <c:v>3.6120999999999999E-4</c:v>
                </c:pt>
                <c:pt idx="1490">
                  <c:v>3.5922999999999999E-4</c:v>
                </c:pt>
                <c:pt idx="1491">
                  <c:v>3.5727000000000003E-4</c:v>
                </c:pt>
                <c:pt idx="1492">
                  <c:v>3.5532000000000001E-4</c:v>
                </c:pt>
                <c:pt idx="1493">
                  <c:v>3.5338999999999998E-4</c:v>
                </c:pt>
                <c:pt idx="1494">
                  <c:v>3.5146E-4</c:v>
                </c:pt>
                <c:pt idx="1495">
                  <c:v>3.4955000000000001E-4</c:v>
                </c:pt>
                <c:pt idx="1496">
                  <c:v>3.4765000000000002E-4</c:v>
                </c:pt>
                <c:pt idx="1497">
                  <c:v>3.4577000000000002E-4</c:v>
                </c:pt>
                <c:pt idx="1498">
                  <c:v>3.4389000000000002E-4</c:v>
                </c:pt>
                <c:pt idx="1499">
                  <c:v>3.4203E-4</c:v>
                </c:pt>
                <c:pt idx="1500">
                  <c:v>3.4016999999999999E-4</c:v>
                </c:pt>
                <c:pt idx="1501">
                  <c:v>3.3833000000000002E-4</c:v>
                </c:pt>
                <c:pt idx="1502">
                  <c:v>3.3649E-4</c:v>
                </c:pt>
                <c:pt idx="1503">
                  <c:v>3.3466000000000002E-4</c:v>
                </c:pt>
                <c:pt idx="1504">
                  <c:v>3.3283999999999999E-4</c:v>
                </c:pt>
                <c:pt idx="1505">
                  <c:v>3.3103000000000001E-4</c:v>
                </c:pt>
                <c:pt idx="1506">
                  <c:v>3.2923000000000002E-4</c:v>
                </c:pt>
                <c:pt idx="1507">
                  <c:v>3.2744000000000002E-4</c:v>
                </c:pt>
                <c:pt idx="1508">
                  <c:v>3.2566000000000002E-4</c:v>
                </c:pt>
                <c:pt idx="1509">
                  <c:v>3.2100999999999999E-4</c:v>
                </c:pt>
                <c:pt idx="1510">
                  <c:v>3.1927000000000002E-4</c:v>
                </c:pt>
                <c:pt idx="1511">
                  <c:v>3.1754E-4</c:v>
                </c:pt>
                <c:pt idx="1512">
                  <c:v>3.1580999999999997E-4</c:v>
                </c:pt>
                <c:pt idx="1513">
                  <c:v>3.1409999999999999E-4</c:v>
                </c:pt>
                <c:pt idx="1514">
                  <c:v>3.124E-4</c:v>
                </c:pt>
                <c:pt idx="1515">
                  <c:v>3.1071000000000001E-4</c:v>
                </c:pt>
                <c:pt idx="1516">
                  <c:v>3.0903000000000001E-4</c:v>
                </c:pt>
                <c:pt idx="1517">
                  <c:v>3.0735000000000002E-4</c:v>
                </c:pt>
                <c:pt idx="1518">
                  <c:v>3.0568000000000001E-4</c:v>
                </c:pt>
                <c:pt idx="1519">
                  <c:v>3.0402000000000001E-4</c:v>
                </c:pt>
                <c:pt idx="1520">
                  <c:v>3.0236E-4</c:v>
                </c:pt>
                <c:pt idx="1521">
                  <c:v>3.0060999999999998E-4</c:v>
                </c:pt>
                <c:pt idx="1522">
                  <c:v>2.9807999999999999E-4</c:v>
                </c:pt>
                <c:pt idx="1523">
                  <c:v>2.9643999999999997E-4</c:v>
                </c:pt>
                <c:pt idx="1524">
                  <c:v>2.9044999999999999E-4</c:v>
                </c:pt>
                <c:pt idx="1525">
                  <c:v>2.8884000000000001E-4</c:v>
                </c:pt>
                <c:pt idx="1526">
                  <c:v>2.8625999999999999E-4</c:v>
                </c:pt>
                <c:pt idx="1527">
                  <c:v>2.8195E-4</c:v>
                </c:pt>
                <c:pt idx="1528">
                  <c:v>2.8037E-4</c:v>
                </c:pt>
                <c:pt idx="1529">
                  <c:v>2.7879000000000001E-4</c:v>
                </c:pt>
                <c:pt idx="1530">
                  <c:v>2.7723E-4</c:v>
                </c:pt>
                <c:pt idx="1531">
                  <c:v>2.7566E-4</c:v>
                </c:pt>
                <c:pt idx="1532">
                  <c:v>2.7410999999999999E-4</c:v>
                </c:pt>
                <c:pt idx="1533">
                  <c:v>2.7255999999999998E-4</c:v>
                </c:pt>
                <c:pt idx="1534">
                  <c:v>2.7102000000000002E-4</c:v>
                </c:pt>
                <c:pt idx="1535">
                  <c:v>2.6949E-4</c:v>
                </c:pt>
                <c:pt idx="1536">
                  <c:v>2.6795999999999998E-4</c:v>
                </c:pt>
                <c:pt idx="1537">
                  <c:v>2.6645E-4</c:v>
                </c:pt>
                <c:pt idx="1538">
                  <c:v>2.6494000000000002E-4</c:v>
                </c:pt>
                <c:pt idx="1539">
                  <c:v>2.6344999999999998E-4</c:v>
                </c:pt>
                <c:pt idx="1540">
                  <c:v>2.6195E-4</c:v>
                </c:pt>
                <c:pt idx="1541">
                  <c:v>2.6047E-4</c:v>
                </c:pt>
                <c:pt idx="1542">
                  <c:v>2.5899000000000001E-4</c:v>
                </c:pt>
                <c:pt idx="1543">
                  <c:v>2.5752000000000001E-4</c:v>
                </c:pt>
                <c:pt idx="1544">
                  <c:v>2.5606000000000001E-4</c:v>
                </c:pt>
                <c:pt idx="1545">
                  <c:v>2.5459000000000001E-4</c:v>
                </c:pt>
                <c:pt idx="1546">
                  <c:v>2.5314000000000001E-4</c:v>
                </c:pt>
                <c:pt idx="1547">
                  <c:v>2.5168E-4</c:v>
                </c:pt>
                <c:pt idx="1548">
                  <c:v>2.5023999999999999E-4</c:v>
                </c:pt>
                <c:pt idx="1549">
                  <c:v>2.4878999999999998E-4</c:v>
                </c:pt>
                <c:pt idx="1550">
                  <c:v>2.4735000000000002E-4</c:v>
                </c:pt>
                <c:pt idx="1551">
                  <c:v>2.4591000000000001E-4</c:v>
                </c:pt>
                <c:pt idx="1552">
                  <c:v>2.4447999999999999E-4</c:v>
                </c:pt>
                <c:pt idx="1553">
                  <c:v>2.4304E-4</c:v>
                </c:pt>
                <c:pt idx="1554">
                  <c:v>2.4162000000000001E-4</c:v>
                </c:pt>
                <c:pt idx="1555">
                  <c:v>2.4018999999999999E-4</c:v>
                </c:pt>
                <c:pt idx="1556">
                  <c:v>2.3876999999999999E-4</c:v>
                </c:pt>
                <c:pt idx="1557">
                  <c:v>2.3735999999999999E-4</c:v>
                </c:pt>
                <c:pt idx="1558">
                  <c:v>2.3594999999999999E-4</c:v>
                </c:pt>
                <c:pt idx="1559">
                  <c:v>2.3453999999999999E-4</c:v>
                </c:pt>
                <c:pt idx="1560">
                  <c:v>2.3314000000000001E-4</c:v>
                </c:pt>
                <c:pt idx="1561">
                  <c:v>2.3174E-4</c:v>
                </c:pt>
                <c:pt idx="1562">
                  <c:v>2.3034999999999999E-4</c:v>
                </c:pt>
                <c:pt idx="1563">
                  <c:v>2.2897E-4</c:v>
                </c:pt>
                <c:pt idx="1564">
                  <c:v>2.2759000000000001E-4</c:v>
                </c:pt>
                <c:pt idx="1565">
                  <c:v>2.2622000000000001E-4</c:v>
                </c:pt>
                <c:pt idx="1566">
                  <c:v>2.2486000000000001E-4</c:v>
                </c:pt>
                <c:pt idx="1567">
                  <c:v>2.2350000000000001E-4</c:v>
                </c:pt>
                <c:pt idx="1568">
                  <c:v>2.2215000000000001E-4</c:v>
                </c:pt>
                <c:pt idx="1569">
                  <c:v>2.2080999999999999E-4</c:v>
                </c:pt>
                <c:pt idx="1570">
                  <c:v>2.1948000000000001E-4</c:v>
                </c:pt>
                <c:pt idx="1571">
                  <c:v>2.1814999999999999E-4</c:v>
                </c:pt>
                <c:pt idx="1572">
                  <c:v>2.1683E-4</c:v>
                </c:pt>
                <c:pt idx="1573">
                  <c:v>2.1552E-4</c:v>
                </c:pt>
                <c:pt idx="1574">
                  <c:v>2.1421999999999999E-4</c:v>
                </c:pt>
                <c:pt idx="1575">
                  <c:v>2.1291999999999999E-4</c:v>
                </c:pt>
                <c:pt idx="1576">
                  <c:v>2.1163E-4</c:v>
                </c:pt>
                <c:pt idx="1577">
                  <c:v>2.1034E-4</c:v>
                </c:pt>
                <c:pt idx="1578">
                  <c:v>2.0906000000000001E-4</c:v>
                </c:pt>
                <c:pt idx="1579">
                  <c:v>2.0777999999999999E-4</c:v>
                </c:pt>
                <c:pt idx="1580">
                  <c:v>2.065E-4</c:v>
                </c:pt>
                <c:pt idx="1581">
                  <c:v>2.0523000000000001E-4</c:v>
                </c:pt>
                <c:pt idx="1582">
                  <c:v>2.0396999999999999E-4</c:v>
                </c:pt>
                <c:pt idx="1583">
                  <c:v>1.9882E-4</c:v>
                </c:pt>
                <c:pt idx="1584">
                  <c:v>1.9757999999999999E-4</c:v>
                </c:pt>
                <c:pt idx="1585">
                  <c:v>1.9635E-4</c:v>
                </c:pt>
                <c:pt idx="1586">
                  <c:v>1.9513000000000001E-4</c:v>
                </c:pt>
                <c:pt idx="1587">
                  <c:v>1.939E-4</c:v>
                </c:pt>
                <c:pt idx="1588">
                  <c:v>1.9268000000000001E-4</c:v>
                </c:pt>
                <c:pt idx="1589">
                  <c:v>1.9147000000000001E-4</c:v>
                </c:pt>
                <c:pt idx="1590">
                  <c:v>1.9026000000000001E-4</c:v>
                </c:pt>
                <c:pt idx="1591">
                  <c:v>1.8906000000000001E-4</c:v>
                </c:pt>
                <c:pt idx="1592">
                  <c:v>1.8786000000000001E-4</c:v>
                </c:pt>
                <c:pt idx="1593">
                  <c:v>1.8667E-4</c:v>
                </c:pt>
                <c:pt idx="1594">
                  <c:v>1.8548999999999999E-4</c:v>
                </c:pt>
                <c:pt idx="1595">
                  <c:v>1.8430000000000001E-4</c:v>
                </c:pt>
                <c:pt idx="1596">
                  <c:v>1.8312999999999999E-4</c:v>
                </c:pt>
                <c:pt idx="1597">
                  <c:v>1.8196E-4</c:v>
                </c:pt>
                <c:pt idx="1598">
                  <c:v>1.808E-4</c:v>
                </c:pt>
                <c:pt idx="1599">
                  <c:v>1.7965E-4</c:v>
                </c:pt>
                <c:pt idx="1600">
                  <c:v>1.785E-4</c:v>
                </c:pt>
                <c:pt idx="1601">
                  <c:v>1.7735E-4</c:v>
                </c:pt>
                <c:pt idx="1602">
                  <c:v>1.7621999999999999E-4</c:v>
                </c:pt>
                <c:pt idx="1603">
                  <c:v>1.7508000000000001E-4</c:v>
                </c:pt>
                <c:pt idx="1604">
                  <c:v>1.7395999999999999E-4</c:v>
                </c:pt>
                <c:pt idx="1605">
                  <c:v>1.7284000000000001E-4</c:v>
                </c:pt>
                <c:pt idx="1606">
                  <c:v>1.7171999999999999E-4</c:v>
                </c:pt>
                <c:pt idx="1607">
                  <c:v>1.7060999999999999E-4</c:v>
                </c:pt>
                <c:pt idx="1608">
                  <c:v>1.695E-4</c:v>
                </c:pt>
                <c:pt idx="1609">
                  <c:v>1.6839000000000001E-4</c:v>
                </c:pt>
                <c:pt idx="1610">
                  <c:v>1.6729000000000001E-4</c:v>
                </c:pt>
                <c:pt idx="1611">
                  <c:v>1.6619000000000001E-4</c:v>
                </c:pt>
                <c:pt idx="1612">
                  <c:v>1.651E-4</c:v>
                </c:pt>
                <c:pt idx="1613">
                  <c:v>1.6401E-4</c:v>
                </c:pt>
                <c:pt idx="1614">
                  <c:v>1.6292999999999999E-4</c:v>
                </c:pt>
                <c:pt idx="1615">
                  <c:v>1.6184000000000001E-4</c:v>
                </c:pt>
                <c:pt idx="1616">
                  <c:v>1.6076E-4</c:v>
                </c:pt>
                <c:pt idx="1617">
                  <c:v>1.5969000000000001E-4</c:v>
                </c:pt>
                <c:pt idx="1618">
                  <c:v>1.5861E-4</c:v>
                </c:pt>
                <c:pt idx="1619">
                  <c:v>1.5754000000000001E-4</c:v>
                </c:pt>
                <c:pt idx="1620">
                  <c:v>1.5647999999999999E-4</c:v>
                </c:pt>
                <c:pt idx="1621">
                  <c:v>1.5541E-4</c:v>
                </c:pt>
                <c:pt idx="1622">
                  <c:v>1.5435000000000001E-4</c:v>
                </c:pt>
                <c:pt idx="1623">
                  <c:v>1.5330000000000001E-4</c:v>
                </c:pt>
                <c:pt idx="1624">
                  <c:v>1.5224999999999999E-4</c:v>
                </c:pt>
                <c:pt idx="1625">
                  <c:v>1.5119999999999999E-4</c:v>
                </c:pt>
                <c:pt idx="1626">
                  <c:v>1.5016000000000001E-4</c:v>
                </c:pt>
                <c:pt idx="1627">
                  <c:v>1.4913E-4</c:v>
                </c:pt>
                <c:pt idx="1628">
                  <c:v>1.4809999999999999E-4</c:v>
                </c:pt>
                <c:pt idx="1629">
                  <c:v>1.4708000000000001E-4</c:v>
                </c:pt>
                <c:pt idx="1630">
                  <c:v>1.4605999999999999E-4</c:v>
                </c:pt>
                <c:pt idx="1631">
                  <c:v>1.4505E-4</c:v>
                </c:pt>
                <c:pt idx="1632">
                  <c:v>1.4404000000000001E-4</c:v>
                </c:pt>
                <c:pt idx="1633">
                  <c:v>1.4305000000000001E-4</c:v>
                </c:pt>
                <c:pt idx="1634">
                  <c:v>1.4206000000000001E-4</c:v>
                </c:pt>
                <c:pt idx="1635">
                  <c:v>1.4107E-4</c:v>
                </c:pt>
                <c:pt idx="1636">
                  <c:v>1.4009E-4</c:v>
                </c:pt>
                <c:pt idx="1637">
                  <c:v>1.3912000000000001E-4</c:v>
                </c:pt>
                <c:pt idx="1638">
                  <c:v>1.3815999999999999E-4</c:v>
                </c:pt>
                <c:pt idx="1639">
                  <c:v>1.372E-4</c:v>
                </c:pt>
                <c:pt idx="1640">
                  <c:v>1.3624000000000001E-4</c:v>
                </c:pt>
                <c:pt idx="1641">
                  <c:v>1.3530000000000001E-4</c:v>
                </c:pt>
                <c:pt idx="1642">
                  <c:v>1.3435000000000001E-4</c:v>
                </c:pt>
                <c:pt idx="1643">
                  <c:v>1.3342000000000001E-4</c:v>
                </c:pt>
                <c:pt idx="1644">
                  <c:v>1.3248000000000001E-4</c:v>
                </c:pt>
                <c:pt idx="1645">
                  <c:v>1.3155E-4</c:v>
                </c:pt>
                <c:pt idx="1646">
                  <c:v>1.3062999999999999E-4</c:v>
                </c:pt>
                <c:pt idx="1647">
                  <c:v>1.2971E-4</c:v>
                </c:pt>
                <c:pt idx="1648">
                  <c:v>1.2878999999999999E-4</c:v>
                </c:pt>
                <c:pt idx="1649">
                  <c:v>1.2787000000000001E-4</c:v>
                </c:pt>
                <c:pt idx="1650">
                  <c:v>1.2695999999999999E-4</c:v>
                </c:pt>
                <c:pt idx="1651">
                  <c:v>1.2606E-4</c:v>
                </c:pt>
                <c:pt idx="1652">
                  <c:v>1.2515000000000001E-4</c:v>
                </c:pt>
                <c:pt idx="1653">
                  <c:v>1.2425000000000001E-4</c:v>
                </c:pt>
                <c:pt idx="1654">
                  <c:v>1.2334999999999999E-4</c:v>
                </c:pt>
                <c:pt idx="1655">
                  <c:v>1.2245999999999999E-4</c:v>
                </c:pt>
                <c:pt idx="1656">
                  <c:v>1.2157E-4</c:v>
                </c:pt>
                <c:pt idx="1657">
                  <c:v>1.2069E-4</c:v>
                </c:pt>
                <c:pt idx="1658">
                  <c:v>1.198E-4</c:v>
                </c:pt>
                <c:pt idx="1659">
                  <c:v>1.1892000000000001E-4</c:v>
                </c:pt>
                <c:pt idx="1660">
                  <c:v>1.1805E-4</c:v>
                </c:pt>
                <c:pt idx="1661">
                  <c:v>1.1717E-4</c:v>
                </c:pt>
                <c:pt idx="1662">
                  <c:v>1.1631E-4</c:v>
                </c:pt>
                <c:pt idx="1663">
                  <c:v>1.1544000000000001E-4</c:v>
                </c:pt>
                <c:pt idx="1664">
                  <c:v>1.1458E-4</c:v>
                </c:pt>
                <c:pt idx="1665">
                  <c:v>1.1372E-4</c:v>
                </c:pt>
                <c:pt idx="1666">
                  <c:v>1.1287E-4</c:v>
                </c:pt>
                <c:pt idx="1667">
                  <c:v>1.1203E-4</c:v>
                </c:pt>
                <c:pt idx="1668">
                  <c:v>1.1118E-4</c:v>
                </c:pt>
                <c:pt idx="1669">
                  <c:v>1.1035E-4</c:v>
                </c:pt>
                <c:pt idx="1670">
                  <c:v>1.0951E-4</c:v>
                </c:pt>
                <c:pt idx="1671">
                  <c:v>1.0869E-4</c:v>
                </c:pt>
                <c:pt idx="1672">
                  <c:v>1.0786E-4</c:v>
                </c:pt>
                <c:pt idx="1673">
                  <c:v>1.0705E-4</c:v>
                </c:pt>
                <c:pt idx="1674">
                  <c:v>1.0623E-4</c:v>
                </c:pt>
                <c:pt idx="1675">
                  <c:v>1.0543E-4</c:v>
                </c:pt>
                <c:pt idx="1676">
                  <c:v>1.0462E-4</c:v>
                </c:pt>
                <c:pt idx="1677">
                  <c:v>1.0383E-4</c:v>
                </c:pt>
                <c:pt idx="1678">
                  <c:v>1.0304E-4</c:v>
                </c:pt>
                <c:pt idx="1679">
                  <c:v>1.0225000000000001E-4</c:v>
                </c:pt>
                <c:pt idx="1680">
                  <c:v>1.0147E-4</c:v>
                </c:pt>
                <c:pt idx="1681">
                  <c:v>1.0069E-4</c:v>
                </c:pt>
                <c:pt idx="1682">
                  <c:v>9.9922999999999999E-5</c:v>
                </c:pt>
                <c:pt idx="1683">
                  <c:v>9.9158000000000002E-5</c:v>
                </c:pt>
                <c:pt idx="1684">
                  <c:v>9.8400000000000007E-5</c:v>
                </c:pt>
                <c:pt idx="1685">
                  <c:v>9.7646999999999995E-5</c:v>
                </c:pt>
                <c:pt idx="1686">
                  <c:v>9.6898999999999995E-5</c:v>
                </c:pt>
                <c:pt idx="1687">
                  <c:v>9.6157999999999997E-5</c:v>
                </c:pt>
                <c:pt idx="1688">
                  <c:v>9.5421999999999995E-5</c:v>
                </c:pt>
                <c:pt idx="1689">
                  <c:v>9.4692999999999996E-5</c:v>
                </c:pt>
                <c:pt idx="1690">
                  <c:v>9.3969999999999996E-5</c:v>
                </c:pt>
                <c:pt idx="1691">
                  <c:v>9.3252999999999996E-5</c:v>
                </c:pt>
                <c:pt idx="1692">
                  <c:v>9.2542999999999998E-5</c:v>
                </c:pt>
                <c:pt idx="1693">
                  <c:v>9.1838999999999999E-5</c:v>
                </c:pt>
                <c:pt idx="1694">
                  <c:v>9.1142000000000003E-5</c:v>
                </c:pt>
                <c:pt idx="1695">
                  <c:v>9.0450000000000003E-5</c:v>
                </c:pt>
                <c:pt idx="1696">
                  <c:v>8.9765000000000005E-5</c:v>
                </c:pt>
                <c:pt idx="1697">
                  <c:v>8.9085000000000005E-5</c:v>
                </c:pt>
                <c:pt idx="1698">
                  <c:v>8.8410000000000002E-5</c:v>
                </c:pt>
                <c:pt idx="1699">
                  <c:v>8.7739999999999997E-5</c:v>
                </c:pt>
                <c:pt idx="1700">
                  <c:v>8.7075000000000002E-5</c:v>
                </c:pt>
                <c:pt idx="1701">
                  <c:v>8.6414000000000003E-5</c:v>
                </c:pt>
                <c:pt idx="1702">
                  <c:v>8.5756999999999999E-5</c:v>
                </c:pt>
                <c:pt idx="1703">
                  <c:v>8.5104000000000004E-5</c:v>
                </c:pt>
                <c:pt idx="1704">
                  <c:v>8.4455000000000004E-5</c:v>
                </c:pt>
                <c:pt idx="1705">
                  <c:v>8.3809999999999999E-5</c:v>
                </c:pt>
                <c:pt idx="1706">
                  <c:v>8.3169000000000003E-5</c:v>
                </c:pt>
                <c:pt idx="1707">
                  <c:v>8.2533000000000004E-5</c:v>
                </c:pt>
                <c:pt idx="1708">
                  <c:v>8.1902000000000003E-5</c:v>
                </c:pt>
                <c:pt idx="1709">
                  <c:v>8.1274999999999997E-5</c:v>
                </c:pt>
                <c:pt idx="1710">
                  <c:v>8.0653000000000002E-5</c:v>
                </c:pt>
                <c:pt idx="1711">
                  <c:v>8.0037000000000006E-5</c:v>
                </c:pt>
                <c:pt idx="1712">
                  <c:v>7.9425000000000006E-5</c:v>
                </c:pt>
                <c:pt idx="1713">
                  <c:v>7.8818000000000003E-5</c:v>
                </c:pt>
                <c:pt idx="1714">
                  <c:v>7.8217E-5</c:v>
                </c:pt>
                <c:pt idx="1715">
                  <c:v>7.7620999999999994E-5</c:v>
                </c:pt>
                <c:pt idx="1716">
                  <c:v>7.7029999999999999E-5</c:v>
                </c:pt>
                <c:pt idx="1717">
                  <c:v>7.6445000000000004E-5</c:v>
                </c:pt>
                <c:pt idx="1718">
                  <c:v>7.5865000000000006E-5</c:v>
                </c:pt>
                <c:pt idx="1719">
                  <c:v>7.5290000000000006E-5</c:v>
                </c:pt>
                <c:pt idx="1720">
                  <c:v>7.1747000000000003E-5</c:v>
                </c:pt>
                <c:pt idx="1721">
                  <c:v>7.1205999999999996E-5</c:v>
                </c:pt>
                <c:pt idx="1722">
                  <c:v>7.0671000000000002E-5</c:v>
                </c:pt>
                <c:pt idx="1723">
                  <c:v>7.0141000000000005E-5</c:v>
                </c:pt>
                <c:pt idx="1724">
                  <c:v>6.9616000000000006E-5</c:v>
                </c:pt>
                <c:pt idx="1725">
                  <c:v>6.9096000000000004E-5</c:v>
                </c:pt>
                <c:pt idx="1726">
                  <c:v>6.8580999999999999E-5</c:v>
                </c:pt>
                <c:pt idx="1727">
                  <c:v>6.8071999999999995E-5</c:v>
                </c:pt>
                <c:pt idx="1728">
                  <c:v>6.7568000000000001E-5</c:v>
                </c:pt>
                <c:pt idx="1729">
                  <c:v>6.7068000000000002E-5</c:v>
                </c:pt>
                <c:pt idx="1730">
                  <c:v>6.6574000000000003E-5</c:v>
                </c:pt>
                <c:pt idx="1731">
                  <c:v>6.6085000000000002E-5</c:v>
                </c:pt>
                <c:pt idx="1732">
                  <c:v>6.5599999999999995E-5</c:v>
                </c:pt>
                <c:pt idx="1733">
                  <c:v>6.5121000000000002E-5</c:v>
                </c:pt>
                <c:pt idx="1734">
                  <c:v>6.4647000000000006E-5</c:v>
                </c:pt>
                <c:pt idx="1735">
                  <c:v>6.4177000000000006E-5</c:v>
                </c:pt>
                <c:pt idx="1736">
                  <c:v>6.3712000000000003E-5</c:v>
                </c:pt>
                <c:pt idx="1737">
                  <c:v>6.3251999999999997E-5</c:v>
                </c:pt>
                <c:pt idx="1738">
                  <c:v>6.2794999999999998E-5</c:v>
                </c:pt>
                <c:pt idx="1739">
                  <c:v>6.2342999999999996E-5</c:v>
                </c:pt>
                <c:pt idx="1740">
                  <c:v>6.1896000000000005E-5</c:v>
                </c:pt>
                <c:pt idx="1741">
                  <c:v>6.1451999999999994E-5</c:v>
                </c:pt>
                <c:pt idx="1742">
                  <c:v>6.1011999999999998E-5</c:v>
                </c:pt>
                <c:pt idx="1743">
                  <c:v>6.0575999999999997E-5</c:v>
                </c:pt>
                <c:pt idx="1744">
                  <c:v>6.0143999999999999E-5</c:v>
                </c:pt>
                <c:pt idx="1745">
                  <c:v>5.6439E-5</c:v>
                </c:pt>
                <c:pt idx="1746">
                  <c:v>5.5615000000000002E-5</c:v>
                </c:pt>
                <c:pt idx="1747">
                  <c:v>5.5220999999999999E-5</c:v>
                </c:pt>
                <c:pt idx="1748">
                  <c:v>5.4830000000000002E-5</c:v>
                </c:pt>
                <c:pt idx="1749">
                  <c:v>5.4443E-5</c:v>
                </c:pt>
                <c:pt idx="1750">
                  <c:v>5.4060000000000001E-5</c:v>
                </c:pt>
                <c:pt idx="1751">
                  <c:v>5.3680000000000001E-5</c:v>
                </c:pt>
                <c:pt idx="1752">
                  <c:v>5.3304000000000003E-5</c:v>
                </c:pt>
                <c:pt idx="1753">
                  <c:v>5.2932000000000001E-5</c:v>
                </c:pt>
                <c:pt idx="1754">
                  <c:v>5.2564E-5</c:v>
                </c:pt>
                <c:pt idx="1755">
                  <c:v>5.2200000000000002E-5</c:v>
                </c:pt>
                <c:pt idx="1756">
                  <c:v>5.1839000000000003E-5</c:v>
                </c:pt>
                <c:pt idx="1757">
                  <c:v>5.1481999999999999E-5</c:v>
                </c:pt>
                <c:pt idx="1758">
                  <c:v>5.1128999999999998E-5</c:v>
                </c:pt>
                <c:pt idx="1759">
                  <c:v>5.0779000000000003E-5</c:v>
                </c:pt>
                <c:pt idx="1760">
                  <c:v>5.0433999999999999E-5</c:v>
                </c:pt>
                <c:pt idx="1761">
                  <c:v>5.0090999999999999E-5</c:v>
                </c:pt>
                <c:pt idx="1762">
                  <c:v>4.9753000000000003E-5</c:v>
                </c:pt>
                <c:pt idx="1763">
                  <c:v>4.9416999999999998E-5</c:v>
                </c:pt>
                <c:pt idx="1764">
                  <c:v>4.9085999999999997E-5</c:v>
                </c:pt>
                <c:pt idx="1765">
                  <c:v>4.8757000000000001E-5</c:v>
                </c:pt>
                <c:pt idx="1766">
                  <c:v>4.8432E-5</c:v>
                </c:pt>
                <c:pt idx="1767">
                  <c:v>4.8111000000000001E-5</c:v>
                </c:pt>
                <c:pt idx="1768">
                  <c:v>4.7791999999999999E-5</c:v>
                </c:pt>
                <c:pt idx="1769">
                  <c:v>4.7477E-5</c:v>
                </c:pt>
                <c:pt idx="1770">
                  <c:v>4.7163999999999998E-5</c:v>
                </c:pt>
                <c:pt idx="1771">
                  <c:v>4.6854999999999998E-5</c:v>
                </c:pt>
                <c:pt idx="1772">
                  <c:v>4.6548999999999998E-5</c:v>
                </c:pt>
                <c:pt idx="1773">
                  <c:v>4.6245999999999997E-5</c:v>
                </c:pt>
                <c:pt idx="1774">
                  <c:v>4.5945000000000001E-5</c:v>
                </c:pt>
                <c:pt idx="1775">
                  <c:v>4.5648000000000001E-5</c:v>
                </c:pt>
                <c:pt idx="1776">
                  <c:v>4.5354E-5</c:v>
                </c:pt>
                <c:pt idx="1777">
                  <c:v>4.5062000000000003E-5</c:v>
                </c:pt>
                <c:pt idx="1778">
                  <c:v>4.4773E-5</c:v>
                </c:pt>
                <c:pt idx="1779">
                  <c:v>4.4487000000000003E-5</c:v>
                </c:pt>
                <c:pt idx="1780">
                  <c:v>4.4203999999999999E-5</c:v>
                </c:pt>
                <c:pt idx="1781">
                  <c:v>4.3922999999999999E-5</c:v>
                </c:pt>
                <c:pt idx="1782">
                  <c:v>4.3643999999999998E-5</c:v>
                </c:pt>
                <c:pt idx="1783">
                  <c:v>4.3368000000000002E-5</c:v>
                </c:pt>
                <c:pt idx="1784">
                  <c:v>4.3095E-5</c:v>
                </c:pt>
                <c:pt idx="1785">
                  <c:v>4.2824999999999997E-5</c:v>
                </c:pt>
                <c:pt idx="1786">
                  <c:v>4.2556999999999999E-5</c:v>
                </c:pt>
                <c:pt idx="1787">
                  <c:v>4.2290999999999999E-5</c:v>
                </c:pt>
                <c:pt idx="1788">
                  <c:v>4.2029E-5</c:v>
                </c:pt>
                <c:pt idx="1789">
                  <c:v>4.1768999999999999E-5</c:v>
                </c:pt>
                <c:pt idx="1790">
                  <c:v>4.1511000000000003E-5</c:v>
                </c:pt>
                <c:pt idx="1791">
                  <c:v>4.1257000000000002E-5</c:v>
                </c:pt>
                <c:pt idx="1792">
                  <c:v>4.1004999999999998E-5</c:v>
                </c:pt>
                <c:pt idx="1793">
                  <c:v>4.0754999999999999E-5</c:v>
                </c:pt>
                <c:pt idx="1794">
                  <c:v>4.0507999999999999E-5</c:v>
                </c:pt>
                <c:pt idx="1795">
                  <c:v>4.0263999999999999E-5</c:v>
                </c:pt>
                <c:pt idx="1796">
                  <c:v>4.0022999999999999E-5</c:v>
                </c:pt>
                <c:pt idx="1797">
                  <c:v>3.9783999999999997E-5</c:v>
                </c:pt>
                <c:pt idx="1798">
                  <c:v>3.9548000000000002E-5</c:v>
                </c:pt>
                <c:pt idx="1799">
                  <c:v>3.9313999999999997E-5</c:v>
                </c:pt>
                <c:pt idx="1800">
                  <c:v>3.9084000000000001E-5</c:v>
                </c:pt>
                <c:pt idx="1801">
                  <c:v>3.8855E-5</c:v>
                </c:pt>
                <c:pt idx="1802">
                  <c:v>3.8628999999999999E-5</c:v>
                </c:pt>
                <c:pt idx="1803">
                  <c:v>3.8405000000000002E-5</c:v>
                </c:pt>
                <c:pt idx="1804">
                  <c:v>3.8183999999999999E-5</c:v>
                </c:pt>
                <c:pt idx="1805">
                  <c:v>3.7963999999999998E-5</c:v>
                </c:pt>
                <c:pt idx="1806">
                  <c:v>3.7746000000000001E-5</c:v>
                </c:pt>
                <c:pt idx="1807">
                  <c:v>3.7530000000000002E-5</c:v>
                </c:pt>
                <c:pt idx="1808">
                  <c:v>3.7314999999999998E-5</c:v>
                </c:pt>
                <c:pt idx="1809">
                  <c:v>3.7101999999999998E-5</c:v>
                </c:pt>
                <c:pt idx="1810">
                  <c:v>3.6891000000000003E-5</c:v>
                </c:pt>
                <c:pt idx="1811">
                  <c:v>3.6681000000000003E-5</c:v>
                </c:pt>
                <c:pt idx="1812">
                  <c:v>3.6473999999999997E-5</c:v>
                </c:pt>
                <c:pt idx="1813">
                  <c:v>3.6266999999999997E-5</c:v>
                </c:pt>
                <c:pt idx="1814">
                  <c:v>3.6062999999999997E-5</c:v>
                </c:pt>
                <c:pt idx="1815">
                  <c:v>3.5859999999999999E-5</c:v>
                </c:pt>
                <c:pt idx="1816">
                  <c:v>3.5658999999999999E-5</c:v>
                </c:pt>
                <c:pt idx="1817">
                  <c:v>3.5460000000000003E-5</c:v>
                </c:pt>
                <c:pt idx="1818">
                  <c:v>3.5262999999999998E-5</c:v>
                </c:pt>
                <c:pt idx="1819">
                  <c:v>3.5067000000000002E-5</c:v>
                </c:pt>
                <c:pt idx="1820">
                  <c:v>3.4873000000000003E-5</c:v>
                </c:pt>
                <c:pt idx="1821">
                  <c:v>3.468E-5</c:v>
                </c:pt>
                <c:pt idx="1822">
                  <c:v>3.4489000000000001E-5</c:v>
                </c:pt>
                <c:pt idx="1823">
                  <c:v>3.43E-5</c:v>
                </c:pt>
                <c:pt idx="1824">
                  <c:v>3.4112000000000001E-5</c:v>
                </c:pt>
                <c:pt idx="1825">
                  <c:v>3.3926E-5</c:v>
                </c:pt>
                <c:pt idx="1826">
                  <c:v>3.3741000000000001E-5</c:v>
                </c:pt>
                <c:pt idx="1827">
                  <c:v>3.3558E-5</c:v>
                </c:pt>
                <c:pt idx="1828">
                  <c:v>3.3377000000000002E-5</c:v>
                </c:pt>
                <c:pt idx="1829">
                  <c:v>3.3195999999999999E-5</c:v>
                </c:pt>
                <c:pt idx="1830">
                  <c:v>3.3016999999999999E-5</c:v>
                </c:pt>
                <c:pt idx="1831">
                  <c:v>3.2839999999999997E-5</c:v>
                </c:pt>
                <c:pt idx="1832">
                  <c:v>3.2663000000000002E-5</c:v>
                </c:pt>
                <c:pt idx="1833">
                  <c:v>3.2487999999999998E-5</c:v>
                </c:pt>
                <c:pt idx="1834">
                  <c:v>3.2313E-5</c:v>
                </c:pt>
                <c:pt idx="1835">
                  <c:v>3.2140000000000001E-5</c:v>
                </c:pt>
                <c:pt idx="1836">
                  <c:v>3.1967000000000001E-5</c:v>
                </c:pt>
                <c:pt idx="1837">
                  <c:v>3.1795000000000003E-5</c:v>
                </c:pt>
                <c:pt idx="1838">
                  <c:v>3.1624000000000001E-5</c:v>
                </c:pt>
                <c:pt idx="1839">
                  <c:v>3.1452999999999999E-5</c:v>
                </c:pt>
                <c:pt idx="1840">
                  <c:v>3.1282999999999998E-5</c:v>
                </c:pt>
                <c:pt idx="1841">
                  <c:v>3.1112999999999998E-5</c:v>
                </c:pt>
                <c:pt idx="1842">
                  <c:v>3.0944000000000001E-5</c:v>
                </c:pt>
                <c:pt idx="1843">
                  <c:v>3.0775999999999998E-5</c:v>
                </c:pt>
                <c:pt idx="1844">
                  <c:v>3.0608999999999998E-5</c:v>
                </c:pt>
                <c:pt idx="1845">
                  <c:v>3.0442000000000001E-5</c:v>
                </c:pt>
                <c:pt idx="1846">
                  <c:v>3.0275999999999999E-5</c:v>
                </c:pt>
                <c:pt idx="1847">
                  <c:v>3.0110000000000001E-5</c:v>
                </c:pt>
                <c:pt idx="1848">
                  <c:v>2.9946000000000001E-5</c:v>
                </c:pt>
                <c:pt idx="1849">
                  <c:v>2.9782999999999999E-5</c:v>
                </c:pt>
                <c:pt idx="1850">
                  <c:v>2.9620000000000001E-5</c:v>
                </c:pt>
                <c:pt idx="1851">
                  <c:v>2.9459E-5</c:v>
                </c:pt>
                <c:pt idx="1852">
                  <c:v>2.9298999999999998E-5</c:v>
                </c:pt>
                <c:pt idx="1853">
                  <c:v>2.9141000000000001E-5</c:v>
                </c:pt>
                <c:pt idx="1854">
                  <c:v>2.8983E-5</c:v>
                </c:pt>
                <c:pt idx="1855">
                  <c:v>2.8827E-5</c:v>
                </c:pt>
                <c:pt idx="1856">
                  <c:v>2.8671999999999999E-5</c:v>
                </c:pt>
                <c:pt idx="1857">
                  <c:v>2.8518E-5</c:v>
                </c:pt>
                <c:pt idx="1858">
                  <c:v>2.8365999999999999E-5</c:v>
                </c:pt>
                <c:pt idx="1859">
                  <c:v>2.8215E-5</c:v>
                </c:pt>
                <c:pt idx="1860">
                  <c:v>2.8064000000000001E-5</c:v>
                </c:pt>
                <c:pt idx="1861">
                  <c:v>2.7915E-5</c:v>
                </c:pt>
                <c:pt idx="1862">
                  <c:v>2.7767E-5</c:v>
                </c:pt>
                <c:pt idx="1863">
                  <c:v>2.7619000000000001E-5</c:v>
                </c:pt>
                <c:pt idx="1864">
                  <c:v>2.7472999999999999E-5</c:v>
                </c:pt>
                <c:pt idx="1865">
                  <c:v>2.7327000000000001E-5</c:v>
                </c:pt>
                <c:pt idx="1866">
                  <c:v>2.7182000000000002E-5</c:v>
                </c:pt>
                <c:pt idx="1867">
                  <c:v>2.7038000000000001E-5</c:v>
                </c:pt>
                <c:pt idx="1868">
                  <c:v>2.6894E-5</c:v>
                </c:pt>
                <c:pt idx="1869">
                  <c:v>2.6750999999999998E-5</c:v>
                </c:pt>
                <c:pt idx="1870">
                  <c:v>2.6608999999999999E-5</c:v>
                </c:pt>
                <c:pt idx="1871">
                  <c:v>2.6466999999999999E-5</c:v>
                </c:pt>
                <c:pt idx="1872">
                  <c:v>2.6325999999999998E-5</c:v>
                </c:pt>
                <c:pt idx="1873">
                  <c:v>2.6186E-5</c:v>
                </c:pt>
                <c:pt idx="1874">
                  <c:v>2.6046000000000001E-5</c:v>
                </c:pt>
                <c:pt idx="1875">
                  <c:v>2.5905999999999999E-5</c:v>
                </c:pt>
                <c:pt idx="1876">
                  <c:v>2.5766999999999999E-5</c:v>
                </c:pt>
                <c:pt idx="1877">
                  <c:v>2.5629000000000001E-5</c:v>
                </c:pt>
                <c:pt idx="1878">
                  <c:v>2.5491E-5</c:v>
                </c:pt>
                <c:pt idx="1879">
                  <c:v>2.5352999999999999E-5</c:v>
                </c:pt>
                <c:pt idx="1880">
                  <c:v>2.5215000000000002E-5</c:v>
                </c:pt>
                <c:pt idx="1881">
                  <c:v>2.5077999999999999E-5</c:v>
                </c:pt>
                <c:pt idx="1882">
                  <c:v>2.4941000000000001E-5</c:v>
                </c:pt>
                <c:pt idx="1883">
                  <c:v>2.4803999999999998E-5</c:v>
                </c:pt>
                <c:pt idx="1884">
                  <c:v>2.4668000000000002E-5</c:v>
                </c:pt>
                <c:pt idx="1885">
                  <c:v>2.4532000000000002E-5</c:v>
                </c:pt>
                <c:pt idx="1886">
                  <c:v>2.4396000000000002E-5</c:v>
                </c:pt>
                <c:pt idx="1887">
                  <c:v>2.4260000000000002E-5</c:v>
                </c:pt>
                <c:pt idx="1888">
                  <c:v>2.4125E-5</c:v>
                </c:pt>
                <c:pt idx="1889">
                  <c:v>2.3989999999999999E-5</c:v>
                </c:pt>
                <c:pt idx="1890">
                  <c:v>2.3856E-5</c:v>
                </c:pt>
                <c:pt idx="1891">
                  <c:v>2.3722000000000001E-5</c:v>
                </c:pt>
                <c:pt idx="1892">
                  <c:v>2.3589000000000001E-5</c:v>
                </c:pt>
                <c:pt idx="1893">
                  <c:v>2.3456E-5</c:v>
                </c:pt>
                <c:pt idx="1894">
                  <c:v>2.3323999999999999E-5</c:v>
                </c:pt>
                <c:pt idx="1895">
                  <c:v>2.3193E-5</c:v>
                </c:pt>
                <c:pt idx="1896">
                  <c:v>2.2101999999999999E-5</c:v>
                </c:pt>
                <c:pt idx="1897">
                  <c:v>2.1977E-5</c:v>
                </c:pt>
                <c:pt idx="1898">
                  <c:v>2.1852999999999999E-5</c:v>
                </c:pt>
                <c:pt idx="1899">
                  <c:v>2.173E-5</c:v>
                </c:pt>
                <c:pt idx="1900">
                  <c:v>2.1607000000000002E-5</c:v>
                </c:pt>
                <c:pt idx="1901">
                  <c:v>2.1484E-5</c:v>
                </c:pt>
                <c:pt idx="1902">
                  <c:v>2.1362E-5</c:v>
                </c:pt>
                <c:pt idx="1903">
                  <c:v>2.1240999999999999E-5</c:v>
                </c:pt>
                <c:pt idx="1904">
                  <c:v>2.1120000000000001E-5</c:v>
                </c:pt>
                <c:pt idx="1905">
                  <c:v>2.0999E-5</c:v>
                </c:pt>
                <c:pt idx="1906">
                  <c:v>2.0879000000000001E-5</c:v>
                </c:pt>
                <c:pt idx="1907">
                  <c:v>2.0225E-5</c:v>
                </c:pt>
                <c:pt idx="1908">
                  <c:v>1.9836000000000001E-5</c:v>
                </c:pt>
                <c:pt idx="1909">
                  <c:v>1.9721999999999999E-5</c:v>
                </c:pt>
                <c:pt idx="1910">
                  <c:v>1.9607999999999999E-5</c:v>
                </c:pt>
                <c:pt idx="1911">
                  <c:v>1.9494999999999999E-5</c:v>
                </c:pt>
                <c:pt idx="1912">
                  <c:v>1.9381999999999998E-5</c:v>
                </c:pt>
                <c:pt idx="1913">
                  <c:v>1.927E-5</c:v>
                </c:pt>
                <c:pt idx="1914">
                  <c:v>1.9157999999999999E-5</c:v>
                </c:pt>
                <c:pt idx="1915">
                  <c:v>1.9046E-5</c:v>
                </c:pt>
                <c:pt idx="1916">
                  <c:v>1.8935000000000001E-5</c:v>
                </c:pt>
                <c:pt idx="1917">
                  <c:v>1.8824000000000001E-5</c:v>
                </c:pt>
                <c:pt idx="1918">
                  <c:v>1.8712999999999999E-5</c:v>
                </c:pt>
                <c:pt idx="1919">
                  <c:v>1.8603000000000001E-5</c:v>
                </c:pt>
                <c:pt idx="1920">
                  <c:v>1.8491999999999998E-5</c:v>
                </c:pt>
                <c:pt idx="1921">
                  <c:v>1.8382000000000001E-5</c:v>
                </c:pt>
                <c:pt idx="1922">
                  <c:v>1.8272000000000001E-5</c:v>
                </c:pt>
                <c:pt idx="1923">
                  <c:v>1.8162999999999999E-5</c:v>
                </c:pt>
                <c:pt idx="1924">
                  <c:v>1.8053000000000001E-5</c:v>
                </c:pt>
                <c:pt idx="1925">
                  <c:v>1.7943000000000001E-5</c:v>
                </c:pt>
                <c:pt idx="1926">
                  <c:v>1.7833999999999999E-5</c:v>
                </c:pt>
                <c:pt idx="1927">
                  <c:v>1.7725000000000001E-5</c:v>
                </c:pt>
                <c:pt idx="1928">
                  <c:v>1.7615E-5</c:v>
                </c:pt>
                <c:pt idx="1929">
                  <c:v>1.7506000000000001E-5</c:v>
                </c:pt>
                <c:pt idx="1930">
                  <c:v>1.7397E-5</c:v>
                </c:pt>
                <c:pt idx="1931">
                  <c:v>1.7288000000000001E-5</c:v>
                </c:pt>
                <c:pt idx="1932">
                  <c:v>1.7180000000000002E-5</c:v>
                </c:pt>
                <c:pt idx="1933">
                  <c:v>1.7071999999999998E-5</c:v>
                </c:pt>
                <c:pt idx="1934">
                  <c:v>1.6963999999999999E-5</c:v>
                </c:pt>
                <c:pt idx="1935">
                  <c:v>1.6855999999999999E-5</c:v>
                </c:pt>
                <c:pt idx="1936">
                  <c:v>1.6748999999999998E-5</c:v>
                </c:pt>
                <c:pt idx="1937">
                  <c:v>1.6257999999999999E-5</c:v>
                </c:pt>
                <c:pt idx="1938">
                  <c:v>1.5634999999999999E-5</c:v>
                </c:pt>
                <c:pt idx="1939">
                  <c:v>1.5536000000000002E-5</c:v>
                </c:pt>
                <c:pt idx="1940">
                  <c:v>1.5437000000000001E-5</c:v>
                </c:pt>
                <c:pt idx="1941">
                  <c:v>1.5338000000000001E-5</c:v>
                </c:pt>
                <c:pt idx="1942">
                  <c:v>1.5241E-5</c:v>
                </c:pt>
                <c:pt idx="1943">
                  <c:v>1.5143000000000001E-5</c:v>
                </c:pt>
                <c:pt idx="1944">
                  <c:v>1.5047E-5</c:v>
                </c:pt>
                <c:pt idx="1945">
                  <c:v>1.4951E-5</c:v>
                </c:pt>
                <c:pt idx="1946">
                  <c:v>1.4854999999999999E-5</c:v>
                </c:pt>
                <c:pt idx="1947">
                  <c:v>1.4759999999999999E-5</c:v>
                </c:pt>
                <c:pt idx="1948">
                  <c:v>1.4666E-5</c:v>
                </c:pt>
                <c:pt idx="1949">
                  <c:v>1.4572E-5</c:v>
                </c:pt>
                <c:pt idx="1950">
                  <c:v>1.4479E-5</c:v>
                </c:pt>
                <c:pt idx="1951">
                  <c:v>1.4386000000000001E-5</c:v>
                </c:pt>
                <c:pt idx="1952">
                  <c:v>1.4294000000000001E-5</c:v>
                </c:pt>
                <c:pt idx="1953">
                  <c:v>1.4202000000000001E-5</c:v>
                </c:pt>
                <c:pt idx="1954">
                  <c:v>1.4110999999999999E-5</c:v>
                </c:pt>
                <c:pt idx="1955">
                  <c:v>1.402E-5</c:v>
                </c:pt>
                <c:pt idx="1956">
                  <c:v>1.393E-5</c:v>
                </c:pt>
                <c:pt idx="1957">
                  <c:v>1.384E-5</c:v>
                </c:pt>
                <c:pt idx="1958">
                  <c:v>1.3750999999999999E-5</c:v>
                </c:pt>
                <c:pt idx="1959">
                  <c:v>1.3662000000000001E-5</c:v>
                </c:pt>
                <c:pt idx="1960">
                  <c:v>1.3573E-5</c:v>
                </c:pt>
                <c:pt idx="1961">
                  <c:v>1.3485E-5</c:v>
                </c:pt>
                <c:pt idx="1962">
                  <c:v>1.3397999999999999E-5</c:v>
                </c:pt>
                <c:pt idx="1963">
                  <c:v>1.331E-5</c:v>
                </c:pt>
                <c:pt idx="1964">
                  <c:v>1.3224000000000001E-5</c:v>
                </c:pt>
                <c:pt idx="1965">
                  <c:v>1.3137E-5</c:v>
                </c:pt>
                <c:pt idx="1966">
                  <c:v>1.3050999999999999E-5</c:v>
                </c:pt>
                <c:pt idx="1967">
                  <c:v>1.2965999999999999E-5</c:v>
                </c:pt>
                <c:pt idx="1968">
                  <c:v>1.2880999999999999E-5</c:v>
                </c:pt>
                <c:pt idx="1969">
                  <c:v>1.2797E-5</c:v>
                </c:pt>
                <c:pt idx="1970">
                  <c:v>1.2712E-5</c:v>
                </c:pt>
                <c:pt idx="1971">
                  <c:v>1.2629000000000001E-5</c:v>
                </c:pt>
                <c:pt idx="1972">
                  <c:v>1.2544999999999999E-5</c:v>
                </c:pt>
                <c:pt idx="1973">
                  <c:v>1.2462E-5</c:v>
                </c:pt>
                <c:pt idx="1974">
                  <c:v>1.238E-5</c:v>
                </c:pt>
                <c:pt idx="1975">
                  <c:v>1.2296999999999999E-5</c:v>
                </c:pt>
                <c:pt idx="1976">
                  <c:v>1.2215000000000001E-5</c:v>
                </c:pt>
                <c:pt idx="1977">
                  <c:v>1.2133000000000001E-5</c:v>
                </c:pt>
                <c:pt idx="1978">
                  <c:v>1.2052000000000001E-5</c:v>
                </c:pt>
                <c:pt idx="1979">
                  <c:v>1.1970999999999999E-5</c:v>
                </c:pt>
                <c:pt idx="1980">
                  <c:v>1.189E-5</c:v>
                </c:pt>
                <c:pt idx="1981">
                  <c:v>1.1809E-5</c:v>
                </c:pt>
                <c:pt idx="1982">
                  <c:v>1.1729000000000001E-5</c:v>
                </c:pt>
                <c:pt idx="1983">
                  <c:v>1.1649E-5</c:v>
                </c:pt>
                <c:pt idx="1984">
                  <c:v>1.1569999999999999E-5</c:v>
                </c:pt>
                <c:pt idx="1985">
                  <c:v>1.1491000000000001E-5</c:v>
                </c:pt>
                <c:pt idx="1986">
                  <c:v>1.1413000000000001E-5</c:v>
                </c:pt>
                <c:pt idx="1987">
                  <c:v>1.1335000000000001E-5</c:v>
                </c:pt>
                <c:pt idx="1988">
                  <c:v>1.1258E-5</c:v>
                </c:pt>
                <c:pt idx="1989">
                  <c:v>1.1181E-5</c:v>
                </c:pt>
                <c:pt idx="1990">
                  <c:v>1.1104000000000001E-5</c:v>
                </c:pt>
                <c:pt idx="1991">
                  <c:v>1.1028E-5</c:v>
                </c:pt>
                <c:pt idx="1992">
                  <c:v>1.0951999999999999E-5</c:v>
                </c:pt>
                <c:pt idx="1993">
                  <c:v>1.0876999999999999E-5</c:v>
                </c:pt>
                <c:pt idx="1994">
                  <c:v>1.0801999999999999E-5</c:v>
                </c:pt>
                <c:pt idx="1995">
                  <c:v>1.0727000000000001E-5</c:v>
                </c:pt>
                <c:pt idx="1996">
                  <c:v>1.0652999999999999E-5</c:v>
                </c:pt>
                <c:pt idx="1997">
                  <c:v>1.0579E-5</c:v>
                </c:pt>
                <c:pt idx="1998">
                  <c:v>1.0505E-5</c:v>
                </c:pt>
                <c:pt idx="1999">
                  <c:v>1.0431999999999999E-5</c:v>
                </c:pt>
                <c:pt idx="2000">
                  <c:v>1.0358E-5</c:v>
                </c:pt>
                <c:pt idx="2001">
                  <c:v>1.0285999999999999E-5</c:v>
                </c:pt>
                <c:pt idx="2002">
                  <c:v>1.0213E-5</c:v>
                </c:pt>
                <c:pt idx="2003">
                  <c:v>1.0141E-5</c:v>
                </c:pt>
                <c:pt idx="2004">
                  <c:v>1.0069E-5</c:v>
                </c:pt>
                <c:pt idx="2005">
                  <c:v>9.9974000000000002E-6</c:v>
                </c:pt>
                <c:pt idx="2006">
                  <c:v>9.9260999999999997E-6</c:v>
                </c:pt>
                <c:pt idx="2007">
                  <c:v>9.8550999999999999E-6</c:v>
                </c:pt>
                <c:pt idx="2008">
                  <c:v>9.7843000000000005E-6</c:v>
                </c:pt>
                <c:pt idx="2009">
                  <c:v>9.7139000000000003E-6</c:v>
                </c:pt>
                <c:pt idx="2010">
                  <c:v>9.6438000000000007E-6</c:v>
                </c:pt>
                <c:pt idx="2011">
                  <c:v>9.5740000000000002E-6</c:v>
                </c:pt>
                <c:pt idx="2012">
                  <c:v>9.5044E-6</c:v>
                </c:pt>
                <c:pt idx="2013">
                  <c:v>9.4352000000000007E-6</c:v>
                </c:pt>
                <c:pt idx="2014">
                  <c:v>9.3662000000000002E-6</c:v>
                </c:pt>
                <c:pt idx="2015">
                  <c:v>9.2975000000000003E-6</c:v>
                </c:pt>
                <c:pt idx="2016">
                  <c:v>9.2290999999999994E-6</c:v>
                </c:pt>
                <c:pt idx="2017">
                  <c:v>9.1609999999999992E-6</c:v>
                </c:pt>
                <c:pt idx="2018">
                  <c:v>9.0931999999999996E-6</c:v>
                </c:pt>
                <c:pt idx="2019">
                  <c:v>9.0257999999999992E-6</c:v>
                </c:pt>
                <c:pt idx="2020">
                  <c:v>8.9585999999999992E-6</c:v>
                </c:pt>
                <c:pt idx="2021">
                  <c:v>8.8918000000000001E-6</c:v>
                </c:pt>
                <c:pt idx="2022">
                  <c:v>8.8254000000000002E-6</c:v>
                </c:pt>
                <c:pt idx="2023">
                  <c:v>8.7592999999999993E-6</c:v>
                </c:pt>
                <c:pt idx="2024">
                  <c:v>8.6935999999999992E-6</c:v>
                </c:pt>
                <c:pt idx="2025">
                  <c:v>8.6283E-6</c:v>
                </c:pt>
                <c:pt idx="2026">
                  <c:v>8.5632999999999998E-6</c:v>
                </c:pt>
                <c:pt idx="2027">
                  <c:v>8.4988000000000007E-6</c:v>
                </c:pt>
                <c:pt idx="2028">
                  <c:v>8.4346000000000005E-6</c:v>
                </c:pt>
                <c:pt idx="2029">
                  <c:v>8.3708999999999998E-6</c:v>
                </c:pt>
                <c:pt idx="2030">
                  <c:v>8.3075999999999999E-6</c:v>
                </c:pt>
                <c:pt idx="2031">
                  <c:v>8.2447999999999994E-6</c:v>
                </c:pt>
                <c:pt idx="2032">
                  <c:v>8.1823999999999998E-6</c:v>
                </c:pt>
                <c:pt idx="2033">
                  <c:v>8.1204999999999996E-6</c:v>
                </c:pt>
                <c:pt idx="2034">
                  <c:v>8.0590000000000003E-6</c:v>
                </c:pt>
                <c:pt idx="2035">
                  <c:v>7.9980000000000003E-6</c:v>
                </c:pt>
                <c:pt idx="2036">
                  <c:v>7.9373999999999996E-6</c:v>
                </c:pt>
                <c:pt idx="2037">
                  <c:v>7.8772999999999999E-6</c:v>
                </c:pt>
                <c:pt idx="2038">
                  <c:v>7.8175999999999995E-6</c:v>
                </c:pt>
                <c:pt idx="2039">
                  <c:v>7.7584000000000001E-6</c:v>
                </c:pt>
                <c:pt idx="2040">
                  <c:v>7.6995999999999999E-6</c:v>
                </c:pt>
                <c:pt idx="2041">
                  <c:v>7.6412000000000006E-6</c:v>
                </c:pt>
                <c:pt idx="2042">
                  <c:v>7.5831999999999997E-6</c:v>
                </c:pt>
                <c:pt idx="2043">
                  <c:v>7.5256999999999998E-6</c:v>
                </c:pt>
                <c:pt idx="2044">
                  <c:v>7.4684999999999997E-6</c:v>
                </c:pt>
                <c:pt idx="2045">
                  <c:v>7.4117999999999999E-6</c:v>
                </c:pt>
                <c:pt idx="2046">
                  <c:v>7.3553999999999999E-6</c:v>
                </c:pt>
                <c:pt idx="2047">
                  <c:v>7.2993999999999999E-6</c:v>
                </c:pt>
                <c:pt idx="2048">
                  <c:v>7.2438E-6</c:v>
                </c:pt>
                <c:pt idx="2049">
                  <c:v>7.1884999999999999E-6</c:v>
                </c:pt>
                <c:pt idx="2050">
                  <c:v>7.1337E-6</c:v>
                </c:pt>
                <c:pt idx="2051">
                  <c:v>7.0791999999999999E-6</c:v>
                </c:pt>
                <c:pt idx="2052">
                  <c:v>7.0250999999999999E-6</c:v>
                </c:pt>
                <c:pt idx="2053">
                  <c:v>6.9715000000000001E-6</c:v>
                </c:pt>
                <c:pt idx="2054">
                  <c:v>6.9182000000000001E-6</c:v>
                </c:pt>
                <c:pt idx="2055">
                  <c:v>6.8653000000000002E-6</c:v>
                </c:pt>
                <c:pt idx="2056">
                  <c:v>6.8128000000000002E-6</c:v>
                </c:pt>
                <c:pt idx="2057">
                  <c:v>6.7607000000000003E-6</c:v>
                </c:pt>
                <c:pt idx="2058">
                  <c:v>6.7089999999999996E-6</c:v>
                </c:pt>
                <c:pt idx="2059">
                  <c:v>6.6575999999999996E-6</c:v>
                </c:pt>
                <c:pt idx="2060">
                  <c:v>6.6066999999999998E-6</c:v>
                </c:pt>
                <c:pt idx="2061">
                  <c:v>6.5560999999999998E-6</c:v>
                </c:pt>
                <c:pt idx="2062">
                  <c:v>6.5057999999999996E-6</c:v>
                </c:pt>
                <c:pt idx="2063">
                  <c:v>6.4559999999999997E-6</c:v>
                </c:pt>
                <c:pt idx="2064">
                  <c:v>6.4065000000000004E-6</c:v>
                </c:pt>
                <c:pt idx="2065">
                  <c:v>6.3573000000000001E-6</c:v>
                </c:pt>
                <c:pt idx="2066">
                  <c:v>6.3084999999999998E-6</c:v>
                </c:pt>
                <c:pt idx="2067">
                  <c:v>6.2600000000000002E-6</c:v>
                </c:pt>
                <c:pt idx="2068">
                  <c:v>6.2118999999999998E-6</c:v>
                </c:pt>
                <c:pt idx="2069">
                  <c:v>6.1642000000000002E-6</c:v>
                </c:pt>
                <c:pt idx="2070">
                  <c:v>6.1167000000000002E-6</c:v>
                </c:pt>
                <c:pt idx="2071">
                  <c:v>6.0696999999999997E-6</c:v>
                </c:pt>
                <c:pt idx="2072">
                  <c:v>6.0229999999999998E-6</c:v>
                </c:pt>
                <c:pt idx="2073">
                  <c:v>5.9766999999999999E-6</c:v>
                </c:pt>
                <c:pt idx="2074">
                  <c:v>5.9308E-6</c:v>
                </c:pt>
                <c:pt idx="2075">
                  <c:v>5.8853000000000002E-6</c:v>
                </c:pt>
                <c:pt idx="2076">
                  <c:v>5.8401999999999996E-6</c:v>
                </c:pt>
                <c:pt idx="2077">
                  <c:v>5.7953999999999996E-6</c:v>
                </c:pt>
                <c:pt idx="2078">
                  <c:v>5.7510999999999999E-6</c:v>
                </c:pt>
                <c:pt idx="2079">
                  <c:v>5.7071E-6</c:v>
                </c:pt>
                <c:pt idx="2080">
                  <c:v>5.6635000000000001E-6</c:v>
                </c:pt>
                <c:pt idx="2081">
                  <c:v>5.6202E-6</c:v>
                </c:pt>
                <c:pt idx="2082">
                  <c:v>5.5772999999999999E-6</c:v>
                </c:pt>
                <c:pt idx="2083">
                  <c:v>5.5347999999999999E-6</c:v>
                </c:pt>
                <c:pt idx="2084">
                  <c:v>5.4925999999999997E-6</c:v>
                </c:pt>
                <c:pt idx="2085">
                  <c:v>5.4508000000000004E-6</c:v>
                </c:pt>
                <c:pt idx="2086">
                  <c:v>5.4094000000000003E-6</c:v>
                </c:pt>
                <c:pt idx="2087">
                  <c:v>5.3682999999999999E-6</c:v>
                </c:pt>
                <c:pt idx="2088">
                  <c:v>5.3275999999999996E-6</c:v>
                </c:pt>
                <c:pt idx="2089">
                  <c:v>5.2872E-6</c:v>
                </c:pt>
                <c:pt idx="2090">
                  <c:v>5.2472999999999997E-6</c:v>
                </c:pt>
                <c:pt idx="2091">
                  <c:v>5.2077000000000001E-6</c:v>
                </c:pt>
                <c:pt idx="2092">
                  <c:v>5.1684000000000004E-6</c:v>
                </c:pt>
                <c:pt idx="2093">
                  <c:v>5.1296E-6</c:v>
                </c:pt>
                <c:pt idx="2094">
                  <c:v>5.0911999999999996E-6</c:v>
                </c:pt>
                <c:pt idx="2095">
                  <c:v>5.0531E-6</c:v>
                </c:pt>
                <c:pt idx="2096">
                  <c:v>5.0154000000000003E-6</c:v>
                </c:pt>
                <c:pt idx="2097">
                  <c:v>4.9780999999999998E-6</c:v>
                </c:pt>
                <c:pt idx="2098">
                  <c:v>4.9412000000000002E-6</c:v>
                </c:pt>
                <c:pt idx="2099">
                  <c:v>4.9045999999999996E-6</c:v>
                </c:pt>
                <c:pt idx="2100">
                  <c:v>4.8685000000000001E-6</c:v>
                </c:pt>
                <c:pt idx="2101">
                  <c:v>4.8327000000000003E-6</c:v>
                </c:pt>
                <c:pt idx="2102">
                  <c:v>4.7972000000000004E-6</c:v>
                </c:pt>
                <c:pt idx="2103">
                  <c:v>4.7620999999999997E-6</c:v>
                </c:pt>
                <c:pt idx="2104">
                  <c:v>4.7273999999999998E-6</c:v>
                </c:pt>
                <c:pt idx="2105">
                  <c:v>4.6929999999999998E-6</c:v>
                </c:pt>
                <c:pt idx="2106">
                  <c:v>4.6589000000000004E-6</c:v>
                </c:pt>
                <c:pt idx="2107">
                  <c:v>4.6251E-6</c:v>
                </c:pt>
                <c:pt idx="2108">
                  <c:v>4.5916999999999996E-6</c:v>
                </c:pt>
                <c:pt idx="2109">
                  <c:v>4.5584999999999996E-6</c:v>
                </c:pt>
                <c:pt idx="2110">
                  <c:v>4.5256999999999997E-6</c:v>
                </c:pt>
                <c:pt idx="2111">
                  <c:v>4.4931999999999996E-6</c:v>
                </c:pt>
                <c:pt idx="2112">
                  <c:v>4.4610000000000001E-6</c:v>
                </c:pt>
                <c:pt idx="2113">
                  <c:v>4.4290000000000003E-6</c:v>
                </c:pt>
                <c:pt idx="2114">
                  <c:v>4.3973000000000002E-6</c:v>
                </c:pt>
                <c:pt idx="2115">
                  <c:v>4.3659E-6</c:v>
                </c:pt>
                <c:pt idx="2116">
                  <c:v>4.3348000000000004E-6</c:v>
                </c:pt>
                <c:pt idx="2117">
                  <c:v>4.3039000000000004E-6</c:v>
                </c:pt>
                <c:pt idx="2118">
                  <c:v>4.2733000000000002E-6</c:v>
                </c:pt>
                <c:pt idx="2119">
                  <c:v>4.2428999999999996E-6</c:v>
                </c:pt>
                <c:pt idx="2120">
                  <c:v>4.2127999999999997E-6</c:v>
                </c:pt>
                <c:pt idx="2121">
                  <c:v>4.1829999999999996E-6</c:v>
                </c:pt>
                <c:pt idx="2122">
                  <c:v>4.1535000000000001E-6</c:v>
                </c:pt>
                <c:pt idx="2123">
                  <c:v>4.1242000000000003E-6</c:v>
                </c:pt>
                <c:pt idx="2124">
                  <c:v>4.0952000000000002E-6</c:v>
                </c:pt>
                <c:pt idx="2125">
                  <c:v>4.0664999999999999E-6</c:v>
                </c:pt>
                <c:pt idx="2126">
                  <c:v>4.0381000000000004E-6</c:v>
                </c:pt>
                <c:pt idx="2127">
                  <c:v>4.0099000000000004E-6</c:v>
                </c:pt>
                <c:pt idx="2128">
                  <c:v>3.9820000000000002E-6</c:v>
                </c:pt>
                <c:pt idx="2129">
                  <c:v>3.9543999999999998E-6</c:v>
                </c:pt>
                <c:pt idx="2130">
                  <c:v>3.9271000000000001E-6</c:v>
                </c:pt>
                <c:pt idx="2131">
                  <c:v>3.9001000000000001E-6</c:v>
                </c:pt>
                <c:pt idx="2132">
                  <c:v>3.8732999999999998E-6</c:v>
                </c:pt>
                <c:pt idx="2133">
                  <c:v>3.8469000000000004E-6</c:v>
                </c:pt>
                <c:pt idx="2134">
                  <c:v>3.8206000000000003E-6</c:v>
                </c:pt>
                <c:pt idx="2135">
                  <c:v>3.7946999999999999E-6</c:v>
                </c:pt>
                <c:pt idx="2136">
                  <c:v>3.7689999999999998E-6</c:v>
                </c:pt>
                <c:pt idx="2137">
                  <c:v>3.7436E-6</c:v>
                </c:pt>
                <c:pt idx="2138">
                  <c:v>3.7185000000000001E-6</c:v>
                </c:pt>
                <c:pt idx="2139">
                  <c:v>3.6936999999999999E-6</c:v>
                </c:pt>
                <c:pt idx="2140">
                  <c:v>3.6691000000000002E-6</c:v>
                </c:pt>
                <c:pt idx="2141">
                  <c:v>3.6447999999999998E-6</c:v>
                </c:pt>
                <c:pt idx="2142">
                  <c:v>3.6206999999999999E-6</c:v>
                </c:pt>
                <c:pt idx="2143">
                  <c:v>3.5968999999999998E-6</c:v>
                </c:pt>
                <c:pt idx="2144">
                  <c:v>3.5734E-6</c:v>
                </c:pt>
                <c:pt idx="2145">
                  <c:v>3.5501000000000001E-6</c:v>
                </c:pt>
                <c:pt idx="2146">
                  <c:v>3.5269999999999999E-6</c:v>
                </c:pt>
                <c:pt idx="2147">
                  <c:v>3.5041999999999998E-6</c:v>
                </c:pt>
                <c:pt idx="2148">
                  <c:v>3.4815999999999998E-6</c:v>
                </c:pt>
                <c:pt idx="2149">
                  <c:v>3.4591999999999998E-6</c:v>
                </c:pt>
                <c:pt idx="2150">
                  <c:v>3.4242000000000002E-6</c:v>
                </c:pt>
                <c:pt idx="2151">
                  <c:v>2.4337000000000001E-6</c:v>
                </c:pt>
                <c:pt idx="2152">
                  <c:v>2.4128999999999998E-6</c:v>
                </c:pt>
                <c:pt idx="2153">
                  <c:v>2.3976000000000001E-6</c:v>
                </c:pt>
                <c:pt idx="2154">
                  <c:v>2.3823999999999998E-6</c:v>
                </c:pt>
                <c:pt idx="2155">
                  <c:v>2.3674E-6</c:v>
                </c:pt>
                <c:pt idx="2156">
                  <c:v>2.3524999999999999E-6</c:v>
                </c:pt>
                <c:pt idx="2157">
                  <c:v>2.3377999999999999E-6</c:v>
                </c:pt>
                <c:pt idx="2158">
                  <c:v>2.3232999999999998E-6</c:v>
                </c:pt>
                <c:pt idx="2159">
                  <c:v>2.3087999999999998E-6</c:v>
                </c:pt>
                <c:pt idx="2160">
                  <c:v>2.2944999999999998E-6</c:v>
                </c:pt>
                <c:pt idx="2161">
                  <c:v>2.2803999999999998E-6</c:v>
                </c:pt>
                <c:pt idx="2162">
                  <c:v>2.2662999999999998E-6</c:v>
                </c:pt>
                <c:pt idx="2163">
                  <c:v>2.2525E-6</c:v>
                </c:pt>
                <c:pt idx="2164">
                  <c:v>2.2386999999999998E-6</c:v>
                </c:pt>
                <c:pt idx="2165">
                  <c:v>2.2251000000000001E-6</c:v>
                </c:pt>
                <c:pt idx="2166">
                  <c:v>2.2116000000000001E-6</c:v>
                </c:pt>
                <c:pt idx="2167">
                  <c:v>2.1982E-6</c:v>
                </c:pt>
                <c:pt idx="2168">
                  <c:v>2.1849999999999998E-6</c:v>
                </c:pt>
                <c:pt idx="2169">
                  <c:v>2.1718999999999999E-6</c:v>
                </c:pt>
                <c:pt idx="2170">
                  <c:v>2.1589000000000002E-6</c:v>
                </c:pt>
                <c:pt idx="2171">
                  <c:v>2.1459999999999999E-6</c:v>
                </c:pt>
                <c:pt idx="2172">
                  <c:v>2.1333E-6</c:v>
                </c:pt>
                <c:pt idx="2173">
                  <c:v>2.1206000000000001E-6</c:v>
                </c:pt>
                <c:pt idx="2174">
                  <c:v>2.1081000000000002E-6</c:v>
                </c:pt>
                <c:pt idx="2175">
                  <c:v>2.0957000000000001E-6</c:v>
                </c:pt>
                <c:pt idx="2176">
                  <c:v>2.0833999999999998E-6</c:v>
                </c:pt>
                <c:pt idx="2177">
                  <c:v>2.0712000000000002E-6</c:v>
                </c:pt>
                <c:pt idx="2178">
                  <c:v>2.0590999999999999E-6</c:v>
                </c:pt>
                <c:pt idx="2179">
                  <c:v>2.0470999999999998E-6</c:v>
                </c:pt>
                <c:pt idx="2180">
                  <c:v>2.0350999999999998E-6</c:v>
                </c:pt>
                <c:pt idx="2181">
                  <c:v>2.0233000000000002E-6</c:v>
                </c:pt>
                <c:pt idx="2182">
                  <c:v>2.0115999999999999E-6</c:v>
                </c:pt>
                <c:pt idx="2183">
                  <c:v>1.9999999999999999E-6</c:v>
                </c:pt>
                <c:pt idx="2184">
                  <c:v>1.9883999999999999E-6</c:v>
                </c:pt>
                <c:pt idx="2185">
                  <c:v>1.9769999999999999E-6</c:v>
                </c:pt>
                <c:pt idx="2186">
                  <c:v>1.9655999999999999E-6</c:v>
                </c:pt>
                <c:pt idx="2187">
                  <c:v>1.9543999999999999E-6</c:v>
                </c:pt>
                <c:pt idx="2188">
                  <c:v>1.9431999999999999E-6</c:v>
                </c:pt>
                <c:pt idx="2189">
                  <c:v>1.9321000000000001E-6</c:v>
                </c:pt>
                <c:pt idx="2190">
                  <c:v>1.9211000000000001E-6</c:v>
                </c:pt>
                <c:pt idx="2191">
                  <c:v>1.9101999999999999E-6</c:v>
                </c:pt>
                <c:pt idx="2192">
                  <c:v>1.8994E-6</c:v>
                </c:pt>
                <c:pt idx="2193">
                  <c:v>1.8887E-6</c:v>
                </c:pt>
                <c:pt idx="2194">
                  <c:v>1.8780000000000001E-6</c:v>
                </c:pt>
                <c:pt idx="2195">
                  <c:v>1.8673999999999999E-6</c:v>
                </c:pt>
                <c:pt idx="2196">
                  <c:v>1.8569E-6</c:v>
                </c:pt>
                <c:pt idx="2197">
                  <c:v>1.8465E-6</c:v>
                </c:pt>
                <c:pt idx="2198">
                  <c:v>1.8361000000000001E-6</c:v>
                </c:pt>
                <c:pt idx="2199">
                  <c:v>1.8258E-6</c:v>
                </c:pt>
                <c:pt idx="2200">
                  <c:v>1.8155E-6</c:v>
                </c:pt>
                <c:pt idx="2201">
                  <c:v>1.8053000000000001E-6</c:v>
                </c:pt>
                <c:pt idx="2202">
                  <c:v>1.7952E-6</c:v>
                </c:pt>
                <c:pt idx="2203">
                  <c:v>1.7851000000000001E-6</c:v>
                </c:pt>
                <c:pt idx="2204">
                  <c:v>1.7751E-6</c:v>
                </c:pt>
                <c:pt idx="2205">
                  <c:v>1.7652000000000001E-6</c:v>
                </c:pt>
                <c:pt idx="2206">
                  <c:v>1.6688E-6</c:v>
                </c:pt>
                <c:pt idx="2207">
                  <c:v>1.6595E-6</c:v>
                </c:pt>
                <c:pt idx="2208">
                  <c:v>1.6502999999999999E-6</c:v>
                </c:pt>
                <c:pt idx="2209">
                  <c:v>1.6411000000000001E-6</c:v>
                </c:pt>
                <c:pt idx="2210">
                  <c:v>1.6319E-6</c:v>
                </c:pt>
                <c:pt idx="2211">
                  <c:v>1.6229E-6</c:v>
                </c:pt>
                <c:pt idx="2212">
                  <c:v>1.6138999999999999E-6</c:v>
                </c:pt>
                <c:pt idx="2213">
                  <c:v>1.6049000000000001E-6</c:v>
                </c:pt>
                <c:pt idx="2214">
                  <c:v>1.5961000000000001E-6</c:v>
                </c:pt>
                <c:pt idx="2215">
                  <c:v>1.5873E-6</c:v>
                </c:pt>
                <c:pt idx="2216">
                  <c:v>1.5785E-6</c:v>
                </c:pt>
                <c:pt idx="2217">
                  <c:v>1.5698E-6</c:v>
                </c:pt>
                <c:pt idx="2218">
                  <c:v>1.5611E-6</c:v>
                </c:pt>
                <c:pt idx="2219">
                  <c:v>1.5525E-6</c:v>
                </c:pt>
                <c:pt idx="2220">
                  <c:v>1.544E-6</c:v>
                </c:pt>
                <c:pt idx="2221">
                  <c:v>1.5355E-6</c:v>
                </c:pt>
                <c:pt idx="2222">
                  <c:v>1.5271E-6</c:v>
                </c:pt>
                <c:pt idx="2223">
                  <c:v>1.5188E-6</c:v>
                </c:pt>
                <c:pt idx="2224">
                  <c:v>1.5105E-6</c:v>
                </c:pt>
                <c:pt idx="2225">
                  <c:v>1.5022E-6</c:v>
                </c:pt>
                <c:pt idx="2226">
                  <c:v>1.494E-6</c:v>
                </c:pt>
                <c:pt idx="2227">
                  <c:v>1.4859E-6</c:v>
                </c:pt>
                <c:pt idx="2228">
                  <c:v>1.4778000000000001E-6</c:v>
                </c:pt>
                <c:pt idx="2229">
                  <c:v>1.4698000000000001E-6</c:v>
                </c:pt>
                <c:pt idx="2230">
                  <c:v>1.4617999999999999E-6</c:v>
                </c:pt>
                <c:pt idx="2231">
                  <c:v>1.4539E-6</c:v>
                </c:pt>
                <c:pt idx="2232">
                  <c:v>1.446E-6</c:v>
                </c:pt>
                <c:pt idx="2233">
                  <c:v>1.4382000000000001E-6</c:v>
                </c:pt>
                <c:pt idx="2234">
                  <c:v>1.4304999999999999E-6</c:v>
                </c:pt>
                <c:pt idx="2235">
                  <c:v>1.4228E-6</c:v>
                </c:pt>
                <c:pt idx="2236">
                  <c:v>1.4151E-6</c:v>
                </c:pt>
                <c:pt idx="2237">
                  <c:v>1.4076000000000001E-6</c:v>
                </c:pt>
                <c:pt idx="2238">
                  <c:v>1.3999999999999999E-6</c:v>
                </c:pt>
                <c:pt idx="2239">
                  <c:v>1.3926E-6</c:v>
                </c:pt>
                <c:pt idx="2240">
                  <c:v>1.3852000000000001E-6</c:v>
                </c:pt>
                <c:pt idx="2241">
                  <c:v>1.3778E-6</c:v>
                </c:pt>
                <c:pt idx="2242">
                  <c:v>1.3705E-6</c:v>
                </c:pt>
                <c:pt idx="2243">
                  <c:v>1.3631999999999999E-6</c:v>
                </c:pt>
                <c:pt idx="2244">
                  <c:v>1.356E-6</c:v>
                </c:pt>
                <c:pt idx="2245">
                  <c:v>1.3487999999999999E-6</c:v>
                </c:pt>
                <c:pt idx="2246">
                  <c:v>1.3417E-6</c:v>
                </c:pt>
                <c:pt idx="2247">
                  <c:v>1.3345000000000001E-6</c:v>
                </c:pt>
                <c:pt idx="2248">
                  <c:v>1.3275E-6</c:v>
                </c:pt>
                <c:pt idx="2249">
                  <c:v>1.3204000000000001E-6</c:v>
                </c:pt>
                <c:pt idx="2250">
                  <c:v>1.3134E-6</c:v>
                </c:pt>
                <c:pt idx="2251">
                  <c:v>1.3064000000000001E-6</c:v>
                </c:pt>
                <c:pt idx="2252">
                  <c:v>1.2995E-6</c:v>
                </c:pt>
                <c:pt idx="2253">
                  <c:v>1.2925999999999999E-6</c:v>
                </c:pt>
                <c:pt idx="2254">
                  <c:v>1.2856E-6</c:v>
                </c:pt>
                <c:pt idx="2255">
                  <c:v>1.2786999999999999E-6</c:v>
                </c:pt>
                <c:pt idx="2256">
                  <c:v>1.2719000000000001E-6</c:v>
                </c:pt>
                <c:pt idx="2257">
                  <c:v>1.265E-6</c:v>
                </c:pt>
                <c:pt idx="2258">
                  <c:v>1.2581000000000001E-6</c:v>
                </c:pt>
                <c:pt idx="2259">
                  <c:v>1.2513E-6</c:v>
                </c:pt>
                <c:pt idx="2260">
                  <c:v>1.2444000000000001E-6</c:v>
                </c:pt>
                <c:pt idx="2261">
                  <c:v>1.2376E-6</c:v>
                </c:pt>
                <c:pt idx="2262">
                  <c:v>1.2307999999999999E-6</c:v>
                </c:pt>
                <c:pt idx="2263">
                  <c:v>1.2240000000000001E-6</c:v>
                </c:pt>
                <c:pt idx="2264">
                  <c:v>1.2173E-6</c:v>
                </c:pt>
                <c:pt idx="2265">
                  <c:v>1.2105000000000001E-6</c:v>
                </c:pt>
                <c:pt idx="2266">
                  <c:v>1.2038E-6</c:v>
                </c:pt>
                <c:pt idx="2267">
                  <c:v>1.1969999999999999E-6</c:v>
                </c:pt>
                <c:pt idx="2268">
                  <c:v>1.1903000000000001E-6</c:v>
                </c:pt>
                <c:pt idx="2269">
                  <c:v>1.1836E-6</c:v>
                </c:pt>
                <c:pt idx="2270">
                  <c:v>1.0703999999999999E-6</c:v>
                </c:pt>
                <c:pt idx="2271">
                  <c:v>1.0643999999999999E-6</c:v>
                </c:pt>
                <c:pt idx="2272">
                  <c:v>1.0583000000000001E-6</c:v>
                </c:pt>
                <c:pt idx="2273">
                  <c:v>1.0523000000000001E-6</c:v>
                </c:pt>
                <c:pt idx="2274">
                  <c:v>1.0463E-6</c:v>
                </c:pt>
                <c:pt idx="2275">
                  <c:v>1.0403E-6</c:v>
                </c:pt>
                <c:pt idx="2276">
                  <c:v>1.0344E-6</c:v>
                </c:pt>
                <c:pt idx="2277">
                  <c:v>1.0284E-6</c:v>
                </c:pt>
                <c:pt idx="2278">
                  <c:v>1.0225E-6</c:v>
                </c:pt>
                <c:pt idx="2279">
                  <c:v>1.0165999999999999E-6</c:v>
                </c:pt>
                <c:pt idx="2280">
                  <c:v>1.0106999999999999E-6</c:v>
                </c:pt>
                <c:pt idx="2281">
                  <c:v>1.0048999999999999E-6</c:v>
                </c:pt>
                <c:pt idx="2282">
                  <c:v>9.9906999999999991E-7</c:v>
                </c:pt>
                <c:pt idx="2283">
                  <c:v>9.9326000000000004E-7</c:v>
                </c:pt>
                <c:pt idx="2284">
                  <c:v>9.8747000000000009E-7</c:v>
                </c:pt>
                <c:pt idx="2285">
                  <c:v>9.8170000000000006E-7</c:v>
                </c:pt>
                <c:pt idx="2286">
                  <c:v>9.759400000000001E-7</c:v>
                </c:pt>
                <c:pt idx="2287">
                  <c:v>9.7020000000000005E-7</c:v>
                </c:pt>
                <c:pt idx="2288">
                  <c:v>9.6447000000000006E-7</c:v>
                </c:pt>
                <c:pt idx="2289">
                  <c:v>9.5874999999999993E-7</c:v>
                </c:pt>
                <c:pt idx="2290">
                  <c:v>9.5305999999999999E-7</c:v>
                </c:pt>
                <c:pt idx="2291">
                  <c:v>9.4737000000000005E-7</c:v>
                </c:pt>
                <c:pt idx="2292">
                  <c:v>9.4170000000000002E-7</c:v>
                </c:pt>
                <c:pt idx="2293">
                  <c:v>9.3605000000000002E-7</c:v>
                </c:pt>
                <c:pt idx="2294">
                  <c:v>9.3040000000000002E-7</c:v>
                </c:pt>
                <c:pt idx="2295">
                  <c:v>9.2478E-7</c:v>
                </c:pt>
                <c:pt idx="2296">
                  <c:v>9.1917000000000004E-7</c:v>
                </c:pt>
                <c:pt idx="2297">
                  <c:v>9.1358000000000001E-7</c:v>
                </c:pt>
                <c:pt idx="2298">
                  <c:v>9.0800999999999999E-7</c:v>
                </c:pt>
                <c:pt idx="2299">
                  <c:v>9.0246E-7</c:v>
                </c:pt>
                <c:pt idx="2300">
                  <c:v>8.9693999999999998E-7</c:v>
                </c:pt>
                <c:pt idx="2301">
                  <c:v>8.9143000000000004E-7</c:v>
                </c:pt>
                <c:pt idx="2302">
                  <c:v>8.8594999999999996E-7</c:v>
                </c:pt>
                <c:pt idx="2303">
                  <c:v>8.8047999999999995E-7</c:v>
                </c:pt>
                <c:pt idx="2304">
                  <c:v>8.7504000000000003E-7</c:v>
                </c:pt>
                <c:pt idx="2305">
                  <c:v>8.6960999999999996E-7</c:v>
                </c:pt>
                <c:pt idx="2306">
                  <c:v>8.6420999999999998E-7</c:v>
                </c:pt>
                <c:pt idx="2307">
                  <c:v>8.5881999999999996E-7</c:v>
                </c:pt>
                <c:pt idx="2308">
                  <c:v>8.5346000000000002E-7</c:v>
                </c:pt>
                <c:pt idx="2309">
                  <c:v>8.4811000000000004E-7</c:v>
                </c:pt>
                <c:pt idx="2310">
                  <c:v>8.4277999999999998E-7</c:v>
                </c:pt>
                <c:pt idx="2311">
                  <c:v>8.3747000000000005E-7</c:v>
                </c:pt>
                <c:pt idx="2312">
                  <c:v>8.3218000000000003E-7</c:v>
                </c:pt>
                <c:pt idx="2313">
                  <c:v>8.2691000000000004E-7</c:v>
                </c:pt>
                <c:pt idx="2314">
                  <c:v>8.2167000000000002E-7</c:v>
                </c:pt>
                <c:pt idx="2315">
                  <c:v>8.1645000000000003E-7</c:v>
                </c:pt>
                <c:pt idx="2316">
                  <c:v>8.1126000000000003E-7</c:v>
                </c:pt>
                <c:pt idx="2317">
                  <c:v>8.0609000000000004E-7</c:v>
                </c:pt>
                <c:pt idx="2318">
                  <c:v>8.0095000000000004E-7</c:v>
                </c:pt>
                <c:pt idx="2319">
                  <c:v>7.9583000000000005E-7</c:v>
                </c:pt>
                <c:pt idx="2320">
                  <c:v>7.9072999999999999E-7</c:v>
                </c:pt>
                <c:pt idx="2321">
                  <c:v>7.8565000000000005E-7</c:v>
                </c:pt>
                <c:pt idx="2322">
                  <c:v>7.8059000000000003E-7</c:v>
                </c:pt>
                <c:pt idx="2323">
                  <c:v>7.7555000000000003E-7</c:v>
                </c:pt>
                <c:pt idx="2324">
                  <c:v>7.7051999999999999E-7</c:v>
                </c:pt>
                <c:pt idx="2325">
                  <c:v>7.6550999999999998E-7</c:v>
                </c:pt>
                <c:pt idx="2326">
                  <c:v>7.6049999999999996E-7</c:v>
                </c:pt>
                <c:pt idx="2327">
                  <c:v>7.5550999999999997E-7</c:v>
                </c:pt>
                <c:pt idx="2328">
                  <c:v>7.5053000000000004E-7</c:v>
                </c:pt>
                <c:pt idx="2329">
                  <c:v>7.4555999999999996E-7</c:v>
                </c:pt>
                <c:pt idx="2330">
                  <c:v>7.4061000000000001E-7</c:v>
                </c:pt>
                <c:pt idx="2331">
                  <c:v>7.3567000000000002E-7</c:v>
                </c:pt>
                <c:pt idx="2332">
                  <c:v>7.3074999999999995E-7</c:v>
                </c:pt>
                <c:pt idx="2333">
                  <c:v>7.2585999999999996E-7</c:v>
                </c:pt>
                <c:pt idx="2334">
                  <c:v>7.2098000000000004E-7</c:v>
                </c:pt>
                <c:pt idx="2335">
                  <c:v>7.1612000000000004E-7</c:v>
                </c:pt>
                <c:pt idx="2336">
                  <c:v>7.1129000000000001E-7</c:v>
                </c:pt>
                <c:pt idx="2337">
                  <c:v>7.0648000000000001E-7</c:v>
                </c:pt>
                <c:pt idx="2338">
                  <c:v>7.0169999999999999E-7</c:v>
                </c:pt>
                <c:pt idx="2339">
                  <c:v>6.9693000000000003E-7</c:v>
                </c:pt>
                <c:pt idx="2340">
                  <c:v>6.9218999999999995E-7</c:v>
                </c:pt>
                <c:pt idx="2341">
                  <c:v>6.8747999999999996E-7</c:v>
                </c:pt>
                <c:pt idx="2342">
                  <c:v>6.8278999999999999E-7</c:v>
                </c:pt>
                <c:pt idx="2343">
                  <c:v>6.7812000000000004E-7</c:v>
                </c:pt>
                <c:pt idx="2344">
                  <c:v>6.7347999999999997E-7</c:v>
                </c:pt>
                <c:pt idx="2345">
                  <c:v>6.6886000000000002E-7</c:v>
                </c:pt>
                <c:pt idx="2346">
                  <c:v>6.6425999999999999E-7</c:v>
                </c:pt>
                <c:pt idx="2347">
                  <c:v>6.5967999999999999E-7</c:v>
                </c:pt>
                <c:pt idx="2348">
                  <c:v>6.5512000000000001E-7</c:v>
                </c:pt>
                <c:pt idx="2349">
                  <c:v>6.5056999999999998E-7</c:v>
                </c:pt>
                <c:pt idx="2350">
                  <c:v>6.4605000000000004E-7</c:v>
                </c:pt>
                <c:pt idx="2351">
                  <c:v>6.4153999999999996E-7</c:v>
                </c:pt>
                <c:pt idx="2352">
                  <c:v>6.3705E-7</c:v>
                </c:pt>
                <c:pt idx="2353">
                  <c:v>6.3257000000000001E-7</c:v>
                </c:pt>
                <c:pt idx="2354">
                  <c:v>6.2811000000000003E-7</c:v>
                </c:pt>
                <c:pt idx="2355">
                  <c:v>6.2366000000000001E-7</c:v>
                </c:pt>
                <c:pt idx="2356">
                  <c:v>6.1923000000000002E-7</c:v>
                </c:pt>
                <c:pt idx="2357">
                  <c:v>6.1482000000000005E-7</c:v>
                </c:pt>
                <c:pt idx="2358">
                  <c:v>6.1042000000000004E-7</c:v>
                </c:pt>
                <c:pt idx="2359">
                  <c:v>6.0604000000000005E-7</c:v>
                </c:pt>
                <c:pt idx="2360">
                  <c:v>6.0167999999999997E-7</c:v>
                </c:pt>
                <c:pt idx="2361">
                  <c:v>5.9734000000000003E-7</c:v>
                </c:pt>
                <c:pt idx="2362">
                  <c:v>5.9302999999999996E-7</c:v>
                </c:pt>
                <c:pt idx="2363">
                  <c:v>5.8872999999999995E-7</c:v>
                </c:pt>
                <c:pt idx="2364">
                  <c:v>5.8446000000000003E-7</c:v>
                </c:pt>
                <c:pt idx="2365">
                  <c:v>5.8021000000000003E-7</c:v>
                </c:pt>
                <c:pt idx="2366">
                  <c:v>5.7599000000000001E-7</c:v>
                </c:pt>
                <c:pt idx="2367">
                  <c:v>5.7177999999999995E-7</c:v>
                </c:pt>
                <c:pt idx="2368">
                  <c:v>5.6759999999999997E-7</c:v>
                </c:pt>
                <c:pt idx="2369">
                  <c:v>5.6344000000000002E-7</c:v>
                </c:pt>
                <c:pt idx="2370">
                  <c:v>5.5929999999999999E-7</c:v>
                </c:pt>
                <c:pt idx="2371">
                  <c:v>5.5519000000000004E-7</c:v>
                </c:pt>
                <c:pt idx="2372">
                  <c:v>5.511E-7</c:v>
                </c:pt>
                <c:pt idx="2373">
                  <c:v>5.4703E-7</c:v>
                </c:pt>
                <c:pt idx="2374">
                  <c:v>5.4297000000000005E-7</c:v>
                </c:pt>
                <c:pt idx="2375">
                  <c:v>5.3893999999999998E-7</c:v>
                </c:pt>
                <c:pt idx="2376">
                  <c:v>5.3493000000000004E-7</c:v>
                </c:pt>
                <c:pt idx="2377">
                  <c:v>5.3094000000000001E-7</c:v>
                </c:pt>
                <c:pt idx="2378">
                  <c:v>5.2697000000000001E-7</c:v>
                </c:pt>
                <c:pt idx="2379">
                  <c:v>5.2302000000000003E-7</c:v>
                </c:pt>
                <c:pt idx="2380">
                  <c:v>5.1910000000000004E-7</c:v>
                </c:pt>
                <c:pt idx="2381">
                  <c:v>5.1519999999999995E-7</c:v>
                </c:pt>
                <c:pt idx="2382">
                  <c:v>5.1132E-7</c:v>
                </c:pt>
                <c:pt idx="2383">
                  <c:v>5.0747000000000003E-7</c:v>
                </c:pt>
                <c:pt idx="2384">
                  <c:v>5.0363999999999998E-7</c:v>
                </c:pt>
                <c:pt idx="2385">
                  <c:v>4.9984000000000001E-7</c:v>
                </c:pt>
                <c:pt idx="2386">
                  <c:v>4.9605999999999996E-7</c:v>
                </c:pt>
                <c:pt idx="2387">
                  <c:v>4.9230999999999999E-7</c:v>
                </c:pt>
                <c:pt idx="2388">
                  <c:v>4.8856999999999999E-7</c:v>
                </c:pt>
                <c:pt idx="2389">
                  <c:v>4.8485999999999996E-7</c:v>
                </c:pt>
                <c:pt idx="2390">
                  <c:v>4.8118000000000002E-7</c:v>
                </c:pt>
                <c:pt idx="2391">
                  <c:v>4.7752E-7</c:v>
                </c:pt>
                <c:pt idx="2392">
                  <c:v>4.7386999999999999E-7</c:v>
                </c:pt>
                <c:pt idx="2393">
                  <c:v>4.7025999999999998E-7</c:v>
                </c:pt>
                <c:pt idx="2394">
                  <c:v>4.6666000000000002E-7</c:v>
                </c:pt>
                <c:pt idx="2395">
                  <c:v>4.6307999999999999E-7</c:v>
                </c:pt>
                <c:pt idx="2396">
                  <c:v>4.5952999999999999E-7</c:v>
                </c:pt>
                <c:pt idx="2397">
                  <c:v>4.5600000000000001E-7</c:v>
                </c:pt>
                <c:pt idx="2398">
                  <c:v>4.5249E-7</c:v>
                </c:pt>
                <c:pt idx="2399">
                  <c:v>4.4900000000000001E-7</c:v>
                </c:pt>
                <c:pt idx="2400">
                  <c:v>4.4554E-7</c:v>
                </c:pt>
                <c:pt idx="2401">
                  <c:v>4.4210999999999998E-7</c:v>
                </c:pt>
                <c:pt idx="2402">
                  <c:v>4.3869000000000002E-7</c:v>
                </c:pt>
                <c:pt idx="2403">
                  <c:v>4.3531E-7</c:v>
                </c:pt>
                <c:pt idx="2404">
                  <c:v>4.3193999999999999E-7</c:v>
                </c:pt>
                <c:pt idx="2405">
                  <c:v>4.2861000000000002E-7</c:v>
                </c:pt>
                <c:pt idx="2406">
                  <c:v>4.2529000000000002E-7</c:v>
                </c:pt>
                <c:pt idx="2407">
                  <c:v>4.2199999999999999E-7</c:v>
                </c:pt>
                <c:pt idx="2408">
                  <c:v>4.1874E-7</c:v>
                </c:pt>
                <c:pt idx="2409">
                  <c:v>4.1549999999999998E-7</c:v>
                </c:pt>
                <c:pt idx="2410">
                  <c:v>4.1227999999999998E-7</c:v>
                </c:pt>
                <c:pt idx="2411">
                  <c:v>4.0909000000000002E-7</c:v>
                </c:pt>
                <c:pt idx="2412">
                  <c:v>4.0592000000000002E-7</c:v>
                </c:pt>
                <c:pt idx="2413">
                  <c:v>4.0278000000000001E-7</c:v>
                </c:pt>
                <c:pt idx="2414">
                  <c:v>3.9966000000000002E-7</c:v>
                </c:pt>
                <c:pt idx="2415">
                  <c:v>3.9657000000000001E-7</c:v>
                </c:pt>
                <c:pt idx="2416">
                  <c:v>3.9350000000000002E-7</c:v>
                </c:pt>
                <c:pt idx="2417">
                  <c:v>3.9045000000000001E-7</c:v>
                </c:pt>
                <c:pt idx="2418">
                  <c:v>3.8743000000000002E-7</c:v>
                </c:pt>
                <c:pt idx="2419">
                  <c:v>3.8442E-7</c:v>
                </c:pt>
                <c:pt idx="2420">
                  <c:v>3.8144000000000001E-7</c:v>
                </c:pt>
                <c:pt idx="2421">
                  <c:v>3.7847999999999999E-7</c:v>
                </c:pt>
                <c:pt idx="2422">
                  <c:v>3.7555E-7</c:v>
                </c:pt>
                <c:pt idx="2423">
                  <c:v>3.7263000000000002E-7</c:v>
                </c:pt>
                <c:pt idx="2424">
                  <c:v>3.6973000000000002E-7</c:v>
                </c:pt>
                <c:pt idx="2425">
                  <c:v>3.6684999999999998E-7</c:v>
                </c:pt>
                <c:pt idx="2426">
                  <c:v>3.6399999999999998E-7</c:v>
                </c:pt>
                <c:pt idx="2427">
                  <c:v>3.6115999999999999E-7</c:v>
                </c:pt>
                <c:pt idx="2428">
                  <c:v>3.5834000000000002E-7</c:v>
                </c:pt>
                <c:pt idx="2429">
                  <c:v>3.5554000000000002E-7</c:v>
                </c:pt>
                <c:pt idx="2430">
                  <c:v>3.5275999999999999E-7</c:v>
                </c:pt>
                <c:pt idx="2431">
                  <c:v>3.4999999999999998E-7</c:v>
                </c:pt>
                <c:pt idx="2432">
                  <c:v>3.4724999999999999E-7</c:v>
                </c:pt>
                <c:pt idx="2433">
                  <c:v>3.4452999999999998E-7</c:v>
                </c:pt>
                <c:pt idx="2434">
                  <c:v>3.4182000000000003E-7</c:v>
                </c:pt>
                <c:pt idx="2435">
                  <c:v>3.3914E-7</c:v>
                </c:pt>
                <c:pt idx="2436">
                  <c:v>3.3648000000000001E-7</c:v>
                </c:pt>
                <c:pt idx="2437">
                  <c:v>3.3383000000000002E-7</c:v>
                </c:pt>
                <c:pt idx="2438">
                  <c:v>3.3122000000000002E-7</c:v>
                </c:pt>
                <c:pt idx="2439">
                  <c:v>3.2861999999999999E-7</c:v>
                </c:pt>
                <c:pt idx="2440">
                  <c:v>3.2606E-7</c:v>
                </c:pt>
                <c:pt idx="2441">
                  <c:v>3.2351999999999997E-7</c:v>
                </c:pt>
                <c:pt idx="2442">
                  <c:v>3.2100999999999999E-7</c:v>
                </c:pt>
                <c:pt idx="2443">
                  <c:v>3.1852000000000002E-7</c:v>
                </c:pt>
                <c:pt idx="2444">
                  <c:v>3.1605999999999999E-7</c:v>
                </c:pt>
                <c:pt idx="2445">
                  <c:v>3.1362999999999998E-7</c:v>
                </c:pt>
                <c:pt idx="2446">
                  <c:v>3.1122E-7</c:v>
                </c:pt>
                <c:pt idx="2447">
                  <c:v>3.0884E-7</c:v>
                </c:pt>
                <c:pt idx="2448">
                  <c:v>3.0648999999999999E-7</c:v>
                </c:pt>
                <c:pt idx="2449">
                  <c:v>3.0415999999999999E-7</c:v>
                </c:pt>
                <c:pt idx="2450">
                  <c:v>3.0185000000000002E-7</c:v>
                </c:pt>
                <c:pt idx="2451">
                  <c:v>2.9956000000000002E-7</c:v>
                </c:pt>
                <c:pt idx="2452">
                  <c:v>2.973E-7</c:v>
                </c:pt>
                <c:pt idx="2453">
                  <c:v>2.9506E-7</c:v>
                </c:pt>
                <c:pt idx="2454">
                  <c:v>2.9284000000000002E-7</c:v>
                </c:pt>
                <c:pt idx="2455">
                  <c:v>2.9065000000000003E-7</c:v>
                </c:pt>
                <c:pt idx="2456">
                  <c:v>2.8846999999999999E-7</c:v>
                </c:pt>
                <c:pt idx="2457">
                  <c:v>2.8630999999999997E-7</c:v>
                </c:pt>
                <c:pt idx="2458">
                  <c:v>2.8417999999999999E-7</c:v>
                </c:pt>
                <c:pt idx="2459">
                  <c:v>2.8206000000000003E-7</c:v>
                </c:pt>
                <c:pt idx="2460">
                  <c:v>2.7996999999999999E-7</c:v>
                </c:pt>
                <c:pt idx="2461">
                  <c:v>2.7789000000000001E-7</c:v>
                </c:pt>
                <c:pt idx="2462">
                  <c:v>2.3519999999999999E-7</c:v>
                </c:pt>
                <c:pt idx="2463">
                  <c:v>2.2648E-7</c:v>
                </c:pt>
                <c:pt idx="2464">
                  <c:v>2.2481000000000001E-7</c:v>
                </c:pt>
                <c:pt idx="2465">
                  <c:v>2.2315999999999999E-7</c:v>
                </c:pt>
                <c:pt idx="2466">
                  <c:v>2.2153E-7</c:v>
                </c:pt>
                <c:pt idx="2467">
                  <c:v>2.1990999999999999E-7</c:v>
                </c:pt>
                <c:pt idx="2468">
                  <c:v>2.1831E-7</c:v>
                </c:pt>
                <c:pt idx="2469">
                  <c:v>2.1672E-7</c:v>
                </c:pt>
                <c:pt idx="2470">
                  <c:v>2.1516E-7</c:v>
                </c:pt>
                <c:pt idx="2471">
                  <c:v>2.1360999999999999E-7</c:v>
                </c:pt>
                <c:pt idx="2472">
                  <c:v>2.1206999999999999E-7</c:v>
                </c:pt>
                <c:pt idx="2473">
                  <c:v>2.1054999999999999E-7</c:v>
                </c:pt>
                <c:pt idx="2474">
                  <c:v>2.0904E-7</c:v>
                </c:pt>
                <c:pt idx="2475">
                  <c:v>2.0755E-7</c:v>
                </c:pt>
                <c:pt idx="2476">
                  <c:v>2.0015999999999999E-7</c:v>
                </c:pt>
                <c:pt idx="2477">
                  <c:v>1.9873000000000001E-7</c:v>
                </c:pt>
                <c:pt idx="2478">
                  <c:v>1.9732E-7</c:v>
                </c:pt>
                <c:pt idx="2479">
                  <c:v>1.9591000000000001E-7</c:v>
                </c:pt>
                <c:pt idx="2480">
                  <c:v>1.9452E-7</c:v>
                </c:pt>
                <c:pt idx="2481">
                  <c:v>1.9313000000000001E-7</c:v>
                </c:pt>
                <c:pt idx="2482">
                  <c:v>1.9175999999999999E-7</c:v>
                </c:pt>
                <c:pt idx="2483">
                  <c:v>1.9040000000000001E-7</c:v>
                </c:pt>
                <c:pt idx="2484">
                  <c:v>1.8906E-7</c:v>
                </c:pt>
                <c:pt idx="2485">
                  <c:v>1.8386000000000001E-7</c:v>
                </c:pt>
                <c:pt idx="2486">
                  <c:v>1.8255999999999999E-7</c:v>
                </c:pt>
                <c:pt idx="2487">
                  <c:v>1.8127000000000001E-7</c:v>
                </c:pt>
                <c:pt idx="2488">
                  <c:v>1.8E-7</c:v>
                </c:pt>
                <c:pt idx="2489">
                  <c:v>1.7702000000000001E-7</c:v>
                </c:pt>
                <c:pt idx="2490">
                  <c:v>1.7578999999999999E-7</c:v>
                </c:pt>
                <c:pt idx="2491">
                  <c:v>1.7456E-7</c:v>
                </c:pt>
                <c:pt idx="2492">
                  <c:v>1.7335E-7</c:v>
                </c:pt>
                <c:pt idx="2493">
                  <c:v>1.7214E-7</c:v>
                </c:pt>
                <c:pt idx="2494">
                  <c:v>1.7095000000000001E-7</c:v>
                </c:pt>
                <c:pt idx="2495">
                  <c:v>1.6978E-7</c:v>
                </c:pt>
                <c:pt idx="2496">
                  <c:v>1.6861E-7</c:v>
                </c:pt>
                <c:pt idx="2497">
                  <c:v>1.6745999999999999E-7</c:v>
                </c:pt>
                <c:pt idx="2498">
                  <c:v>1.6632E-7</c:v>
                </c:pt>
                <c:pt idx="2499">
                  <c:v>1.6519000000000001E-7</c:v>
                </c:pt>
                <c:pt idx="2500">
                  <c:v>1.6408E-7</c:v>
                </c:pt>
                <c:pt idx="2501">
                  <c:v>1.6297000000000001E-7</c:v>
                </c:pt>
                <c:pt idx="2502">
                  <c:v>1.6187999999999999E-7</c:v>
                </c:pt>
                <c:pt idx="2503">
                  <c:v>1.6081E-7</c:v>
                </c:pt>
                <c:pt idx="2504">
                  <c:v>1.5967E-7</c:v>
                </c:pt>
                <c:pt idx="2505">
                  <c:v>1.5860999999999999E-7</c:v>
                </c:pt>
                <c:pt idx="2506">
                  <c:v>1.5493E-7</c:v>
                </c:pt>
                <c:pt idx="2507">
                  <c:v>1.5391000000000001E-7</c:v>
                </c:pt>
                <c:pt idx="2508">
                  <c:v>1.5057E-7</c:v>
                </c:pt>
                <c:pt idx="2509">
                  <c:v>1.4959E-7</c:v>
                </c:pt>
                <c:pt idx="2510">
                  <c:v>1.4861999999999999E-7</c:v>
                </c:pt>
                <c:pt idx="2511">
                  <c:v>1.4767E-7</c:v>
                </c:pt>
                <c:pt idx="2512">
                  <c:v>1.4303E-7</c:v>
                </c:pt>
                <c:pt idx="2513">
                  <c:v>1.3878999999999999E-7</c:v>
                </c:pt>
                <c:pt idx="2514">
                  <c:v>1.3791E-7</c:v>
                </c:pt>
                <c:pt idx="2515">
                  <c:v>1.3703999999999999E-7</c:v>
                </c:pt>
                <c:pt idx="2516">
                  <c:v>1.3617999999999999E-7</c:v>
                </c:pt>
                <c:pt idx="2517">
                  <c:v>1.3532E-7</c:v>
                </c:pt>
                <c:pt idx="2518">
                  <c:v>1.3448E-7</c:v>
                </c:pt>
                <c:pt idx="2519">
                  <c:v>1.3364E-7</c:v>
                </c:pt>
                <c:pt idx="2520">
                  <c:v>1.3281000000000001E-7</c:v>
                </c:pt>
                <c:pt idx="2521">
                  <c:v>1.3199000000000001E-7</c:v>
                </c:pt>
                <c:pt idx="2522">
                  <c:v>1.3117E-7</c:v>
                </c:pt>
                <c:pt idx="2523">
                  <c:v>1.3036000000000001E-7</c:v>
                </c:pt>
                <c:pt idx="2524">
                  <c:v>1.2956E-7</c:v>
                </c:pt>
                <c:pt idx="2525">
                  <c:v>1.2877000000000001E-7</c:v>
                </c:pt>
                <c:pt idx="2526">
                  <c:v>1.2799E-7</c:v>
                </c:pt>
                <c:pt idx="2527">
                  <c:v>1.2721000000000001E-7</c:v>
                </c:pt>
                <c:pt idx="2528">
                  <c:v>1.2644000000000001E-7</c:v>
                </c:pt>
                <c:pt idx="2529">
                  <c:v>1.2568E-7</c:v>
                </c:pt>
                <c:pt idx="2530">
                  <c:v>1.2492000000000001E-7</c:v>
                </c:pt>
                <c:pt idx="2531">
                  <c:v>1.2417999999999999E-7</c:v>
                </c:pt>
                <c:pt idx="2532">
                  <c:v>1.2344E-7</c:v>
                </c:pt>
                <c:pt idx="2533">
                  <c:v>1.2270999999999999E-7</c:v>
                </c:pt>
                <c:pt idx="2534">
                  <c:v>1.2199E-7</c:v>
                </c:pt>
                <c:pt idx="2535">
                  <c:v>1.2127E-7</c:v>
                </c:pt>
                <c:pt idx="2536">
                  <c:v>1.2055999999999999E-7</c:v>
                </c:pt>
                <c:pt idx="2537">
                  <c:v>1.1985999999999999E-7</c:v>
                </c:pt>
                <c:pt idx="2538">
                  <c:v>1.1916E-7</c:v>
                </c:pt>
                <c:pt idx="2539">
                  <c:v>1.1847E-7</c:v>
                </c:pt>
                <c:pt idx="2540">
                  <c:v>1.1779E-7</c:v>
                </c:pt>
                <c:pt idx="2541">
                  <c:v>1.1712000000000001E-7</c:v>
                </c:pt>
                <c:pt idx="2542">
                  <c:v>1.1645E-7</c:v>
                </c:pt>
                <c:pt idx="2543">
                  <c:v>1.1578E-7</c:v>
                </c:pt>
                <c:pt idx="2544">
                  <c:v>1.1512E-7</c:v>
                </c:pt>
                <c:pt idx="2545">
                  <c:v>1.1447000000000001E-7</c:v>
                </c:pt>
                <c:pt idx="2546">
                  <c:v>1.1382E-7</c:v>
                </c:pt>
                <c:pt idx="2547">
                  <c:v>1.1318E-7</c:v>
                </c:pt>
                <c:pt idx="2548">
                  <c:v>1.1253E-7</c:v>
                </c:pt>
                <c:pt idx="2549">
                  <c:v>1.119E-7</c:v>
                </c:pt>
                <c:pt idx="2550">
                  <c:v>1.1126E-7</c:v>
                </c:pt>
                <c:pt idx="2551">
                  <c:v>1.1063000000000001E-7</c:v>
                </c:pt>
                <c:pt idx="2552">
                  <c:v>1.1000000000000001E-7</c:v>
                </c:pt>
                <c:pt idx="2553">
                  <c:v>1.0938E-7</c:v>
                </c:pt>
                <c:pt idx="2554">
                  <c:v>1.0876E-7</c:v>
                </c:pt>
                <c:pt idx="2555">
                  <c:v>1.0814E-7</c:v>
                </c:pt>
                <c:pt idx="2556">
                  <c:v>1.0753E-7</c:v>
                </c:pt>
                <c:pt idx="2557">
                  <c:v>1.0691999999999999E-7</c:v>
                </c:pt>
                <c:pt idx="2558">
                  <c:v>1.0631E-7</c:v>
                </c:pt>
                <c:pt idx="2559">
                  <c:v>1.0571E-7</c:v>
                </c:pt>
                <c:pt idx="2560">
                  <c:v>1.0511000000000001E-7</c:v>
                </c:pt>
                <c:pt idx="2561">
                  <c:v>1.0451E-7</c:v>
                </c:pt>
                <c:pt idx="2562">
                  <c:v>1.0391999999999999E-7</c:v>
                </c:pt>
                <c:pt idx="2563">
                  <c:v>1.0334E-7</c:v>
                </c:pt>
                <c:pt idx="2564">
                  <c:v>1.0275E-7</c:v>
                </c:pt>
                <c:pt idx="2565">
                  <c:v>1.0218000000000001E-7</c:v>
                </c:pt>
                <c:pt idx="2566">
                  <c:v>1.016E-7</c:v>
                </c:pt>
                <c:pt idx="2567">
                  <c:v>1.0103E-7</c:v>
                </c:pt>
                <c:pt idx="2568">
                  <c:v>1.0046E-7</c:v>
                </c:pt>
                <c:pt idx="2569">
                  <c:v>9.9900000000000001E-8</c:v>
                </c:pt>
                <c:pt idx="2570">
                  <c:v>9.9340000000000001E-8</c:v>
                </c:pt>
                <c:pt idx="2571">
                  <c:v>9.8783000000000005E-8</c:v>
                </c:pt>
                <c:pt idx="2572">
                  <c:v>9.823E-8</c:v>
                </c:pt>
                <c:pt idx="2573">
                  <c:v>9.7678999999999997E-8</c:v>
                </c:pt>
                <c:pt idx="2574">
                  <c:v>9.7131999999999999E-8</c:v>
                </c:pt>
                <c:pt idx="2575">
                  <c:v>9.6589000000000005E-8</c:v>
                </c:pt>
                <c:pt idx="2576">
                  <c:v>9.6048000000000001E-8</c:v>
                </c:pt>
                <c:pt idx="2577">
                  <c:v>9.551E-8</c:v>
                </c:pt>
                <c:pt idx="2578">
                  <c:v>9.4975000000000002E-8</c:v>
                </c:pt>
                <c:pt idx="2579">
                  <c:v>9.4442999999999994E-8</c:v>
                </c:pt>
                <c:pt idx="2580">
                  <c:v>9.3914000000000003E-8</c:v>
                </c:pt>
                <c:pt idx="2581">
                  <c:v>9.3388000000000002E-8</c:v>
                </c:pt>
                <c:pt idx="2582">
                  <c:v>9.2866000000000006E-8</c:v>
                </c:pt>
                <c:pt idx="2583">
                  <c:v>9.2345999999999999E-8</c:v>
                </c:pt>
                <c:pt idx="2584">
                  <c:v>9.1828999999999995E-8</c:v>
                </c:pt>
                <c:pt idx="2585">
                  <c:v>9.1314999999999994E-8</c:v>
                </c:pt>
                <c:pt idx="2586">
                  <c:v>9.0802999999999996E-8</c:v>
                </c:pt>
                <c:pt idx="2587">
                  <c:v>9.0295000000000002E-8</c:v>
                </c:pt>
                <c:pt idx="2588">
                  <c:v>8.9787999999999996E-8</c:v>
                </c:pt>
                <c:pt idx="2589">
                  <c:v>8.9284999999999995E-8</c:v>
                </c:pt>
                <c:pt idx="2590">
                  <c:v>8.8782999999999995E-8</c:v>
                </c:pt>
                <c:pt idx="2591">
                  <c:v>8.8283999999999998E-8</c:v>
                </c:pt>
                <c:pt idx="2592">
                  <c:v>8.7786000000000003E-8</c:v>
                </c:pt>
                <c:pt idx="2593">
                  <c:v>8.7290999999999997E-8</c:v>
                </c:pt>
                <c:pt idx="2594">
                  <c:v>8.6797999999999994E-8</c:v>
                </c:pt>
                <c:pt idx="2595">
                  <c:v>8.6306000000000005E-8</c:v>
                </c:pt>
                <c:pt idx="2596">
                  <c:v>8.5816999999999993E-8</c:v>
                </c:pt>
                <c:pt idx="2597">
                  <c:v>8.5329999999999997E-8</c:v>
                </c:pt>
                <c:pt idx="2598">
                  <c:v>8.4846000000000004E-8</c:v>
                </c:pt>
                <c:pt idx="2599">
                  <c:v>8.4362999999999999E-8</c:v>
                </c:pt>
                <c:pt idx="2600">
                  <c:v>8.3883999999999999E-8</c:v>
                </c:pt>
                <c:pt idx="2601">
                  <c:v>8.3407E-8</c:v>
                </c:pt>
                <c:pt idx="2602">
                  <c:v>8.2932000000000004E-8</c:v>
                </c:pt>
                <c:pt idx="2603">
                  <c:v>8.2459999999999999E-8</c:v>
                </c:pt>
                <c:pt idx="2604">
                  <c:v>8.1990999999999996E-8</c:v>
                </c:pt>
                <c:pt idx="2605">
                  <c:v>8.1523999999999996E-8</c:v>
                </c:pt>
                <c:pt idx="2606">
                  <c:v>8.1059999999999999E-8</c:v>
                </c:pt>
                <c:pt idx="2607">
                  <c:v>8.0599000000000006E-8</c:v>
                </c:pt>
                <c:pt idx="2608">
                  <c:v>8.0139E-8</c:v>
                </c:pt>
                <c:pt idx="2609">
                  <c:v>7.9681999999999998E-8</c:v>
                </c:pt>
                <c:pt idx="2610">
                  <c:v>7.9228E-8</c:v>
                </c:pt>
                <c:pt idx="2611">
                  <c:v>7.8776000000000003E-8</c:v>
                </c:pt>
                <c:pt idx="2612">
                  <c:v>7.8325999999999996E-8</c:v>
                </c:pt>
                <c:pt idx="2613">
                  <c:v>7.7879000000000005E-8</c:v>
                </c:pt>
                <c:pt idx="2614">
                  <c:v>7.7434000000000004E-8</c:v>
                </c:pt>
                <c:pt idx="2615">
                  <c:v>6.9533000000000005E-8</c:v>
                </c:pt>
                <c:pt idx="2616">
                  <c:v>6.7822999999999998E-8</c:v>
                </c:pt>
                <c:pt idx="2617">
                  <c:v>6.7435999999999996E-8</c:v>
                </c:pt>
                <c:pt idx="2618">
                  <c:v>6.7052999999999998E-8</c:v>
                </c:pt>
                <c:pt idx="2619">
                  <c:v>6.4772999999999994E-8</c:v>
                </c:pt>
                <c:pt idx="2620">
                  <c:v>6.2473000000000006E-8</c:v>
                </c:pt>
                <c:pt idx="2621">
                  <c:v>6.2120000000000003E-8</c:v>
                </c:pt>
                <c:pt idx="2622">
                  <c:v>6.1768000000000001E-8</c:v>
                </c:pt>
                <c:pt idx="2623">
                  <c:v>6.1419000000000002E-8</c:v>
                </c:pt>
                <c:pt idx="2624">
                  <c:v>6.1072000000000006E-8</c:v>
                </c:pt>
                <c:pt idx="2625">
                  <c:v>6.0725999999999997E-8</c:v>
                </c:pt>
                <c:pt idx="2626">
                  <c:v>6.0382000000000004E-8</c:v>
                </c:pt>
                <c:pt idx="2627">
                  <c:v>6.0038999999999999E-8</c:v>
                </c:pt>
                <c:pt idx="2628">
                  <c:v>5.9696999999999995E-8</c:v>
                </c:pt>
                <c:pt idx="2629">
                  <c:v>5.9355999999999999E-8</c:v>
                </c:pt>
                <c:pt idx="2630">
                  <c:v>5.9016999999999998E-8</c:v>
                </c:pt>
                <c:pt idx="2631">
                  <c:v>5.8677999999999998E-8</c:v>
                </c:pt>
                <c:pt idx="2632">
                  <c:v>5.8340999999999999E-8</c:v>
                </c:pt>
                <c:pt idx="2633">
                  <c:v>5.8005000000000002E-8</c:v>
                </c:pt>
                <c:pt idx="2634">
                  <c:v>5.767E-8</c:v>
                </c:pt>
                <c:pt idx="2635">
                  <c:v>5.7336999999999999E-8</c:v>
                </c:pt>
                <c:pt idx="2636">
                  <c:v>5.7003999999999999E-8</c:v>
                </c:pt>
                <c:pt idx="2637">
                  <c:v>5.6673000000000001E-8</c:v>
                </c:pt>
                <c:pt idx="2638">
                  <c:v>5.6342999999999997E-8</c:v>
                </c:pt>
                <c:pt idx="2639">
                  <c:v>5.6013E-8</c:v>
                </c:pt>
                <c:pt idx="2640">
                  <c:v>5.5684999999999999E-8</c:v>
                </c:pt>
                <c:pt idx="2641">
                  <c:v>5.5357999999999998E-8</c:v>
                </c:pt>
                <c:pt idx="2642">
                  <c:v>5.5033000000000001E-8</c:v>
                </c:pt>
                <c:pt idx="2643">
                  <c:v>5.4708000000000003E-8</c:v>
                </c:pt>
                <c:pt idx="2644">
                  <c:v>5.4383999999999999E-8</c:v>
                </c:pt>
                <c:pt idx="2645">
                  <c:v>5.4060000000000002E-8</c:v>
                </c:pt>
                <c:pt idx="2646">
                  <c:v>5.3738000000000001E-8</c:v>
                </c:pt>
                <c:pt idx="2647">
                  <c:v>5.3416E-8</c:v>
                </c:pt>
                <c:pt idx="2648">
                  <c:v>5.3096000000000001E-8</c:v>
                </c:pt>
                <c:pt idx="2649">
                  <c:v>5.2776000000000002E-8</c:v>
                </c:pt>
                <c:pt idx="2650">
                  <c:v>5.2455999999999997E-8</c:v>
                </c:pt>
                <c:pt idx="2651">
                  <c:v>5.2138E-8</c:v>
                </c:pt>
                <c:pt idx="2652">
                  <c:v>5.1819999999999997E-8</c:v>
                </c:pt>
                <c:pt idx="2653">
                  <c:v>5.1503000000000001E-8</c:v>
                </c:pt>
                <c:pt idx="2654">
                  <c:v>5.1188000000000001E-8</c:v>
                </c:pt>
                <c:pt idx="2655">
                  <c:v>5.0873000000000002E-8</c:v>
                </c:pt>
                <c:pt idx="2656">
                  <c:v>5.0559999999999997E-8</c:v>
                </c:pt>
                <c:pt idx="2657">
                  <c:v>5.0248000000000001E-8</c:v>
                </c:pt>
                <c:pt idx="2658">
                  <c:v>4.9936999999999999E-8</c:v>
                </c:pt>
                <c:pt idx="2659">
                  <c:v>4.9626999999999998E-8</c:v>
                </c:pt>
                <c:pt idx="2660">
                  <c:v>4.9317999999999999E-8</c:v>
                </c:pt>
                <c:pt idx="2661">
                  <c:v>4.901E-8</c:v>
                </c:pt>
                <c:pt idx="2662">
                  <c:v>4.8703000000000003E-8</c:v>
                </c:pt>
                <c:pt idx="2663">
                  <c:v>4.8397E-8</c:v>
                </c:pt>
                <c:pt idx="2664">
                  <c:v>4.8092999999999999E-8</c:v>
                </c:pt>
                <c:pt idx="2665">
                  <c:v>4.7788999999999999E-8</c:v>
                </c:pt>
                <c:pt idx="2666">
                  <c:v>4.7487E-8</c:v>
                </c:pt>
                <c:pt idx="2667">
                  <c:v>4.7186000000000003E-8</c:v>
                </c:pt>
                <c:pt idx="2668">
                  <c:v>4.6887000000000002E-8</c:v>
                </c:pt>
                <c:pt idx="2669">
                  <c:v>4.6589000000000001E-8</c:v>
                </c:pt>
                <c:pt idx="2670">
                  <c:v>4.6292000000000002E-8</c:v>
                </c:pt>
                <c:pt idx="2671">
                  <c:v>4.4409999999999999E-8</c:v>
                </c:pt>
                <c:pt idx="2672">
                  <c:v>4.4070999999999998E-8</c:v>
                </c:pt>
                <c:pt idx="2673">
                  <c:v>4.1377000000000001E-8</c:v>
                </c:pt>
                <c:pt idx="2674">
                  <c:v>4.0359999999999999E-8</c:v>
                </c:pt>
                <c:pt idx="2675">
                  <c:v>3.9687000000000003E-8</c:v>
                </c:pt>
                <c:pt idx="2676">
                  <c:v>3.8876999999999998E-8</c:v>
                </c:pt>
                <c:pt idx="2677">
                  <c:v>3.8630000000000002E-8</c:v>
                </c:pt>
                <c:pt idx="2678">
                  <c:v>3.8385999999999997E-8</c:v>
                </c:pt>
                <c:pt idx="2679">
                  <c:v>3.8142999999999999E-8</c:v>
                </c:pt>
                <c:pt idx="2680">
                  <c:v>3.7902999999999999E-8</c:v>
                </c:pt>
                <c:pt idx="2681">
                  <c:v>3.7663999999999999E-8</c:v>
                </c:pt>
                <c:pt idx="2682">
                  <c:v>3.7428000000000003E-8</c:v>
                </c:pt>
                <c:pt idx="2683">
                  <c:v>3.7193000000000001E-8</c:v>
                </c:pt>
                <c:pt idx="2684">
                  <c:v>3.6960000000000001E-8</c:v>
                </c:pt>
                <c:pt idx="2685">
                  <c:v>3.6728000000000003E-8</c:v>
                </c:pt>
                <c:pt idx="2686">
                  <c:v>3.6496999999999999E-8</c:v>
                </c:pt>
                <c:pt idx="2687">
                  <c:v>3.6267000000000003E-8</c:v>
                </c:pt>
                <c:pt idx="2688">
                  <c:v>3.6038000000000001E-8</c:v>
                </c:pt>
                <c:pt idx="2689">
                  <c:v>3.5809E-8</c:v>
                </c:pt>
                <c:pt idx="2690">
                  <c:v>3.5582000000000001E-8</c:v>
                </c:pt>
                <c:pt idx="2691">
                  <c:v>3.5355000000000001E-8</c:v>
                </c:pt>
                <c:pt idx="2692">
                  <c:v>3.5129999999999998E-8</c:v>
                </c:pt>
                <c:pt idx="2693">
                  <c:v>3.4905000000000001E-8</c:v>
                </c:pt>
                <c:pt idx="2694">
                  <c:v>3.4680999999999998E-8</c:v>
                </c:pt>
                <c:pt idx="2695">
                  <c:v>3.4458000000000003E-8</c:v>
                </c:pt>
                <c:pt idx="2696">
                  <c:v>3.4236000000000003E-8</c:v>
                </c:pt>
                <c:pt idx="2697">
                  <c:v>3.4014999999999997E-8</c:v>
                </c:pt>
                <c:pt idx="2698">
                  <c:v>3.3794999999999999E-8</c:v>
                </c:pt>
                <c:pt idx="2699">
                  <c:v>3.3576999999999997E-8</c:v>
                </c:pt>
                <c:pt idx="2700">
                  <c:v>3.3360000000000002E-8</c:v>
                </c:pt>
                <c:pt idx="2701">
                  <c:v>3.3144000000000002E-8</c:v>
                </c:pt>
                <c:pt idx="2702">
                  <c:v>3.2929999999999998E-8</c:v>
                </c:pt>
                <c:pt idx="2703">
                  <c:v>3.2717000000000001E-8</c:v>
                </c:pt>
                <c:pt idx="2704">
                  <c:v>3.2504999999999999E-8</c:v>
                </c:pt>
                <c:pt idx="2705">
                  <c:v>3.2294999999999999E-8</c:v>
                </c:pt>
                <c:pt idx="2706">
                  <c:v>3.2086E-8</c:v>
                </c:pt>
                <c:pt idx="2707">
                  <c:v>3.1878000000000003E-8</c:v>
                </c:pt>
                <c:pt idx="2708">
                  <c:v>3.1671E-8</c:v>
                </c:pt>
                <c:pt idx="2709">
                  <c:v>3.1465999999999999E-8</c:v>
                </c:pt>
                <c:pt idx="2710">
                  <c:v>3.1261999999999999E-8</c:v>
                </c:pt>
                <c:pt idx="2711">
                  <c:v>3.1059E-8</c:v>
                </c:pt>
                <c:pt idx="2712">
                  <c:v>3.0857000000000003E-8</c:v>
                </c:pt>
                <c:pt idx="2713">
                  <c:v>3.0656E-8</c:v>
                </c:pt>
                <c:pt idx="2714">
                  <c:v>3.0455999999999998E-8</c:v>
                </c:pt>
                <c:pt idx="2715">
                  <c:v>3.0256999999999998E-8</c:v>
                </c:pt>
                <c:pt idx="2716">
                  <c:v>3.0058999999999998E-8</c:v>
                </c:pt>
                <c:pt idx="2717">
                  <c:v>2.9862E-8</c:v>
                </c:pt>
                <c:pt idx="2718">
                  <c:v>2.9665000000000001E-8</c:v>
                </c:pt>
                <c:pt idx="2719">
                  <c:v>2.9469999999999999E-8</c:v>
                </c:pt>
                <c:pt idx="2720">
                  <c:v>2.9276E-8</c:v>
                </c:pt>
                <c:pt idx="2721">
                  <c:v>2.9081999999999999E-8</c:v>
                </c:pt>
                <c:pt idx="2722">
                  <c:v>2.8888E-8</c:v>
                </c:pt>
                <c:pt idx="2723">
                  <c:v>2.8696000000000001E-8</c:v>
                </c:pt>
                <c:pt idx="2724">
                  <c:v>2.1255999999999999E-8</c:v>
                </c:pt>
                <c:pt idx="2725">
                  <c:v>2.1077999999999999E-8</c:v>
                </c:pt>
                <c:pt idx="2726">
                  <c:v>2.0936E-8</c:v>
                </c:pt>
                <c:pt idx="2727">
                  <c:v>2.0794000000000001E-8</c:v>
                </c:pt>
                <c:pt idx="2728">
                  <c:v>2.0653E-8</c:v>
                </c:pt>
                <c:pt idx="2729">
                  <c:v>2.0511999999999999E-8</c:v>
                </c:pt>
                <c:pt idx="2730">
                  <c:v>2.0371999999999999E-8</c:v>
                </c:pt>
                <c:pt idx="2731">
                  <c:v>2.0231999999999999E-8</c:v>
                </c:pt>
                <c:pt idx="2732">
                  <c:v>2.0093E-8</c:v>
                </c:pt>
                <c:pt idx="2733">
                  <c:v>1.9954000000000001E-8</c:v>
                </c:pt>
                <c:pt idx="2734">
                  <c:v>1.9817000000000001E-8</c:v>
                </c:pt>
                <c:pt idx="2735">
                  <c:v>1.9679E-8</c:v>
                </c:pt>
                <c:pt idx="2736">
                  <c:v>1.9542999999999998E-8</c:v>
                </c:pt>
                <c:pt idx="2737">
                  <c:v>1.9407E-8</c:v>
                </c:pt>
                <c:pt idx="2738">
                  <c:v>1.9271999999999999E-8</c:v>
                </c:pt>
                <c:pt idx="2739">
                  <c:v>1.9137999999999999E-8</c:v>
                </c:pt>
                <c:pt idx="2740">
                  <c:v>1.9003999999999999E-8</c:v>
                </c:pt>
                <c:pt idx="2741">
                  <c:v>1.8871000000000001E-8</c:v>
                </c:pt>
                <c:pt idx="2742">
                  <c:v>1.8739E-8</c:v>
                </c:pt>
                <c:pt idx="2743">
                  <c:v>1.8606999999999999E-8</c:v>
                </c:pt>
                <c:pt idx="2744">
                  <c:v>1.8475999999999999E-8</c:v>
                </c:pt>
                <c:pt idx="2745">
                  <c:v>1.8345E-8</c:v>
                </c:pt>
                <c:pt idx="2746">
                  <c:v>1.8215000000000001E-8</c:v>
                </c:pt>
                <c:pt idx="2747">
                  <c:v>1.8084999999999999E-8</c:v>
                </c:pt>
                <c:pt idx="2748">
                  <c:v>1.7957E-8</c:v>
                </c:pt>
                <c:pt idx="2749">
                  <c:v>1.7827999999999999E-8</c:v>
                </c:pt>
                <c:pt idx="2750">
                  <c:v>1.77E-8</c:v>
                </c:pt>
                <c:pt idx="2751">
                  <c:v>1.7573000000000001E-8</c:v>
                </c:pt>
                <c:pt idx="2752">
                  <c:v>1.7446E-8</c:v>
                </c:pt>
                <c:pt idx="2753">
                  <c:v>1.7319999999999999E-8</c:v>
                </c:pt>
                <c:pt idx="2754">
                  <c:v>1.7194000000000002E-8</c:v>
                </c:pt>
                <c:pt idx="2755">
                  <c:v>1.7068999999999999E-8</c:v>
                </c:pt>
                <c:pt idx="2756">
                  <c:v>1.6945000000000001E-8</c:v>
                </c:pt>
                <c:pt idx="2757">
                  <c:v>1.6820999999999999E-8</c:v>
                </c:pt>
                <c:pt idx="2758">
                  <c:v>1.6697000000000001E-8</c:v>
                </c:pt>
                <c:pt idx="2759">
                  <c:v>1.6574E-8</c:v>
                </c:pt>
                <c:pt idx="2760">
                  <c:v>1.6452000000000001E-8</c:v>
                </c:pt>
                <c:pt idx="2761">
                  <c:v>1.6330000000000001E-8</c:v>
                </c:pt>
                <c:pt idx="2762">
                  <c:v>1.6209E-8</c:v>
                </c:pt>
                <c:pt idx="2763">
                  <c:v>1.6088999999999999E-8</c:v>
                </c:pt>
                <c:pt idx="2764">
                  <c:v>1.5968999999999999E-8</c:v>
                </c:pt>
                <c:pt idx="2765">
                  <c:v>1.585E-8</c:v>
                </c:pt>
                <c:pt idx="2766">
                  <c:v>1.5731E-8</c:v>
                </c:pt>
                <c:pt idx="2767">
                  <c:v>1.5612999999999999E-8</c:v>
                </c:pt>
                <c:pt idx="2768">
                  <c:v>1.5495999999999999E-8</c:v>
                </c:pt>
                <c:pt idx="2769">
                  <c:v>1.5379000000000002E-8</c:v>
                </c:pt>
                <c:pt idx="2770">
                  <c:v>1.5262999999999999E-8</c:v>
                </c:pt>
                <c:pt idx="2771">
                  <c:v>1.5148000000000001E-8</c:v>
                </c:pt>
                <c:pt idx="2772">
                  <c:v>1.5033E-8</c:v>
                </c:pt>
                <c:pt idx="2773">
                  <c:v>1.4918999999999999E-8</c:v>
                </c:pt>
                <c:pt idx="2774">
                  <c:v>1.4806E-8</c:v>
                </c:pt>
                <c:pt idx="2775">
                  <c:v>1.4694000000000001E-8</c:v>
                </c:pt>
                <c:pt idx="2776">
                  <c:v>1.4581999999999999E-8</c:v>
                </c:pt>
                <c:pt idx="2777">
                  <c:v>1.447E-8</c:v>
                </c:pt>
                <c:pt idx="2778">
                  <c:v>1.4359999999999999E-8</c:v>
                </c:pt>
                <c:pt idx="2779">
                  <c:v>1.425E-8</c:v>
                </c:pt>
                <c:pt idx="2780">
                  <c:v>1.4141000000000001E-8</c:v>
                </c:pt>
                <c:pt idx="2781">
                  <c:v>1.4033000000000001E-8</c:v>
                </c:pt>
                <c:pt idx="2782">
                  <c:v>1.3926E-8</c:v>
                </c:pt>
                <c:pt idx="2783">
                  <c:v>1.3820000000000001E-8</c:v>
                </c:pt>
                <c:pt idx="2784">
                  <c:v>1.3714E-8</c:v>
                </c:pt>
                <c:pt idx="2785">
                  <c:v>1.3610000000000001E-8</c:v>
                </c:pt>
                <c:pt idx="2786">
                  <c:v>1.3506E-8</c:v>
                </c:pt>
                <c:pt idx="2787">
                  <c:v>1.3404E-8</c:v>
                </c:pt>
                <c:pt idx="2788">
                  <c:v>1.3302000000000001E-8</c:v>
                </c:pt>
                <c:pt idx="2789">
                  <c:v>1.3201E-8</c:v>
                </c:pt>
                <c:pt idx="2790">
                  <c:v>1.3100999999999999E-8</c:v>
                </c:pt>
                <c:pt idx="2791">
                  <c:v>1.3002E-8</c:v>
                </c:pt>
                <c:pt idx="2792">
                  <c:v>1.2903E-8</c:v>
                </c:pt>
                <c:pt idx="2793">
                  <c:v>1.2805E-8</c:v>
                </c:pt>
                <c:pt idx="2794">
                  <c:v>1.2708E-8</c:v>
                </c:pt>
                <c:pt idx="2795">
                  <c:v>1.2612000000000001E-8</c:v>
                </c:pt>
                <c:pt idx="2796">
                  <c:v>1.2515999999999999E-8</c:v>
                </c:pt>
                <c:pt idx="2797">
                  <c:v>1.2420999999999999E-8</c:v>
                </c:pt>
                <c:pt idx="2798">
                  <c:v>1.2327E-8</c:v>
                </c:pt>
                <c:pt idx="2799">
                  <c:v>1.2234000000000001E-8</c:v>
                </c:pt>
                <c:pt idx="2800">
                  <c:v>1.2142E-8</c:v>
                </c:pt>
                <c:pt idx="2801">
                  <c:v>1.2051E-8</c:v>
                </c:pt>
                <c:pt idx="2802">
                  <c:v>1.1959999999999999E-8</c:v>
                </c:pt>
                <c:pt idx="2803">
                  <c:v>1.187E-8</c:v>
                </c:pt>
                <c:pt idx="2804">
                  <c:v>1.1781999999999999E-8</c:v>
                </c:pt>
                <c:pt idx="2805">
                  <c:v>1.1694E-8</c:v>
                </c:pt>
                <c:pt idx="2806">
                  <c:v>1.1606999999999999E-8</c:v>
                </c:pt>
                <c:pt idx="2807">
                  <c:v>1.152E-8</c:v>
                </c:pt>
                <c:pt idx="2808">
                  <c:v>1.1434999999999999E-8</c:v>
                </c:pt>
                <c:pt idx="2809">
                  <c:v>1.1350000000000001E-8</c:v>
                </c:pt>
                <c:pt idx="2810">
                  <c:v>1.1266999999999999E-8</c:v>
                </c:pt>
                <c:pt idx="2811">
                  <c:v>1.1183E-8</c:v>
                </c:pt>
                <c:pt idx="2812">
                  <c:v>1.1101E-8</c:v>
                </c:pt>
                <c:pt idx="2813">
                  <c:v>1.102E-8</c:v>
                </c:pt>
                <c:pt idx="2814">
                  <c:v>1.0939E-8</c:v>
                </c:pt>
                <c:pt idx="2815">
                  <c:v>1.0858E-8</c:v>
                </c:pt>
                <c:pt idx="2816">
                  <c:v>1.0779E-8</c:v>
                </c:pt>
                <c:pt idx="2817">
                  <c:v>1.07E-8</c:v>
                </c:pt>
                <c:pt idx="2818">
                  <c:v>1.0622000000000001E-8</c:v>
                </c:pt>
                <c:pt idx="2819">
                  <c:v>1.0544999999999999E-8</c:v>
                </c:pt>
                <c:pt idx="2820">
                  <c:v>1.0468E-8</c:v>
                </c:pt>
                <c:pt idx="2821">
                  <c:v>1.0392E-8</c:v>
                </c:pt>
                <c:pt idx="2822">
                  <c:v>1.0316E-8</c:v>
                </c:pt>
                <c:pt idx="2823">
                  <c:v>1.0242E-8</c:v>
                </c:pt>
                <c:pt idx="2824">
                  <c:v>1.0166999999999999E-8</c:v>
                </c:pt>
                <c:pt idx="2825">
                  <c:v>1.0093999999999999E-8</c:v>
                </c:pt>
                <c:pt idx="2826">
                  <c:v>1.0020999999999999E-8</c:v>
                </c:pt>
                <c:pt idx="2827">
                  <c:v>9.9483000000000005E-9</c:v>
                </c:pt>
                <c:pt idx="2828">
                  <c:v>9.8765000000000008E-9</c:v>
                </c:pt>
                <c:pt idx="2829">
                  <c:v>9.8053000000000005E-9</c:v>
                </c:pt>
                <c:pt idx="2830">
                  <c:v>9.7346000000000007E-9</c:v>
                </c:pt>
                <c:pt idx="2831">
                  <c:v>9.6645000000000003E-9</c:v>
                </c:pt>
                <c:pt idx="2832">
                  <c:v>9.5948E-9</c:v>
                </c:pt>
                <c:pt idx="2833">
                  <c:v>9.5257000000000007E-9</c:v>
                </c:pt>
                <c:pt idx="2834">
                  <c:v>9.4571000000000004E-9</c:v>
                </c:pt>
                <c:pt idx="2835">
                  <c:v>9.3889000000000001E-9</c:v>
                </c:pt>
                <c:pt idx="2836">
                  <c:v>9.3212000000000004E-9</c:v>
                </c:pt>
                <c:pt idx="2837">
                  <c:v>9.2539999999999997E-9</c:v>
                </c:pt>
                <c:pt idx="2838">
                  <c:v>9.1872000000000007E-9</c:v>
                </c:pt>
                <c:pt idx="2839">
                  <c:v>9.1208000000000002E-9</c:v>
                </c:pt>
                <c:pt idx="2840">
                  <c:v>9.0550000000000007E-9</c:v>
                </c:pt>
                <c:pt idx="2841">
                  <c:v>8.9895999999999996E-9</c:v>
                </c:pt>
                <c:pt idx="2842">
                  <c:v>8.9246999999999992E-9</c:v>
                </c:pt>
                <c:pt idx="2843">
                  <c:v>8.8602999999999993E-9</c:v>
                </c:pt>
                <c:pt idx="2844">
                  <c:v>8.7965000000000004E-9</c:v>
                </c:pt>
                <c:pt idx="2845">
                  <c:v>8.7331E-9</c:v>
                </c:pt>
                <c:pt idx="2846">
                  <c:v>8.6703000000000006E-9</c:v>
                </c:pt>
                <c:pt idx="2847">
                  <c:v>8.6080000000000001E-9</c:v>
                </c:pt>
                <c:pt idx="2848">
                  <c:v>8.5462000000000001E-9</c:v>
                </c:pt>
                <c:pt idx="2849">
                  <c:v>8.4849000000000008E-9</c:v>
                </c:pt>
                <c:pt idx="2850">
                  <c:v>8.4241000000000003E-9</c:v>
                </c:pt>
                <c:pt idx="2851">
                  <c:v>8.3638000000000004E-9</c:v>
                </c:pt>
                <c:pt idx="2852">
                  <c:v>8.3039999999999994E-9</c:v>
                </c:pt>
                <c:pt idx="2853">
                  <c:v>8.2446000000000003E-9</c:v>
                </c:pt>
                <c:pt idx="2854">
                  <c:v>8.1858000000000004E-9</c:v>
                </c:pt>
                <c:pt idx="2855">
                  <c:v>8.1274000000000007E-9</c:v>
                </c:pt>
                <c:pt idx="2856">
                  <c:v>8.0694999999999999E-9</c:v>
                </c:pt>
                <c:pt idx="2857">
                  <c:v>8.0120999999999997E-9</c:v>
                </c:pt>
                <c:pt idx="2858">
                  <c:v>7.9550999999999995E-9</c:v>
                </c:pt>
                <c:pt idx="2859">
                  <c:v>7.8984999999999996E-9</c:v>
                </c:pt>
                <c:pt idx="2860">
                  <c:v>7.8425000000000006E-9</c:v>
                </c:pt>
                <c:pt idx="2861">
                  <c:v>7.7869000000000001E-9</c:v>
                </c:pt>
                <c:pt idx="2862">
                  <c:v>7.7318000000000001E-9</c:v>
                </c:pt>
                <c:pt idx="2863">
                  <c:v>7.6771000000000003E-9</c:v>
                </c:pt>
                <c:pt idx="2864">
                  <c:v>7.6229999999999998E-9</c:v>
                </c:pt>
                <c:pt idx="2865">
                  <c:v>7.5693999999999999E-9</c:v>
                </c:pt>
                <c:pt idx="2866">
                  <c:v>7.5163999999999994E-9</c:v>
                </c:pt>
                <c:pt idx="2867">
                  <c:v>7.4638000000000006E-9</c:v>
                </c:pt>
                <c:pt idx="2868">
                  <c:v>7.4117E-9</c:v>
                </c:pt>
                <c:pt idx="2869">
                  <c:v>7.3602000000000003E-9</c:v>
                </c:pt>
                <c:pt idx="2870">
                  <c:v>7.3090999999999999E-9</c:v>
                </c:pt>
                <c:pt idx="2871">
                  <c:v>7.2585000000000001E-9</c:v>
                </c:pt>
                <c:pt idx="2872">
                  <c:v>7.2084E-9</c:v>
                </c:pt>
                <c:pt idx="2873">
                  <c:v>7.1587999999999997E-9</c:v>
                </c:pt>
                <c:pt idx="2874">
                  <c:v>7.1097E-9</c:v>
                </c:pt>
                <c:pt idx="2875">
                  <c:v>7.0610999999999999E-9</c:v>
                </c:pt>
                <c:pt idx="2876">
                  <c:v>7.0129000000000001E-9</c:v>
                </c:pt>
                <c:pt idx="2877">
                  <c:v>6.9653000000000003E-9</c:v>
                </c:pt>
                <c:pt idx="2878">
                  <c:v>6.9180999999999999E-9</c:v>
                </c:pt>
                <c:pt idx="2879">
                  <c:v>6.8716000000000001E-9</c:v>
                </c:pt>
                <c:pt idx="2880">
                  <c:v>6.8254999999999996E-9</c:v>
                </c:pt>
                <c:pt idx="2881">
                  <c:v>6.7800999999999998E-9</c:v>
                </c:pt>
                <c:pt idx="2882">
                  <c:v>6.7351999999999997E-9</c:v>
                </c:pt>
                <c:pt idx="2883">
                  <c:v>6.6908000000000001E-9</c:v>
                </c:pt>
                <c:pt idx="2884">
                  <c:v>6.6471000000000003E-9</c:v>
                </c:pt>
                <c:pt idx="2885">
                  <c:v>6.6039000000000003E-9</c:v>
                </c:pt>
                <c:pt idx="2886">
                  <c:v>6.5612E-9</c:v>
                </c:pt>
                <c:pt idx="2887">
                  <c:v>6.5191E-9</c:v>
                </c:pt>
                <c:pt idx="2888">
                  <c:v>6.4776E-9</c:v>
                </c:pt>
                <c:pt idx="2889">
                  <c:v>6.4365999999999999E-9</c:v>
                </c:pt>
                <c:pt idx="2890">
                  <c:v>6.3961999999999999E-9</c:v>
                </c:pt>
                <c:pt idx="2891">
                  <c:v>6.3562999999999996E-9</c:v>
                </c:pt>
                <c:pt idx="2892">
                  <c:v>6.3169E-9</c:v>
                </c:pt>
                <c:pt idx="2893">
                  <c:v>6.2780999999999997E-9</c:v>
                </c:pt>
                <c:pt idx="2894">
                  <c:v>6.2397999999999999E-9</c:v>
                </c:pt>
                <c:pt idx="2895">
                  <c:v>6.2019999999999999E-9</c:v>
                </c:pt>
                <c:pt idx="2896">
                  <c:v>6.1646999999999996E-9</c:v>
                </c:pt>
                <c:pt idx="2897">
                  <c:v>6.1278000000000003E-9</c:v>
                </c:pt>
                <c:pt idx="2898">
                  <c:v>6.0913999999999999E-9</c:v>
                </c:pt>
                <c:pt idx="2899">
                  <c:v>6.0555E-9</c:v>
                </c:pt>
                <c:pt idx="2900">
                  <c:v>6.0198999999999999E-9</c:v>
                </c:pt>
                <c:pt idx="2901">
                  <c:v>5.9848000000000003E-9</c:v>
                </c:pt>
                <c:pt idx="2902">
                  <c:v>5.9501E-9</c:v>
                </c:pt>
                <c:pt idx="2903">
                  <c:v>5.9157999999999998E-9</c:v>
                </c:pt>
                <c:pt idx="2904">
                  <c:v>5.8818000000000001E-9</c:v>
                </c:pt>
                <c:pt idx="2905">
                  <c:v>5.8481999999999997E-9</c:v>
                </c:pt>
                <c:pt idx="2906">
                  <c:v>5.8148999999999998E-9</c:v>
                </c:pt>
                <c:pt idx="2907">
                  <c:v>5.7820000000000001E-9</c:v>
                </c:pt>
                <c:pt idx="2908">
                  <c:v>5.7493000000000004E-9</c:v>
                </c:pt>
                <c:pt idx="2909">
                  <c:v>5.717E-9</c:v>
                </c:pt>
                <c:pt idx="2910">
                  <c:v>5.6850000000000001E-9</c:v>
                </c:pt>
                <c:pt idx="2911">
                  <c:v>5.6532999999999999E-9</c:v>
                </c:pt>
                <c:pt idx="2912">
                  <c:v>5.6219000000000002E-9</c:v>
                </c:pt>
                <c:pt idx="2913">
                  <c:v>5.5906999999999997E-9</c:v>
                </c:pt>
                <c:pt idx="2914">
                  <c:v>5.5597000000000001E-9</c:v>
                </c:pt>
                <c:pt idx="2915">
                  <c:v>5.5290000000000002E-9</c:v>
                </c:pt>
                <c:pt idx="2916">
                  <c:v>5.4985000000000004E-9</c:v>
                </c:pt>
                <c:pt idx="2917">
                  <c:v>5.4683000000000002E-9</c:v>
                </c:pt>
                <c:pt idx="2918">
                  <c:v>5.4381999999999997E-9</c:v>
                </c:pt>
                <c:pt idx="2919">
                  <c:v>5.4083999999999996E-9</c:v>
                </c:pt>
                <c:pt idx="2920">
                  <c:v>5.3787999999999997E-9</c:v>
                </c:pt>
                <c:pt idx="2921">
                  <c:v>5.3493000000000001E-9</c:v>
                </c:pt>
                <c:pt idx="2922">
                  <c:v>5.3199999999999998E-9</c:v>
                </c:pt>
                <c:pt idx="2923">
                  <c:v>5.291E-9</c:v>
                </c:pt>
                <c:pt idx="2924">
                  <c:v>5.2620000000000002E-9</c:v>
                </c:pt>
                <c:pt idx="2925">
                  <c:v>5.2333000000000001E-9</c:v>
                </c:pt>
                <c:pt idx="2926">
                  <c:v>5.2046E-9</c:v>
                </c:pt>
                <c:pt idx="2927">
                  <c:v>5.1762000000000004E-9</c:v>
                </c:pt>
                <c:pt idx="2928">
                  <c:v>5.1477999999999999E-9</c:v>
                </c:pt>
                <c:pt idx="2929">
                  <c:v>5.1195E-9</c:v>
                </c:pt>
                <c:pt idx="2930">
                  <c:v>5.0914E-9</c:v>
                </c:pt>
                <c:pt idx="2931">
                  <c:v>5.0633999999999997E-9</c:v>
                </c:pt>
                <c:pt idx="2932">
                  <c:v>5.0354999999999998E-9</c:v>
                </c:pt>
                <c:pt idx="2933">
                  <c:v>5.0077000000000004E-9</c:v>
                </c:pt>
                <c:pt idx="2934">
                  <c:v>4.9801000000000002E-9</c:v>
                </c:pt>
                <c:pt idx="2935">
                  <c:v>4.9525999999999996E-9</c:v>
                </c:pt>
                <c:pt idx="2936">
                  <c:v>4.9252000000000003E-9</c:v>
                </c:pt>
                <c:pt idx="2937">
                  <c:v>4.8980000000000003E-9</c:v>
                </c:pt>
                <c:pt idx="2938">
                  <c:v>4.8710000000000002E-9</c:v>
                </c:pt>
                <c:pt idx="2939">
                  <c:v>4.8440000000000002E-9</c:v>
                </c:pt>
                <c:pt idx="2940">
                  <c:v>4.8172000000000003E-9</c:v>
                </c:pt>
                <c:pt idx="2941">
                  <c:v>4.7906000000000004E-9</c:v>
                </c:pt>
                <c:pt idx="2942">
                  <c:v>4.7641000000000001E-9</c:v>
                </c:pt>
                <c:pt idx="2943">
                  <c:v>4.7377999999999999E-9</c:v>
                </c:pt>
                <c:pt idx="2944">
                  <c:v>4.7116000000000001E-9</c:v>
                </c:pt>
                <c:pt idx="2945">
                  <c:v>4.6855999999999996E-9</c:v>
                </c:pt>
                <c:pt idx="2946">
                  <c:v>4.6597000000000004E-9</c:v>
                </c:pt>
                <c:pt idx="2947">
                  <c:v>4.6338999999999999E-9</c:v>
                </c:pt>
                <c:pt idx="2948">
                  <c:v>4.6083000000000003E-9</c:v>
                </c:pt>
                <c:pt idx="2949">
                  <c:v>4.5829E-9</c:v>
                </c:pt>
                <c:pt idx="2950">
                  <c:v>4.5574999999999996E-9</c:v>
                </c:pt>
                <c:pt idx="2951">
                  <c:v>4.5323000000000002E-9</c:v>
                </c:pt>
                <c:pt idx="2952">
                  <c:v>4.5070999999999999E-9</c:v>
                </c:pt>
                <c:pt idx="2953">
                  <c:v>4.4820999999999996E-9</c:v>
                </c:pt>
                <c:pt idx="2954">
                  <c:v>4.4571999999999999E-9</c:v>
                </c:pt>
                <c:pt idx="2955">
                  <c:v>4.4325000000000002E-9</c:v>
                </c:pt>
                <c:pt idx="2956">
                  <c:v>4.4077999999999996E-9</c:v>
                </c:pt>
                <c:pt idx="2957">
                  <c:v>4.3832999999999999E-9</c:v>
                </c:pt>
                <c:pt idx="2958">
                  <c:v>4.3588999999999999E-9</c:v>
                </c:pt>
                <c:pt idx="2959">
                  <c:v>4.3346000000000003E-9</c:v>
                </c:pt>
                <c:pt idx="2960">
                  <c:v>4.3105E-9</c:v>
                </c:pt>
                <c:pt idx="2961">
                  <c:v>4.2863999999999996E-9</c:v>
                </c:pt>
                <c:pt idx="2962">
                  <c:v>4.2625000000000001E-9</c:v>
                </c:pt>
                <c:pt idx="2963">
                  <c:v>4.2385999999999998E-9</c:v>
                </c:pt>
                <c:pt idx="2964">
                  <c:v>4.2149000000000004E-9</c:v>
                </c:pt>
                <c:pt idx="2965">
                  <c:v>4.1912000000000002E-9</c:v>
                </c:pt>
                <c:pt idx="2966">
                  <c:v>4.1677E-9</c:v>
                </c:pt>
                <c:pt idx="2967">
                  <c:v>4.1441999999999998E-9</c:v>
                </c:pt>
                <c:pt idx="2968">
                  <c:v>4.1208000000000001E-9</c:v>
                </c:pt>
                <c:pt idx="2969">
                  <c:v>4.0976000000000004E-9</c:v>
                </c:pt>
                <c:pt idx="2970">
                  <c:v>4.0743999999999999E-9</c:v>
                </c:pt>
                <c:pt idx="2971">
                  <c:v>4.0512000000000002E-9</c:v>
                </c:pt>
                <c:pt idx="2972">
                  <c:v>4.0281999999999998E-9</c:v>
                </c:pt>
                <c:pt idx="2973">
                  <c:v>4.0052999999999998E-9</c:v>
                </c:pt>
                <c:pt idx="2974">
                  <c:v>3.9823999999999998E-9</c:v>
                </c:pt>
                <c:pt idx="2975">
                  <c:v>3.9596999999999999E-9</c:v>
                </c:pt>
                <c:pt idx="2976">
                  <c:v>3.9369999999999999E-9</c:v>
                </c:pt>
                <c:pt idx="2977">
                  <c:v>3.9145000000000001E-9</c:v>
                </c:pt>
                <c:pt idx="2978">
                  <c:v>3.8920000000000002E-9</c:v>
                </c:pt>
                <c:pt idx="2979">
                  <c:v>3.8697000000000004E-9</c:v>
                </c:pt>
                <c:pt idx="2980">
                  <c:v>3.8475000000000002E-9</c:v>
                </c:pt>
                <c:pt idx="2981">
                  <c:v>3.8253999999999996E-9</c:v>
                </c:pt>
                <c:pt idx="2982">
                  <c:v>3.8034000000000003E-9</c:v>
                </c:pt>
                <c:pt idx="2983">
                  <c:v>3.7814999999999998E-9</c:v>
                </c:pt>
                <c:pt idx="2984">
                  <c:v>3.7596999999999997E-9</c:v>
                </c:pt>
                <c:pt idx="2985">
                  <c:v>3.7380999999999997E-9</c:v>
                </c:pt>
                <c:pt idx="2986">
                  <c:v>3.7165000000000001E-9</c:v>
                </c:pt>
                <c:pt idx="2987">
                  <c:v>3.6950000000000002E-9</c:v>
                </c:pt>
                <c:pt idx="2988">
                  <c:v>3.6735000000000002E-9</c:v>
                </c:pt>
                <c:pt idx="2989">
                  <c:v>3.6521999999999999E-9</c:v>
                </c:pt>
                <c:pt idx="2990">
                  <c:v>3.631E-9</c:v>
                </c:pt>
                <c:pt idx="2991">
                  <c:v>3.6098000000000001E-9</c:v>
                </c:pt>
                <c:pt idx="2992">
                  <c:v>3.5886999999999998E-9</c:v>
                </c:pt>
                <c:pt idx="2993">
                  <c:v>3.5678E-9</c:v>
                </c:pt>
                <c:pt idx="2994">
                  <c:v>3.5468999999999998E-9</c:v>
                </c:pt>
                <c:pt idx="2995">
                  <c:v>3.5261000000000001E-9</c:v>
                </c:pt>
                <c:pt idx="2996">
                  <c:v>3.5053999999999999E-9</c:v>
                </c:pt>
                <c:pt idx="2997">
                  <c:v>3.4847999999999998E-9</c:v>
                </c:pt>
                <c:pt idx="2998">
                  <c:v>3.4644000000000002E-9</c:v>
                </c:pt>
                <c:pt idx="2999">
                  <c:v>3.4440000000000001E-9</c:v>
                </c:pt>
                <c:pt idx="3000">
                  <c:v>3.4237000000000001E-9</c:v>
                </c:pt>
                <c:pt idx="3001">
                  <c:v>3.4035000000000001E-9</c:v>
                </c:pt>
                <c:pt idx="3002">
                  <c:v>3.3833000000000001E-9</c:v>
                </c:pt>
                <c:pt idx="3003">
                  <c:v>3.3633000000000002E-9</c:v>
                </c:pt>
                <c:pt idx="3004">
                  <c:v>3.3432999999999998E-9</c:v>
                </c:pt>
                <c:pt idx="3005">
                  <c:v>3.3233999999999999E-9</c:v>
                </c:pt>
                <c:pt idx="3006">
                  <c:v>3.3035E-9</c:v>
                </c:pt>
                <c:pt idx="3007">
                  <c:v>3.2837000000000001E-9</c:v>
                </c:pt>
                <c:pt idx="3008">
                  <c:v>3.2639999999999999E-9</c:v>
                </c:pt>
                <c:pt idx="3009">
                  <c:v>3.2444000000000001E-9</c:v>
                </c:pt>
                <c:pt idx="3010">
                  <c:v>3.2248999999999999E-9</c:v>
                </c:pt>
                <c:pt idx="3011">
                  <c:v>3.2055000000000001E-9</c:v>
                </c:pt>
                <c:pt idx="3012">
                  <c:v>3.1862E-9</c:v>
                </c:pt>
                <c:pt idx="3013">
                  <c:v>3.1668999999999999E-9</c:v>
                </c:pt>
                <c:pt idx="3014">
                  <c:v>3.1477999999999998E-9</c:v>
                </c:pt>
                <c:pt idx="3015">
                  <c:v>3.1287000000000002E-9</c:v>
                </c:pt>
                <c:pt idx="3016">
                  <c:v>3.1098000000000002E-9</c:v>
                </c:pt>
                <c:pt idx="3017">
                  <c:v>3.0909000000000002E-9</c:v>
                </c:pt>
                <c:pt idx="3018">
                  <c:v>3.0721000000000002E-9</c:v>
                </c:pt>
                <c:pt idx="3019">
                  <c:v>3.0533999999999998E-9</c:v>
                </c:pt>
                <c:pt idx="3020">
                  <c:v>3.0347999999999999E-9</c:v>
                </c:pt>
                <c:pt idx="3021">
                  <c:v>3.0162E-9</c:v>
                </c:pt>
                <c:pt idx="3022">
                  <c:v>2.9977000000000001E-9</c:v>
                </c:pt>
                <c:pt idx="3023">
                  <c:v>2.9792999999999998E-9</c:v>
                </c:pt>
                <c:pt idx="3024">
                  <c:v>2.9609E-9</c:v>
                </c:pt>
                <c:pt idx="3025">
                  <c:v>2.9425000000000001E-9</c:v>
                </c:pt>
                <c:pt idx="3026">
                  <c:v>2.9241999999999999E-9</c:v>
                </c:pt>
                <c:pt idx="3027">
                  <c:v>2.9060000000000001E-9</c:v>
                </c:pt>
                <c:pt idx="3028">
                  <c:v>2.8877999999999999E-9</c:v>
                </c:pt>
                <c:pt idx="3029">
                  <c:v>2.8696000000000001E-9</c:v>
                </c:pt>
                <c:pt idx="3030">
                  <c:v>2.8514999999999999E-9</c:v>
                </c:pt>
                <c:pt idx="3031">
                  <c:v>2.8335000000000002E-9</c:v>
                </c:pt>
                <c:pt idx="3032">
                  <c:v>2.8155E-9</c:v>
                </c:pt>
                <c:pt idx="3033">
                  <c:v>2.7974999999999999E-9</c:v>
                </c:pt>
                <c:pt idx="3034">
                  <c:v>2.7796000000000002E-9</c:v>
                </c:pt>
                <c:pt idx="3035">
                  <c:v>2.7618000000000001E-9</c:v>
                </c:pt>
                <c:pt idx="3036">
                  <c:v>2.744E-9</c:v>
                </c:pt>
                <c:pt idx="3037">
                  <c:v>2.7263E-9</c:v>
                </c:pt>
                <c:pt idx="3038">
                  <c:v>2.7085999999999999E-9</c:v>
                </c:pt>
                <c:pt idx="3039">
                  <c:v>2.6910999999999999E-9</c:v>
                </c:pt>
                <c:pt idx="3040">
                  <c:v>2.6735999999999999E-9</c:v>
                </c:pt>
                <c:pt idx="3041">
                  <c:v>2.6561E-9</c:v>
                </c:pt>
                <c:pt idx="3042">
                  <c:v>2.6388E-9</c:v>
                </c:pt>
                <c:pt idx="3043">
                  <c:v>2.6215000000000001E-9</c:v>
                </c:pt>
                <c:pt idx="3044">
                  <c:v>2.6043000000000002E-9</c:v>
                </c:pt>
                <c:pt idx="3045">
                  <c:v>2.5870999999999999E-9</c:v>
                </c:pt>
                <c:pt idx="3046">
                  <c:v>2.5701E-9</c:v>
                </c:pt>
                <c:pt idx="3047">
                  <c:v>2.5530999999999998E-9</c:v>
                </c:pt>
                <c:pt idx="3048">
                  <c:v>2.5363E-9</c:v>
                </c:pt>
                <c:pt idx="3049">
                  <c:v>2.5194999999999998E-9</c:v>
                </c:pt>
                <c:pt idx="3050">
                  <c:v>2.5028000000000001E-9</c:v>
                </c:pt>
                <c:pt idx="3051">
                  <c:v>2.4862E-9</c:v>
                </c:pt>
                <c:pt idx="3052">
                  <c:v>2.4696999999999999E-9</c:v>
                </c:pt>
                <c:pt idx="3053">
                  <c:v>2.4533000000000002E-9</c:v>
                </c:pt>
                <c:pt idx="3054">
                  <c:v>2.4370000000000002E-9</c:v>
                </c:pt>
                <c:pt idx="3055">
                  <c:v>2.4207000000000001E-9</c:v>
                </c:pt>
                <c:pt idx="3056">
                  <c:v>2.4045000000000001E-9</c:v>
                </c:pt>
                <c:pt idx="3057">
                  <c:v>2.3884000000000001E-9</c:v>
                </c:pt>
                <c:pt idx="3058">
                  <c:v>2.3724000000000002E-9</c:v>
                </c:pt>
                <c:pt idx="3059">
                  <c:v>2.3564999999999999E-9</c:v>
                </c:pt>
                <c:pt idx="3060">
                  <c:v>2.3407E-9</c:v>
                </c:pt>
                <c:pt idx="3061">
                  <c:v>2.3249000000000001E-9</c:v>
                </c:pt>
                <c:pt idx="3062">
                  <c:v>2.3092999999999999E-9</c:v>
                </c:pt>
                <c:pt idx="3063">
                  <c:v>2.2937000000000001E-9</c:v>
                </c:pt>
                <c:pt idx="3064">
                  <c:v>2.2781999999999998E-9</c:v>
                </c:pt>
                <c:pt idx="3065">
                  <c:v>2.2628000000000001E-9</c:v>
                </c:pt>
                <c:pt idx="3066">
                  <c:v>2.2474999999999999E-9</c:v>
                </c:pt>
                <c:pt idx="3067">
                  <c:v>2.2322999999999998E-9</c:v>
                </c:pt>
                <c:pt idx="3068">
                  <c:v>2.2171000000000001E-9</c:v>
                </c:pt>
                <c:pt idx="3069">
                  <c:v>2.2021000000000001E-9</c:v>
                </c:pt>
                <c:pt idx="3070">
                  <c:v>2.1871E-9</c:v>
                </c:pt>
                <c:pt idx="3071">
                  <c:v>2.1722E-9</c:v>
                </c:pt>
                <c:pt idx="3072">
                  <c:v>2.1575E-9</c:v>
                </c:pt>
                <c:pt idx="3073">
                  <c:v>2.1428000000000001E-9</c:v>
                </c:pt>
                <c:pt idx="3074">
                  <c:v>2.1282000000000002E-9</c:v>
                </c:pt>
                <c:pt idx="3075">
                  <c:v>2.1136999999999998E-9</c:v>
                </c:pt>
                <c:pt idx="3076">
                  <c:v>2.0993E-9</c:v>
                </c:pt>
                <c:pt idx="3077">
                  <c:v>2.0851000000000002E-9</c:v>
                </c:pt>
                <c:pt idx="3078">
                  <c:v>2.0707999999999999E-9</c:v>
                </c:pt>
                <c:pt idx="3079">
                  <c:v>2.0567000000000001E-9</c:v>
                </c:pt>
                <c:pt idx="3080">
                  <c:v>2.0427E-9</c:v>
                </c:pt>
                <c:pt idx="3081">
                  <c:v>2.0286999999999998E-9</c:v>
                </c:pt>
                <c:pt idx="3082">
                  <c:v>2.0148000000000001E-9</c:v>
                </c:pt>
                <c:pt idx="3083">
                  <c:v>2.001E-9</c:v>
                </c:pt>
                <c:pt idx="3084">
                  <c:v>1.9871999999999999E-9</c:v>
                </c:pt>
                <c:pt idx="3085">
                  <c:v>1.9734999999999999E-9</c:v>
                </c:pt>
                <c:pt idx="3086">
                  <c:v>1.9598999999999998E-9</c:v>
                </c:pt>
                <c:pt idx="3087">
                  <c:v>1.9463000000000002E-9</c:v>
                </c:pt>
                <c:pt idx="3088">
                  <c:v>1.9328000000000002E-9</c:v>
                </c:pt>
                <c:pt idx="3089">
                  <c:v>1.9193000000000002E-9</c:v>
                </c:pt>
                <c:pt idx="3090">
                  <c:v>1.9058999999999998E-9</c:v>
                </c:pt>
                <c:pt idx="3091">
                  <c:v>1.8924999999999998E-9</c:v>
                </c:pt>
                <c:pt idx="3092">
                  <c:v>1.8791999999999999E-9</c:v>
                </c:pt>
                <c:pt idx="3093">
                  <c:v>1.866E-9</c:v>
                </c:pt>
                <c:pt idx="3094">
                  <c:v>1.8528000000000001E-9</c:v>
                </c:pt>
                <c:pt idx="3095">
                  <c:v>1.8397E-9</c:v>
                </c:pt>
                <c:pt idx="3096">
                  <c:v>1.8266999999999999E-9</c:v>
                </c:pt>
                <c:pt idx="3097">
                  <c:v>1.8137000000000001E-9</c:v>
                </c:pt>
                <c:pt idx="3098">
                  <c:v>1.8009000000000001E-9</c:v>
                </c:pt>
                <c:pt idx="3099">
                  <c:v>1.788E-9</c:v>
                </c:pt>
                <c:pt idx="3100">
                  <c:v>1.7753000000000001E-9</c:v>
                </c:pt>
                <c:pt idx="3101">
                  <c:v>1.7626000000000001E-9</c:v>
                </c:pt>
                <c:pt idx="3102">
                  <c:v>1.75E-9</c:v>
                </c:pt>
                <c:pt idx="3103">
                  <c:v>1.7375E-9</c:v>
                </c:pt>
                <c:pt idx="3104">
                  <c:v>1.7249999999999999E-9</c:v>
                </c:pt>
                <c:pt idx="3105">
                  <c:v>1.6844999999999999E-9</c:v>
                </c:pt>
                <c:pt idx="3106">
                  <c:v>1.6723999999999999E-9</c:v>
                </c:pt>
                <c:pt idx="3107">
                  <c:v>1.6602999999999999E-9</c:v>
                </c:pt>
                <c:pt idx="3108">
                  <c:v>1.6483E-9</c:v>
                </c:pt>
                <c:pt idx="3109">
                  <c:v>1.6363E-9</c:v>
                </c:pt>
                <c:pt idx="3110">
                  <c:v>1.6244000000000001E-9</c:v>
                </c:pt>
                <c:pt idx="3111">
                  <c:v>1.6126E-9</c:v>
                </c:pt>
                <c:pt idx="3112">
                  <c:v>1.6008000000000001E-9</c:v>
                </c:pt>
                <c:pt idx="3113">
                  <c:v>1.5891E-9</c:v>
                </c:pt>
                <c:pt idx="3114">
                  <c:v>1.5774E-9</c:v>
                </c:pt>
                <c:pt idx="3115">
                  <c:v>1.5657999999999999E-9</c:v>
                </c:pt>
                <c:pt idx="3116">
                  <c:v>1.5543000000000001E-9</c:v>
                </c:pt>
                <c:pt idx="3117">
                  <c:v>1.5428000000000001E-9</c:v>
                </c:pt>
                <c:pt idx="3118">
                  <c:v>1.5313999999999999E-9</c:v>
                </c:pt>
                <c:pt idx="3119">
                  <c:v>1.5201E-9</c:v>
                </c:pt>
                <c:pt idx="3120">
                  <c:v>1.5089E-9</c:v>
                </c:pt>
                <c:pt idx="3121">
                  <c:v>1.4976999999999999E-9</c:v>
                </c:pt>
                <c:pt idx="3122">
                  <c:v>1.4866E-9</c:v>
                </c:pt>
                <c:pt idx="3123">
                  <c:v>1.4754999999999999E-9</c:v>
                </c:pt>
                <c:pt idx="3124">
                  <c:v>1.4645000000000001E-9</c:v>
                </c:pt>
                <c:pt idx="3125">
                  <c:v>1.4536E-9</c:v>
                </c:pt>
                <c:pt idx="3126">
                  <c:v>1.4428E-9</c:v>
                </c:pt>
                <c:pt idx="3127">
                  <c:v>1.432E-9</c:v>
                </c:pt>
                <c:pt idx="3128">
                  <c:v>1.4212E-9</c:v>
                </c:pt>
                <c:pt idx="3129">
                  <c:v>1.4105E-9</c:v>
                </c:pt>
                <c:pt idx="3130">
                  <c:v>1.3999000000000001E-9</c:v>
                </c:pt>
                <c:pt idx="3131">
                  <c:v>1.3894E-9</c:v>
                </c:pt>
                <c:pt idx="3132">
                  <c:v>1.3789000000000001E-9</c:v>
                </c:pt>
                <c:pt idx="3133">
                  <c:v>1.3685E-9</c:v>
                </c:pt>
                <c:pt idx="3134">
                  <c:v>1.3581999999999999E-9</c:v>
                </c:pt>
                <c:pt idx="3135">
                  <c:v>1.3479000000000001E-9</c:v>
                </c:pt>
                <c:pt idx="3136">
                  <c:v>1.3377E-9</c:v>
                </c:pt>
                <c:pt idx="3137">
                  <c:v>1.3275E-9</c:v>
                </c:pt>
                <c:pt idx="3138">
                  <c:v>1.3174E-9</c:v>
                </c:pt>
                <c:pt idx="3139">
                  <c:v>1.3074000000000001E-9</c:v>
                </c:pt>
                <c:pt idx="3140">
                  <c:v>1.2974999999999999E-9</c:v>
                </c:pt>
                <c:pt idx="3141">
                  <c:v>1.2876E-9</c:v>
                </c:pt>
                <c:pt idx="3142">
                  <c:v>1.2778000000000001E-9</c:v>
                </c:pt>
                <c:pt idx="3143">
                  <c:v>1.268E-9</c:v>
                </c:pt>
                <c:pt idx="3144">
                  <c:v>1.2583000000000001E-9</c:v>
                </c:pt>
                <c:pt idx="3145">
                  <c:v>1.2487E-9</c:v>
                </c:pt>
                <c:pt idx="3146">
                  <c:v>1.2392E-9</c:v>
                </c:pt>
                <c:pt idx="3147">
                  <c:v>1.2297E-9</c:v>
                </c:pt>
                <c:pt idx="3148">
                  <c:v>1.2203E-9</c:v>
                </c:pt>
                <c:pt idx="3149">
                  <c:v>1.2109E-9</c:v>
                </c:pt>
                <c:pt idx="3150">
                  <c:v>1.2017000000000001E-9</c:v>
                </c:pt>
                <c:pt idx="3151">
                  <c:v>1.1925E-9</c:v>
                </c:pt>
                <c:pt idx="3152">
                  <c:v>1.1833E-9</c:v>
                </c:pt>
                <c:pt idx="3153">
                  <c:v>1.1743E-9</c:v>
                </c:pt>
                <c:pt idx="3154">
                  <c:v>1.1653000000000001E-9</c:v>
                </c:pt>
                <c:pt idx="3155">
                  <c:v>1.1564000000000001E-9</c:v>
                </c:pt>
                <c:pt idx="3156">
                  <c:v>1.1475E-9</c:v>
                </c:pt>
                <c:pt idx="3157">
                  <c:v>1.1388E-9</c:v>
                </c:pt>
                <c:pt idx="3158">
                  <c:v>1.1301000000000001E-9</c:v>
                </c:pt>
                <c:pt idx="3159">
                  <c:v>1.1214000000000001E-9</c:v>
                </c:pt>
                <c:pt idx="3160">
                  <c:v>1.1129E-9</c:v>
                </c:pt>
                <c:pt idx="3161">
                  <c:v>1.1044E-9</c:v>
                </c:pt>
                <c:pt idx="3162">
                  <c:v>1.0959999999999999E-9</c:v>
                </c:pt>
                <c:pt idx="3163">
                  <c:v>1.0876E-9</c:v>
                </c:pt>
                <c:pt idx="3164">
                  <c:v>1.0793E-9</c:v>
                </c:pt>
                <c:pt idx="3165">
                  <c:v>1.0711E-9</c:v>
                </c:pt>
                <c:pt idx="3166">
                  <c:v>1.0628999999999999E-9</c:v>
                </c:pt>
                <c:pt idx="3167">
                  <c:v>1.0547999999999999E-9</c:v>
                </c:pt>
                <c:pt idx="3168">
                  <c:v>1.0466999999999999E-9</c:v>
                </c:pt>
                <c:pt idx="3169">
                  <c:v>1.0386999999999999E-9</c:v>
                </c:pt>
                <c:pt idx="3170">
                  <c:v>1.0308E-9</c:v>
                </c:pt>
                <c:pt idx="3171">
                  <c:v>1.0229000000000001E-9</c:v>
                </c:pt>
                <c:pt idx="3172">
                  <c:v>1.0150999999999999E-9</c:v>
                </c:pt>
                <c:pt idx="3173">
                  <c:v>1.0073E-9</c:v>
                </c:pt>
                <c:pt idx="3174">
                  <c:v>9.9964999999999995E-10</c:v>
                </c:pt>
                <c:pt idx="3175">
                  <c:v>9.9202000000000005E-10</c:v>
                </c:pt>
                <c:pt idx="3176">
                  <c:v>9.8445000000000005E-10</c:v>
                </c:pt>
                <c:pt idx="3177">
                  <c:v>9.7693999999999994E-10</c:v>
                </c:pt>
                <c:pt idx="3178">
                  <c:v>9.6948000000000005E-10</c:v>
                </c:pt>
                <c:pt idx="3179">
                  <c:v>9.6208999999999993E-10</c:v>
                </c:pt>
                <c:pt idx="3180">
                  <c:v>9.5475000000000004E-10</c:v>
                </c:pt>
                <c:pt idx="3181">
                  <c:v>9.4747000000000004E-10</c:v>
                </c:pt>
                <c:pt idx="3182">
                  <c:v>9.4024000000000005E-10</c:v>
                </c:pt>
                <c:pt idx="3183">
                  <c:v>9.3306999999999996E-10</c:v>
                </c:pt>
                <c:pt idx="3184">
                  <c:v>9.2595999999999997E-10</c:v>
                </c:pt>
                <c:pt idx="3185">
                  <c:v>9.1890999999999998E-10</c:v>
                </c:pt>
                <c:pt idx="3186">
                  <c:v>9.1191999999999999E-10</c:v>
                </c:pt>
                <c:pt idx="3187">
                  <c:v>9.0498999999999999E-10</c:v>
                </c:pt>
                <c:pt idx="3188">
                  <c:v>8.9812E-10</c:v>
                </c:pt>
                <c:pt idx="3189">
                  <c:v>8.9131E-10</c:v>
                </c:pt>
                <c:pt idx="3190">
                  <c:v>8.8455999999999999E-10</c:v>
                </c:pt>
                <c:pt idx="3191">
                  <c:v>8.7788999999999995E-10</c:v>
                </c:pt>
                <c:pt idx="3192">
                  <c:v>8.7128000000000001E-10</c:v>
                </c:pt>
                <c:pt idx="3193">
                  <c:v>8.6473999999999995E-10</c:v>
                </c:pt>
                <c:pt idx="3194">
                  <c:v>8.5826999999999997E-10</c:v>
                </c:pt>
                <c:pt idx="3195">
                  <c:v>8.5186999999999998E-10</c:v>
                </c:pt>
                <c:pt idx="3196">
                  <c:v>8.4553999999999996E-10</c:v>
                </c:pt>
                <c:pt idx="3197">
                  <c:v>8.3928000000000002E-10</c:v>
                </c:pt>
                <c:pt idx="3198">
                  <c:v>8.3307999999999998E-10</c:v>
                </c:pt>
                <c:pt idx="3199">
                  <c:v>8.2695000000000002E-10</c:v>
                </c:pt>
                <c:pt idx="3200">
                  <c:v>8.2086999999999998E-10</c:v>
                </c:pt>
                <c:pt idx="3201">
                  <c:v>8.1486000000000002E-10</c:v>
                </c:pt>
                <c:pt idx="3202">
                  <c:v>8.0890999999999995E-10</c:v>
                </c:pt>
                <c:pt idx="3203">
                  <c:v>8.0301999999999998E-10</c:v>
                </c:pt>
                <c:pt idx="3204">
                  <c:v>7.9719000000000002E-10</c:v>
                </c:pt>
                <c:pt idx="3205">
                  <c:v>7.9139999999999998E-10</c:v>
                </c:pt>
                <c:pt idx="3206">
                  <c:v>7.8567000000000004E-10</c:v>
                </c:pt>
                <c:pt idx="3207">
                  <c:v>7.7999000000000001E-10</c:v>
                </c:pt>
                <c:pt idx="3208">
                  <c:v>7.7435000000000002E-10</c:v>
                </c:pt>
                <c:pt idx="3209">
                  <c:v>7.6877000000000002E-10</c:v>
                </c:pt>
                <c:pt idx="3210">
                  <c:v>7.6322999999999996E-10</c:v>
                </c:pt>
                <c:pt idx="3211">
                  <c:v>7.5774000000000001E-10</c:v>
                </c:pt>
                <c:pt idx="3212">
                  <c:v>7.5229999999999998E-10</c:v>
                </c:pt>
                <c:pt idx="3213">
                  <c:v>7.4689999999999997E-10</c:v>
                </c:pt>
                <c:pt idx="3214">
                  <c:v>7.4154999999999999E-10</c:v>
                </c:pt>
                <c:pt idx="3215">
                  <c:v>7.3624000000000003E-10</c:v>
                </c:pt>
                <c:pt idx="3216">
                  <c:v>7.3097999999999999E-10</c:v>
                </c:pt>
                <c:pt idx="3217">
                  <c:v>7.2575999999999998E-10</c:v>
                </c:pt>
                <c:pt idx="3218">
                  <c:v>7.2058000000000001E-10</c:v>
                </c:pt>
                <c:pt idx="3219">
                  <c:v>7.1543999999999996E-10</c:v>
                </c:pt>
                <c:pt idx="3220">
                  <c:v>7.1035000000000003E-10</c:v>
                </c:pt>
                <c:pt idx="3221">
                  <c:v>7.0528999999999995E-10</c:v>
                </c:pt>
                <c:pt idx="3222">
                  <c:v>7.0027999999999998E-10</c:v>
                </c:pt>
                <c:pt idx="3223">
                  <c:v>6.9530999999999995E-10</c:v>
                </c:pt>
                <c:pt idx="3224">
                  <c:v>6.9038000000000005E-10</c:v>
                </c:pt>
                <c:pt idx="3225">
                  <c:v>6.8548999999999998E-10</c:v>
                </c:pt>
                <c:pt idx="3226">
                  <c:v>6.8064000000000004E-10</c:v>
                </c:pt>
                <c:pt idx="3227">
                  <c:v>6.7583000000000003E-10</c:v>
                </c:pt>
                <c:pt idx="3228">
                  <c:v>6.7105999999999996E-10</c:v>
                </c:pt>
                <c:pt idx="3229">
                  <c:v>6.6634E-10</c:v>
                </c:pt>
                <c:pt idx="3230">
                  <c:v>6.6165999999999997E-10</c:v>
                </c:pt>
                <c:pt idx="3231">
                  <c:v>6.5701999999999997E-10</c:v>
                </c:pt>
                <c:pt idx="3232">
                  <c:v>6.5243999999999997E-10</c:v>
                </c:pt>
                <c:pt idx="3233">
                  <c:v>6.4790000000000001E-10</c:v>
                </c:pt>
                <c:pt idx="3234">
                  <c:v>6.4340999999999995E-10</c:v>
                </c:pt>
                <c:pt idx="3235">
                  <c:v>6.3896000000000004E-10</c:v>
                </c:pt>
                <c:pt idx="3236">
                  <c:v>6.3457000000000001E-10</c:v>
                </c:pt>
                <c:pt idx="3237">
                  <c:v>6.3023E-10</c:v>
                </c:pt>
                <c:pt idx="3238">
                  <c:v>6.2594000000000001E-10</c:v>
                </c:pt>
                <c:pt idx="3239">
                  <c:v>6.2170000000000003E-10</c:v>
                </c:pt>
                <c:pt idx="3240">
                  <c:v>6.1751999999999995E-10</c:v>
                </c:pt>
                <c:pt idx="3241">
                  <c:v>6.1338000000000001E-10</c:v>
                </c:pt>
                <c:pt idx="3242">
                  <c:v>6.0928999999999997E-10</c:v>
                </c:pt>
                <c:pt idx="3243">
                  <c:v>6.0524999999999995E-10</c:v>
                </c:pt>
                <c:pt idx="3244">
                  <c:v>6.0126000000000005E-10</c:v>
                </c:pt>
                <c:pt idx="3245">
                  <c:v>5.9731999999999996E-10</c:v>
                </c:pt>
                <c:pt idx="3246">
                  <c:v>5.9342E-10</c:v>
                </c:pt>
                <c:pt idx="3247">
                  <c:v>5.8955999999999998E-10</c:v>
                </c:pt>
                <c:pt idx="3248">
                  <c:v>5.8574999999999997E-10</c:v>
                </c:pt>
                <c:pt idx="3249">
                  <c:v>5.8197000000000001E-10</c:v>
                </c:pt>
                <c:pt idx="3250">
                  <c:v>5.7823999999999996E-10</c:v>
                </c:pt>
                <c:pt idx="3251">
                  <c:v>5.7453999999999996E-10</c:v>
                </c:pt>
                <c:pt idx="3252">
                  <c:v>5.7088E-10</c:v>
                </c:pt>
                <c:pt idx="3253">
                  <c:v>5.6724999999999998E-10</c:v>
                </c:pt>
                <c:pt idx="3254">
                  <c:v>5.2913000000000001E-10</c:v>
                </c:pt>
                <c:pt idx="3255">
                  <c:v>4.8048999999999996E-10</c:v>
                </c:pt>
                <c:pt idx="3256">
                  <c:v>4.7594000000000001E-10</c:v>
                </c:pt>
                <c:pt idx="3257">
                  <c:v>4.7295999999999999E-10</c:v>
                </c:pt>
                <c:pt idx="3258">
                  <c:v>4.6999000000000005E-10</c:v>
                </c:pt>
                <c:pt idx="3259">
                  <c:v>4.6706000000000004E-10</c:v>
                </c:pt>
                <c:pt idx="3260">
                  <c:v>4.6414999999999999E-10</c:v>
                </c:pt>
                <c:pt idx="3261">
                  <c:v>4.6127999999999998E-10</c:v>
                </c:pt>
                <c:pt idx="3262">
                  <c:v>4.5842999999999999E-10</c:v>
                </c:pt>
                <c:pt idx="3263">
                  <c:v>4.5560000000000001E-10</c:v>
                </c:pt>
                <c:pt idx="3264">
                  <c:v>4.5281000000000001E-10</c:v>
                </c:pt>
                <c:pt idx="3265">
                  <c:v>4.5005000000000001E-10</c:v>
                </c:pt>
                <c:pt idx="3266">
                  <c:v>4.4730999999999998E-10</c:v>
                </c:pt>
                <c:pt idx="3267">
                  <c:v>4.4459999999999999E-10</c:v>
                </c:pt>
                <c:pt idx="3268">
                  <c:v>4.4192999999999999E-10</c:v>
                </c:pt>
                <c:pt idx="3269">
                  <c:v>4.3156000000000001E-10</c:v>
                </c:pt>
                <c:pt idx="3270">
                  <c:v>4.2724000000000002E-10</c:v>
                </c:pt>
                <c:pt idx="3271">
                  <c:v>4.2469999999999999E-10</c:v>
                </c:pt>
                <c:pt idx="3272">
                  <c:v>4.222E-10</c:v>
                </c:pt>
                <c:pt idx="3273">
                  <c:v>4.1972000000000003E-10</c:v>
                </c:pt>
                <c:pt idx="3274">
                  <c:v>4.1727E-10</c:v>
                </c:pt>
                <c:pt idx="3275">
                  <c:v>4.1483999999999999E-10</c:v>
                </c:pt>
                <c:pt idx="3276">
                  <c:v>4.1244000000000003E-10</c:v>
                </c:pt>
                <c:pt idx="3277">
                  <c:v>4.1005999999999998E-10</c:v>
                </c:pt>
                <c:pt idx="3278">
                  <c:v>4.0769000000000002E-10</c:v>
                </c:pt>
                <c:pt idx="3279">
                  <c:v>4.0535E-10</c:v>
                </c:pt>
                <c:pt idx="3280">
                  <c:v>4.0303E-10</c:v>
                </c:pt>
                <c:pt idx="3281">
                  <c:v>4.0074E-10</c:v>
                </c:pt>
                <c:pt idx="3282">
                  <c:v>3.9845999999999999E-10</c:v>
                </c:pt>
                <c:pt idx="3283">
                  <c:v>3.9619999999999999E-10</c:v>
                </c:pt>
                <c:pt idx="3284">
                  <c:v>3.9396E-10</c:v>
                </c:pt>
                <c:pt idx="3285">
                  <c:v>3.9173999999999998E-10</c:v>
                </c:pt>
                <c:pt idx="3286">
                  <c:v>3.8953999999999998E-10</c:v>
                </c:pt>
                <c:pt idx="3287">
                  <c:v>3.8735999999999999E-10</c:v>
                </c:pt>
                <c:pt idx="3288">
                  <c:v>3.8520000000000002E-10</c:v>
                </c:pt>
                <c:pt idx="3289">
                  <c:v>3.8306000000000002E-10</c:v>
                </c:pt>
                <c:pt idx="3290">
                  <c:v>3.8093E-10</c:v>
                </c:pt>
                <c:pt idx="3291">
                  <c:v>3.7883000000000002E-10</c:v>
                </c:pt>
                <c:pt idx="3292">
                  <c:v>3.7673E-10</c:v>
                </c:pt>
                <c:pt idx="3293">
                  <c:v>3.7465999999999998E-10</c:v>
                </c:pt>
                <c:pt idx="3294">
                  <c:v>3.7259999999999999E-10</c:v>
                </c:pt>
                <c:pt idx="3295">
                  <c:v>3.7056000000000001E-10</c:v>
                </c:pt>
                <c:pt idx="3296">
                  <c:v>3.6853000000000002E-10</c:v>
                </c:pt>
                <c:pt idx="3297">
                  <c:v>3.6651000000000001E-10</c:v>
                </c:pt>
                <c:pt idx="3298">
                  <c:v>3.6451000000000002E-10</c:v>
                </c:pt>
                <c:pt idx="3299">
                  <c:v>3.6252000000000001E-10</c:v>
                </c:pt>
                <c:pt idx="3300">
                  <c:v>3.6053999999999998E-10</c:v>
                </c:pt>
                <c:pt idx="3301">
                  <c:v>3.5858000000000002E-10</c:v>
                </c:pt>
                <c:pt idx="3302">
                  <c:v>3.5662000000000001E-10</c:v>
                </c:pt>
                <c:pt idx="3303">
                  <c:v>3.5466999999999998E-10</c:v>
                </c:pt>
                <c:pt idx="3304">
                  <c:v>3.5274000000000001E-10</c:v>
                </c:pt>
                <c:pt idx="3305">
                  <c:v>3.5081E-10</c:v>
                </c:pt>
                <c:pt idx="3306">
                  <c:v>3.489E-10</c:v>
                </c:pt>
                <c:pt idx="3307">
                  <c:v>3.4699000000000001E-10</c:v>
                </c:pt>
                <c:pt idx="3308">
                  <c:v>3.4509999999999998E-10</c:v>
                </c:pt>
                <c:pt idx="3309">
                  <c:v>3.4321999999999998E-10</c:v>
                </c:pt>
                <c:pt idx="3310">
                  <c:v>3.4135000000000002E-10</c:v>
                </c:pt>
                <c:pt idx="3311">
                  <c:v>3.3948999999999998E-10</c:v>
                </c:pt>
                <c:pt idx="3312">
                  <c:v>3.3763999999999998E-10</c:v>
                </c:pt>
                <c:pt idx="3313">
                  <c:v>3.3581E-10</c:v>
                </c:pt>
                <c:pt idx="3314">
                  <c:v>3.3398000000000002E-10</c:v>
                </c:pt>
                <c:pt idx="3315">
                  <c:v>3.3217E-10</c:v>
                </c:pt>
                <c:pt idx="3316">
                  <c:v>3.3037000000000002E-10</c:v>
                </c:pt>
                <c:pt idx="3317">
                  <c:v>3.2858000000000002E-10</c:v>
                </c:pt>
                <c:pt idx="3318">
                  <c:v>3.268E-10</c:v>
                </c:pt>
                <c:pt idx="3319">
                  <c:v>3.2503000000000001E-10</c:v>
                </c:pt>
                <c:pt idx="3320">
                  <c:v>3.2327000000000001E-10</c:v>
                </c:pt>
                <c:pt idx="3321">
                  <c:v>3.2151000000000001E-10</c:v>
                </c:pt>
                <c:pt idx="3322">
                  <c:v>3.1977000000000002E-10</c:v>
                </c:pt>
                <c:pt idx="3323">
                  <c:v>3.1802999999999999E-10</c:v>
                </c:pt>
                <c:pt idx="3324">
                  <c:v>3.1629999999999998E-10</c:v>
                </c:pt>
                <c:pt idx="3325">
                  <c:v>3.1458000000000001E-10</c:v>
                </c:pt>
                <c:pt idx="3326">
                  <c:v>3.1286999999999998E-10</c:v>
                </c:pt>
                <c:pt idx="3327">
                  <c:v>3.1117000000000002E-10</c:v>
                </c:pt>
                <c:pt idx="3328">
                  <c:v>3.0948E-10</c:v>
                </c:pt>
                <c:pt idx="3329">
                  <c:v>3.0780000000000001E-10</c:v>
                </c:pt>
                <c:pt idx="3330">
                  <c:v>3.0613000000000001E-10</c:v>
                </c:pt>
                <c:pt idx="3331">
                  <c:v>3.0446999999999998E-10</c:v>
                </c:pt>
                <c:pt idx="3332">
                  <c:v>3.0282999999999998E-10</c:v>
                </c:pt>
                <c:pt idx="3333">
                  <c:v>3.0119000000000002E-10</c:v>
                </c:pt>
                <c:pt idx="3334">
                  <c:v>2.9956E-10</c:v>
                </c:pt>
                <c:pt idx="3335">
                  <c:v>2.9793000000000002E-10</c:v>
                </c:pt>
                <c:pt idx="3336">
                  <c:v>2.9632000000000002E-10</c:v>
                </c:pt>
                <c:pt idx="3337">
                  <c:v>2.9471000000000001E-10</c:v>
                </c:pt>
                <c:pt idx="3338">
                  <c:v>2.9310999999999998E-10</c:v>
                </c:pt>
                <c:pt idx="3339">
                  <c:v>2.9151000000000001E-10</c:v>
                </c:pt>
                <c:pt idx="3340">
                  <c:v>2.8993E-10</c:v>
                </c:pt>
                <c:pt idx="3341">
                  <c:v>2.8834000000000001E-10</c:v>
                </c:pt>
                <c:pt idx="3342">
                  <c:v>2.8676999999999998E-10</c:v>
                </c:pt>
                <c:pt idx="3343">
                  <c:v>2.8520000000000001E-10</c:v>
                </c:pt>
                <c:pt idx="3344">
                  <c:v>2.8364000000000002E-10</c:v>
                </c:pt>
                <c:pt idx="3345">
                  <c:v>2.8208000000000002E-10</c:v>
                </c:pt>
                <c:pt idx="3346">
                  <c:v>2.8051999999999998E-10</c:v>
                </c:pt>
                <c:pt idx="3347">
                  <c:v>2.7898E-10</c:v>
                </c:pt>
                <c:pt idx="3348">
                  <c:v>2.7742999999999999E-10</c:v>
                </c:pt>
                <c:pt idx="3349">
                  <c:v>2.7589000000000002E-10</c:v>
                </c:pt>
                <c:pt idx="3350">
                  <c:v>2.7434999999999999E-10</c:v>
                </c:pt>
                <c:pt idx="3351">
                  <c:v>2.7281999999999999E-10</c:v>
                </c:pt>
                <c:pt idx="3352">
                  <c:v>2.7128000000000002E-10</c:v>
                </c:pt>
                <c:pt idx="3353">
                  <c:v>2.6975000000000002E-10</c:v>
                </c:pt>
                <c:pt idx="3354">
                  <c:v>2.6823000000000001E-10</c:v>
                </c:pt>
                <c:pt idx="3355">
                  <c:v>2.6670000000000002E-10</c:v>
                </c:pt>
                <c:pt idx="3356">
                  <c:v>2.6518000000000001E-10</c:v>
                </c:pt>
                <c:pt idx="3357">
                  <c:v>2.6366E-10</c:v>
                </c:pt>
                <c:pt idx="3358">
                  <c:v>2.6215000000000002E-10</c:v>
                </c:pt>
                <c:pt idx="3359">
                  <c:v>2.6063999999999999E-10</c:v>
                </c:pt>
                <c:pt idx="3360">
                  <c:v>2.5913000000000001E-10</c:v>
                </c:pt>
                <c:pt idx="3361">
                  <c:v>2.5763000000000002E-10</c:v>
                </c:pt>
                <c:pt idx="3362">
                  <c:v>2.5613000000000002E-10</c:v>
                </c:pt>
                <c:pt idx="3363">
                  <c:v>2.5464000000000001E-10</c:v>
                </c:pt>
                <c:pt idx="3364">
                  <c:v>2.5315E-10</c:v>
                </c:pt>
                <c:pt idx="3365">
                  <c:v>2.5167000000000002E-10</c:v>
                </c:pt>
                <c:pt idx="3366">
                  <c:v>2.4248000000000002E-10</c:v>
                </c:pt>
                <c:pt idx="3367">
                  <c:v>2.3890000000000002E-10</c:v>
                </c:pt>
                <c:pt idx="3368">
                  <c:v>2.3131E-10</c:v>
                </c:pt>
                <c:pt idx="3369">
                  <c:v>2.2536000000000001E-10</c:v>
                </c:pt>
                <c:pt idx="3370">
                  <c:v>2.2388000000000001E-10</c:v>
                </c:pt>
                <c:pt idx="3371">
                  <c:v>2.2256999999999999E-10</c:v>
                </c:pt>
                <c:pt idx="3372">
                  <c:v>2.2125000000000001E-10</c:v>
                </c:pt>
                <c:pt idx="3373">
                  <c:v>2.1995E-10</c:v>
                </c:pt>
                <c:pt idx="3374">
                  <c:v>2.1864999999999999E-10</c:v>
                </c:pt>
                <c:pt idx="3375">
                  <c:v>2.1736000000000001E-10</c:v>
                </c:pt>
                <c:pt idx="3376">
                  <c:v>2.1607000000000001E-10</c:v>
                </c:pt>
                <c:pt idx="3377">
                  <c:v>2.1478999999999999E-10</c:v>
                </c:pt>
                <c:pt idx="3378">
                  <c:v>2.1350999999999999E-10</c:v>
                </c:pt>
                <c:pt idx="3379">
                  <c:v>2.1223E-10</c:v>
                </c:pt>
                <c:pt idx="3380">
                  <c:v>2.1095999999999999E-10</c:v>
                </c:pt>
                <c:pt idx="3381">
                  <c:v>2.0967999999999999E-10</c:v>
                </c:pt>
                <c:pt idx="3382">
                  <c:v>2.0841000000000001E-10</c:v>
                </c:pt>
                <c:pt idx="3383">
                  <c:v>2.0714E-10</c:v>
                </c:pt>
                <c:pt idx="3384">
                  <c:v>2.0587000000000001E-10</c:v>
                </c:pt>
                <c:pt idx="3385">
                  <c:v>2.046E-10</c:v>
                </c:pt>
                <c:pt idx="3386">
                  <c:v>2.0333999999999999E-10</c:v>
                </c:pt>
                <c:pt idx="3387">
                  <c:v>2.0207999999999999E-10</c:v>
                </c:pt>
                <c:pt idx="3388">
                  <c:v>2.0082000000000001E-10</c:v>
                </c:pt>
                <c:pt idx="3389">
                  <c:v>1.9958E-10</c:v>
                </c:pt>
                <c:pt idx="3390">
                  <c:v>1.9833E-10</c:v>
                </c:pt>
                <c:pt idx="3391">
                  <c:v>1.971E-10</c:v>
                </c:pt>
                <c:pt idx="3392">
                  <c:v>1.9586999999999999E-10</c:v>
                </c:pt>
                <c:pt idx="3393">
                  <c:v>1.9464000000000001E-10</c:v>
                </c:pt>
                <c:pt idx="3394">
                  <c:v>1.9343E-10</c:v>
                </c:pt>
                <c:pt idx="3395">
                  <c:v>1.9222000000000001E-10</c:v>
                </c:pt>
                <c:pt idx="3396">
                  <c:v>1.9102E-10</c:v>
                </c:pt>
                <c:pt idx="3397">
                  <c:v>1.8982E-10</c:v>
                </c:pt>
                <c:pt idx="3398">
                  <c:v>1.8863E-10</c:v>
                </c:pt>
                <c:pt idx="3399">
                  <c:v>1.8744E-10</c:v>
                </c:pt>
                <c:pt idx="3400">
                  <c:v>1.8626000000000001E-10</c:v>
                </c:pt>
                <c:pt idx="3401">
                  <c:v>1.8509E-10</c:v>
                </c:pt>
                <c:pt idx="3402">
                  <c:v>1.8390999999999999E-10</c:v>
                </c:pt>
                <c:pt idx="3403">
                  <c:v>1.8274999999999999E-10</c:v>
                </c:pt>
                <c:pt idx="3404">
                  <c:v>1.8158999999999999E-10</c:v>
                </c:pt>
                <c:pt idx="3405">
                  <c:v>1.8042999999999999E-10</c:v>
                </c:pt>
                <c:pt idx="3406">
                  <c:v>1.7928E-10</c:v>
                </c:pt>
                <c:pt idx="3407">
                  <c:v>1.7813000000000001E-10</c:v>
                </c:pt>
                <c:pt idx="3408">
                  <c:v>1.7697999999999999E-10</c:v>
                </c:pt>
                <c:pt idx="3409">
                  <c:v>1.7584000000000001E-10</c:v>
                </c:pt>
                <c:pt idx="3410">
                  <c:v>1.7471000000000001E-10</c:v>
                </c:pt>
                <c:pt idx="3411">
                  <c:v>1.7357E-10</c:v>
                </c:pt>
                <c:pt idx="3412">
                  <c:v>1.7244E-10</c:v>
                </c:pt>
                <c:pt idx="3413">
                  <c:v>1.7131E-10</c:v>
                </c:pt>
                <c:pt idx="3414">
                  <c:v>1.7019000000000001E-10</c:v>
                </c:pt>
                <c:pt idx="3415">
                  <c:v>1.6906999999999999E-10</c:v>
                </c:pt>
                <c:pt idx="3416">
                  <c:v>1.6795E-10</c:v>
                </c:pt>
                <c:pt idx="3417">
                  <c:v>1.6683000000000001E-10</c:v>
                </c:pt>
                <c:pt idx="3418">
                  <c:v>1.6572E-10</c:v>
                </c:pt>
                <c:pt idx="3419">
                  <c:v>1.6460999999999999E-10</c:v>
                </c:pt>
                <c:pt idx="3420">
                  <c:v>1.635E-10</c:v>
                </c:pt>
                <c:pt idx="3421">
                  <c:v>1.6238999999999999E-10</c:v>
                </c:pt>
                <c:pt idx="3422">
                  <c:v>1.6128000000000001E-10</c:v>
                </c:pt>
                <c:pt idx="3423">
                  <c:v>1.6018000000000001E-10</c:v>
                </c:pt>
                <c:pt idx="3424">
                  <c:v>1.5908000000000001E-10</c:v>
                </c:pt>
                <c:pt idx="3425">
                  <c:v>1.5798999999999999E-10</c:v>
                </c:pt>
                <c:pt idx="3426">
                  <c:v>1.5688999999999999E-10</c:v>
                </c:pt>
                <c:pt idx="3427">
                  <c:v>1.5579999999999999E-10</c:v>
                </c:pt>
                <c:pt idx="3428">
                  <c:v>1.5472000000000001E-10</c:v>
                </c:pt>
                <c:pt idx="3429">
                  <c:v>1.5364E-10</c:v>
                </c:pt>
                <c:pt idx="3430">
                  <c:v>1.5257E-10</c:v>
                </c:pt>
                <c:pt idx="3431">
                  <c:v>1.5151E-10</c:v>
                </c:pt>
                <c:pt idx="3432">
                  <c:v>1.5045000000000001E-10</c:v>
                </c:pt>
                <c:pt idx="3433">
                  <c:v>1.494E-10</c:v>
                </c:pt>
                <c:pt idx="3434">
                  <c:v>1.4835000000000001E-10</c:v>
                </c:pt>
                <c:pt idx="3435">
                  <c:v>1.4731999999999999E-10</c:v>
                </c:pt>
                <c:pt idx="3436">
                  <c:v>1.4628999999999999E-10</c:v>
                </c:pt>
                <c:pt idx="3437">
                  <c:v>1.4527000000000001E-10</c:v>
                </c:pt>
                <c:pt idx="3438">
                  <c:v>1.4426E-10</c:v>
                </c:pt>
                <c:pt idx="3439">
                  <c:v>1.4325E-10</c:v>
                </c:pt>
                <c:pt idx="3440">
                  <c:v>1.4226000000000001E-10</c:v>
                </c:pt>
                <c:pt idx="3441">
                  <c:v>1.4126000000000001E-10</c:v>
                </c:pt>
                <c:pt idx="3442">
                  <c:v>1.4028000000000001E-10</c:v>
                </c:pt>
                <c:pt idx="3443">
                  <c:v>1.393E-10</c:v>
                </c:pt>
                <c:pt idx="3444">
                  <c:v>1.3833E-10</c:v>
                </c:pt>
                <c:pt idx="3445">
                  <c:v>1.3736E-10</c:v>
                </c:pt>
                <c:pt idx="3446">
                  <c:v>1.3639999999999999E-10</c:v>
                </c:pt>
                <c:pt idx="3447">
                  <c:v>1.3544E-10</c:v>
                </c:pt>
                <c:pt idx="3448">
                  <c:v>1.3448999999999999E-10</c:v>
                </c:pt>
                <c:pt idx="3449">
                  <c:v>1.3354999999999999E-10</c:v>
                </c:pt>
                <c:pt idx="3450">
                  <c:v>1.3260999999999999E-10</c:v>
                </c:pt>
                <c:pt idx="3451">
                  <c:v>1.3167E-10</c:v>
                </c:pt>
                <c:pt idx="3452">
                  <c:v>1.3074000000000001E-10</c:v>
                </c:pt>
                <c:pt idx="3453">
                  <c:v>1.2980999999999999E-10</c:v>
                </c:pt>
                <c:pt idx="3454">
                  <c:v>1.2889000000000001E-10</c:v>
                </c:pt>
                <c:pt idx="3455">
                  <c:v>1.2798000000000001E-10</c:v>
                </c:pt>
                <c:pt idx="3456">
                  <c:v>1.2707000000000001E-10</c:v>
                </c:pt>
                <c:pt idx="3457">
                  <c:v>1.2616999999999999E-10</c:v>
                </c:pt>
                <c:pt idx="3458">
                  <c:v>1.2527E-10</c:v>
                </c:pt>
                <c:pt idx="3459">
                  <c:v>1.2437000000000001E-10</c:v>
                </c:pt>
                <c:pt idx="3460">
                  <c:v>1.2349E-10</c:v>
                </c:pt>
                <c:pt idx="3461">
                  <c:v>1.226E-10</c:v>
                </c:pt>
                <c:pt idx="3462">
                  <c:v>1.2173E-10</c:v>
                </c:pt>
                <c:pt idx="3463">
                  <c:v>1.2085E-10</c:v>
                </c:pt>
                <c:pt idx="3464">
                  <c:v>1.1998999999999999E-10</c:v>
                </c:pt>
                <c:pt idx="3465">
                  <c:v>1.1912E-10</c:v>
                </c:pt>
                <c:pt idx="3466">
                  <c:v>1.1825999999999999E-10</c:v>
                </c:pt>
                <c:pt idx="3467">
                  <c:v>1.1741000000000001E-10</c:v>
                </c:pt>
                <c:pt idx="3468">
                  <c:v>1.1656000000000001E-10</c:v>
                </c:pt>
                <c:pt idx="3469">
                  <c:v>1.1570999999999999E-10</c:v>
                </c:pt>
                <c:pt idx="3470">
                  <c:v>1.1487E-10</c:v>
                </c:pt>
                <c:pt idx="3471">
                  <c:v>1.1403000000000001E-10</c:v>
                </c:pt>
                <c:pt idx="3472">
                  <c:v>1.1319E-10</c:v>
                </c:pt>
                <c:pt idx="3473">
                  <c:v>1.1236E-10</c:v>
                </c:pt>
                <c:pt idx="3474">
                  <c:v>1.1153E-10</c:v>
                </c:pt>
                <c:pt idx="3475">
                  <c:v>1.1071E-10</c:v>
                </c:pt>
                <c:pt idx="3476">
                  <c:v>1.0988999999999999E-10</c:v>
                </c:pt>
                <c:pt idx="3477">
                  <c:v>1.0907E-10</c:v>
                </c:pt>
                <c:pt idx="3478">
                  <c:v>1.0826E-10</c:v>
                </c:pt>
                <c:pt idx="3479">
                  <c:v>1.0745E-10</c:v>
                </c:pt>
                <c:pt idx="3480">
                  <c:v>1.0664000000000001E-10</c:v>
                </c:pt>
                <c:pt idx="3481">
                  <c:v>1.0584000000000001E-10</c:v>
                </c:pt>
                <c:pt idx="3482">
                  <c:v>1.0504000000000001E-10</c:v>
                </c:pt>
                <c:pt idx="3483">
                  <c:v>1.0423999999999999E-10</c:v>
                </c:pt>
                <c:pt idx="3484">
                  <c:v>1.0345E-10</c:v>
                </c:pt>
                <c:pt idx="3485">
                  <c:v>1.0267000000000001E-10</c:v>
                </c:pt>
                <c:pt idx="3486">
                  <c:v>1.0188E-10</c:v>
                </c:pt>
                <c:pt idx="3487">
                  <c:v>1.0111E-10</c:v>
                </c:pt>
                <c:pt idx="3488">
                  <c:v>1.0033E-10</c:v>
                </c:pt>
                <c:pt idx="3489">
                  <c:v>9.9563000000000003E-11</c:v>
                </c:pt>
                <c:pt idx="3490">
                  <c:v>9.8796999999999998E-11</c:v>
                </c:pt>
                <c:pt idx="3491">
                  <c:v>9.8035999999999996E-11</c:v>
                </c:pt>
                <c:pt idx="3492">
                  <c:v>9.7279000000000003E-11</c:v>
                </c:pt>
                <c:pt idx="3493">
                  <c:v>9.6526000000000006E-11</c:v>
                </c:pt>
                <c:pt idx="3494">
                  <c:v>9.5778E-11</c:v>
                </c:pt>
                <c:pt idx="3495">
                  <c:v>9.5032999999999994E-11</c:v>
                </c:pt>
                <c:pt idx="3496">
                  <c:v>9.4291999999999996E-11</c:v>
                </c:pt>
                <c:pt idx="3497">
                  <c:v>9.3554999999999994E-11</c:v>
                </c:pt>
                <c:pt idx="3498">
                  <c:v>9.2822999999999996E-11</c:v>
                </c:pt>
                <c:pt idx="3499">
                  <c:v>9.2093999999999998E-11</c:v>
                </c:pt>
                <c:pt idx="3500">
                  <c:v>9.1370000000000003E-11</c:v>
                </c:pt>
                <c:pt idx="3501">
                  <c:v>9.0650000000000005E-11</c:v>
                </c:pt>
                <c:pt idx="3502">
                  <c:v>8.9936000000000006E-11</c:v>
                </c:pt>
                <c:pt idx="3503">
                  <c:v>8.9226000000000003E-11</c:v>
                </c:pt>
                <c:pt idx="3504">
                  <c:v>8.8521999999999999E-11</c:v>
                </c:pt>
                <c:pt idx="3505">
                  <c:v>8.7823E-11</c:v>
                </c:pt>
                <c:pt idx="3506">
                  <c:v>8.7129000000000005E-11</c:v>
                </c:pt>
                <c:pt idx="3507">
                  <c:v>8.6440999999999996E-11</c:v>
                </c:pt>
                <c:pt idx="3508">
                  <c:v>8.5759000000000001E-11</c:v>
                </c:pt>
                <c:pt idx="3509">
                  <c:v>8.5081999999999996E-11</c:v>
                </c:pt>
                <c:pt idx="3510">
                  <c:v>8.4411000000000005E-11</c:v>
                </c:pt>
                <c:pt idx="3511">
                  <c:v>8.3746E-11</c:v>
                </c:pt>
                <c:pt idx="3512">
                  <c:v>8.3085999999999999E-11</c:v>
                </c:pt>
                <c:pt idx="3513">
                  <c:v>8.2431999999999998E-11</c:v>
                </c:pt>
                <c:pt idx="3514">
                  <c:v>8.1783000000000001E-11</c:v>
                </c:pt>
                <c:pt idx="3515">
                  <c:v>8.1140000000000004E-11</c:v>
                </c:pt>
                <c:pt idx="3516">
                  <c:v>8.0501999999999998E-11</c:v>
                </c:pt>
                <c:pt idx="3517">
                  <c:v>7.9870000000000004E-11</c:v>
                </c:pt>
                <c:pt idx="3518">
                  <c:v>7.9243999999999998E-11</c:v>
                </c:pt>
                <c:pt idx="3519">
                  <c:v>7.8624000000000004E-11</c:v>
                </c:pt>
                <c:pt idx="3520">
                  <c:v>7.8009000000000002E-11</c:v>
                </c:pt>
                <c:pt idx="3521">
                  <c:v>7.7399999999999999E-11</c:v>
                </c:pt>
                <c:pt idx="3522">
                  <c:v>7.6796E-11</c:v>
                </c:pt>
                <c:pt idx="3523">
                  <c:v>7.6198000000000001E-11</c:v>
                </c:pt>
                <c:pt idx="3524">
                  <c:v>7.5604999999999994E-11</c:v>
                </c:pt>
                <c:pt idx="3525">
                  <c:v>7.5017000000000003E-11</c:v>
                </c:pt>
                <c:pt idx="3526">
                  <c:v>7.4434000000000004E-11</c:v>
                </c:pt>
                <c:pt idx="3527">
                  <c:v>7.3855999999999995E-11</c:v>
                </c:pt>
                <c:pt idx="3528">
                  <c:v>7.3283000000000004E-11</c:v>
                </c:pt>
                <c:pt idx="3529">
                  <c:v>7.2715000000000004E-11</c:v>
                </c:pt>
                <c:pt idx="3530">
                  <c:v>7.2151E-11</c:v>
                </c:pt>
                <c:pt idx="3531">
                  <c:v>7.1592999999999995E-11</c:v>
                </c:pt>
                <c:pt idx="3532">
                  <c:v>7.1039999999999995E-11</c:v>
                </c:pt>
                <c:pt idx="3533">
                  <c:v>7.0491000000000002E-11</c:v>
                </c:pt>
                <c:pt idx="3534">
                  <c:v>6.9947999999999997E-11</c:v>
                </c:pt>
                <c:pt idx="3535">
                  <c:v>6.9409999999999996E-11</c:v>
                </c:pt>
                <c:pt idx="3536">
                  <c:v>6.7690000000000001E-11</c:v>
                </c:pt>
                <c:pt idx="3537">
                  <c:v>6.5412000000000001E-11</c:v>
                </c:pt>
                <c:pt idx="3538">
                  <c:v>6.4912000000000003E-11</c:v>
                </c:pt>
                <c:pt idx="3539">
                  <c:v>6.4418000000000004E-11</c:v>
                </c:pt>
                <c:pt idx="3540">
                  <c:v>6.3930000000000006E-11</c:v>
                </c:pt>
                <c:pt idx="3541">
                  <c:v>6.3446999999999998E-11</c:v>
                </c:pt>
                <c:pt idx="3542">
                  <c:v>6.2968999999999995E-11</c:v>
                </c:pt>
                <c:pt idx="3543">
                  <c:v>6.2497000000000004E-11</c:v>
                </c:pt>
                <c:pt idx="3544">
                  <c:v>6.2028999999999996E-11</c:v>
                </c:pt>
                <c:pt idx="3545">
                  <c:v>6.1566000000000005E-11</c:v>
                </c:pt>
                <c:pt idx="3546">
                  <c:v>6.1108000000000005E-11</c:v>
                </c:pt>
                <c:pt idx="3547">
                  <c:v>6.0654999999999996E-11</c:v>
                </c:pt>
                <c:pt idx="3548">
                  <c:v>6.0205E-11</c:v>
                </c:pt>
                <c:pt idx="3549">
                  <c:v>5.9761000000000004E-11</c:v>
                </c:pt>
                <c:pt idx="3550">
                  <c:v>5.9319999999999995E-11</c:v>
                </c:pt>
                <c:pt idx="3551">
                  <c:v>5.8884000000000003E-11</c:v>
                </c:pt>
                <c:pt idx="3552">
                  <c:v>5.8450999999999998E-11</c:v>
                </c:pt>
                <c:pt idx="3553">
                  <c:v>5.8022999999999997E-11</c:v>
                </c:pt>
                <c:pt idx="3554">
                  <c:v>5.7598999999999998E-11</c:v>
                </c:pt>
                <c:pt idx="3555">
                  <c:v>5.7177999999999999E-11</c:v>
                </c:pt>
                <c:pt idx="3556">
                  <c:v>5.6761000000000002E-11</c:v>
                </c:pt>
                <c:pt idx="3557">
                  <c:v>5.6346999999999998E-11</c:v>
                </c:pt>
                <c:pt idx="3558">
                  <c:v>5.5937999999999999E-11</c:v>
                </c:pt>
                <c:pt idx="3559">
                  <c:v>5.5531999999999999E-11</c:v>
                </c:pt>
                <c:pt idx="3560">
                  <c:v>5.5130000000000001E-11</c:v>
                </c:pt>
                <c:pt idx="3561">
                  <c:v>5.4731999999999999E-11</c:v>
                </c:pt>
                <c:pt idx="3562">
                  <c:v>5.4337999999999999E-11</c:v>
                </c:pt>
                <c:pt idx="3563">
                  <c:v>5.3948000000000001E-11</c:v>
                </c:pt>
                <c:pt idx="3564">
                  <c:v>5.3561999999999998E-11</c:v>
                </c:pt>
                <c:pt idx="3565">
                  <c:v>5.3179000000000002E-11</c:v>
                </c:pt>
                <c:pt idx="3566">
                  <c:v>5.2800000000000001E-11</c:v>
                </c:pt>
                <c:pt idx="3567">
                  <c:v>5.2424E-11</c:v>
                </c:pt>
                <c:pt idx="3568">
                  <c:v>5.2050999999999999E-11</c:v>
                </c:pt>
                <c:pt idx="3569">
                  <c:v>5.1682000000000001E-11</c:v>
                </c:pt>
                <c:pt idx="3570">
                  <c:v>5.1314999999999999E-11</c:v>
                </c:pt>
                <c:pt idx="3571">
                  <c:v>5.0952E-11</c:v>
                </c:pt>
                <c:pt idx="3572">
                  <c:v>5.0590999999999999E-11</c:v>
                </c:pt>
                <c:pt idx="3573">
                  <c:v>5.0233999999999999E-11</c:v>
                </c:pt>
                <c:pt idx="3574">
                  <c:v>4.9878999999999998E-11</c:v>
                </c:pt>
                <c:pt idx="3575">
                  <c:v>4.9527999999999998E-11</c:v>
                </c:pt>
                <c:pt idx="3576">
                  <c:v>4.9179999999999998E-11</c:v>
                </c:pt>
                <c:pt idx="3577">
                  <c:v>4.8834999999999999E-11</c:v>
                </c:pt>
                <c:pt idx="3578">
                  <c:v>4.8492999999999999E-11</c:v>
                </c:pt>
                <c:pt idx="3579">
                  <c:v>4.8153999999999999E-11</c:v>
                </c:pt>
                <c:pt idx="3580">
                  <c:v>4.7817999999999998E-11</c:v>
                </c:pt>
                <c:pt idx="3581">
                  <c:v>4.7484999999999998E-11</c:v>
                </c:pt>
                <c:pt idx="3582">
                  <c:v>4.7156E-11</c:v>
                </c:pt>
                <c:pt idx="3583">
                  <c:v>4.6830000000000001E-11</c:v>
                </c:pt>
                <c:pt idx="3584">
                  <c:v>4.6506000000000001E-11</c:v>
                </c:pt>
                <c:pt idx="3585">
                  <c:v>4.6186999999999998E-11</c:v>
                </c:pt>
                <c:pt idx="3586">
                  <c:v>4.5869999999999999E-11</c:v>
                </c:pt>
                <c:pt idx="3587">
                  <c:v>4.5556E-11</c:v>
                </c:pt>
                <c:pt idx="3588">
                  <c:v>4.5245000000000001E-11</c:v>
                </c:pt>
                <c:pt idx="3589">
                  <c:v>4.4937999999999998E-11</c:v>
                </c:pt>
                <c:pt idx="3590">
                  <c:v>4.4632999999999999E-11</c:v>
                </c:pt>
                <c:pt idx="3591">
                  <c:v>4.4330999999999999E-11</c:v>
                </c:pt>
                <c:pt idx="3592">
                  <c:v>3.7195000000000001E-11</c:v>
                </c:pt>
                <c:pt idx="3593">
                  <c:v>3.6945000000000001E-11</c:v>
                </c:pt>
                <c:pt idx="3594">
                  <c:v>3.6695999999999998E-11</c:v>
                </c:pt>
                <c:pt idx="3595">
                  <c:v>3.6450000000000001E-11</c:v>
                </c:pt>
                <c:pt idx="3596">
                  <c:v>3.6206000000000001E-11</c:v>
                </c:pt>
                <c:pt idx="3597">
                  <c:v>3.5964E-11</c:v>
                </c:pt>
                <c:pt idx="3598">
                  <c:v>3.5724999999999998E-11</c:v>
                </c:pt>
                <c:pt idx="3599">
                  <c:v>3.5486999999999999E-11</c:v>
                </c:pt>
                <c:pt idx="3600">
                  <c:v>3.5251999999999999E-11</c:v>
                </c:pt>
                <c:pt idx="3601">
                  <c:v>3.5018999999999997E-11</c:v>
                </c:pt>
                <c:pt idx="3602">
                  <c:v>3.4787999999999999E-11</c:v>
                </c:pt>
                <c:pt idx="3603">
                  <c:v>3.4558999999999999E-11</c:v>
                </c:pt>
                <c:pt idx="3604">
                  <c:v>3.4332999999999999E-11</c:v>
                </c:pt>
                <c:pt idx="3605">
                  <c:v>3.4108999999999997E-11</c:v>
                </c:pt>
                <c:pt idx="3606">
                  <c:v>3.3886999999999999E-11</c:v>
                </c:pt>
                <c:pt idx="3607">
                  <c:v>3.3666999999999999E-11</c:v>
                </c:pt>
                <c:pt idx="3608">
                  <c:v>3.3449000000000003E-11</c:v>
                </c:pt>
                <c:pt idx="3609">
                  <c:v>3.3234E-11</c:v>
                </c:pt>
                <c:pt idx="3610">
                  <c:v>3.3019999999999999E-11</c:v>
                </c:pt>
                <c:pt idx="3611">
                  <c:v>3.2808999999999999E-11</c:v>
                </c:pt>
                <c:pt idx="3612">
                  <c:v>3.2600000000000002E-11</c:v>
                </c:pt>
                <c:pt idx="3613">
                  <c:v>3.2392999999999997E-11</c:v>
                </c:pt>
                <c:pt idx="3614">
                  <c:v>3.2188000000000003E-11</c:v>
                </c:pt>
                <c:pt idx="3615">
                  <c:v>3.1983999999999998E-11</c:v>
                </c:pt>
                <c:pt idx="3616">
                  <c:v>3.1782999999999999E-11</c:v>
                </c:pt>
                <c:pt idx="3617">
                  <c:v>3.1583999999999998E-11</c:v>
                </c:pt>
                <c:pt idx="3618">
                  <c:v>3.1387000000000001E-11</c:v>
                </c:pt>
                <c:pt idx="3619">
                  <c:v>3.1192000000000002E-11</c:v>
                </c:pt>
                <c:pt idx="3620">
                  <c:v>3.0997999999999999E-11</c:v>
                </c:pt>
                <c:pt idx="3621">
                  <c:v>3.0807000000000002E-11</c:v>
                </c:pt>
                <c:pt idx="3622">
                  <c:v>3.0617E-11</c:v>
                </c:pt>
                <c:pt idx="3623">
                  <c:v>3.0429000000000003E-11</c:v>
                </c:pt>
                <c:pt idx="3624">
                  <c:v>3.0242999999999997E-11</c:v>
                </c:pt>
                <c:pt idx="3625">
                  <c:v>3.0059000000000002E-11</c:v>
                </c:pt>
                <c:pt idx="3626">
                  <c:v>2.9876999999999998E-11</c:v>
                </c:pt>
                <c:pt idx="3627">
                  <c:v>2.9696999999999998E-11</c:v>
                </c:pt>
                <c:pt idx="3628">
                  <c:v>2.9518000000000001E-11</c:v>
                </c:pt>
                <c:pt idx="3629">
                  <c:v>2.9341000000000001E-11</c:v>
                </c:pt>
                <c:pt idx="3630">
                  <c:v>2.9165999999999999E-11</c:v>
                </c:pt>
                <c:pt idx="3631">
                  <c:v>2.8993000000000001E-11</c:v>
                </c:pt>
                <c:pt idx="3632">
                  <c:v>2.8820999999999999E-11</c:v>
                </c:pt>
                <c:pt idx="3633">
                  <c:v>2.8651000000000001E-11</c:v>
                </c:pt>
                <c:pt idx="3634">
                  <c:v>2.8483000000000001E-11</c:v>
                </c:pt>
                <c:pt idx="3635">
                  <c:v>2.8316E-11</c:v>
                </c:pt>
                <c:pt idx="3636">
                  <c:v>2.8150000000000001E-11</c:v>
                </c:pt>
                <c:pt idx="3637">
                  <c:v>2.7986E-11</c:v>
                </c:pt>
                <c:pt idx="3638">
                  <c:v>2.7823E-11</c:v>
                </c:pt>
                <c:pt idx="3639">
                  <c:v>2.7661999999999999E-11</c:v>
                </c:pt>
                <c:pt idx="3640">
                  <c:v>2.7502E-11</c:v>
                </c:pt>
                <c:pt idx="3641">
                  <c:v>2.7342999999999999E-11</c:v>
                </c:pt>
                <c:pt idx="3642">
                  <c:v>2.7185000000000001E-11</c:v>
                </c:pt>
                <c:pt idx="3643">
                  <c:v>2.7029E-11</c:v>
                </c:pt>
                <c:pt idx="3644">
                  <c:v>2.6873E-11</c:v>
                </c:pt>
                <c:pt idx="3645">
                  <c:v>2.6719E-11</c:v>
                </c:pt>
                <c:pt idx="3646">
                  <c:v>2.6566E-11</c:v>
                </c:pt>
                <c:pt idx="3647">
                  <c:v>2.6414000000000001E-11</c:v>
                </c:pt>
                <c:pt idx="3648">
                  <c:v>2.6264E-11</c:v>
                </c:pt>
                <c:pt idx="3649">
                  <c:v>2.6114E-11</c:v>
                </c:pt>
                <c:pt idx="3650">
                  <c:v>2.5966E-11</c:v>
                </c:pt>
                <c:pt idx="3651">
                  <c:v>2.5818E-11</c:v>
                </c:pt>
                <c:pt idx="3652">
                  <c:v>2.5672000000000001E-11</c:v>
                </c:pt>
                <c:pt idx="3653">
                  <c:v>2.5527000000000001E-11</c:v>
                </c:pt>
                <c:pt idx="3654">
                  <c:v>2.5383E-11</c:v>
                </c:pt>
                <c:pt idx="3655">
                  <c:v>2.5238999999999999E-11</c:v>
                </c:pt>
                <c:pt idx="3656">
                  <c:v>2.5096999999999999E-11</c:v>
                </c:pt>
                <c:pt idx="3657">
                  <c:v>2.4954999999999999E-11</c:v>
                </c:pt>
                <c:pt idx="3658">
                  <c:v>2.4814000000000002E-11</c:v>
                </c:pt>
                <c:pt idx="3659">
                  <c:v>2.4673999999999999E-11</c:v>
                </c:pt>
                <c:pt idx="3660">
                  <c:v>2.4534999999999999E-11</c:v>
                </c:pt>
                <c:pt idx="3661">
                  <c:v>2.4395999999999999E-11</c:v>
                </c:pt>
                <c:pt idx="3662">
                  <c:v>2.4258000000000001E-11</c:v>
                </c:pt>
                <c:pt idx="3663">
                  <c:v>2.412E-11</c:v>
                </c:pt>
                <c:pt idx="3664">
                  <c:v>2.3983000000000001E-11</c:v>
                </c:pt>
                <c:pt idx="3665">
                  <c:v>2.3847E-11</c:v>
                </c:pt>
                <c:pt idx="3666">
                  <c:v>2.3711E-11</c:v>
                </c:pt>
                <c:pt idx="3667">
                  <c:v>2.3575E-11</c:v>
                </c:pt>
                <c:pt idx="3668">
                  <c:v>2.3441000000000001E-11</c:v>
                </c:pt>
                <c:pt idx="3669">
                  <c:v>2.3307000000000002E-11</c:v>
                </c:pt>
                <c:pt idx="3670">
                  <c:v>2.3174000000000001E-11</c:v>
                </c:pt>
                <c:pt idx="3671">
                  <c:v>2.3042E-11</c:v>
                </c:pt>
                <c:pt idx="3672">
                  <c:v>2.2910000000000002E-11</c:v>
                </c:pt>
                <c:pt idx="3673">
                  <c:v>2.2780000000000001E-11</c:v>
                </c:pt>
                <c:pt idx="3674">
                  <c:v>2.2650000000000001E-11</c:v>
                </c:pt>
                <c:pt idx="3675">
                  <c:v>2.2520999999999999E-11</c:v>
                </c:pt>
                <c:pt idx="3676">
                  <c:v>2.2393E-11</c:v>
                </c:pt>
                <c:pt idx="3677">
                  <c:v>2.2265999999999999E-11</c:v>
                </c:pt>
                <c:pt idx="3678">
                  <c:v>2.2138999999999998E-11</c:v>
                </c:pt>
                <c:pt idx="3679">
                  <c:v>2.2013999999999999E-11</c:v>
                </c:pt>
                <c:pt idx="3680">
                  <c:v>2.1888999999999999E-11</c:v>
                </c:pt>
                <c:pt idx="3681">
                  <c:v>2.1764999999999999E-11</c:v>
                </c:pt>
                <c:pt idx="3682">
                  <c:v>2.1641000000000001E-11</c:v>
                </c:pt>
                <c:pt idx="3683">
                  <c:v>2.1519000000000002E-11</c:v>
                </c:pt>
                <c:pt idx="3684">
                  <c:v>2.1396999999999999E-11</c:v>
                </c:pt>
                <c:pt idx="3685">
                  <c:v>2.1276000000000001E-11</c:v>
                </c:pt>
                <c:pt idx="3686">
                  <c:v>2.1155E-11</c:v>
                </c:pt>
                <c:pt idx="3687">
                  <c:v>2.1035000000000002E-11</c:v>
                </c:pt>
                <c:pt idx="3688">
                  <c:v>2.0915999999999999E-11</c:v>
                </c:pt>
                <c:pt idx="3689">
                  <c:v>2.0796999999999999E-11</c:v>
                </c:pt>
                <c:pt idx="3690">
                  <c:v>2.0679000000000001E-11</c:v>
                </c:pt>
                <c:pt idx="3691">
                  <c:v>2.0561E-11</c:v>
                </c:pt>
                <c:pt idx="3692">
                  <c:v>2.0445E-11</c:v>
                </c:pt>
                <c:pt idx="3693">
                  <c:v>2.0328000000000001E-11</c:v>
                </c:pt>
                <c:pt idx="3694">
                  <c:v>2.0212000000000002E-11</c:v>
                </c:pt>
                <c:pt idx="3695">
                  <c:v>2.0097E-11</c:v>
                </c:pt>
                <c:pt idx="3696">
                  <c:v>1.9981999999999999E-11</c:v>
                </c:pt>
                <c:pt idx="3697">
                  <c:v>1.9866999999999998E-11</c:v>
                </c:pt>
                <c:pt idx="3698">
                  <c:v>1.9753E-11</c:v>
                </c:pt>
                <c:pt idx="3699">
                  <c:v>1.9639000000000001E-11</c:v>
                </c:pt>
                <c:pt idx="3700">
                  <c:v>1.9526000000000001E-11</c:v>
                </c:pt>
                <c:pt idx="3701">
                  <c:v>1.9413000000000001E-11</c:v>
                </c:pt>
                <c:pt idx="3702">
                  <c:v>1.9300999999999999E-11</c:v>
                </c:pt>
                <c:pt idx="3703">
                  <c:v>1.9189000000000002E-11</c:v>
                </c:pt>
                <c:pt idx="3704">
                  <c:v>1.9077999999999999E-11</c:v>
                </c:pt>
                <c:pt idx="3705">
                  <c:v>1.8967E-11</c:v>
                </c:pt>
                <c:pt idx="3706">
                  <c:v>1.8857999999999999E-11</c:v>
                </c:pt>
                <c:pt idx="3707">
                  <c:v>1.8747999999999999E-11</c:v>
                </c:pt>
                <c:pt idx="3708">
                  <c:v>1.864E-11</c:v>
                </c:pt>
                <c:pt idx="3709">
                  <c:v>1.8532000000000001E-11</c:v>
                </c:pt>
                <c:pt idx="3710">
                  <c:v>1.8424000000000001E-11</c:v>
                </c:pt>
                <c:pt idx="3711">
                  <c:v>1.8317000000000001E-11</c:v>
                </c:pt>
                <c:pt idx="3712">
                  <c:v>1.8211E-11</c:v>
                </c:pt>
                <c:pt idx="3713">
                  <c:v>1.8106000000000001E-11</c:v>
                </c:pt>
                <c:pt idx="3714">
                  <c:v>1.8001000000000001E-11</c:v>
                </c:pt>
                <c:pt idx="3715">
                  <c:v>1.7895999999999999E-11</c:v>
                </c:pt>
                <c:pt idx="3716">
                  <c:v>1.7791999999999999E-11</c:v>
                </c:pt>
                <c:pt idx="3717">
                  <c:v>1.7689E-11</c:v>
                </c:pt>
                <c:pt idx="3718">
                  <c:v>1.7585999999999999E-11</c:v>
                </c:pt>
                <c:pt idx="3719">
                  <c:v>1.7483000000000001E-11</c:v>
                </c:pt>
                <c:pt idx="3720">
                  <c:v>1.7381000000000001E-11</c:v>
                </c:pt>
                <c:pt idx="3721">
                  <c:v>1.7280000000000001E-11</c:v>
                </c:pt>
                <c:pt idx="3722">
                  <c:v>1.7178000000000001E-11</c:v>
                </c:pt>
                <c:pt idx="3723">
                  <c:v>1.7078E-11</c:v>
                </c:pt>
                <c:pt idx="3724">
                  <c:v>1.6978000000000001E-11</c:v>
                </c:pt>
                <c:pt idx="3725">
                  <c:v>1.6878E-11</c:v>
                </c:pt>
                <c:pt idx="3726">
                  <c:v>1.6779E-11</c:v>
                </c:pt>
                <c:pt idx="3727">
                  <c:v>1.6681E-11</c:v>
                </c:pt>
                <c:pt idx="3728">
                  <c:v>1.6582999999999999E-11</c:v>
                </c:pt>
                <c:pt idx="3729">
                  <c:v>1.6486000000000001E-11</c:v>
                </c:pt>
                <c:pt idx="3730">
                  <c:v>1.6388999999999999E-11</c:v>
                </c:pt>
                <c:pt idx="3731">
                  <c:v>1.6292999999999999E-11</c:v>
                </c:pt>
                <c:pt idx="3732">
                  <c:v>1.6197E-11</c:v>
                </c:pt>
                <c:pt idx="3733">
                  <c:v>1.6101E-11</c:v>
                </c:pt>
                <c:pt idx="3734">
                  <c:v>1.6007000000000002E-11</c:v>
                </c:pt>
                <c:pt idx="3735">
                  <c:v>1.5912000000000001E-11</c:v>
                </c:pt>
                <c:pt idx="3736">
                  <c:v>1.5817999999999999E-11</c:v>
                </c:pt>
                <c:pt idx="3737">
                  <c:v>1.5724999999999999E-11</c:v>
                </c:pt>
                <c:pt idx="3738">
                  <c:v>1.5632E-11</c:v>
                </c:pt>
                <c:pt idx="3739">
                  <c:v>1.5539E-11</c:v>
                </c:pt>
                <c:pt idx="3740">
                  <c:v>1.5446999999999999E-11</c:v>
                </c:pt>
                <c:pt idx="3741">
                  <c:v>1.5355000000000002E-11</c:v>
                </c:pt>
                <c:pt idx="3742">
                  <c:v>1.5264E-11</c:v>
                </c:pt>
                <c:pt idx="3743">
                  <c:v>1.5171999999999999E-11</c:v>
                </c:pt>
                <c:pt idx="3744">
                  <c:v>1.5081E-11</c:v>
                </c:pt>
                <c:pt idx="3745">
                  <c:v>1.4991E-11</c:v>
                </c:pt>
                <c:pt idx="3746">
                  <c:v>1.4900000000000002E-11</c:v>
                </c:pt>
                <c:pt idx="3747">
                  <c:v>1.4809999999999998E-11</c:v>
                </c:pt>
                <c:pt idx="3748">
                  <c:v>1.4719999999999999E-11</c:v>
                </c:pt>
                <c:pt idx="3749">
                  <c:v>1.4629999999999999E-11</c:v>
                </c:pt>
                <c:pt idx="3750">
                  <c:v>1.4541E-11</c:v>
                </c:pt>
                <c:pt idx="3751">
                  <c:v>1.4452E-11</c:v>
                </c:pt>
                <c:pt idx="3752">
                  <c:v>1.4362999999999999E-11</c:v>
                </c:pt>
                <c:pt idx="3753">
                  <c:v>1.4275E-11</c:v>
                </c:pt>
                <c:pt idx="3754">
                  <c:v>1.4187E-11</c:v>
                </c:pt>
                <c:pt idx="3755">
                  <c:v>1.4099E-11</c:v>
                </c:pt>
                <c:pt idx="3756">
                  <c:v>1.4012E-11</c:v>
                </c:pt>
                <c:pt idx="3757">
                  <c:v>1.3925E-11</c:v>
                </c:pt>
                <c:pt idx="3758">
                  <c:v>1.3838E-11</c:v>
                </c:pt>
                <c:pt idx="3759">
                  <c:v>1.3752E-11</c:v>
                </c:pt>
                <c:pt idx="3760">
                  <c:v>1.3665E-11</c:v>
                </c:pt>
                <c:pt idx="3761">
                  <c:v>1.358E-11</c:v>
                </c:pt>
                <c:pt idx="3762">
                  <c:v>1.3494E-11</c:v>
                </c:pt>
                <c:pt idx="3763">
                  <c:v>1.3409E-11</c:v>
                </c:pt>
                <c:pt idx="3764">
                  <c:v>1.3323999999999999E-11</c:v>
                </c:pt>
                <c:pt idx="3765">
                  <c:v>1.3239999999999999E-11</c:v>
                </c:pt>
                <c:pt idx="3766">
                  <c:v>1.3155E-11</c:v>
                </c:pt>
                <c:pt idx="3767">
                  <c:v>1.3071999999999999E-11</c:v>
                </c:pt>
                <c:pt idx="3768">
                  <c:v>1.2988000000000001E-11</c:v>
                </c:pt>
                <c:pt idx="3769">
                  <c:v>1.2905E-11</c:v>
                </c:pt>
                <c:pt idx="3770">
                  <c:v>1.2823000000000001E-11</c:v>
                </c:pt>
                <c:pt idx="3771">
                  <c:v>1.2741E-11</c:v>
                </c:pt>
                <c:pt idx="3772">
                  <c:v>1.2658999999999999E-11</c:v>
                </c:pt>
                <c:pt idx="3773">
                  <c:v>1.2578000000000001E-11</c:v>
                </c:pt>
                <c:pt idx="3774">
                  <c:v>1.2497000000000001E-11</c:v>
                </c:pt>
                <c:pt idx="3775">
                  <c:v>1.2416999999999999E-11</c:v>
                </c:pt>
                <c:pt idx="3776">
                  <c:v>1.2337E-11</c:v>
                </c:pt>
                <c:pt idx="3777">
                  <c:v>1.2258E-11</c:v>
                </c:pt>
                <c:pt idx="3778">
                  <c:v>1.2179E-11</c:v>
                </c:pt>
                <c:pt idx="3779">
                  <c:v>1.2100000000000001E-11</c:v>
                </c:pt>
                <c:pt idx="3780">
                  <c:v>1.2022E-11</c:v>
                </c:pt>
                <c:pt idx="3781">
                  <c:v>1.1945E-11</c:v>
                </c:pt>
                <c:pt idx="3782">
                  <c:v>1.1868000000000001E-11</c:v>
                </c:pt>
                <c:pt idx="3783">
                  <c:v>1.1790999999999999E-11</c:v>
                </c:pt>
                <c:pt idx="3784">
                  <c:v>1.1715E-11</c:v>
                </c:pt>
                <c:pt idx="3785">
                  <c:v>1.1639000000000001E-11</c:v>
                </c:pt>
                <c:pt idx="3786">
                  <c:v>1.1564E-11</c:v>
                </c:pt>
                <c:pt idx="3787">
                  <c:v>1.1489E-11</c:v>
                </c:pt>
                <c:pt idx="3788">
                  <c:v>1.1415E-11</c:v>
                </c:pt>
                <c:pt idx="3789">
                  <c:v>1.1341E-11</c:v>
                </c:pt>
                <c:pt idx="3790">
                  <c:v>1.1267E-11</c:v>
                </c:pt>
                <c:pt idx="3791">
                  <c:v>1.1193999999999999E-11</c:v>
                </c:pt>
                <c:pt idx="3792">
                  <c:v>1.1121E-11</c:v>
                </c:pt>
                <c:pt idx="3793">
                  <c:v>1.1048999999999999E-11</c:v>
                </c:pt>
                <c:pt idx="3794">
                  <c:v>1.0977000000000001E-11</c:v>
                </c:pt>
                <c:pt idx="3795">
                  <c:v>1.0905E-11</c:v>
                </c:pt>
                <c:pt idx="3796">
                  <c:v>1.0834E-11</c:v>
                </c:pt>
                <c:pt idx="3797">
                  <c:v>1.0763E-11</c:v>
                </c:pt>
                <c:pt idx="3798">
                  <c:v>1.0693000000000001E-11</c:v>
                </c:pt>
                <c:pt idx="3799">
                  <c:v>1.0622000000000001E-11</c:v>
                </c:pt>
                <c:pt idx="3800">
                  <c:v>1.0551999999999999E-11</c:v>
                </c:pt>
                <c:pt idx="3801">
                  <c:v>1.0483E-11</c:v>
                </c:pt>
                <c:pt idx="3802">
                  <c:v>1.0412999999999999E-11</c:v>
                </c:pt>
                <c:pt idx="3803">
                  <c:v>1.0344E-11</c:v>
                </c:pt>
                <c:pt idx="3804">
                  <c:v>1.0275E-11</c:v>
                </c:pt>
                <c:pt idx="3805">
                  <c:v>1.0206000000000001E-11</c:v>
                </c:pt>
                <c:pt idx="3806">
                  <c:v>1.0138000000000001E-11</c:v>
                </c:pt>
                <c:pt idx="3807">
                  <c:v>1.0069E-11</c:v>
                </c:pt>
                <c:pt idx="3808">
                  <c:v>1.0001E-11</c:v>
                </c:pt>
                <c:pt idx="3809">
                  <c:v>9.9337999999999995E-12</c:v>
                </c:pt>
                <c:pt idx="3810">
                  <c:v>9.8664E-12</c:v>
                </c:pt>
                <c:pt idx="3811">
                  <c:v>9.7992999999999993E-12</c:v>
                </c:pt>
                <c:pt idx="3812">
                  <c:v>9.7323999999999992E-12</c:v>
                </c:pt>
                <c:pt idx="3813">
                  <c:v>9.6659000000000006E-12</c:v>
                </c:pt>
                <c:pt idx="3814">
                  <c:v>9.5995999999999996E-12</c:v>
                </c:pt>
                <c:pt idx="3815">
                  <c:v>9.5336000000000005E-12</c:v>
                </c:pt>
                <c:pt idx="3816">
                  <c:v>9.4678000000000005E-12</c:v>
                </c:pt>
                <c:pt idx="3817">
                  <c:v>9.4022999999999992E-12</c:v>
                </c:pt>
                <c:pt idx="3818">
                  <c:v>9.3370000000000003E-12</c:v>
                </c:pt>
                <c:pt idx="3819">
                  <c:v>9.2720000000000001E-12</c:v>
                </c:pt>
                <c:pt idx="3820">
                  <c:v>9.2070999999999994E-12</c:v>
                </c:pt>
                <c:pt idx="3821">
                  <c:v>9.1425000000000007E-12</c:v>
                </c:pt>
                <c:pt idx="3822">
                  <c:v>9.0780999999999995E-12</c:v>
                </c:pt>
                <c:pt idx="3823">
                  <c:v>9.0140000000000002E-12</c:v>
                </c:pt>
                <c:pt idx="3824">
                  <c:v>8.9501999999999996E-12</c:v>
                </c:pt>
                <c:pt idx="3825">
                  <c:v>8.8865999999999997E-12</c:v>
                </c:pt>
                <c:pt idx="3826">
                  <c:v>8.8233999999999997E-12</c:v>
                </c:pt>
                <c:pt idx="3827">
                  <c:v>8.7604000000000005E-12</c:v>
                </c:pt>
                <c:pt idx="3828">
                  <c:v>8.6977999999999996E-12</c:v>
                </c:pt>
                <c:pt idx="3829">
                  <c:v>8.6355000000000005E-12</c:v>
                </c:pt>
                <c:pt idx="3830">
                  <c:v>8.5735999999999997E-12</c:v>
                </c:pt>
                <c:pt idx="3831">
                  <c:v>8.5119999999999993E-12</c:v>
                </c:pt>
                <c:pt idx="3832">
                  <c:v>8.4508000000000003E-12</c:v>
                </c:pt>
                <c:pt idx="3833">
                  <c:v>8.3898000000000005E-12</c:v>
                </c:pt>
                <c:pt idx="3834">
                  <c:v>8.3292000000000005E-12</c:v>
                </c:pt>
                <c:pt idx="3835">
                  <c:v>8.2690000000000004E-12</c:v>
                </c:pt>
                <c:pt idx="3836">
                  <c:v>8.2091000000000006E-12</c:v>
                </c:pt>
                <c:pt idx="3837">
                  <c:v>8.1494999999999996E-12</c:v>
                </c:pt>
                <c:pt idx="3838">
                  <c:v>8.0902000000000004E-12</c:v>
                </c:pt>
                <c:pt idx="3839">
                  <c:v>8.0312999999999995E-12</c:v>
                </c:pt>
                <c:pt idx="3840">
                  <c:v>7.9727000000000006E-12</c:v>
                </c:pt>
                <c:pt idx="3841">
                  <c:v>7.9144000000000003E-12</c:v>
                </c:pt>
                <c:pt idx="3842">
                  <c:v>7.8564000000000003E-12</c:v>
                </c:pt>
                <c:pt idx="3843">
                  <c:v>7.7987000000000007E-12</c:v>
                </c:pt>
                <c:pt idx="3844">
                  <c:v>7.7413999999999993E-12</c:v>
                </c:pt>
                <c:pt idx="3845">
                  <c:v>7.6843000000000003E-12</c:v>
                </c:pt>
                <c:pt idx="3846">
                  <c:v>7.6274000000000004E-12</c:v>
                </c:pt>
                <c:pt idx="3847">
                  <c:v>7.5709000000000004E-12</c:v>
                </c:pt>
                <c:pt idx="3848">
                  <c:v>7.5147000000000007E-12</c:v>
                </c:pt>
                <c:pt idx="3849">
                  <c:v>7.4587000000000001E-12</c:v>
                </c:pt>
                <c:pt idx="3850">
                  <c:v>7.4030999999999994E-12</c:v>
                </c:pt>
                <c:pt idx="3851">
                  <c:v>7.3476999999999995E-12</c:v>
                </c:pt>
                <c:pt idx="3852">
                  <c:v>7.2926999999999994E-12</c:v>
                </c:pt>
                <c:pt idx="3853">
                  <c:v>7.2381E-12</c:v>
                </c:pt>
                <c:pt idx="3854">
                  <c:v>7.1838000000000001E-12</c:v>
                </c:pt>
                <c:pt idx="3855">
                  <c:v>7.1297999999999998E-12</c:v>
                </c:pt>
                <c:pt idx="3856">
                  <c:v>7.0762000000000001E-12</c:v>
                </c:pt>
                <c:pt idx="3857">
                  <c:v>7.0230000000000003E-12</c:v>
                </c:pt>
                <c:pt idx="3858">
                  <c:v>6.9701E-12</c:v>
                </c:pt>
                <c:pt idx="3859">
                  <c:v>6.9176000000000003E-12</c:v>
                </c:pt>
                <c:pt idx="3860">
                  <c:v>6.8654000000000002E-12</c:v>
                </c:pt>
                <c:pt idx="3861">
                  <c:v>6.8135000000000004E-12</c:v>
                </c:pt>
                <c:pt idx="3862">
                  <c:v>6.7619999999999997E-12</c:v>
                </c:pt>
                <c:pt idx="3863">
                  <c:v>6.7108E-12</c:v>
                </c:pt>
                <c:pt idx="3864">
                  <c:v>6.6598999999999999E-12</c:v>
                </c:pt>
                <c:pt idx="3865">
                  <c:v>6.6093999999999997E-12</c:v>
                </c:pt>
                <c:pt idx="3866">
                  <c:v>6.5591000000000002E-12</c:v>
                </c:pt>
                <c:pt idx="3867">
                  <c:v>6.5091999999999998E-12</c:v>
                </c:pt>
                <c:pt idx="3868">
                  <c:v>6.4595000000000001E-12</c:v>
                </c:pt>
                <c:pt idx="3869">
                  <c:v>6.4102000000000003E-12</c:v>
                </c:pt>
                <c:pt idx="3870">
                  <c:v>6.3610999999999996E-12</c:v>
                </c:pt>
                <c:pt idx="3871">
                  <c:v>6.3123000000000001E-12</c:v>
                </c:pt>
                <c:pt idx="3872">
                  <c:v>6.2639000000000004E-12</c:v>
                </c:pt>
                <c:pt idx="3873">
                  <c:v>6.2156999999999999E-12</c:v>
                </c:pt>
                <c:pt idx="3874">
                  <c:v>6.1679E-12</c:v>
                </c:pt>
                <c:pt idx="3875">
                  <c:v>6.1203000000000001E-12</c:v>
                </c:pt>
                <c:pt idx="3876">
                  <c:v>6.0731999999999996E-12</c:v>
                </c:pt>
                <c:pt idx="3877">
                  <c:v>6.0264000000000003E-12</c:v>
                </c:pt>
                <c:pt idx="3878">
                  <c:v>5.9799000000000004E-12</c:v>
                </c:pt>
                <c:pt idx="3879">
                  <c:v>5.9337999999999996E-12</c:v>
                </c:pt>
                <c:pt idx="3880">
                  <c:v>5.8881000000000003E-12</c:v>
                </c:pt>
                <c:pt idx="3881">
                  <c:v>5.8428000000000001E-12</c:v>
                </c:pt>
                <c:pt idx="3882">
                  <c:v>5.7978999999999998E-12</c:v>
                </c:pt>
                <c:pt idx="3883">
                  <c:v>5.7532999999999997E-12</c:v>
                </c:pt>
                <c:pt idx="3884">
                  <c:v>5.7091999999999999E-12</c:v>
                </c:pt>
                <c:pt idx="3885">
                  <c:v>5.6653000000000001E-12</c:v>
                </c:pt>
                <c:pt idx="3886">
                  <c:v>5.6218000000000001E-12</c:v>
                </c:pt>
                <c:pt idx="3887">
                  <c:v>5.5787E-12</c:v>
                </c:pt>
                <c:pt idx="3888">
                  <c:v>5.5359000000000003E-12</c:v>
                </c:pt>
                <c:pt idx="3889">
                  <c:v>5.4934E-12</c:v>
                </c:pt>
                <c:pt idx="3890">
                  <c:v>5.4512999999999996E-12</c:v>
                </c:pt>
                <c:pt idx="3891">
                  <c:v>5.4094E-12</c:v>
                </c:pt>
                <c:pt idx="3892">
                  <c:v>5.3679000000000002E-12</c:v>
                </c:pt>
                <c:pt idx="3893">
                  <c:v>5.3268000000000003E-12</c:v>
                </c:pt>
                <c:pt idx="3894">
                  <c:v>5.2859000000000003E-12</c:v>
                </c:pt>
                <c:pt idx="3895">
                  <c:v>5.2452999999999999E-12</c:v>
                </c:pt>
                <c:pt idx="3896">
                  <c:v>5.2051000000000001E-12</c:v>
                </c:pt>
                <c:pt idx="3897">
                  <c:v>5.1651999999999998E-12</c:v>
                </c:pt>
                <c:pt idx="3898">
                  <c:v>5.1255999999999999E-12</c:v>
                </c:pt>
                <c:pt idx="3899">
                  <c:v>5.0863000000000002E-12</c:v>
                </c:pt>
                <c:pt idx="3900">
                  <c:v>5.0473000000000001E-12</c:v>
                </c:pt>
                <c:pt idx="3901">
                  <c:v>5.0086000000000003E-12</c:v>
                </c:pt>
                <c:pt idx="3902">
                  <c:v>4.9702E-12</c:v>
                </c:pt>
                <c:pt idx="3903">
                  <c:v>4.9321E-12</c:v>
                </c:pt>
                <c:pt idx="3904">
                  <c:v>4.8941999999999999E-12</c:v>
                </c:pt>
                <c:pt idx="3905">
                  <c:v>4.8566000000000001E-12</c:v>
                </c:pt>
                <c:pt idx="3906">
                  <c:v>4.8192999999999999E-12</c:v>
                </c:pt>
                <c:pt idx="3907">
                  <c:v>4.7822999999999999E-12</c:v>
                </c:pt>
                <c:pt idx="3908">
                  <c:v>4.7456000000000003E-12</c:v>
                </c:pt>
                <c:pt idx="3909">
                  <c:v>4.7090999999999998E-12</c:v>
                </c:pt>
                <c:pt idx="3910">
                  <c:v>4.673E-12</c:v>
                </c:pt>
                <c:pt idx="3911">
                  <c:v>4.6371999999999997E-12</c:v>
                </c:pt>
                <c:pt idx="3912">
                  <c:v>4.6016999999999997E-12</c:v>
                </c:pt>
                <c:pt idx="3913">
                  <c:v>4.5665E-12</c:v>
                </c:pt>
                <c:pt idx="3914">
                  <c:v>4.5317000000000002E-12</c:v>
                </c:pt>
                <c:pt idx="3915">
                  <c:v>4.4973000000000002E-12</c:v>
                </c:pt>
                <c:pt idx="3916">
                  <c:v>4.4631999999999998E-12</c:v>
                </c:pt>
                <c:pt idx="3917">
                  <c:v>4.4295000000000001E-12</c:v>
                </c:pt>
                <c:pt idx="3918">
                  <c:v>4.3960999999999998E-12</c:v>
                </c:pt>
                <c:pt idx="3919">
                  <c:v>4.3631999999999998E-12</c:v>
                </c:pt>
                <c:pt idx="3920">
                  <c:v>4.3304999999999998E-12</c:v>
                </c:pt>
                <c:pt idx="3921">
                  <c:v>4.2983E-12</c:v>
                </c:pt>
                <c:pt idx="3922">
                  <c:v>4.2663000000000001E-12</c:v>
                </c:pt>
                <c:pt idx="3923">
                  <c:v>4.2347000000000001E-12</c:v>
                </c:pt>
                <c:pt idx="3924">
                  <c:v>4.2033999999999996E-12</c:v>
                </c:pt>
                <c:pt idx="3925">
                  <c:v>4.1724999999999998E-12</c:v>
                </c:pt>
                <c:pt idx="3926">
                  <c:v>4.1418E-12</c:v>
                </c:pt>
                <c:pt idx="3927">
                  <c:v>4.1115E-12</c:v>
                </c:pt>
                <c:pt idx="3928">
                  <c:v>4.0815000000000003E-12</c:v>
                </c:pt>
                <c:pt idx="3929">
                  <c:v>4.0516999999999998E-12</c:v>
                </c:pt>
                <c:pt idx="3930">
                  <c:v>4.0222999999999999E-12</c:v>
                </c:pt>
                <c:pt idx="3931">
                  <c:v>3.9931E-12</c:v>
                </c:pt>
                <c:pt idx="3932">
                  <c:v>3.9641999999999996E-12</c:v>
                </c:pt>
                <c:pt idx="3933">
                  <c:v>3.9356000000000003E-12</c:v>
                </c:pt>
                <c:pt idx="3934">
                  <c:v>3.9072000000000002E-12</c:v>
                </c:pt>
                <c:pt idx="3935">
                  <c:v>3.8789999999999999E-12</c:v>
                </c:pt>
                <c:pt idx="3936">
                  <c:v>3.8511E-12</c:v>
                </c:pt>
                <c:pt idx="3937">
                  <c:v>3.8234E-12</c:v>
                </c:pt>
                <c:pt idx="3938">
                  <c:v>3.7960000000000004E-12</c:v>
                </c:pt>
                <c:pt idx="3939">
                  <c:v>3.7687000000000003E-12</c:v>
                </c:pt>
                <c:pt idx="3940">
                  <c:v>3.7416999999999997E-12</c:v>
                </c:pt>
                <c:pt idx="3941">
                  <c:v>3.7150000000000002E-12</c:v>
                </c:pt>
                <c:pt idx="3942">
                  <c:v>3.6884999999999999E-12</c:v>
                </c:pt>
                <c:pt idx="3943">
                  <c:v>3.6622000000000003E-12</c:v>
                </c:pt>
                <c:pt idx="3944">
                  <c:v>3.6360999999999998E-12</c:v>
                </c:pt>
                <c:pt idx="3945">
                  <c:v>3.6103000000000001E-12</c:v>
                </c:pt>
                <c:pt idx="3946">
                  <c:v>3.5847999999999998E-12</c:v>
                </c:pt>
                <c:pt idx="3947">
                  <c:v>3.5594E-12</c:v>
                </c:pt>
                <c:pt idx="3948">
                  <c:v>3.5344E-12</c:v>
                </c:pt>
                <c:pt idx="3949">
                  <c:v>3.5094999999999999E-12</c:v>
                </c:pt>
                <c:pt idx="3950">
                  <c:v>3.4848999999999998E-12</c:v>
                </c:pt>
                <c:pt idx="3951">
                  <c:v>3.4605E-12</c:v>
                </c:pt>
                <c:pt idx="3952">
                  <c:v>3.4362999999999998E-12</c:v>
                </c:pt>
                <c:pt idx="3953">
                  <c:v>3.4123999999999999E-12</c:v>
                </c:pt>
                <c:pt idx="3954">
                  <c:v>3.3886999999999999E-12</c:v>
                </c:pt>
                <c:pt idx="3955">
                  <c:v>3.3650999999999999E-12</c:v>
                </c:pt>
                <c:pt idx="3956">
                  <c:v>3.3418000000000002E-12</c:v>
                </c:pt>
                <c:pt idx="3957">
                  <c:v>3.3187E-12</c:v>
                </c:pt>
                <c:pt idx="3958">
                  <c:v>3.2957000000000002E-12</c:v>
                </c:pt>
                <c:pt idx="3959">
                  <c:v>3.2729999999999999E-12</c:v>
                </c:pt>
                <c:pt idx="3960">
                  <c:v>3.2504999999999999E-12</c:v>
                </c:pt>
                <c:pt idx="3961">
                  <c:v>3.2281999999999999E-12</c:v>
                </c:pt>
                <c:pt idx="3962">
                  <c:v>3.2059999999999999E-12</c:v>
                </c:pt>
                <c:pt idx="3963">
                  <c:v>3.1841000000000001E-12</c:v>
                </c:pt>
                <c:pt idx="3964">
                  <c:v>3.1623999999999999E-12</c:v>
                </c:pt>
                <c:pt idx="3965">
                  <c:v>3.141E-12</c:v>
                </c:pt>
                <c:pt idx="3966">
                  <c:v>3.1197000000000001E-12</c:v>
                </c:pt>
                <c:pt idx="3967">
                  <c:v>3.0987000000000001E-12</c:v>
                </c:pt>
                <c:pt idx="3968">
                  <c:v>3.0779E-12</c:v>
                </c:pt>
                <c:pt idx="3969">
                  <c:v>3.0572999999999999E-12</c:v>
                </c:pt>
                <c:pt idx="3970">
                  <c:v>3.0370000000000001E-12</c:v>
                </c:pt>
                <c:pt idx="3971">
                  <c:v>3.0169000000000002E-12</c:v>
                </c:pt>
                <c:pt idx="3972">
                  <c:v>2.9969999999999999E-12</c:v>
                </c:pt>
                <c:pt idx="3973">
                  <c:v>2.9772999999999998E-12</c:v>
                </c:pt>
                <c:pt idx="3974">
                  <c:v>2.9579000000000001E-12</c:v>
                </c:pt>
                <c:pt idx="3975">
                  <c:v>2.9387E-12</c:v>
                </c:pt>
                <c:pt idx="3976">
                  <c:v>2.9197000000000002E-12</c:v>
                </c:pt>
                <c:pt idx="3977">
                  <c:v>2.9009999999999999E-12</c:v>
                </c:pt>
                <c:pt idx="3978">
                  <c:v>2.8823999999999999E-12</c:v>
                </c:pt>
                <c:pt idx="3979">
                  <c:v>2.8640999999999999E-12</c:v>
                </c:pt>
                <c:pt idx="3980">
                  <c:v>2.8458999999999998E-12</c:v>
                </c:pt>
                <c:pt idx="3981">
                  <c:v>2.8279000000000001E-12</c:v>
                </c:pt>
                <c:pt idx="3982">
                  <c:v>2.8100999999999999E-12</c:v>
                </c:pt>
                <c:pt idx="3983">
                  <c:v>2.7925000000000001E-12</c:v>
                </c:pt>
                <c:pt idx="3984">
                  <c:v>2.3063999999999999E-12</c:v>
                </c:pt>
                <c:pt idx="3985">
                  <c:v>2.1643999999999999E-12</c:v>
                </c:pt>
                <c:pt idx="3986">
                  <c:v>2.1321000000000002E-12</c:v>
                </c:pt>
                <c:pt idx="3987">
                  <c:v>2.1190000000000002E-12</c:v>
                </c:pt>
                <c:pt idx="3988">
                  <c:v>2.1060000000000001E-12</c:v>
                </c:pt>
                <c:pt idx="3989">
                  <c:v>2.0932E-12</c:v>
                </c:pt>
                <c:pt idx="3990">
                  <c:v>2.0562000000000001E-12</c:v>
                </c:pt>
                <c:pt idx="3991">
                  <c:v>1.9850000000000001E-12</c:v>
                </c:pt>
                <c:pt idx="3992">
                  <c:v>1.9731000000000001E-12</c:v>
                </c:pt>
                <c:pt idx="3993">
                  <c:v>1.9612000000000002E-12</c:v>
                </c:pt>
                <c:pt idx="3994">
                  <c:v>1.9495000000000001E-12</c:v>
                </c:pt>
                <c:pt idx="3995">
                  <c:v>1.9379000000000001E-12</c:v>
                </c:pt>
                <c:pt idx="3996">
                  <c:v>1.9264E-12</c:v>
                </c:pt>
                <c:pt idx="3997">
                  <c:v>1.9148999999999998E-12</c:v>
                </c:pt>
                <c:pt idx="3998">
                  <c:v>1.9036000000000001E-12</c:v>
                </c:pt>
                <c:pt idx="3999">
                  <c:v>1.8923999999999999E-12</c:v>
                </c:pt>
                <c:pt idx="4000">
                  <c:v>1.8813000000000001E-12</c:v>
                </c:pt>
                <c:pt idx="4001">
                  <c:v>1.8701999999999998E-12</c:v>
                </c:pt>
                <c:pt idx="4002">
                  <c:v>1.8593E-12</c:v>
                </c:pt>
                <c:pt idx="4003">
                  <c:v>1.6097000000000001E-12</c:v>
                </c:pt>
                <c:pt idx="4004">
                  <c:v>1.3339E-12</c:v>
                </c:pt>
                <c:pt idx="4005">
                  <c:v>1.2259000000000001E-12</c:v>
                </c:pt>
                <c:pt idx="4006">
                  <c:v>1.2188E-12</c:v>
                </c:pt>
                <c:pt idx="4007">
                  <c:v>1.2117999999999999E-12</c:v>
                </c:pt>
                <c:pt idx="4008">
                  <c:v>1.2048000000000001E-12</c:v>
                </c:pt>
                <c:pt idx="4009">
                  <c:v>1.1979E-12</c:v>
                </c:pt>
                <c:pt idx="4010">
                  <c:v>1.1911E-12</c:v>
                </c:pt>
                <c:pt idx="4011">
                  <c:v>1.1842999999999999E-12</c:v>
                </c:pt>
                <c:pt idx="4012">
                  <c:v>1.1776E-12</c:v>
                </c:pt>
                <c:pt idx="4013">
                  <c:v>1.1709E-12</c:v>
                </c:pt>
                <c:pt idx="4014">
                  <c:v>1.1643E-12</c:v>
                </c:pt>
                <c:pt idx="4015">
                  <c:v>1.1577E-12</c:v>
                </c:pt>
                <c:pt idx="4016">
                  <c:v>1.1512E-12</c:v>
                </c:pt>
                <c:pt idx="4017">
                  <c:v>1.1447999999999999E-12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0B-4D3C-A1CD-12B34BB3E06C}"/>
            </c:ext>
          </c:extLst>
        </c:ser>
        <c:ser>
          <c:idx val="2"/>
          <c:order val="2"/>
          <c:tx>
            <c:v>3kg/ha</c:v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ANÁLISIS!$BC$4:$BC$4021</c:f>
              <c:numCache>
                <c:formatCode>m/d/yyyy</c:formatCode>
                <c:ptCount val="4018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  <c:pt idx="3287">
                  <c:v>42005</c:v>
                </c:pt>
                <c:pt idx="3288">
                  <c:v>42006</c:v>
                </c:pt>
                <c:pt idx="3289">
                  <c:v>42007</c:v>
                </c:pt>
                <c:pt idx="3290">
                  <c:v>42008</c:v>
                </c:pt>
                <c:pt idx="3291">
                  <c:v>42009</c:v>
                </c:pt>
                <c:pt idx="3292">
                  <c:v>42010</c:v>
                </c:pt>
                <c:pt idx="3293">
                  <c:v>42011</c:v>
                </c:pt>
                <c:pt idx="3294">
                  <c:v>42012</c:v>
                </c:pt>
                <c:pt idx="3295">
                  <c:v>42013</c:v>
                </c:pt>
                <c:pt idx="3296">
                  <c:v>42014</c:v>
                </c:pt>
                <c:pt idx="3297">
                  <c:v>42015</c:v>
                </c:pt>
                <c:pt idx="3298">
                  <c:v>42016</c:v>
                </c:pt>
                <c:pt idx="3299">
                  <c:v>42017</c:v>
                </c:pt>
                <c:pt idx="3300">
                  <c:v>42018</c:v>
                </c:pt>
                <c:pt idx="3301">
                  <c:v>42019</c:v>
                </c:pt>
                <c:pt idx="3302">
                  <c:v>42020</c:v>
                </c:pt>
                <c:pt idx="3303">
                  <c:v>42021</c:v>
                </c:pt>
                <c:pt idx="3304">
                  <c:v>42022</c:v>
                </c:pt>
                <c:pt idx="3305">
                  <c:v>42023</c:v>
                </c:pt>
                <c:pt idx="3306">
                  <c:v>42024</c:v>
                </c:pt>
                <c:pt idx="3307">
                  <c:v>42025</c:v>
                </c:pt>
                <c:pt idx="3308">
                  <c:v>42026</c:v>
                </c:pt>
                <c:pt idx="3309">
                  <c:v>42027</c:v>
                </c:pt>
                <c:pt idx="3310">
                  <c:v>42028</c:v>
                </c:pt>
                <c:pt idx="3311">
                  <c:v>42029</c:v>
                </c:pt>
                <c:pt idx="3312">
                  <c:v>42030</c:v>
                </c:pt>
                <c:pt idx="3313">
                  <c:v>42031</c:v>
                </c:pt>
                <c:pt idx="3314">
                  <c:v>42032</c:v>
                </c:pt>
                <c:pt idx="3315">
                  <c:v>42033</c:v>
                </c:pt>
                <c:pt idx="3316">
                  <c:v>42034</c:v>
                </c:pt>
                <c:pt idx="3317">
                  <c:v>42035</c:v>
                </c:pt>
                <c:pt idx="3318">
                  <c:v>42036</c:v>
                </c:pt>
                <c:pt idx="3319">
                  <c:v>42037</c:v>
                </c:pt>
                <c:pt idx="3320">
                  <c:v>42038</c:v>
                </c:pt>
                <c:pt idx="3321">
                  <c:v>42039</c:v>
                </c:pt>
                <c:pt idx="3322">
                  <c:v>42040</c:v>
                </c:pt>
                <c:pt idx="3323">
                  <c:v>42041</c:v>
                </c:pt>
                <c:pt idx="3324">
                  <c:v>42042</c:v>
                </c:pt>
                <c:pt idx="3325">
                  <c:v>42043</c:v>
                </c:pt>
                <c:pt idx="3326">
                  <c:v>42044</c:v>
                </c:pt>
                <c:pt idx="3327">
                  <c:v>42045</c:v>
                </c:pt>
                <c:pt idx="3328">
                  <c:v>42046</c:v>
                </c:pt>
                <c:pt idx="3329">
                  <c:v>42047</c:v>
                </c:pt>
                <c:pt idx="3330">
                  <c:v>42048</c:v>
                </c:pt>
                <c:pt idx="3331">
                  <c:v>42049</c:v>
                </c:pt>
                <c:pt idx="3332">
                  <c:v>42050</c:v>
                </c:pt>
                <c:pt idx="3333">
                  <c:v>42051</c:v>
                </c:pt>
                <c:pt idx="3334">
                  <c:v>42052</c:v>
                </c:pt>
                <c:pt idx="3335">
                  <c:v>42053</c:v>
                </c:pt>
                <c:pt idx="3336">
                  <c:v>42054</c:v>
                </c:pt>
                <c:pt idx="3337">
                  <c:v>42055</c:v>
                </c:pt>
                <c:pt idx="3338">
                  <c:v>42056</c:v>
                </c:pt>
                <c:pt idx="3339">
                  <c:v>42057</c:v>
                </c:pt>
                <c:pt idx="3340">
                  <c:v>42058</c:v>
                </c:pt>
                <c:pt idx="3341">
                  <c:v>42059</c:v>
                </c:pt>
                <c:pt idx="3342">
                  <c:v>42060</c:v>
                </c:pt>
                <c:pt idx="3343">
                  <c:v>42061</c:v>
                </c:pt>
                <c:pt idx="3344">
                  <c:v>42062</c:v>
                </c:pt>
                <c:pt idx="3345">
                  <c:v>42063</c:v>
                </c:pt>
                <c:pt idx="3346">
                  <c:v>42064</c:v>
                </c:pt>
                <c:pt idx="3347">
                  <c:v>42065</c:v>
                </c:pt>
                <c:pt idx="3348">
                  <c:v>42066</c:v>
                </c:pt>
                <c:pt idx="3349">
                  <c:v>42067</c:v>
                </c:pt>
                <c:pt idx="3350">
                  <c:v>42068</c:v>
                </c:pt>
                <c:pt idx="3351">
                  <c:v>42069</c:v>
                </c:pt>
                <c:pt idx="3352">
                  <c:v>42070</c:v>
                </c:pt>
                <c:pt idx="3353">
                  <c:v>42071</c:v>
                </c:pt>
                <c:pt idx="3354">
                  <c:v>42072</c:v>
                </c:pt>
                <c:pt idx="3355">
                  <c:v>42073</c:v>
                </c:pt>
                <c:pt idx="3356">
                  <c:v>42074</c:v>
                </c:pt>
                <c:pt idx="3357">
                  <c:v>42075</c:v>
                </c:pt>
                <c:pt idx="3358">
                  <c:v>42076</c:v>
                </c:pt>
                <c:pt idx="3359">
                  <c:v>42077</c:v>
                </c:pt>
                <c:pt idx="3360">
                  <c:v>42078</c:v>
                </c:pt>
                <c:pt idx="3361">
                  <c:v>42079</c:v>
                </c:pt>
                <c:pt idx="3362">
                  <c:v>42080</c:v>
                </c:pt>
                <c:pt idx="3363">
                  <c:v>42081</c:v>
                </c:pt>
                <c:pt idx="3364">
                  <c:v>42082</c:v>
                </c:pt>
                <c:pt idx="3365">
                  <c:v>42083</c:v>
                </c:pt>
                <c:pt idx="3366">
                  <c:v>42084</c:v>
                </c:pt>
                <c:pt idx="3367">
                  <c:v>42085</c:v>
                </c:pt>
                <c:pt idx="3368">
                  <c:v>42086</c:v>
                </c:pt>
                <c:pt idx="3369">
                  <c:v>42087</c:v>
                </c:pt>
                <c:pt idx="3370">
                  <c:v>42088</c:v>
                </c:pt>
                <c:pt idx="3371">
                  <c:v>42089</c:v>
                </c:pt>
                <c:pt idx="3372">
                  <c:v>42090</c:v>
                </c:pt>
                <c:pt idx="3373">
                  <c:v>42091</c:v>
                </c:pt>
                <c:pt idx="3374">
                  <c:v>42092</c:v>
                </c:pt>
                <c:pt idx="3375">
                  <c:v>42093</c:v>
                </c:pt>
                <c:pt idx="3376">
                  <c:v>42094</c:v>
                </c:pt>
                <c:pt idx="3377">
                  <c:v>42095</c:v>
                </c:pt>
                <c:pt idx="3378">
                  <c:v>42096</c:v>
                </c:pt>
                <c:pt idx="3379">
                  <c:v>42097</c:v>
                </c:pt>
                <c:pt idx="3380">
                  <c:v>42098</c:v>
                </c:pt>
                <c:pt idx="3381">
                  <c:v>42099</c:v>
                </c:pt>
                <c:pt idx="3382">
                  <c:v>42100</c:v>
                </c:pt>
                <c:pt idx="3383">
                  <c:v>42101</c:v>
                </c:pt>
                <c:pt idx="3384">
                  <c:v>42102</c:v>
                </c:pt>
                <c:pt idx="3385">
                  <c:v>42103</c:v>
                </c:pt>
                <c:pt idx="3386">
                  <c:v>42104</c:v>
                </c:pt>
                <c:pt idx="3387">
                  <c:v>42105</c:v>
                </c:pt>
                <c:pt idx="3388">
                  <c:v>42106</c:v>
                </c:pt>
                <c:pt idx="3389">
                  <c:v>42107</c:v>
                </c:pt>
                <c:pt idx="3390">
                  <c:v>42108</c:v>
                </c:pt>
                <c:pt idx="3391">
                  <c:v>42109</c:v>
                </c:pt>
                <c:pt idx="3392">
                  <c:v>42110</c:v>
                </c:pt>
                <c:pt idx="3393">
                  <c:v>42111</c:v>
                </c:pt>
                <c:pt idx="3394">
                  <c:v>42112</c:v>
                </c:pt>
                <c:pt idx="3395">
                  <c:v>42113</c:v>
                </c:pt>
                <c:pt idx="3396">
                  <c:v>42114</c:v>
                </c:pt>
                <c:pt idx="3397">
                  <c:v>42115</c:v>
                </c:pt>
                <c:pt idx="3398">
                  <c:v>42116</c:v>
                </c:pt>
                <c:pt idx="3399">
                  <c:v>42117</c:v>
                </c:pt>
                <c:pt idx="3400">
                  <c:v>42118</c:v>
                </c:pt>
                <c:pt idx="3401">
                  <c:v>42119</c:v>
                </c:pt>
                <c:pt idx="3402">
                  <c:v>42120</c:v>
                </c:pt>
                <c:pt idx="3403">
                  <c:v>42121</c:v>
                </c:pt>
                <c:pt idx="3404">
                  <c:v>42122</c:v>
                </c:pt>
                <c:pt idx="3405">
                  <c:v>42123</c:v>
                </c:pt>
                <c:pt idx="3406">
                  <c:v>42124</c:v>
                </c:pt>
                <c:pt idx="3407">
                  <c:v>42125</c:v>
                </c:pt>
                <c:pt idx="3408">
                  <c:v>42126</c:v>
                </c:pt>
                <c:pt idx="3409">
                  <c:v>42127</c:v>
                </c:pt>
                <c:pt idx="3410">
                  <c:v>42128</c:v>
                </c:pt>
                <c:pt idx="3411">
                  <c:v>42129</c:v>
                </c:pt>
                <c:pt idx="3412">
                  <c:v>42130</c:v>
                </c:pt>
                <c:pt idx="3413">
                  <c:v>42131</c:v>
                </c:pt>
                <c:pt idx="3414">
                  <c:v>42132</c:v>
                </c:pt>
                <c:pt idx="3415">
                  <c:v>42133</c:v>
                </c:pt>
                <c:pt idx="3416">
                  <c:v>42134</c:v>
                </c:pt>
                <c:pt idx="3417">
                  <c:v>42135</c:v>
                </c:pt>
                <c:pt idx="3418">
                  <c:v>42136</c:v>
                </c:pt>
                <c:pt idx="3419">
                  <c:v>42137</c:v>
                </c:pt>
                <c:pt idx="3420">
                  <c:v>42138</c:v>
                </c:pt>
                <c:pt idx="3421">
                  <c:v>42139</c:v>
                </c:pt>
                <c:pt idx="3422">
                  <c:v>42140</c:v>
                </c:pt>
                <c:pt idx="3423">
                  <c:v>42141</c:v>
                </c:pt>
                <c:pt idx="3424">
                  <c:v>42142</c:v>
                </c:pt>
                <c:pt idx="3425">
                  <c:v>42143</c:v>
                </c:pt>
                <c:pt idx="3426">
                  <c:v>42144</c:v>
                </c:pt>
                <c:pt idx="3427">
                  <c:v>42145</c:v>
                </c:pt>
                <c:pt idx="3428">
                  <c:v>42146</c:v>
                </c:pt>
                <c:pt idx="3429">
                  <c:v>42147</c:v>
                </c:pt>
                <c:pt idx="3430">
                  <c:v>42148</c:v>
                </c:pt>
                <c:pt idx="3431">
                  <c:v>42149</c:v>
                </c:pt>
                <c:pt idx="3432">
                  <c:v>42150</c:v>
                </c:pt>
                <c:pt idx="3433">
                  <c:v>42151</c:v>
                </c:pt>
                <c:pt idx="3434">
                  <c:v>42152</c:v>
                </c:pt>
                <c:pt idx="3435">
                  <c:v>42153</c:v>
                </c:pt>
                <c:pt idx="3436">
                  <c:v>42154</c:v>
                </c:pt>
                <c:pt idx="3437">
                  <c:v>42155</c:v>
                </c:pt>
                <c:pt idx="3438">
                  <c:v>42156</c:v>
                </c:pt>
                <c:pt idx="3439">
                  <c:v>42157</c:v>
                </c:pt>
                <c:pt idx="3440">
                  <c:v>42158</c:v>
                </c:pt>
                <c:pt idx="3441">
                  <c:v>42159</c:v>
                </c:pt>
                <c:pt idx="3442">
                  <c:v>42160</c:v>
                </c:pt>
                <c:pt idx="3443">
                  <c:v>42161</c:v>
                </c:pt>
                <c:pt idx="3444">
                  <c:v>42162</c:v>
                </c:pt>
                <c:pt idx="3445">
                  <c:v>42163</c:v>
                </c:pt>
                <c:pt idx="3446">
                  <c:v>42164</c:v>
                </c:pt>
                <c:pt idx="3447">
                  <c:v>42165</c:v>
                </c:pt>
                <c:pt idx="3448">
                  <c:v>42166</c:v>
                </c:pt>
                <c:pt idx="3449">
                  <c:v>42167</c:v>
                </c:pt>
                <c:pt idx="3450">
                  <c:v>42168</c:v>
                </c:pt>
                <c:pt idx="3451">
                  <c:v>42169</c:v>
                </c:pt>
                <c:pt idx="3452">
                  <c:v>42170</c:v>
                </c:pt>
                <c:pt idx="3453">
                  <c:v>42171</c:v>
                </c:pt>
                <c:pt idx="3454">
                  <c:v>42172</c:v>
                </c:pt>
                <c:pt idx="3455">
                  <c:v>42173</c:v>
                </c:pt>
                <c:pt idx="3456">
                  <c:v>42174</c:v>
                </c:pt>
                <c:pt idx="3457">
                  <c:v>42175</c:v>
                </c:pt>
                <c:pt idx="3458">
                  <c:v>42176</c:v>
                </c:pt>
                <c:pt idx="3459">
                  <c:v>42177</c:v>
                </c:pt>
                <c:pt idx="3460">
                  <c:v>42178</c:v>
                </c:pt>
                <c:pt idx="3461">
                  <c:v>42179</c:v>
                </c:pt>
                <c:pt idx="3462">
                  <c:v>42180</c:v>
                </c:pt>
                <c:pt idx="3463">
                  <c:v>42181</c:v>
                </c:pt>
                <c:pt idx="3464">
                  <c:v>42182</c:v>
                </c:pt>
                <c:pt idx="3465">
                  <c:v>42183</c:v>
                </c:pt>
                <c:pt idx="3466">
                  <c:v>42184</c:v>
                </c:pt>
                <c:pt idx="3467">
                  <c:v>42185</c:v>
                </c:pt>
                <c:pt idx="3468">
                  <c:v>42186</c:v>
                </c:pt>
                <c:pt idx="3469">
                  <c:v>42187</c:v>
                </c:pt>
                <c:pt idx="3470">
                  <c:v>42188</c:v>
                </c:pt>
                <c:pt idx="3471">
                  <c:v>42189</c:v>
                </c:pt>
                <c:pt idx="3472">
                  <c:v>42190</c:v>
                </c:pt>
                <c:pt idx="3473">
                  <c:v>42191</c:v>
                </c:pt>
                <c:pt idx="3474">
                  <c:v>42192</c:v>
                </c:pt>
                <c:pt idx="3475">
                  <c:v>42193</c:v>
                </c:pt>
                <c:pt idx="3476">
                  <c:v>42194</c:v>
                </c:pt>
                <c:pt idx="3477">
                  <c:v>42195</c:v>
                </c:pt>
                <c:pt idx="3478">
                  <c:v>42196</c:v>
                </c:pt>
                <c:pt idx="3479">
                  <c:v>42197</c:v>
                </c:pt>
                <c:pt idx="3480">
                  <c:v>42198</c:v>
                </c:pt>
                <c:pt idx="3481">
                  <c:v>42199</c:v>
                </c:pt>
                <c:pt idx="3482">
                  <c:v>42200</c:v>
                </c:pt>
                <c:pt idx="3483">
                  <c:v>42201</c:v>
                </c:pt>
                <c:pt idx="3484">
                  <c:v>42202</c:v>
                </c:pt>
                <c:pt idx="3485">
                  <c:v>42203</c:v>
                </c:pt>
                <c:pt idx="3486">
                  <c:v>42204</c:v>
                </c:pt>
                <c:pt idx="3487">
                  <c:v>42205</c:v>
                </c:pt>
                <c:pt idx="3488">
                  <c:v>42206</c:v>
                </c:pt>
                <c:pt idx="3489">
                  <c:v>42207</c:v>
                </c:pt>
                <c:pt idx="3490">
                  <c:v>42208</c:v>
                </c:pt>
                <c:pt idx="3491">
                  <c:v>42209</c:v>
                </c:pt>
                <c:pt idx="3492">
                  <c:v>42210</c:v>
                </c:pt>
                <c:pt idx="3493">
                  <c:v>42211</c:v>
                </c:pt>
                <c:pt idx="3494">
                  <c:v>42212</c:v>
                </c:pt>
                <c:pt idx="3495">
                  <c:v>42213</c:v>
                </c:pt>
                <c:pt idx="3496">
                  <c:v>42214</c:v>
                </c:pt>
                <c:pt idx="3497">
                  <c:v>42215</c:v>
                </c:pt>
                <c:pt idx="3498">
                  <c:v>42216</c:v>
                </c:pt>
                <c:pt idx="3499">
                  <c:v>42217</c:v>
                </c:pt>
                <c:pt idx="3500">
                  <c:v>42218</c:v>
                </c:pt>
                <c:pt idx="3501">
                  <c:v>42219</c:v>
                </c:pt>
                <c:pt idx="3502">
                  <c:v>42220</c:v>
                </c:pt>
                <c:pt idx="3503">
                  <c:v>42221</c:v>
                </c:pt>
                <c:pt idx="3504">
                  <c:v>42222</c:v>
                </c:pt>
                <c:pt idx="3505">
                  <c:v>42223</c:v>
                </c:pt>
                <c:pt idx="3506">
                  <c:v>42224</c:v>
                </c:pt>
                <c:pt idx="3507">
                  <c:v>42225</c:v>
                </c:pt>
                <c:pt idx="3508">
                  <c:v>42226</c:v>
                </c:pt>
                <c:pt idx="3509">
                  <c:v>42227</c:v>
                </c:pt>
                <c:pt idx="3510">
                  <c:v>42228</c:v>
                </c:pt>
                <c:pt idx="3511">
                  <c:v>42229</c:v>
                </c:pt>
                <c:pt idx="3512">
                  <c:v>42230</c:v>
                </c:pt>
                <c:pt idx="3513">
                  <c:v>42231</c:v>
                </c:pt>
                <c:pt idx="3514">
                  <c:v>42232</c:v>
                </c:pt>
                <c:pt idx="3515">
                  <c:v>42233</c:v>
                </c:pt>
                <c:pt idx="3516">
                  <c:v>42234</c:v>
                </c:pt>
                <c:pt idx="3517">
                  <c:v>42235</c:v>
                </c:pt>
                <c:pt idx="3518">
                  <c:v>42236</c:v>
                </c:pt>
                <c:pt idx="3519">
                  <c:v>42237</c:v>
                </c:pt>
                <c:pt idx="3520">
                  <c:v>42238</c:v>
                </c:pt>
                <c:pt idx="3521">
                  <c:v>42239</c:v>
                </c:pt>
                <c:pt idx="3522">
                  <c:v>42240</c:v>
                </c:pt>
                <c:pt idx="3523">
                  <c:v>42241</c:v>
                </c:pt>
                <c:pt idx="3524">
                  <c:v>42242</c:v>
                </c:pt>
                <c:pt idx="3525">
                  <c:v>42243</c:v>
                </c:pt>
                <c:pt idx="3526">
                  <c:v>42244</c:v>
                </c:pt>
                <c:pt idx="3527">
                  <c:v>42245</c:v>
                </c:pt>
                <c:pt idx="3528">
                  <c:v>42246</c:v>
                </c:pt>
                <c:pt idx="3529">
                  <c:v>42247</c:v>
                </c:pt>
                <c:pt idx="3530">
                  <c:v>42248</c:v>
                </c:pt>
                <c:pt idx="3531">
                  <c:v>42249</c:v>
                </c:pt>
                <c:pt idx="3532">
                  <c:v>42250</c:v>
                </c:pt>
                <c:pt idx="3533">
                  <c:v>42251</c:v>
                </c:pt>
                <c:pt idx="3534">
                  <c:v>42252</c:v>
                </c:pt>
                <c:pt idx="3535">
                  <c:v>42253</c:v>
                </c:pt>
                <c:pt idx="3536">
                  <c:v>42254</c:v>
                </c:pt>
                <c:pt idx="3537">
                  <c:v>42255</c:v>
                </c:pt>
                <c:pt idx="3538">
                  <c:v>42256</c:v>
                </c:pt>
                <c:pt idx="3539">
                  <c:v>42257</c:v>
                </c:pt>
                <c:pt idx="3540">
                  <c:v>42258</c:v>
                </c:pt>
                <c:pt idx="3541">
                  <c:v>42259</c:v>
                </c:pt>
                <c:pt idx="3542">
                  <c:v>42260</c:v>
                </c:pt>
                <c:pt idx="3543">
                  <c:v>42261</c:v>
                </c:pt>
                <c:pt idx="3544">
                  <c:v>42262</c:v>
                </c:pt>
                <c:pt idx="3545">
                  <c:v>42263</c:v>
                </c:pt>
                <c:pt idx="3546">
                  <c:v>42264</c:v>
                </c:pt>
                <c:pt idx="3547">
                  <c:v>42265</c:v>
                </c:pt>
                <c:pt idx="3548">
                  <c:v>42266</c:v>
                </c:pt>
                <c:pt idx="3549">
                  <c:v>42267</c:v>
                </c:pt>
                <c:pt idx="3550">
                  <c:v>42268</c:v>
                </c:pt>
                <c:pt idx="3551">
                  <c:v>42269</c:v>
                </c:pt>
                <c:pt idx="3552">
                  <c:v>42270</c:v>
                </c:pt>
                <c:pt idx="3553">
                  <c:v>42271</c:v>
                </c:pt>
                <c:pt idx="3554">
                  <c:v>42272</c:v>
                </c:pt>
                <c:pt idx="3555">
                  <c:v>42273</c:v>
                </c:pt>
                <c:pt idx="3556">
                  <c:v>42274</c:v>
                </c:pt>
                <c:pt idx="3557">
                  <c:v>42275</c:v>
                </c:pt>
                <c:pt idx="3558">
                  <c:v>42276</c:v>
                </c:pt>
                <c:pt idx="3559">
                  <c:v>42277</c:v>
                </c:pt>
                <c:pt idx="3560">
                  <c:v>42278</c:v>
                </c:pt>
                <c:pt idx="3561">
                  <c:v>42279</c:v>
                </c:pt>
                <c:pt idx="3562">
                  <c:v>42280</c:v>
                </c:pt>
                <c:pt idx="3563">
                  <c:v>42281</c:v>
                </c:pt>
                <c:pt idx="3564">
                  <c:v>42282</c:v>
                </c:pt>
                <c:pt idx="3565">
                  <c:v>42283</c:v>
                </c:pt>
                <c:pt idx="3566">
                  <c:v>42284</c:v>
                </c:pt>
                <c:pt idx="3567">
                  <c:v>42285</c:v>
                </c:pt>
                <c:pt idx="3568">
                  <c:v>42286</c:v>
                </c:pt>
                <c:pt idx="3569">
                  <c:v>42287</c:v>
                </c:pt>
                <c:pt idx="3570">
                  <c:v>42288</c:v>
                </c:pt>
                <c:pt idx="3571">
                  <c:v>42289</c:v>
                </c:pt>
                <c:pt idx="3572">
                  <c:v>42290</c:v>
                </c:pt>
                <c:pt idx="3573">
                  <c:v>42291</c:v>
                </c:pt>
                <c:pt idx="3574">
                  <c:v>42292</c:v>
                </c:pt>
                <c:pt idx="3575">
                  <c:v>42293</c:v>
                </c:pt>
                <c:pt idx="3576">
                  <c:v>42294</c:v>
                </c:pt>
                <c:pt idx="3577">
                  <c:v>42295</c:v>
                </c:pt>
                <c:pt idx="3578">
                  <c:v>42296</c:v>
                </c:pt>
                <c:pt idx="3579">
                  <c:v>42297</c:v>
                </c:pt>
                <c:pt idx="3580">
                  <c:v>42298</c:v>
                </c:pt>
                <c:pt idx="3581">
                  <c:v>42299</c:v>
                </c:pt>
                <c:pt idx="3582">
                  <c:v>42300</c:v>
                </c:pt>
                <c:pt idx="3583">
                  <c:v>42301</c:v>
                </c:pt>
                <c:pt idx="3584">
                  <c:v>42302</c:v>
                </c:pt>
                <c:pt idx="3585">
                  <c:v>42303</c:v>
                </c:pt>
                <c:pt idx="3586">
                  <c:v>42304</c:v>
                </c:pt>
                <c:pt idx="3587">
                  <c:v>42305</c:v>
                </c:pt>
                <c:pt idx="3588">
                  <c:v>42306</c:v>
                </c:pt>
                <c:pt idx="3589">
                  <c:v>42307</c:v>
                </c:pt>
                <c:pt idx="3590">
                  <c:v>42308</c:v>
                </c:pt>
                <c:pt idx="3591">
                  <c:v>42309</c:v>
                </c:pt>
                <c:pt idx="3592">
                  <c:v>42310</c:v>
                </c:pt>
                <c:pt idx="3593">
                  <c:v>42311</c:v>
                </c:pt>
                <c:pt idx="3594">
                  <c:v>42312</c:v>
                </c:pt>
                <c:pt idx="3595">
                  <c:v>42313</c:v>
                </c:pt>
                <c:pt idx="3596">
                  <c:v>42314</c:v>
                </c:pt>
                <c:pt idx="3597">
                  <c:v>42315</c:v>
                </c:pt>
                <c:pt idx="3598">
                  <c:v>42316</c:v>
                </c:pt>
                <c:pt idx="3599">
                  <c:v>42317</c:v>
                </c:pt>
                <c:pt idx="3600">
                  <c:v>42318</c:v>
                </c:pt>
                <c:pt idx="3601">
                  <c:v>42319</c:v>
                </c:pt>
                <c:pt idx="3602">
                  <c:v>42320</c:v>
                </c:pt>
                <c:pt idx="3603">
                  <c:v>42321</c:v>
                </c:pt>
                <c:pt idx="3604">
                  <c:v>42322</c:v>
                </c:pt>
                <c:pt idx="3605">
                  <c:v>42323</c:v>
                </c:pt>
                <c:pt idx="3606">
                  <c:v>42324</c:v>
                </c:pt>
                <c:pt idx="3607">
                  <c:v>42325</c:v>
                </c:pt>
                <c:pt idx="3608">
                  <c:v>42326</c:v>
                </c:pt>
                <c:pt idx="3609">
                  <c:v>42327</c:v>
                </c:pt>
                <c:pt idx="3610">
                  <c:v>42328</c:v>
                </c:pt>
                <c:pt idx="3611">
                  <c:v>42329</c:v>
                </c:pt>
                <c:pt idx="3612">
                  <c:v>42330</c:v>
                </c:pt>
                <c:pt idx="3613">
                  <c:v>42331</c:v>
                </c:pt>
                <c:pt idx="3614">
                  <c:v>42332</c:v>
                </c:pt>
                <c:pt idx="3615">
                  <c:v>42333</c:v>
                </c:pt>
                <c:pt idx="3616">
                  <c:v>42334</c:v>
                </c:pt>
                <c:pt idx="3617">
                  <c:v>42335</c:v>
                </c:pt>
                <c:pt idx="3618">
                  <c:v>42336</c:v>
                </c:pt>
                <c:pt idx="3619">
                  <c:v>42337</c:v>
                </c:pt>
                <c:pt idx="3620">
                  <c:v>42338</c:v>
                </c:pt>
                <c:pt idx="3621">
                  <c:v>42339</c:v>
                </c:pt>
                <c:pt idx="3622">
                  <c:v>42340</c:v>
                </c:pt>
                <c:pt idx="3623">
                  <c:v>42341</c:v>
                </c:pt>
                <c:pt idx="3624">
                  <c:v>42342</c:v>
                </c:pt>
                <c:pt idx="3625">
                  <c:v>42343</c:v>
                </c:pt>
                <c:pt idx="3626">
                  <c:v>42344</c:v>
                </c:pt>
                <c:pt idx="3627">
                  <c:v>42345</c:v>
                </c:pt>
                <c:pt idx="3628">
                  <c:v>42346</c:v>
                </c:pt>
                <c:pt idx="3629">
                  <c:v>42347</c:v>
                </c:pt>
                <c:pt idx="3630">
                  <c:v>42348</c:v>
                </c:pt>
                <c:pt idx="3631">
                  <c:v>42349</c:v>
                </c:pt>
                <c:pt idx="3632">
                  <c:v>42350</c:v>
                </c:pt>
                <c:pt idx="3633">
                  <c:v>42351</c:v>
                </c:pt>
                <c:pt idx="3634">
                  <c:v>42352</c:v>
                </c:pt>
                <c:pt idx="3635">
                  <c:v>42353</c:v>
                </c:pt>
                <c:pt idx="3636">
                  <c:v>42354</c:v>
                </c:pt>
                <c:pt idx="3637">
                  <c:v>42355</c:v>
                </c:pt>
                <c:pt idx="3638">
                  <c:v>42356</c:v>
                </c:pt>
                <c:pt idx="3639">
                  <c:v>42357</c:v>
                </c:pt>
                <c:pt idx="3640">
                  <c:v>42358</c:v>
                </c:pt>
                <c:pt idx="3641">
                  <c:v>42359</c:v>
                </c:pt>
                <c:pt idx="3642">
                  <c:v>42360</c:v>
                </c:pt>
                <c:pt idx="3643">
                  <c:v>42361</c:v>
                </c:pt>
                <c:pt idx="3644">
                  <c:v>42362</c:v>
                </c:pt>
                <c:pt idx="3645">
                  <c:v>42363</c:v>
                </c:pt>
                <c:pt idx="3646">
                  <c:v>42364</c:v>
                </c:pt>
                <c:pt idx="3647">
                  <c:v>42365</c:v>
                </c:pt>
                <c:pt idx="3648">
                  <c:v>42366</c:v>
                </c:pt>
                <c:pt idx="3649">
                  <c:v>42367</c:v>
                </c:pt>
                <c:pt idx="3650">
                  <c:v>42368</c:v>
                </c:pt>
                <c:pt idx="3651">
                  <c:v>42369</c:v>
                </c:pt>
                <c:pt idx="3652">
                  <c:v>42370</c:v>
                </c:pt>
                <c:pt idx="3653">
                  <c:v>42371</c:v>
                </c:pt>
                <c:pt idx="3654">
                  <c:v>42372</c:v>
                </c:pt>
                <c:pt idx="3655">
                  <c:v>42373</c:v>
                </c:pt>
                <c:pt idx="3656">
                  <c:v>42374</c:v>
                </c:pt>
                <c:pt idx="3657">
                  <c:v>42375</c:v>
                </c:pt>
                <c:pt idx="3658">
                  <c:v>42376</c:v>
                </c:pt>
                <c:pt idx="3659">
                  <c:v>42377</c:v>
                </c:pt>
                <c:pt idx="3660">
                  <c:v>42378</c:v>
                </c:pt>
                <c:pt idx="3661">
                  <c:v>42379</c:v>
                </c:pt>
                <c:pt idx="3662">
                  <c:v>42380</c:v>
                </c:pt>
                <c:pt idx="3663">
                  <c:v>42381</c:v>
                </c:pt>
                <c:pt idx="3664">
                  <c:v>42382</c:v>
                </c:pt>
                <c:pt idx="3665">
                  <c:v>42383</c:v>
                </c:pt>
                <c:pt idx="3666">
                  <c:v>42384</c:v>
                </c:pt>
                <c:pt idx="3667">
                  <c:v>42385</c:v>
                </c:pt>
                <c:pt idx="3668">
                  <c:v>42386</c:v>
                </c:pt>
                <c:pt idx="3669">
                  <c:v>42387</c:v>
                </c:pt>
                <c:pt idx="3670">
                  <c:v>42388</c:v>
                </c:pt>
                <c:pt idx="3671">
                  <c:v>42389</c:v>
                </c:pt>
                <c:pt idx="3672">
                  <c:v>42390</c:v>
                </c:pt>
                <c:pt idx="3673">
                  <c:v>42391</c:v>
                </c:pt>
                <c:pt idx="3674">
                  <c:v>42392</c:v>
                </c:pt>
                <c:pt idx="3675">
                  <c:v>42393</c:v>
                </c:pt>
                <c:pt idx="3676">
                  <c:v>42394</c:v>
                </c:pt>
                <c:pt idx="3677">
                  <c:v>42395</c:v>
                </c:pt>
                <c:pt idx="3678">
                  <c:v>42396</c:v>
                </c:pt>
                <c:pt idx="3679">
                  <c:v>42397</c:v>
                </c:pt>
                <c:pt idx="3680">
                  <c:v>42398</c:v>
                </c:pt>
                <c:pt idx="3681">
                  <c:v>42399</c:v>
                </c:pt>
                <c:pt idx="3682">
                  <c:v>42400</c:v>
                </c:pt>
                <c:pt idx="3683">
                  <c:v>42401</c:v>
                </c:pt>
                <c:pt idx="3684">
                  <c:v>42402</c:v>
                </c:pt>
                <c:pt idx="3685">
                  <c:v>42403</c:v>
                </c:pt>
                <c:pt idx="3686">
                  <c:v>42404</c:v>
                </c:pt>
                <c:pt idx="3687">
                  <c:v>42405</c:v>
                </c:pt>
                <c:pt idx="3688">
                  <c:v>42406</c:v>
                </c:pt>
                <c:pt idx="3689">
                  <c:v>42407</c:v>
                </c:pt>
                <c:pt idx="3690">
                  <c:v>42408</c:v>
                </c:pt>
                <c:pt idx="3691">
                  <c:v>42409</c:v>
                </c:pt>
                <c:pt idx="3692">
                  <c:v>42410</c:v>
                </c:pt>
                <c:pt idx="3693">
                  <c:v>42411</c:v>
                </c:pt>
                <c:pt idx="3694">
                  <c:v>42412</c:v>
                </c:pt>
                <c:pt idx="3695">
                  <c:v>42413</c:v>
                </c:pt>
                <c:pt idx="3696">
                  <c:v>42414</c:v>
                </c:pt>
                <c:pt idx="3697">
                  <c:v>42415</c:v>
                </c:pt>
                <c:pt idx="3698">
                  <c:v>42416</c:v>
                </c:pt>
                <c:pt idx="3699">
                  <c:v>42417</c:v>
                </c:pt>
                <c:pt idx="3700">
                  <c:v>42418</c:v>
                </c:pt>
                <c:pt idx="3701">
                  <c:v>42419</c:v>
                </c:pt>
                <c:pt idx="3702">
                  <c:v>42420</c:v>
                </c:pt>
                <c:pt idx="3703">
                  <c:v>42421</c:v>
                </c:pt>
                <c:pt idx="3704">
                  <c:v>42422</c:v>
                </c:pt>
                <c:pt idx="3705">
                  <c:v>42423</c:v>
                </c:pt>
                <c:pt idx="3706">
                  <c:v>42424</c:v>
                </c:pt>
                <c:pt idx="3707">
                  <c:v>42425</c:v>
                </c:pt>
                <c:pt idx="3708">
                  <c:v>42426</c:v>
                </c:pt>
                <c:pt idx="3709">
                  <c:v>42427</c:v>
                </c:pt>
                <c:pt idx="3710">
                  <c:v>42428</c:v>
                </c:pt>
                <c:pt idx="3711">
                  <c:v>42429</c:v>
                </c:pt>
                <c:pt idx="3712">
                  <c:v>42430</c:v>
                </c:pt>
                <c:pt idx="3713">
                  <c:v>42431</c:v>
                </c:pt>
                <c:pt idx="3714">
                  <c:v>42432</c:v>
                </c:pt>
                <c:pt idx="3715">
                  <c:v>42433</c:v>
                </c:pt>
                <c:pt idx="3716">
                  <c:v>42434</c:v>
                </c:pt>
                <c:pt idx="3717">
                  <c:v>42435</c:v>
                </c:pt>
                <c:pt idx="3718">
                  <c:v>42436</c:v>
                </c:pt>
                <c:pt idx="3719">
                  <c:v>42437</c:v>
                </c:pt>
                <c:pt idx="3720">
                  <c:v>42438</c:v>
                </c:pt>
                <c:pt idx="3721">
                  <c:v>42439</c:v>
                </c:pt>
                <c:pt idx="3722">
                  <c:v>42440</c:v>
                </c:pt>
                <c:pt idx="3723">
                  <c:v>42441</c:v>
                </c:pt>
                <c:pt idx="3724">
                  <c:v>42442</c:v>
                </c:pt>
                <c:pt idx="3725">
                  <c:v>42443</c:v>
                </c:pt>
                <c:pt idx="3726">
                  <c:v>42444</c:v>
                </c:pt>
                <c:pt idx="3727">
                  <c:v>42445</c:v>
                </c:pt>
                <c:pt idx="3728">
                  <c:v>42446</c:v>
                </c:pt>
                <c:pt idx="3729">
                  <c:v>42447</c:v>
                </c:pt>
                <c:pt idx="3730">
                  <c:v>42448</c:v>
                </c:pt>
                <c:pt idx="3731">
                  <c:v>42449</c:v>
                </c:pt>
                <c:pt idx="3732">
                  <c:v>42450</c:v>
                </c:pt>
                <c:pt idx="3733">
                  <c:v>42451</c:v>
                </c:pt>
                <c:pt idx="3734">
                  <c:v>42452</c:v>
                </c:pt>
                <c:pt idx="3735">
                  <c:v>42453</c:v>
                </c:pt>
                <c:pt idx="3736">
                  <c:v>42454</c:v>
                </c:pt>
                <c:pt idx="3737">
                  <c:v>42455</c:v>
                </c:pt>
                <c:pt idx="3738">
                  <c:v>42456</c:v>
                </c:pt>
                <c:pt idx="3739">
                  <c:v>42457</c:v>
                </c:pt>
                <c:pt idx="3740">
                  <c:v>42458</c:v>
                </c:pt>
                <c:pt idx="3741">
                  <c:v>42459</c:v>
                </c:pt>
                <c:pt idx="3742">
                  <c:v>42460</c:v>
                </c:pt>
                <c:pt idx="3743">
                  <c:v>42461</c:v>
                </c:pt>
                <c:pt idx="3744">
                  <c:v>42462</c:v>
                </c:pt>
                <c:pt idx="3745">
                  <c:v>42463</c:v>
                </c:pt>
                <c:pt idx="3746">
                  <c:v>42464</c:v>
                </c:pt>
                <c:pt idx="3747">
                  <c:v>42465</c:v>
                </c:pt>
                <c:pt idx="3748">
                  <c:v>42466</c:v>
                </c:pt>
                <c:pt idx="3749">
                  <c:v>42467</c:v>
                </c:pt>
                <c:pt idx="3750">
                  <c:v>42468</c:v>
                </c:pt>
                <c:pt idx="3751">
                  <c:v>42469</c:v>
                </c:pt>
                <c:pt idx="3752">
                  <c:v>42470</c:v>
                </c:pt>
                <c:pt idx="3753">
                  <c:v>42471</c:v>
                </c:pt>
                <c:pt idx="3754">
                  <c:v>42472</c:v>
                </c:pt>
                <c:pt idx="3755">
                  <c:v>42473</c:v>
                </c:pt>
                <c:pt idx="3756">
                  <c:v>42474</c:v>
                </c:pt>
                <c:pt idx="3757">
                  <c:v>42475</c:v>
                </c:pt>
                <c:pt idx="3758">
                  <c:v>42476</c:v>
                </c:pt>
                <c:pt idx="3759">
                  <c:v>42477</c:v>
                </c:pt>
                <c:pt idx="3760">
                  <c:v>42478</c:v>
                </c:pt>
                <c:pt idx="3761">
                  <c:v>42479</c:v>
                </c:pt>
                <c:pt idx="3762">
                  <c:v>42480</c:v>
                </c:pt>
                <c:pt idx="3763">
                  <c:v>42481</c:v>
                </c:pt>
                <c:pt idx="3764">
                  <c:v>42482</c:v>
                </c:pt>
                <c:pt idx="3765">
                  <c:v>42483</c:v>
                </c:pt>
                <c:pt idx="3766">
                  <c:v>42484</c:v>
                </c:pt>
                <c:pt idx="3767">
                  <c:v>42485</c:v>
                </c:pt>
                <c:pt idx="3768">
                  <c:v>42486</c:v>
                </c:pt>
                <c:pt idx="3769">
                  <c:v>42487</c:v>
                </c:pt>
                <c:pt idx="3770">
                  <c:v>42488</c:v>
                </c:pt>
                <c:pt idx="3771">
                  <c:v>42489</c:v>
                </c:pt>
                <c:pt idx="3772">
                  <c:v>42490</c:v>
                </c:pt>
                <c:pt idx="3773">
                  <c:v>42491</c:v>
                </c:pt>
                <c:pt idx="3774">
                  <c:v>42492</c:v>
                </c:pt>
                <c:pt idx="3775">
                  <c:v>42493</c:v>
                </c:pt>
                <c:pt idx="3776">
                  <c:v>42494</c:v>
                </c:pt>
                <c:pt idx="3777">
                  <c:v>42495</c:v>
                </c:pt>
                <c:pt idx="3778">
                  <c:v>42496</c:v>
                </c:pt>
                <c:pt idx="3779">
                  <c:v>42497</c:v>
                </c:pt>
                <c:pt idx="3780">
                  <c:v>42498</c:v>
                </c:pt>
                <c:pt idx="3781">
                  <c:v>42499</c:v>
                </c:pt>
                <c:pt idx="3782">
                  <c:v>42500</c:v>
                </c:pt>
                <c:pt idx="3783">
                  <c:v>42501</c:v>
                </c:pt>
                <c:pt idx="3784">
                  <c:v>42502</c:v>
                </c:pt>
                <c:pt idx="3785">
                  <c:v>42503</c:v>
                </c:pt>
                <c:pt idx="3786">
                  <c:v>42504</c:v>
                </c:pt>
                <c:pt idx="3787">
                  <c:v>42505</c:v>
                </c:pt>
                <c:pt idx="3788">
                  <c:v>42506</c:v>
                </c:pt>
                <c:pt idx="3789">
                  <c:v>42507</c:v>
                </c:pt>
                <c:pt idx="3790">
                  <c:v>42508</c:v>
                </c:pt>
                <c:pt idx="3791">
                  <c:v>42509</c:v>
                </c:pt>
                <c:pt idx="3792">
                  <c:v>42510</c:v>
                </c:pt>
                <c:pt idx="3793">
                  <c:v>42511</c:v>
                </c:pt>
                <c:pt idx="3794">
                  <c:v>42512</c:v>
                </c:pt>
                <c:pt idx="3795">
                  <c:v>42513</c:v>
                </c:pt>
                <c:pt idx="3796">
                  <c:v>42514</c:v>
                </c:pt>
                <c:pt idx="3797">
                  <c:v>42515</c:v>
                </c:pt>
                <c:pt idx="3798">
                  <c:v>42516</c:v>
                </c:pt>
                <c:pt idx="3799">
                  <c:v>42517</c:v>
                </c:pt>
                <c:pt idx="3800">
                  <c:v>42518</c:v>
                </c:pt>
                <c:pt idx="3801">
                  <c:v>42519</c:v>
                </c:pt>
                <c:pt idx="3802">
                  <c:v>42520</c:v>
                </c:pt>
                <c:pt idx="3803">
                  <c:v>42521</c:v>
                </c:pt>
                <c:pt idx="3804">
                  <c:v>42522</c:v>
                </c:pt>
                <c:pt idx="3805">
                  <c:v>42523</c:v>
                </c:pt>
                <c:pt idx="3806">
                  <c:v>42524</c:v>
                </c:pt>
                <c:pt idx="3807">
                  <c:v>42525</c:v>
                </c:pt>
                <c:pt idx="3808">
                  <c:v>42526</c:v>
                </c:pt>
                <c:pt idx="3809">
                  <c:v>42527</c:v>
                </c:pt>
                <c:pt idx="3810">
                  <c:v>42528</c:v>
                </c:pt>
                <c:pt idx="3811">
                  <c:v>42529</c:v>
                </c:pt>
                <c:pt idx="3812">
                  <c:v>42530</c:v>
                </c:pt>
                <c:pt idx="3813">
                  <c:v>42531</c:v>
                </c:pt>
                <c:pt idx="3814">
                  <c:v>42532</c:v>
                </c:pt>
                <c:pt idx="3815">
                  <c:v>42533</c:v>
                </c:pt>
                <c:pt idx="3816">
                  <c:v>42534</c:v>
                </c:pt>
                <c:pt idx="3817">
                  <c:v>42535</c:v>
                </c:pt>
                <c:pt idx="3818">
                  <c:v>42536</c:v>
                </c:pt>
                <c:pt idx="3819">
                  <c:v>42537</c:v>
                </c:pt>
                <c:pt idx="3820">
                  <c:v>42538</c:v>
                </c:pt>
                <c:pt idx="3821">
                  <c:v>42539</c:v>
                </c:pt>
                <c:pt idx="3822">
                  <c:v>42540</c:v>
                </c:pt>
                <c:pt idx="3823">
                  <c:v>42541</c:v>
                </c:pt>
                <c:pt idx="3824">
                  <c:v>42542</c:v>
                </c:pt>
                <c:pt idx="3825">
                  <c:v>42543</c:v>
                </c:pt>
                <c:pt idx="3826">
                  <c:v>42544</c:v>
                </c:pt>
                <c:pt idx="3827">
                  <c:v>42545</c:v>
                </c:pt>
                <c:pt idx="3828">
                  <c:v>42546</c:v>
                </c:pt>
                <c:pt idx="3829">
                  <c:v>42547</c:v>
                </c:pt>
                <c:pt idx="3830">
                  <c:v>42548</c:v>
                </c:pt>
                <c:pt idx="3831">
                  <c:v>42549</c:v>
                </c:pt>
                <c:pt idx="3832">
                  <c:v>42550</c:v>
                </c:pt>
                <c:pt idx="3833">
                  <c:v>42551</c:v>
                </c:pt>
                <c:pt idx="3834">
                  <c:v>42552</c:v>
                </c:pt>
                <c:pt idx="3835">
                  <c:v>42553</c:v>
                </c:pt>
                <c:pt idx="3836">
                  <c:v>42554</c:v>
                </c:pt>
                <c:pt idx="3837">
                  <c:v>42555</c:v>
                </c:pt>
                <c:pt idx="3838">
                  <c:v>42556</c:v>
                </c:pt>
                <c:pt idx="3839">
                  <c:v>42557</c:v>
                </c:pt>
                <c:pt idx="3840">
                  <c:v>42558</c:v>
                </c:pt>
                <c:pt idx="3841">
                  <c:v>42559</c:v>
                </c:pt>
                <c:pt idx="3842">
                  <c:v>42560</c:v>
                </c:pt>
                <c:pt idx="3843">
                  <c:v>42561</c:v>
                </c:pt>
                <c:pt idx="3844">
                  <c:v>42562</c:v>
                </c:pt>
                <c:pt idx="3845">
                  <c:v>42563</c:v>
                </c:pt>
                <c:pt idx="3846">
                  <c:v>42564</c:v>
                </c:pt>
                <c:pt idx="3847">
                  <c:v>42565</c:v>
                </c:pt>
                <c:pt idx="3848">
                  <c:v>42566</c:v>
                </c:pt>
                <c:pt idx="3849">
                  <c:v>42567</c:v>
                </c:pt>
                <c:pt idx="3850">
                  <c:v>42568</c:v>
                </c:pt>
                <c:pt idx="3851">
                  <c:v>42569</c:v>
                </c:pt>
                <c:pt idx="3852">
                  <c:v>42570</c:v>
                </c:pt>
                <c:pt idx="3853">
                  <c:v>42571</c:v>
                </c:pt>
                <c:pt idx="3854">
                  <c:v>42572</c:v>
                </c:pt>
                <c:pt idx="3855">
                  <c:v>42573</c:v>
                </c:pt>
                <c:pt idx="3856">
                  <c:v>42574</c:v>
                </c:pt>
                <c:pt idx="3857">
                  <c:v>42575</c:v>
                </c:pt>
                <c:pt idx="3858">
                  <c:v>42576</c:v>
                </c:pt>
                <c:pt idx="3859">
                  <c:v>42577</c:v>
                </c:pt>
                <c:pt idx="3860">
                  <c:v>42578</c:v>
                </c:pt>
                <c:pt idx="3861">
                  <c:v>42579</c:v>
                </c:pt>
                <c:pt idx="3862">
                  <c:v>42580</c:v>
                </c:pt>
                <c:pt idx="3863">
                  <c:v>42581</c:v>
                </c:pt>
                <c:pt idx="3864">
                  <c:v>42582</c:v>
                </c:pt>
                <c:pt idx="3865">
                  <c:v>42583</c:v>
                </c:pt>
                <c:pt idx="3866">
                  <c:v>42584</c:v>
                </c:pt>
                <c:pt idx="3867">
                  <c:v>42585</c:v>
                </c:pt>
                <c:pt idx="3868">
                  <c:v>42586</c:v>
                </c:pt>
                <c:pt idx="3869">
                  <c:v>42587</c:v>
                </c:pt>
                <c:pt idx="3870">
                  <c:v>42588</c:v>
                </c:pt>
                <c:pt idx="3871">
                  <c:v>42589</c:v>
                </c:pt>
                <c:pt idx="3872">
                  <c:v>42590</c:v>
                </c:pt>
                <c:pt idx="3873">
                  <c:v>42591</c:v>
                </c:pt>
                <c:pt idx="3874">
                  <c:v>42592</c:v>
                </c:pt>
                <c:pt idx="3875">
                  <c:v>42593</c:v>
                </c:pt>
                <c:pt idx="3876">
                  <c:v>42594</c:v>
                </c:pt>
                <c:pt idx="3877">
                  <c:v>42595</c:v>
                </c:pt>
                <c:pt idx="3878">
                  <c:v>42596</c:v>
                </c:pt>
                <c:pt idx="3879">
                  <c:v>42597</c:v>
                </c:pt>
                <c:pt idx="3880">
                  <c:v>42598</c:v>
                </c:pt>
                <c:pt idx="3881">
                  <c:v>42599</c:v>
                </c:pt>
                <c:pt idx="3882">
                  <c:v>42600</c:v>
                </c:pt>
                <c:pt idx="3883">
                  <c:v>42601</c:v>
                </c:pt>
                <c:pt idx="3884">
                  <c:v>42602</c:v>
                </c:pt>
                <c:pt idx="3885">
                  <c:v>42603</c:v>
                </c:pt>
                <c:pt idx="3886">
                  <c:v>42604</c:v>
                </c:pt>
                <c:pt idx="3887">
                  <c:v>42605</c:v>
                </c:pt>
                <c:pt idx="3888">
                  <c:v>42606</c:v>
                </c:pt>
                <c:pt idx="3889">
                  <c:v>42607</c:v>
                </c:pt>
                <c:pt idx="3890">
                  <c:v>42608</c:v>
                </c:pt>
                <c:pt idx="3891">
                  <c:v>42609</c:v>
                </c:pt>
                <c:pt idx="3892">
                  <c:v>42610</c:v>
                </c:pt>
                <c:pt idx="3893">
                  <c:v>42611</c:v>
                </c:pt>
                <c:pt idx="3894">
                  <c:v>42612</c:v>
                </c:pt>
                <c:pt idx="3895">
                  <c:v>42613</c:v>
                </c:pt>
                <c:pt idx="3896">
                  <c:v>42614</c:v>
                </c:pt>
                <c:pt idx="3897">
                  <c:v>42615</c:v>
                </c:pt>
                <c:pt idx="3898">
                  <c:v>42616</c:v>
                </c:pt>
                <c:pt idx="3899">
                  <c:v>42617</c:v>
                </c:pt>
                <c:pt idx="3900">
                  <c:v>42618</c:v>
                </c:pt>
                <c:pt idx="3901">
                  <c:v>42619</c:v>
                </c:pt>
                <c:pt idx="3902">
                  <c:v>42620</c:v>
                </c:pt>
                <c:pt idx="3903">
                  <c:v>42621</c:v>
                </c:pt>
                <c:pt idx="3904">
                  <c:v>42622</c:v>
                </c:pt>
                <c:pt idx="3905">
                  <c:v>42623</c:v>
                </c:pt>
                <c:pt idx="3906">
                  <c:v>42624</c:v>
                </c:pt>
                <c:pt idx="3907">
                  <c:v>42625</c:v>
                </c:pt>
                <c:pt idx="3908">
                  <c:v>42626</c:v>
                </c:pt>
                <c:pt idx="3909">
                  <c:v>42627</c:v>
                </c:pt>
                <c:pt idx="3910">
                  <c:v>42628</c:v>
                </c:pt>
                <c:pt idx="3911">
                  <c:v>42629</c:v>
                </c:pt>
                <c:pt idx="3912">
                  <c:v>42630</c:v>
                </c:pt>
                <c:pt idx="3913">
                  <c:v>42631</c:v>
                </c:pt>
                <c:pt idx="3914">
                  <c:v>42632</c:v>
                </c:pt>
                <c:pt idx="3915">
                  <c:v>42633</c:v>
                </c:pt>
                <c:pt idx="3916">
                  <c:v>42634</c:v>
                </c:pt>
                <c:pt idx="3917">
                  <c:v>42635</c:v>
                </c:pt>
                <c:pt idx="3918">
                  <c:v>42636</c:v>
                </c:pt>
                <c:pt idx="3919">
                  <c:v>42637</c:v>
                </c:pt>
                <c:pt idx="3920">
                  <c:v>42638</c:v>
                </c:pt>
                <c:pt idx="3921">
                  <c:v>42639</c:v>
                </c:pt>
                <c:pt idx="3922">
                  <c:v>42640</c:v>
                </c:pt>
                <c:pt idx="3923">
                  <c:v>42641</c:v>
                </c:pt>
                <c:pt idx="3924">
                  <c:v>42642</c:v>
                </c:pt>
                <c:pt idx="3925">
                  <c:v>42643</c:v>
                </c:pt>
                <c:pt idx="3926">
                  <c:v>42644</c:v>
                </c:pt>
                <c:pt idx="3927">
                  <c:v>42645</c:v>
                </c:pt>
                <c:pt idx="3928">
                  <c:v>42646</c:v>
                </c:pt>
                <c:pt idx="3929">
                  <c:v>42647</c:v>
                </c:pt>
                <c:pt idx="3930">
                  <c:v>42648</c:v>
                </c:pt>
                <c:pt idx="3931">
                  <c:v>42649</c:v>
                </c:pt>
                <c:pt idx="3932">
                  <c:v>42650</c:v>
                </c:pt>
                <c:pt idx="3933">
                  <c:v>42651</c:v>
                </c:pt>
                <c:pt idx="3934">
                  <c:v>42652</c:v>
                </c:pt>
                <c:pt idx="3935">
                  <c:v>42653</c:v>
                </c:pt>
                <c:pt idx="3936">
                  <c:v>42654</c:v>
                </c:pt>
                <c:pt idx="3937">
                  <c:v>42655</c:v>
                </c:pt>
                <c:pt idx="3938">
                  <c:v>42656</c:v>
                </c:pt>
                <c:pt idx="3939">
                  <c:v>42657</c:v>
                </c:pt>
                <c:pt idx="3940">
                  <c:v>42658</c:v>
                </c:pt>
                <c:pt idx="3941">
                  <c:v>42659</c:v>
                </c:pt>
                <c:pt idx="3942">
                  <c:v>42660</c:v>
                </c:pt>
                <c:pt idx="3943">
                  <c:v>42661</c:v>
                </c:pt>
                <c:pt idx="3944">
                  <c:v>42662</c:v>
                </c:pt>
                <c:pt idx="3945">
                  <c:v>42663</c:v>
                </c:pt>
                <c:pt idx="3946">
                  <c:v>42664</c:v>
                </c:pt>
                <c:pt idx="3947">
                  <c:v>42665</c:v>
                </c:pt>
                <c:pt idx="3948">
                  <c:v>42666</c:v>
                </c:pt>
                <c:pt idx="3949">
                  <c:v>42667</c:v>
                </c:pt>
                <c:pt idx="3950">
                  <c:v>42668</c:v>
                </c:pt>
                <c:pt idx="3951">
                  <c:v>42669</c:v>
                </c:pt>
                <c:pt idx="3952">
                  <c:v>42670</c:v>
                </c:pt>
                <c:pt idx="3953">
                  <c:v>42671</c:v>
                </c:pt>
                <c:pt idx="3954">
                  <c:v>42672</c:v>
                </c:pt>
                <c:pt idx="3955">
                  <c:v>42673</c:v>
                </c:pt>
                <c:pt idx="3956">
                  <c:v>42674</c:v>
                </c:pt>
                <c:pt idx="3957">
                  <c:v>42675</c:v>
                </c:pt>
                <c:pt idx="3958">
                  <c:v>42676</c:v>
                </c:pt>
                <c:pt idx="3959">
                  <c:v>42677</c:v>
                </c:pt>
                <c:pt idx="3960">
                  <c:v>42678</c:v>
                </c:pt>
                <c:pt idx="3961">
                  <c:v>42679</c:v>
                </c:pt>
                <c:pt idx="3962">
                  <c:v>42680</c:v>
                </c:pt>
                <c:pt idx="3963">
                  <c:v>42681</c:v>
                </c:pt>
                <c:pt idx="3964">
                  <c:v>42682</c:v>
                </c:pt>
                <c:pt idx="3965">
                  <c:v>42683</c:v>
                </c:pt>
                <c:pt idx="3966">
                  <c:v>42684</c:v>
                </c:pt>
                <c:pt idx="3967">
                  <c:v>42685</c:v>
                </c:pt>
                <c:pt idx="3968">
                  <c:v>42686</c:v>
                </c:pt>
                <c:pt idx="3969">
                  <c:v>42687</c:v>
                </c:pt>
                <c:pt idx="3970">
                  <c:v>42688</c:v>
                </c:pt>
                <c:pt idx="3971">
                  <c:v>42689</c:v>
                </c:pt>
                <c:pt idx="3972">
                  <c:v>42690</c:v>
                </c:pt>
                <c:pt idx="3973">
                  <c:v>42691</c:v>
                </c:pt>
                <c:pt idx="3974">
                  <c:v>42692</c:v>
                </c:pt>
                <c:pt idx="3975">
                  <c:v>42693</c:v>
                </c:pt>
                <c:pt idx="3976">
                  <c:v>42694</c:v>
                </c:pt>
                <c:pt idx="3977">
                  <c:v>42695</c:v>
                </c:pt>
                <c:pt idx="3978">
                  <c:v>42696</c:v>
                </c:pt>
                <c:pt idx="3979">
                  <c:v>42697</c:v>
                </c:pt>
                <c:pt idx="3980">
                  <c:v>42698</c:v>
                </c:pt>
                <c:pt idx="3981">
                  <c:v>42699</c:v>
                </c:pt>
                <c:pt idx="3982">
                  <c:v>42700</c:v>
                </c:pt>
                <c:pt idx="3983">
                  <c:v>42701</c:v>
                </c:pt>
                <c:pt idx="3984">
                  <c:v>42702</c:v>
                </c:pt>
                <c:pt idx="3985">
                  <c:v>42703</c:v>
                </c:pt>
                <c:pt idx="3986">
                  <c:v>42704</c:v>
                </c:pt>
                <c:pt idx="3987">
                  <c:v>42705</c:v>
                </c:pt>
                <c:pt idx="3988">
                  <c:v>42706</c:v>
                </c:pt>
                <c:pt idx="3989">
                  <c:v>42707</c:v>
                </c:pt>
                <c:pt idx="3990">
                  <c:v>42708</c:v>
                </c:pt>
                <c:pt idx="3991">
                  <c:v>42709</c:v>
                </c:pt>
                <c:pt idx="3992">
                  <c:v>42710</c:v>
                </c:pt>
                <c:pt idx="3993">
                  <c:v>42711</c:v>
                </c:pt>
                <c:pt idx="3994">
                  <c:v>42712</c:v>
                </c:pt>
                <c:pt idx="3995">
                  <c:v>42713</c:v>
                </c:pt>
                <c:pt idx="3996">
                  <c:v>42714</c:v>
                </c:pt>
                <c:pt idx="3997">
                  <c:v>42715</c:v>
                </c:pt>
                <c:pt idx="3998">
                  <c:v>42716</c:v>
                </c:pt>
                <c:pt idx="3999">
                  <c:v>42717</c:v>
                </c:pt>
                <c:pt idx="4000">
                  <c:v>42718</c:v>
                </c:pt>
                <c:pt idx="4001">
                  <c:v>42719</c:v>
                </c:pt>
                <c:pt idx="4002">
                  <c:v>42720</c:v>
                </c:pt>
                <c:pt idx="4003">
                  <c:v>42721</c:v>
                </c:pt>
                <c:pt idx="4004">
                  <c:v>42722</c:v>
                </c:pt>
                <c:pt idx="4005">
                  <c:v>42723</c:v>
                </c:pt>
                <c:pt idx="4006">
                  <c:v>42724</c:v>
                </c:pt>
                <c:pt idx="4007">
                  <c:v>42725</c:v>
                </c:pt>
                <c:pt idx="4008">
                  <c:v>42726</c:v>
                </c:pt>
                <c:pt idx="4009">
                  <c:v>42727</c:v>
                </c:pt>
                <c:pt idx="4010">
                  <c:v>42728</c:v>
                </c:pt>
                <c:pt idx="4011">
                  <c:v>42729</c:v>
                </c:pt>
                <c:pt idx="4012">
                  <c:v>42730</c:v>
                </c:pt>
                <c:pt idx="4013">
                  <c:v>42731</c:v>
                </c:pt>
                <c:pt idx="4014">
                  <c:v>42732</c:v>
                </c:pt>
                <c:pt idx="4015">
                  <c:v>42733</c:v>
                </c:pt>
                <c:pt idx="4016">
                  <c:v>42734</c:v>
                </c:pt>
                <c:pt idx="4017">
                  <c:v>42735</c:v>
                </c:pt>
              </c:numCache>
            </c:numRef>
          </c:xVal>
          <c:yVal>
            <c:numRef>
              <c:f>ANÁLISIS!$BF$4:$BF$4021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1.9086E-18</c:v>
                </c:pt>
                <c:pt idx="91">
                  <c:v>1.3941999999999999E-17</c:v>
                </c:pt>
                <c:pt idx="92">
                  <c:v>5.5276000000000001E-17</c:v>
                </c:pt>
                <c:pt idx="93">
                  <c:v>1.5962999999999999E-16</c:v>
                </c:pt>
                <c:pt idx="94">
                  <c:v>3.802E-16</c:v>
                </c:pt>
                <c:pt idx="95">
                  <c:v>7.9704000000000003E-16</c:v>
                </c:pt>
                <c:pt idx="96">
                  <c:v>1.5244000000000001E-15</c:v>
                </c:pt>
                <c:pt idx="97">
                  <c:v>2.7110999999999998E-15</c:v>
                </c:pt>
                <c:pt idx="98">
                  <c:v>4.5405999999999997E-15</c:v>
                </c:pt>
                <c:pt idx="99">
                  <c:v>7.2308000000000007E-15</c:v>
                </c:pt>
                <c:pt idx="100">
                  <c:v>1.1026E-14</c:v>
                </c:pt>
                <c:pt idx="101">
                  <c:v>1.6190000000000002E-14</c:v>
                </c:pt>
                <c:pt idx="102">
                  <c:v>2.3010000000000001E-14</c:v>
                </c:pt>
                <c:pt idx="103">
                  <c:v>3.1794000000000002E-14</c:v>
                </c:pt>
                <c:pt idx="104">
                  <c:v>4.2899000000000002E-14</c:v>
                </c:pt>
                <c:pt idx="105">
                  <c:v>5.6745000000000002E-14</c:v>
                </c:pt>
                <c:pt idx="106">
                  <c:v>7.3770999999999994E-14</c:v>
                </c:pt>
                <c:pt idx="107">
                  <c:v>9.4443999999999999E-14</c:v>
                </c:pt>
                <c:pt idx="108">
                  <c:v>1.1925999999999999E-13</c:v>
                </c:pt>
                <c:pt idx="109">
                  <c:v>1.4871E-13</c:v>
                </c:pt>
                <c:pt idx="110">
                  <c:v>1.8335E-13</c:v>
                </c:pt>
                <c:pt idx="111">
                  <c:v>2.2373E-13</c:v>
                </c:pt>
                <c:pt idx="112">
                  <c:v>2.7042999999999999E-13</c:v>
                </c:pt>
                <c:pt idx="113">
                  <c:v>3.2411000000000002E-13</c:v>
                </c:pt>
                <c:pt idx="114">
                  <c:v>3.8550999999999999E-13</c:v>
                </c:pt>
                <c:pt idx="115">
                  <c:v>4.5549000000000001E-13</c:v>
                </c:pt>
                <c:pt idx="116">
                  <c:v>5.3504000000000001E-13</c:v>
                </c:pt>
                <c:pt idx="117">
                  <c:v>6.2523999999999997E-13</c:v>
                </c:pt>
                <c:pt idx="118">
                  <c:v>7.2719999999999997E-13</c:v>
                </c:pt>
                <c:pt idx="119">
                  <c:v>8.4206999999999997E-13</c:v>
                </c:pt>
                <c:pt idx="120">
                  <c:v>9.7107000000000002E-13</c:v>
                </c:pt>
                <c:pt idx="121">
                  <c:v>1.1156E-12</c:v>
                </c:pt>
                <c:pt idx="122">
                  <c:v>1.2774E-12</c:v>
                </c:pt>
                <c:pt idx="123">
                  <c:v>1.4577999999999999E-12</c:v>
                </c:pt>
                <c:pt idx="124">
                  <c:v>1.6586E-12</c:v>
                </c:pt>
                <c:pt idx="125">
                  <c:v>1.8817999999999999E-12</c:v>
                </c:pt>
                <c:pt idx="126">
                  <c:v>2.1297000000000001E-12</c:v>
                </c:pt>
                <c:pt idx="127">
                  <c:v>2.4052999999999999E-12</c:v>
                </c:pt>
                <c:pt idx="128">
                  <c:v>2.7114999999999999E-12</c:v>
                </c:pt>
                <c:pt idx="129">
                  <c:v>3.0508999999999999E-12</c:v>
                </c:pt>
                <c:pt idx="130">
                  <c:v>3.4259000000000002E-12</c:v>
                </c:pt>
                <c:pt idx="131">
                  <c:v>3.8390000000000001E-12</c:v>
                </c:pt>
                <c:pt idx="132">
                  <c:v>4.2927000000000001E-12</c:v>
                </c:pt>
                <c:pt idx="133">
                  <c:v>4.7902999999999999E-12</c:v>
                </c:pt>
                <c:pt idx="134">
                  <c:v>5.3354999999999996E-12</c:v>
                </c:pt>
                <c:pt idx="135">
                  <c:v>5.9333999999999997E-12</c:v>
                </c:pt>
                <c:pt idx="136">
                  <c:v>6.5901000000000004E-12</c:v>
                </c:pt>
                <c:pt idx="137">
                  <c:v>7.3137999999999998E-12</c:v>
                </c:pt>
                <c:pt idx="138">
                  <c:v>8.1140999999999999E-12</c:v>
                </c:pt>
                <c:pt idx="139">
                  <c:v>9.0025999999999996E-12</c:v>
                </c:pt>
                <c:pt idx="140">
                  <c:v>9.9915000000000008E-12</c:v>
                </c:pt>
                <c:pt idx="141">
                  <c:v>1.1093999999999999E-11</c:v>
                </c:pt>
                <c:pt idx="142">
                  <c:v>1.2321E-11</c:v>
                </c:pt>
                <c:pt idx="143">
                  <c:v>1.368E-11</c:v>
                </c:pt>
                <c:pt idx="144">
                  <c:v>1.5177999999999999E-11</c:v>
                </c:pt>
                <c:pt idx="145">
                  <c:v>1.6823E-11</c:v>
                </c:pt>
                <c:pt idx="146">
                  <c:v>1.8628999999999999E-11</c:v>
                </c:pt>
                <c:pt idx="147">
                  <c:v>2.0619E-11</c:v>
                </c:pt>
                <c:pt idx="148">
                  <c:v>2.2824E-11</c:v>
                </c:pt>
                <c:pt idx="149">
                  <c:v>2.5275000000000001E-11</c:v>
                </c:pt>
                <c:pt idx="150">
                  <c:v>2.7991999999999999E-11</c:v>
                </c:pt>
                <c:pt idx="151">
                  <c:v>3.0993000000000001E-11</c:v>
                </c:pt>
                <c:pt idx="152">
                  <c:v>3.4289999999999999E-11</c:v>
                </c:pt>
                <c:pt idx="153">
                  <c:v>3.7897E-11</c:v>
                </c:pt>
                <c:pt idx="154">
                  <c:v>4.1832999999999999E-11</c:v>
                </c:pt>
                <c:pt idx="155">
                  <c:v>4.6121E-11</c:v>
                </c:pt>
                <c:pt idx="156">
                  <c:v>5.0791999999999998E-11</c:v>
                </c:pt>
                <c:pt idx="157">
                  <c:v>5.5879000000000003E-11</c:v>
                </c:pt>
                <c:pt idx="158">
                  <c:v>6.1417000000000006E-11</c:v>
                </c:pt>
                <c:pt idx="159">
                  <c:v>6.7437999999999998E-11</c:v>
                </c:pt>
                <c:pt idx="160">
                  <c:v>7.3977E-11</c:v>
                </c:pt>
                <c:pt idx="161">
                  <c:v>8.1069999999999998E-11</c:v>
                </c:pt>
                <c:pt idx="162">
                  <c:v>8.8747999999999999E-11</c:v>
                </c:pt>
                <c:pt idx="163">
                  <c:v>9.7044000000000004E-11</c:v>
                </c:pt>
                <c:pt idx="164">
                  <c:v>1.0599E-10</c:v>
                </c:pt>
                <c:pt idx="165">
                  <c:v>1.1563000000000001E-10</c:v>
                </c:pt>
                <c:pt idx="166">
                  <c:v>1.2601000000000001E-10</c:v>
                </c:pt>
                <c:pt idx="167">
                  <c:v>1.3718000000000001E-10</c:v>
                </c:pt>
                <c:pt idx="168">
                  <c:v>1.4922E-10</c:v>
                </c:pt>
                <c:pt idx="169">
                  <c:v>1.6221E-10</c:v>
                </c:pt>
                <c:pt idx="170">
                  <c:v>1.7624E-10</c:v>
                </c:pt>
                <c:pt idx="171">
                  <c:v>1.9140000000000001E-10</c:v>
                </c:pt>
                <c:pt idx="172">
                  <c:v>2.0782000000000001E-10</c:v>
                </c:pt>
                <c:pt idx="173">
                  <c:v>2.2561000000000001E-10</c:v>
                </c:pt>
                <c:pt idx="174">
                  <c:v>2.4489000000000002E-10</c:v>
                </c:pt>
                <c:pt idx="175">
                  <c:v>2.6580999999999998E-10</c:v>
                </c:pt>
                <c:pt idx="176">
                  <c:v>2.8852999999999998E-10</c:v>
                </c:pt>
                <c:pt idx="177">
                  <c:v>3.1321E-10</c:v>
                </c:pt>
                <c:pt idx="178">
                  <c:v>3.4004999999999998E-10</c:v>
                </c:pt>
                <c:pt idx="179">
                  <c:v>3.6921999999999999E-10</c:v>
                </c:pt>
                <c:pt idx="180">
                  <c:v>4.0094000000000001E-10</c:v>
                </c:pt>
                <c:pt idx="181">
                  <c:v>4.3544E-10</c:v>
                </c:pt>
                <c:pt idx="182">
                  <c:v>4.7295999999999999E-10</c:v>
                </c:pt>
                <c:pt idx="183">
                  <c:v>5.1379000000000004E-10</c:v>
                </c:pt>
                <c:pt idx="184">
                  <c:v>5.582E-10</c:v>
                </c:pt>
                <c:pt idx="185">
                  <c:v>6.0646999999999997E-10</c:v>
                </c:pt>
                <c:pt idx="186">
                  <c:v>6.5880000000000004E-10</c:v>
                </c:pt>
                <c:pt idx="187">
                  <c:v>7.1540000000000003E-10</c:v>
                </c:pt>
                <c:pt idx="188">
                  <c:v>7.7646000000000003E-10</c:v>
                </c:pt>
                <c:pt idx="189">
                  <c:v>8.4221000000000003E-10</c:v>
                </c:pt>
                <c:pt idx="190">
                  <c:v>9.1291E-10</c:v>
                </c:pt>
                <c:pt idx="191">
                  <c:v>9.8884999999999995E-10</c:v>
                </c:pt>
                <c:pt idx="192">
                  <c:v>1.0703999999999999E-9</c:v>
                </c:pt>
                <c:pt idx="193">
                  <c:v>1.1578000000000001E-9</c:v>
                </c:pt>
                <c:pt idx="194">
                  <c:v>1.2516000000000001E-9</c:v>
                </c:pt>
                <c:pt idx="195">
                  <c:v>1.3520999999999999E-9</c:v>
                </c:pt>
                <c:pt idx="196">
                  <c:v>1.4598000000000001E-9</c:v>
                </c:pt>
                <c:pt idx="197">
                  <c:v>1.5751000000000001E-9</c:v>
                </c:pt>
                <c:pt idx="198">
                  <c:v>1.6985000000000001E-9</c:v>
                </c:pt>
                <c:pt idx="199">
                  <c:v>1.8303E-9</c:v>
                </c:pt>
                <c:pt idx="200">
                  <c:v>1.9708999999999999E-9</c:v>
                </c:pt>
                <c:pt idx="201">
                  <c:v>2.1204999999999999E-9</c:v>
                </c:pt>
                <c:pt idx="202">
                  <c:v>2.2794999999999998E-9</c:v>
                </c:pt>
                <c:pt idx="203">
                  <c:v>2.4479999999999998E-9</c:v>
                </c:pt>
                <c:pt idx="204">
                  <c:v>2.6263999999999999E-9</c:v>
                </c:pt>
                <c:pt idx="205">
                  <c:v>2.8149999999999999E-9</c:v>
                </c:pt>
                <c:pt idx="206">
                  <c:v>3.0141000000000002E-9</c:v>
                </c:pt>
                <c:pt idx="207">
                  <c:v>3.2241000000000001E-9</c:v>
                </c:pt>
                <c:pt idx="208">
                  <c:v>3.445E-9</c:v>
                </c:pt>
                <c:pt idx="209">
                  <c:v>3.677E-9</c:v>
                </c:pt>
                <c:pt idx="210">
                  <c:v>3.9203999999999998E-9</c:v>
                </c:pt>
                <c:pt idx="211">
                  <c:v>4.1757E-9</c:v>
                </c:pt>
                <c:pt idx="212">
                  <c:v>4.4431000000000001E-9</c:v>
                </c:pt>
                <c:pt idx="213">
                  <c:v>4.7228999999999999E-9</c:v>
                </c:pt>
                <c:pt idx="214">
                  <c:v>5.0151999999999998E-9</c:v>
                </c:pt>
                <c:pt idx="215">
                  <c:v>5.3199999999999998E-9</c:v>
                </c:pt>
                <c:pt idx="216">
                  <c:v>5.6370999999999999E-9</c:v>
                </c:pt>
                <c:pt idx="217">
                  <c:v>5.9663E-9</c:v>
                </c:pt>
                <c:pt idx="218">
                  <c:v>6.3074E-9</c:v>
                </c:pt>
                <c:pt idx="219">
                  <c:v>6.6601000000000002E-9</c:v>
                </c:pt>
                <c:pt idx="220">
                  <c:v>7.0243000000000002E-9</c:v>
                </c:pt>
                <c:pt idx="221">
                  <c:v>7.3998999999999996E-9</c:v>
                </c:pt>
                <c:pt idx="222">
                  <c:v>7.7864999999999999E-9</c:v>
                </c:pt>
                <c:pt idx="223">
                  <c:v>8.1833999999999997E-9</c:v>
                </c:pt>
                <c:pt idx="224">
                  <c:v>8.5899999999999995E-9</c:v>
                </c:pt>
                <c:pt idx="225">
                  <c:v>9.0059999999999997E-9</c:v>
                </c:pt>
                <c:pt idx="226">
                  <c:v>9.4311999999999994E-9</c:v>
                </c:pt>
                <c:pt idx="227">
                  <c:v>9.8657000000000008E-9</c:v>
                </c:pt>
                <c:pt idx="228">
                  <c:v>1.0309E-8</c:v>
                </c:pt>
                <c:pt idx="229">
                  <c:v>1.0761E-8</c:v>
                </c:pt>
                <c:pt idx="230">
                  <c:v>1.1222E-8</c:v>
                </c:pt>
                <c:pt idx="231">
                  <c:v>1.1689E-8</c:v>
                </c:pt>
                <c:pt idx="232">
                  <c:v>1.2164000000000001E-8</c:v>
                </c:pt>
                <c:pt idx="233">
                  <c:v>1.2645E-8</c:v>
                </c:pt>
                <c:pt idx="234">
                  <c:v>1.3132999999999999E-8</c:v>
                </c:pt>
                <c:pt idx="235">
                  <c:v>1.3627E-8</c:v>
                </c:pt>
                <c:pt idx="236">
                  <c:v>1.4127999999999999E-8</c:v>
                </c:pt>
                <c:pt idx="237">
                  <c:v>1.4637000000000001E-8</c:v>
                </c:pt>
                <c:pt idx="238">
                  <c:v>1.5154000000000001E-8</c:v>
                </c:pt>
                <c:pt idx="239">
                  <c:v>1.5679999999999999E-8</c:v>
                </c:pt>
                <c:pt idx="240">
                  <c:v>1.6215E-8</c:v>
                </c:pt>
                <c:pt idx="241">
                  <c:v>1.6758E-8</c:v>
                </c:pt>
                <c:pt idx="242">
                  <c:v>1.7310999999999999E-8</c:v>
                </c:pt>
                <c:pt idx="243">
                  <c:v>1.7870999999999998E-8</c:v>
                </c:pt>
                <c:pt idx="244">
                  <c:v>1.8437999999999999E-8</c:v>
                </c:pt>
                <c:pt idx="245">
                  <c:v>1.9013E-8</c:v>
                </c:pt>
                <c:pt idx="246">
                  <c:v>1.9595000000000001E-8</c:v>
                </c:pt>
                <c:pt idx="247">
                  <c:v>2.0184000000000001E-8</c:v>
                </c:pt>
                <c:pt idx="248">
                  <c:v>2.0780000000000001E-8</c:v>
                </c:pt>
                <c:pt idx="249">
                  <c:v>2.1381999999999999E-8</c:v>
                </c:pt>
                <c:pt idx="250">
                  <c:v>2.1988000000000001E-8</c:v>
                </c:pt>
                <c:pt idx="251">
                  <c:v>2.2598999999999999E-8</c:v>
                </c:pt>
                <c:pt idx="252">
                  <c:v>2.3215E-8</c:v>
                </c:pt>
                <c:pt idx="253">
                  <c:v>2.3832999999999999E-8</c:v>
                </c:pt>
                <c:pt idx="254">
                  <c:v>2.4453999999999998E-8</c:v>
                </c:pt>
                <c:pt idx="255">
                  <c:v>2.5075000000000001E-8</c:v>
                </c:pt>
                <c:pt idx="256">
                  <c:v>2.5694999999999999E-8</c:v>
                </c:pt>
                <c:pt idx="257">
                  <c:v>2.6312999999999999E-8</c:v>
                </c:pt>
                <c:pt idx="258">
                  <c:v>2.6927E-8</c:v>
                </c:pt>
                <c:pt idx="259">
                  <c:v>2.7535999999999999E-8</c:v>
                </c:pt>
                <c:pt idx="260">
                  <c:v>2.8141E-8</c:v>
                </c:pt>
                <c:pt idx="261">
                  <c:v>2.8742E-8</c:v>
                </c:pt>
                <c:pt idx="262">
                  <c:v>2.9338999999999999E-8</c:v>
                </c:pt>
                <c:pt idx="263">
                  <c:v>2.9934000000000002E-8</c:v>
                </c:pt>
                <c:pt idx="264">
                  <c:v>3.0525999999999998E-8</c:v>
                </c:pt>
                <c:pt idx="265">
                  <c:v>3.1114999999999998E-8</c:v>
                </c:pt>
                <c:pt idx="266">
                  <c:v>3.1702000000000002E-8</c:v>
                </c:pt>
                <c:pt idx="267">
                  <c:v>3.2287000000000003E-8</c:v>
                </c:pt>
                <c:pt idx="268">
                  <c:v>3.2869000000000001E-8</c:v>
                </c:pt>
                <c:pt idx="269">
                  <c:v>3.3448999999999997E-8</c:v>
                </c:pt>
                <c:pt idx="270">
                  <c:v>3.4026999999999998E-8</c:v>
                </c:pt>
                <c:pt idx="271">
                  <c:v>3.4603000000000002E-8</c:v>
                </c:pt>
                <c:pt idx="272">
                  <c:v>3.5177999999999999E-8</c:v>
                </c:pt>
                <c:pt idx="273">
                  <c:v>3.5753999999999997E-8</c:v>
                </c:pt>
                <c:pt idx="274">
                  <c:v>3.6331999999999997E-8</c:v>
                </c:pt>
                <c:pt idx="275">
                  <c:v>3.6913000000000001E-8</c:v>
                </c:pt>
                <c:pt idx="276">
                  <c:v>3.7497000000000002E-8</c:v>
                </c:pt>
                <c:pt idx="277">
                  <c:v>3.8083999999999999E-8</c:v>
                </c:pt>
                <c:pt idx="278">
                  <c:v>3.8673999999999999E-8</c:v>
                </c:pt>
                <c:pt idx="279">
                  <c:v>3.9265000000000001E-8</c:v>
                </c:pt>
                <c:pt idx="280">
                  <c:v>3.9856000000000003E-8</c:v>
                </c:pt>
                <c:pt idx="281">
                  <c:v>4.0447999999999999E-8</c:v>
                </c:pt>
                <c:pt idx="282">
                  <c:v>4.1039000000000001E-8</c:v>
                </c:pt>
                <c:pt idx="283">
                  <c:v>4.1630999999999997E-8</c:v>
                </c:pt>
                <c:pt idx="284">
                  <c:v>4.2221999999999999E-8</c:v>
                </c:pt>
                <c:pt idx="285">
                  <c:v>4.2812E-8</c:v>
                </c:pt>
                <c:pt idx="286">
                  <c:v>4.3399999999999998E-8</c:v>
                </c:pt>
                <c:pt idx="287">
                  <c:v>4.3985E-8</c:v>
                </c:pt>
                <c:pt idx="288">
                  <c:v>4.4565999999999997E-8</c:v>
                </c:pt>
                <c:pt idx="289">
                  <c:v>4.5141E-8</c:v>
                </c:pt>
                <c:pt idx="290">
                  <c:v>4.5710999999999998E-8</c:v>
                </c:pt>
                <c:pt idx="291">
                  <c:v>4.6276999999999998E-8</c:v>
                </c:pt>
                <c:pt idx="292">
                  <c:v>4.6837999999999999E-8</c:v>
                </c:pt>
                <c:pt idx="293">
                  <c:v>4.7396000000000003E-8</c:v>
                </c:pt>
                <c:pt idx="294">
                  <c:v>4.7951999999999998E-8</c:v>
                </c:pt>
                <c:pt idx="295">
                  <c:v>4.8506999999999999E-8</c:v>
                </c:pt>
                <c:pt idx="296">
                  <c:v>4.9062E-8</c:v>
                </c:pt>
                <c:pt idx="297">
                  <c:v>4.9619999999999997E-8</c:v>
                </c:pt>
                <c:pt idx="298">
                  <c:v>5.0181999999999999E-8</c:v>
                </c:pt>
                <c:pt idx="299">
                  <c:v>5.0746000000000003E-8</c:v>
                </c:pt>
                <c:pt idx="300">
                  <c:v>5.1315E-8</c:v>
                </c:pt>
                <c:pt idx="301">
                  <c:v>5.1889000000000002E-8</c:v>
                </c:pt>
                <c:pt idx="302">
                  <c:v>5.2467999999999997E-8</c:v>
                </c:pt>
                <c:pt idx="303">
                  <c:v>5.3051999999999998E-8</c:v>
                </c:pt>
                <c:pt idx="304">
                  <c:v>5.3640999999999997E-8</c:v>
                </c:pt>
                <c:pt idx="305">
                  <c:v>5.4234000000000001E-8</c:v>
                </c:pt>
                <c:pt idx="306">
                  <c:v>5.4826999999999999E-8</c:v>
                </c:pt>
                <c:pt idx="307">
                  <c:v>3.8813000000000002E-7</c:v>
                </c:pt>
                <c:pt idx="308">
                  <c:v>3.8869000000000002E-7</c:v>
                </c:pt>
                <c:pt idx="309">
                  <c:v>3.8921999999999999E-7</c:v>
                </c:pt>
                <c:pt idx="310">
                  <c:v>0.26413999999999999</c:v>
                </c:pt>
                <c:pt idx="311">
                  <c:v>0.36797999999999997</c:v>
                </c:pt>
                <c:pt idx="312">
                  <c:v>0.36552000000000001</c:v>
                </c:pt>
                <c:pt idx="313">
                  <c:v>0.36308000000000001</c:v>
                </c:pt>
                <c:pt idx="314">
                  <c:v>0.36066999999999999</c:v>
                </c:pt>
                <c:pt idx="315">
                  <c:v>0.35827999999999999</c:v>
                </c:pt>
                <c:pt idx="316">
                  <c:v>0.35591</c:v>
                </c:pt>
                <c:pt idx="317">
                  <c:v>0.35357</c:v>
                </c:pt>
                <c:pt idx="318">
                  <c:v>0.35126000000000002</c:v>
                </c:pt>
                <c:pt idx="319">
                  <c:v>0.34897</c:v>
                </c:pt>
                <c:pt idx="320">
                  <c:v>0.34670000000000001</c:v>
                </c:pt>
                <c:pt idx="321">
                  <c:v>0.34445999999999999</c:v>
                </c:pt>
                <c:pt idx="322">
                  <c:v>0.34225</c:v>
                </c:pt>
                <c:pt idx="323">
                  <c:v>0.34005000000000002</c:v>
                </c:pt>
                <c:pt idx="324">
                  <c:v>0.33788000000000001</c:v>
                </c:pt>
                <c:pt idx="325">
                  <c:v>0.33573999999999998</c:v>
                </c:pt>
                <c:pt idx="326">
                  <c:v>0.33361000000000002</c:v>
                </c:pt>
                <c:pt idx="327">
                  <c:v>0.33151000000000003</c:v>
                </c:pt>
                <c:pt idx="328">
                  <c:v>0.32941999999999999</c:v>
                </c:pt>
                <c:pt idx="329">
                  <c:v>0.32735999999999998</c:v>
                </c:pt>
                <c:pt idx="330">
                  <c:v>0.32532</c:v>
                </c:pt>
                <c:pt idx="331">
                  <c:v>0.32329000000000002</c:v>
                </c:pt>
                <c:pt idx="332">
                  <c:v>0.32128000000000001</c:v>
                </c:pt>
                <c:pt idx="333">
                  <c:v>0.31929999999999997</c:v>
                </c:pt>
                <c:pt idx="334">
                  <c:v>0.31731999999999999</c:v>
                </c:pt>
                <c:pt idx="335">
                  <c:v>0.31536999999999998</c:v>
                </c:pt>
                <c:pt idx="336">
                  <c:v>0.31344</c:v>
                </c:pt>
                <c:pt idx="337">
                  <c:v>0.31152000000000002</c:v>
                </c:pt>
                <c:pt idx="338">
                  <c:v>0.30962000000000001</c:v>
                </c:pt>
                <c:pt idx="339">
                  <c:v>0.30774000000000001</c:v>
                </c:pt>
                <c:pt idx="340">
                  <c:v>0.30586999999999998</c:v>
                </c:pt>
                <c:pt idx="341">
                  <c:v>0.30402000000000001</c:v>
                </c:pt>
                <c:pt idx="342">
                  <c:v>0.30219000000000001</c:v>
                </c:pt>
                <c:pt idx="343">
                  <c:v>0.30037000000000003</c:v>
                </c:pt>
                <c:pt idx="344">
                  <c:v>0.29857</c:v>
                </c:pt>
                <c:pt idx="345">
                  <c:v>0.29679</c:v>
                </c:pt>
                <c:pt idx="346">
                  <c:v>0.29502</c:v>
                </c:pt>
                <c:pt idx="347">
                  <c:v>0.29326999999999998</c:v>
                </c:pt>
                <c:pt idx="348">
                  <c:v>0.29154000000000002</c:v>
                </c:pt>
                <c:pt idx="349">
                  <c:v>0.28982999999999998</c:v>
                </c:pt>
                <c:pt idx="350">
                  <c:v>0.28813</c:v>
                </c:pt>
                <c:pt idx="351">
                  <c:v>0.28644999999999998</c:v>
                </c:pt>
                <c:pt idx="352">
                  <c:v>0.28478999999999999</c:v>
                </c:pt>
                <c:pt idx="353">
                  <c:v>0.30712</c:v>
                </c:pt>
                <c:pt idx="354">
                  <c:v>0.30535000000000001</c:v>
                </c:pt>
                <c:pt idx="355">
                  <c:v>0.30359999999999998</c:v>
                </c:pt>
                <c:pt idx="356">
                  <c:v>0.30187000000000003</c:v>
                </c:pt>
                <c:pt idx="357">
                  <c:v>0.30015999999999998</c:v>
                </c:pt>
                <c:pt idx="358">
                  <c:v>0.29847000000000001</c:v>
                </c:pt>
                <c:pt idx="359">
                  <c:v>0.29679</c:v>
                </c:pt>
                <c:pt idx="360">
                  <c:v>0.29513</c:v>
                </c:pt>
                <c:pt idx="361">
                  <c:v>0.29348999999999997</c:v>
                </c:pt>
                <c:pt idx="362">
                  <c:v>0.29186000000000001</c:v>
                </c:pt>
                <c:pt idx="363">
                  <c:v>0.29025000000000001</c:v>
                </c:pt>
                <c:pt idx="364">
                  <c:v>0.28865000000000002</c:v>
                </c:pt>
                <c:pt idx="365">
                  <c:v>0.28706999999999999</c:v>
                </c:pt>
                <c:pt idx="366">
                  <c:v>0.28550999999999999</c:v>
                </c:pt>
                <c:pt idx="367">
                  <c:v>0.28394999999999998</c:v>
                </c:pt>
                <c:pt idx="368">
                  <c:v>0.28240999999999999</c:v>
                </c:pt>
                <c:pt idx="369">
                  <c:v>0.28088000000000002</c:v>
                </c:pt>
                <c:pt idx="370">
                  <c:v>0.27936</c:v>
                </c:pt>
                <c:pt idx="371">
                  <c:v>0.27784999999999999</c:v>
                </c:pt>
                <c:pt idx="372">
                  <c:v>0.27634999999999998</c:v>
                </c:pt>
                <c:pt idx="373">
                  <c:v>0.27485999999999999</c:v>
                </c:pt>
                <c:pt idx="374">
                  <c:v>0.27338000000000001</c:v>
                </c:pt>
                <c:pt idx="375">
                  <c:v>0.27190999999999999</c:v>
                </c:pt>
                <c:pt idx="376">
                  <c:v>0.27044000000000001</c:v>
                </c:pt>
                <c:pt idx="377">
                  <c:v>0.26898</c:v>
                </c:pt>
                <c:pt idx="378">
                  <c:v>0.26754</c:v>
                </c:pt>
                <c:pt idx="379">
                  <c:v>0.2661</c:v>
                </c:pt>
                <c:pt idx="380">
                  <c:v>0.26466000000000001</c:v>
                </c:pt>
                <c:pt idx="381">
                  <c:v>0.26323999999999997</c:v>
                </c:pt>
                <c:pt idx="382">
                  <c:v>0.26182</c:v>
                </c:pt>
                <c:pt idx="383">
                  <c:v>0.26041999999999998</c:v>
                </c:pt>
                <c:pt idx="384">
                  <c:v>0.25901000000000002</c:v>
                </c:pt>
                <c:pt idx="385">
                  <c:v>0.25762000000000002</c:v>
                </c:pt>
                <c:pt idx="386">
                  <c:v>0.25623000000000001</c:v>
                </c:pt>
                <c:pt idx="387">
                  <c:v>0.25485000000000002</c:v>
                </c:pt>
                <c:pt idx="388">
                  <c:v>0.25347999999999998</c:v>
                </c:pt>
                <c:pt idx="389">
                  <c:v>0.25211</c:v>
                </c:pt>
                <c:pt idx="390">
                  <c:v>0.48057</c:v>
                </c:pt>
                <c:pt idx="391">
                  <c:v>0.47797000000000001</c:v>
                </c:pt>
                <c:pt idx="392">
                  <c:v>0.47538000000000002</c:v>
                </c:pt>
                <c:pt idx="393">
                  <c:v>0.47281000000000001</c:v>
                </c:pt>
                <c:pt idx="394">
                  <c:v>0.47026000000000001</c:v>
                </c:pt>
                <c:pt idx="395">
                  <c:v>0.46772000000000002</c:v>
                </c:pt>
                <c:pt idx="396">
                  <c:v>0.4652</c:v>
                </c:pt>
                <c:pt idx="397">
                  <c:v>0.4627</c:v>
                </c:pt>
                <c:pt idx="398">
                  <c:v>0.46022000000000002</c:v>
                </c:pt>
                <c:pt idx="399">
                  <c:v>0.48775000000000002</c:v>
                </c:pt>
                <c:pt idx="400">
                  <c:v>0.48514000000000002</c:v>
                </c:pt>
                <c:pt idx="401">
                  <c:v>0.48254999999999998</c:v>
                </c:pt>
                <c:pt idx="402">
                  <c:v>0.47997000000000001</c:v>
                </c:pt>
                <c:pt idx="403">
                  <c:v>0.51488</c:v>
                </c:pt>
                <c:pt idx="404">
                  <c:v>0.51261000000000001</c:v>
                </c:pt>
                <c:pt idx="405">
                  <c:v>0.50987000000000005</c:v>
                </c:pt>
                <c:pt idx="406">
                  <c:v>0.50714999999999999</c:v>
                </c:pt>
                <c:pt idx="407">
                  <c:v>0.50444</c:v>
                </c:pt>
                <c:pt idx="408">
                  <c:v>0.50175000000000003</c:v>
                </c:pt>
                <c:pt idx="409">
                  <c:v>0.49904999999999999</c:v>
                </c:pt>
                <c:pt idx="410">
                  <c:v>0.49636999999999998</c:v>
                </c:pt>
                <c:pt idx="411">
                  <c:v>0.49369000000000002</c:v>
                </c:pt>
                <c:pt idx="412">
                  <c:v>0.49102000000000001</c:v>
                </c:pt>
                <c:pt idx="413">
                  <c:v>0.48835000000000001</c:v>
                </c:pt>
                <c:pt idx="414">
                  <c:v>0.48569000000000001</c:v>
                </c:pt>
                <c:pt idx="415">
                  <c:v>0.48303000000000001</c:v>
                </c:pt>
                <c:pt idx="416">
                  <c:v>0.48037999999999997</c:v>
                </c:pt>
                <c:pt idx="417">
                  <c:v>0.47774</c:v>
                </c:pt>
                <c:pt idx="418">
                  <c:v>0.47510000000000002</c:v>
                </c:pt>
                <c:pt idx="419">
                  <c:v>0.47247</c:v>
                </c:pt>
                <c:pt idx="420">
                  <c:v>0.46984999999999999</c:v>
                </c:pt>
                <c:pt idx="421">
                  <c:v>0.46723999999999999</c:v>
                </c:pt>
                <c:pt idx="422">
                  <c:v>0.46464</c:v>
                </c:pt>
                <c:pt idx="423">
                  <c:v>0.46204000000000001</c:v>
                </c:pt>
                <c:pt idx="424">
                  <c:v>0.45945999999999998</c:v>
                </c:pt>
                <c:pt idx="425">
                  <c:v>0.45688000000000001</c:v>
                </c:pt>
                <c:pt idx="426">
                  <c:v>0.45430999999999999</c:v>
                </c:pt>
                <c:pt idx="427">
                  <c:v>0.45173999999999997</c:v>
                </c:pt>
                <c:pt idx="428">
                  <c:v>0.44918000000000002</c:v>
                </c:pt>
                <c:pt idx="429">
                  <c:v>0.44663000000000003</c:v>
                </c:pt>
                <c:pt idx="430">
                  <c:v>0.44407999999999997</c:v>
                </c:pt>
                <c:pt idx="431">
                  <c:v>0.44152999999999998</c:v>
                </c:pt>
                <c:pt idx="432">
                  <c:v>0.43898999999999999</c:v>
                </c:pt>
                <c:pt idx="433">
                  <c:v>0.43646000000000001</c:v>
                </c:pt>
                <c:pt idx="434">
                  <c:v>0.43391999999999997</c:v>
                </c:pt>
                <c:pt idx="435">
                  <c:v>0.43140000000000001</c:v>
                </c:pt>
                <c:pt idx="436">
                  <c:v>0.42887999999999998</c:v>
                </c:pt>
                <c:pt idx="437">
                  <c:v>0.42636000000000002</c:v>
                </c:pt>
                <c:pt idx="438">
                  <c:v>0.42386000000000001</c:v>
                </c:pt>
                <c:pt idx="439">
                  <c:v>0.42137000000000002</c:v>
                </c:pt>
                <c:pt idx="440">
                  <c:v>0.41887999999999997</c:v>
                </c:pt>
                <c:pt idx="441">
                  <c:v>0.41641</c:v>
                </c:pt>
                <c:pt idx="442">
                  <c:v>0.41394999999999998</c:v>
                </c:pt>
                <c:pt idx="443">
                  <c:v>0.41150999999999999</c:v>
                </c:pt>
                <c:pt idx="444">
                  <c:v>0.40908</c:v>
                </c:pt>
                <c:pt idx="445">
                  <c:v>0.40666000000000002</c:v>
                </c:pt>
                <c:pt idx="446">
                  <c:v>0.40425</c:v>
                </c:pt>
                <c:pt idx="447">
                  <c:v>0.40185999999999999</c:v>
                </c:pt>
                <c:pt idx="448">
                  <c:v>0.39948</c:v>
                </c:pt>
                <c:pt idx="449">
                  <c:v>0.39711000000000002</c:v>
                </c:pt>
                <c:pt idx="450">
                  <c:v>0.39476</c:v>
                </c:pt>
                <c:pt idx="451">
                  <c:v>0.42685000000000001</c:v>
                </c:pt>
                <c:pt idx="452">
                  <c:v>0.42431999999999997</c:v>
                </c:pt>
                <c:pt idx="453">
                  <c:v>0.42181000000000002</c:v>
                </c:pt>
                <c:pt idx="454">
                  <c:v>0.41931000000000002</c:v>
                </c:pt>
                <c:pt idx="455">
                  <c:v>0.41682999999999998</c:v>
                </c:pt>
                <c:pt idx="456">
                  <c:v>0.41436000000000001</c:v>
                </c:pt>
                <c:pt idx="457">
                  <c:v>0.41191</c:v>
                </c:pt>
                <c:pt idx="458">
                  <c:v>0.40948000000000001</c:v>
                </c:pt>
                <c:pt idx="459">
                  <c:v>0.40705000000000002</c:v>
                </c:pt>
                <c:pt idx="460">
                  <c:v>0.439</c:v>
                </c:pt>
                <c:pt idx="461">
                  <c:v>0.47410000000000002</c:v>
                </c:pt>
                <c:pt idx="462">
                  <c:v>0.47128999999999999</c:v>
                </c:pt>
                <c:pt idx="463">
                  <c:v>0.46850000000000003</c:v>
                </c:pt>
                <c:pt idx="464">
                  <c:v>0.46572000000000002</c:v>
                </c:pt>
                <c:pt idx="465">
                  <c:v>0.46295999999999998</c:v>
                </c:pt>
                <c:pt idx="466">
                  <c:v>0.46022000000000002</c:v>
                </c:pt>
                <c:pt idx="467">
                  <c:v>0.45750000000000002</c:v>
                </c:pt>
                <c:pt idx="468">
                  <c:v>0.45479000000000003</c:v>
                </c:pt>
                <c:pt idx="469">
                  <c:v>0.45211000000000001</c:v>
                </c:pt>
                <c:pt idx="470">
                  <c:v>0.44944000000000001</c:v>
                </c:pt>
                <c:pt idx="471">
                  <c:v>0.44679000000000002</c:v>
                </c:pt>
                <c:pt idx="472">
                  <c:v>0.44414999999999999</c:v>
                </c:pt>
                <c:pt idx="473">
                  <c:v>0.44153999999999999</c:v>
                </c:pt>
                <c:pt idx="474">
                  <c:v>0.43894</c:v>
                </c:pt>
                <c:pt idx="475">
                  <c:v>0.43636000000000003</c:v>
                </c:pt>
                <c:pt idx="476">
                  <c:v>0.43380000000000002</c:v>
                </c:pt>
                <c:pt idx="477">
                  <c:v>0.43125000000000002</c:v>
                </c:pt>
                <c:pt idx="478">
                  <c:v>0.42870999999999998</c:v>
                </c:pt>
                <c:pt idx="479">
                  <c:v>0.42618</c:v>
                </c:pt>
                <c:pt idx="480">
                  <c:v>0.42366999999999999</c:v>
                </c:pt>
                <c:pt idx="481">
                  <c:v>0.42116999999999999</c:v>
                </c:pt>
                <c:pt idx="482">
                  <c:v>0.41866999999999999</c:v>
                </c:pt>
                <c:pt idx="483">
                  <c:v>0.41619</c:v>
                </c:pt>
                <c:pt idx="484">
                  <c:v>0.41371999999999998</c:v>
                </c:pt>
                <c:pt idx="485">
                  <c:v>0.41126000000000001</c:v>
                </c:pt>
                <c:pt idx="486">
                  <c:v>0.4088</c:v>
                </c:pt>
                <c:pt idx="487">
                  <c:v>0.40636</c:v>
                </c:pt>
                <c:pt idx="488">
                  <c:v>0.40392</c:v>
                </c:pt>
                <c:pt idx="489">
                  <c:v>0.40150000000000002</c:v>
                </c:pt>
                <c:pt idx="490">
                  <c:v>0.39907999999999999</c:v>
                </c:pt>
                <c:pt idx="491">
                  <c:v>0.39667999999999998</c:v>
                </c:pt>
                <c:pt idx="492">
                  <c:v>0.39428000000000002</c:v>
                </c:pt>
                <c:pt idx="493">
                  <c:v>0.39189000000000002</c:v>
                </c:pt>
                <c:pt idx="494">
                  <c:v>0.38951000000000002</c:v>
                </c:pt>
                <c:pt idx="495">
                  <c:v>0.38713999999999998</c:v>
                </c:pt>
                <c:pt idx="496">
                  <c:v>0.38477</c:v>
                </c:pt>
                <c:pt idx="497">
                  <c:v>0.38241000000000003</c:v>
                </c:pt>
                <c:pt idx="498">
                  <c:v>0.38005</c:v>
                </c:pt>
                <c:pt idx="499">
                  <c:v>0.37769000000000003</c:v>
                </c:pt>
                <c:pt idx="500">
                  <c:v>0.37534000000000001</c:v>
                </c:pt>
                <c:pt idx="501">
                  <c:v>0.37298999999999999</c:v>
                </c:pt>
                <c:pt idx="502">
                  <c:v>0.37064999999999998</c:v>
                </c:pt>
                <c:pt idx="503">
                  <c:v>0.36831000000000003</c:v>
                </c:pt>
                <c:pt idx="504">
                  <c:v>0.36597000000000002</c:v>
                </c:pt>
                <c:pt idx="505">
                  <c:v>0.36364000000000002</c:v>
                </c:pt>
                <c:pt idx="506">
                  <c:v>0.36131999999999997</c:v>
                </c:pt>
                <c:pt idx="507">
                  <c:v>0.35899999999999999</c:v>
                </c:pt>
                <c:pt idx="508">
                  <c:v>0.35669000000000001</c:v>
                </c:pt>
                <c:pt idx="509">
                  <c:v>0.35437999999999997</c:v>
                </c:pt>
                <c:pt idx="510">
                  <c:v>0.35209000000000001</c:v>
                </c:pt>
                <c:pt idx="511">
                  <c:v>0.3498</c:v>
                </c:pt>
                <c:pt idx="512">
                  <c:v>0.34752</c:v>
                </c:pt>
                <c:pt idx="513">
                  <c:v>0.34525</c:v>
                </c:pt>
                <c:pt idx="514">
                  <c:v>0.34298000000000001</c:v>
                </c:pt>
                <c:pt idx="515">
                  <c:v>0.34072999999999998</c:v>
                </c:pt>
                <c:pt idx="516">
                  <c:v>0.33849000000000001</c:v>
                </c:pt>
                <c:pt idx="517">
                  <c:v>0.33624999999999999</c:v>
                </c:pt>
                <c:pt idx="518">
                  <c:v>0.33401999999999998</c:v>
                </c:pt>
                <c:pt idx="519">
                  <c:v>0.33179999999999998</c:v>
                </c:pt>
                <c:pt idx="520">
                  <c:v>0.32958999999999999</c:v>
                </c:pt>
                <c:pt idx="521">
                  <c:v>0.32739000000000001</c:v>
                </c:pt>
                <c:pt idx="522">
                  <c:v>0.32518999999999998</c:v>
                </c:pt>
                <c:pt idx="523">
                  <c:v>0.32301000000000002</c:v>
                </c:pt>
                <c:pt idx="524">
                  <c:v>0.32083</c:v>
                </c:pt>
                <c:pt idx="525">
                  <c:v>0.31867000000000001</c:v>
                </c:pt>
                <c:pt idx="526">
                  <c:v>0.31651000000000001</c:v>
                </c:pt>
                <c:pt idx="527">
                  <c:v>0.31435999999999997</c:v>
                </c:pt>
                <c:pt idx="528">
                  <c:v>0.31222</c:v>
                </c:pt>
                <c:pt idx="529">
                  <c:v>0.31009999999999999</c:v>
                </c:pt>
                <c:pt idx="530">
                  <c:v>0.30797999999999998</c:v>
                </c:pt>
                <c:pt idx="531">
                  <c:v>0.30586999999999998</c:v>
                </c:pt>
                <c:pt idx="532">
                  <c:v>0.30376999999999998</c:v>
                </c:pt>
                <c:pt idx="533">
                  <c:v>0.30168</c:v>
                </c:pt>
                <c:pt idx="534">
                  <c:v>0.29959999999999998</c:v>
                </c:pt>
                <c:pt idx="535">
                  <c:v>0.29752000000000001</c:v>
                </c:pt>
                <c:pt idx="536">
                  <c:v>0.29546</c:v>
                </c:pt>
                <c:pt idx="537">
                  <c:v>0.29339999999999999</c:v>
                </c:pt>
                <c:pt idx="538">
                  <c:v>0.29135</c:v>
                </c:pt>
                <c:pt idx="539">
                  <c:v>0.28931000000000001</c:v>
                </c:pt>
                <c:pt idx="540">
                  <c:v>0.28727000000000003</c:v>
                </c:pt>
                <c:pt idx="541">
                  <c:v>0.28525</c:v>
                </c:pt>
                <c:pt idx="542">
                  <c:v>0.28322999999999998</c:v>
                </c:pt>
                <c:pt idx="543">
                  <c:v>0.28122999999999998</c:v>
                </c:pt>
                <c:pt idx="544">
                  <c:v>0.27922999999999998</c:v>
                </c:pt>
                <c:pt idx="545">
                  <c:v>0.27723999999999999</c:v>
                </c:pt>
                <c:pt idx="546">
                  <c:v>0.27527000000000001</c:v>
                </c:pt>
                <c:pt idx="547">
                  <c:v>0.27329999999999999</c:v>
                </c:pt>
                <c:pt idx="548">
                  <c:v>0.27134999999999998</c:v>
                </c:pt>
                <c:pt idx="549">
                  <c:v>0.26940999999999998</c:v>
                </c:pt>
                <c:pt idx="550">
                  <c:v>0.26746999999999999</c:v>
                </c:pt>
                <c:pt idx="551">
                  <c:v>0.26555000000000001</c:v>
                </c:pt>
                <c:pt idx="552">
                  <c:v>0.26363999999999999</c:v>
                </c:pt>
                <c:pt idx="553">
                  <c:v>0.26173999999999997</c:v>
                </c:pt>
                <c:pt idx="554">
                  <c:v>0.25985000000000003</c:v>
                </c:pt>
                <c:pt idx="555">
                  <c:v>0.25796999999999998</c:v>
                </c:pt>
                <c:pt idx="556">
                  <c:v>0.25609999999999999</c:v>
                </c:pt>
                <c:pt idx="557">
                  <c:v>0.25424999999999998</c:v>
                </c:pt>
                <c:pt idx="558">
                  <c:v>0.25241000000000002</c:v>
                </c:pt>
                <c:pt idx="559">
                  <c:v>0.25057000000000001</c:v>
                </c:pt>
                <c:pt idx="560">
                  <c:v>0.24875</c:v>
                </c:pt>
                <c:pt idx="561">
                  <c:v>0.24693999999999999</c:v>
                </c:pt>
                <c:pt idx="562">
                  <c:v>0.24515000000000001</c:v>
                </c:pt>
                <c:pt idx="563">
                  <c:v>0.24335999999999999</c:v>
                </c:pt>
                <c:pt idx="564">
                  <c:v>0.24159</c:v>
                </c:pt>
                <c:pt idx="565">
                  <c:v>0.23982999999999999</c:v>
                </c:pt>
                <c:pt idx="566">
                  <c:v>0.23808000000000001</c:v>
                </c:pt>
                <c:pt idx="567">
                  <c:v>0.23633999999999999</c:v>
                </c:pt>
                <c:pt idx="568">
                  <c:v>0.23461000000000001</c:v>
                </c:pt>
                <c:pt idx="569">
                  <c:v>0.23289000000000001</c:v>
                </c:pt>
                <c:pt idx="570">
                  <c:v>0.23118</c:v>
                </c:pt>
                <c:pt idx="571">
                  <c:v>0.22949</c:v>
                </c:pt>
                <c:pt idx="572">
                  <c:v>0.2278</c:v>
                </c:pt>
                <c:pt idx="573">
                  <c:v>0.22611999999999999</c:v>
                </c:pt>
                <c:pt idx="574">
                  <c:v>0.22445000000000001</c:v>
                </c:pt>
                <c:pt idx="575">
                  <c:v>0.22278999999999999</c:v>
                </c:pt>
                <c:pt idx="576">
                  <c:v>0.22114</c:v>
                </c:pt>
                <c:pt idx="577">
                  <c:v>0.2195</c:v>
                </c:pt>
                <c:pt idx="578">
                  <c:v>0.21787000000000001</c:v>
                </c:pt>
                <c:pt idx="579">
                  <c:v>0.21625</c:v>
                </c:pt>
                <c:pt idx="580">
                  <c:v>0.21464</c:v>
                </c:pt>
                <c:pt idx="581">
                  <c:v>0.21304000000000001</c:v>
                </c:pt>
                <c:pt idx="582">
                  <c:v>0.21145</c:v>
                </c:pt>
                <c:pt idx="583">
                  <c:v>0.20985999999999999</c:v>
                </c:pt>
                <c:pt idx="584">
                  <c:v>0.20829</c:v>
                </c:pt>
                <c:pt idx="585">
                  <c:v>0.20673</c:v>
                </c:pt>
                <c:pt idx="586">
                  <c:v>0.20518</c:v>
                </c:pt>
                <c:pt idx="587">
                  <c:v>0.20363999999999999</c:v>
                </c:pt>
                <c:pt idx="588">
                  <c:v>0.20211999999999999</c:v>
                </c:pt>
                <c:pt idx="589">
                  <c:v>0.2006</c:v>
                </c:pt>
                <c:pt idx="590">
                  <c:v>0.1991</c:v>
                </c:pt>
                <c:pt idx="591">
                  <c:v>0.19761000000000001</c:v>
                </c:pt>
                <c:pt idx="592">
                  <c:v>0.19613</c:v>
                </c:pt>
                <c:pt idx="593">
                  <c:v>0.19466</c:v>
                </c:pt>
                <c:pt idx="594">
                  <c:v>0.19320999999999999</c:v>
                </c:pt>
                <c:pt idx="595">
                  <c:v>0.19176000000000001</c:v>
                </c:pt>
                <c:pt idx="596">
                  <c:v>0.19033</c:v>
                </c:pt>
                <c:pt idx="597">
                  <c:v>0.18890000000000001</c:v>
                </c:pt>
                <c:pt idx="598">
                  <c:v>0.18748999999999999</c:v>
                </c:pt>
                <c:pt idx="599">
                  <c:v>0.18609000000000001</c:v>
                </c:pt>
                <c:pt idx="600">
                  <c:v>0.18468999999999999</c:v>
                </c:pt>
                <c:pt idx="601">
                  <c:v>0.18331</c:v>
                </c:pt>
                <c:pt idx="602">
                  <c:v>0.18195</c:v>
                </c:pt>
                <c:pt idx="603">
                  <c:v>0.18059</c:v>
                </c:pt>
                <c:pt idx="604">
                  <c:v>0.17924999999999999</c:v>
                </c:pt>
                <c:pt idx="605">
                  <c:v>0.17791999999999999</c:v>
                </c:pt>
                <c:pt idx="606">
                  <c:v>0.17660000000000001</c:v>
                </c:pt>
                <c:pt idx="607">
                  <c:v>0.17529</c:v>
                </c:pt>
                <c:pt idx="608">
                  <c:v>0.17399000000000001</c:v>
                </c:pt>
                <c:pt idx="609">
                  <c:v>0.17271</c:v>
                </c:pt>
                <c:pt idx="610">
                  <c:v>0.17143</c:v>
                </c:pt>
                <c:pt idx="611">
                  <c:v>0.17016999999999999</c:v>
                </c:pt>
                <c:pt idx="612">
                  <c:v>0.16891</c:v>
                </c:pt>
                <c:pt idx="613">
                  <c:v>0.16767000000000001</c:v>
                </c:pt>
                <c:pt idx="614">
                  <c:v>0.16642999999999999</c:v>
                </c:pt>
                <c:pt idx="615">
                  <c:v>0.16521</c:v>
                </c:pt>
                <c:pt idx="616">
                  <c:v>0.16400000000000001</c:v>
                </c:pt>
                <c:pt idx="617">
                  <c:v>0.1628</c:v>
                </c:pt>
                <c:pt idx="618">
                  <c:v>0.16161</c:v>
                </c:pt>
                <c:pt idx="619">
                  <c:v>0.16042999999999999</c:v>
                </c:pt>
                <c:pt idx="620">
                  <c:v>0.15926000000000001</c:v>
                </c:pt>
                <c:pt idx="621">
                  <c:v>0.16800999999999999</c:v>
                </c:pt>
                <c:pt idx="622">
                  <c:v>0.16678999999999999</c:v>
                </c:pt>
                <c:pt idx="623">
                  <c:v>0.16558</c:v>
                </c:pt>
                <c:pt idx="624">
                  <c:v>0.16438</c:v>
                </c:pt>
                <c:pt idx="625">
                  <c:v>0.16320000000000001</c:v>
                </c:pt>
                <c:pt idx="626">
                  <c:v>0.16202</c:v>
                </c:pt>
                <c:pt idx="627">
                  <c:v>0.16084999999999999</c:v>
                </c:pt>
                <c:pt idx="628">
                  <c:v>0.16871</c:v>
                </c:pt>
                <c:pt idx="629">
                  <c:v>0.17133000000000001</c:v>
                </c:pt>
                <c:pt idx="630">
                  <c:v>0.1701</c:v>
                </c:pt>
                <c:pt idx="631">
                  <c:v>0.16889000000000001</c:v>
                </c:pt>
                <c:pt idx="632">
                  <c:v>0.16768</c:v>
                </c:pt>
                <c:pt idx="633">
                  <c:v>0.16647999999999999</c:v>
                </c:pt>
                <c:pt idx="634">
                  <c:v>0.1653</c:v>
                </c:pt>
                <c:pt idx="635">
                  <c:v>0.16411999999999999</c:v>
                </c:pt>
                <c:pt idx="636">
                  <c:v>0.16295999999999999</c:v>
                </c:pt>
                <c:pt idx="637">
                  <c:v>0.16181000000000001</c:v>
                </c:pt>
                <c:pt idx="638">
                  <c:v>0.16066</c:v>
                </c:pt>
                <c:pt idx="639">
                  <c:v>0.15953000000000001</c:v>
                </c:pt>
                <c:pt idx="640">
                  <c:v>0.15841</c:v>
                </c:pt>
                <c:pt idx="641">
                  <c:v>0.1573</c:v>
                </c:pt>
                <c:pt idx="642">
                  <c:v>0.15620000000000001</c:v>
                </c:pt>
                <c:pt idx="643">
                  <c:v>0.15511</c:v>
                </c:pt>
                <c:pt idx="644">
                  <c:v>0.15403</c:v>
                </c:pt>
                <c:pt idx="645">
                  <c:v>0.15296000000000001</c:v>
                </c:pt>
                <c:pt idx="646">
                  <c:v>0.15190000000000001</c:v>
                </c:pt>
                <c:pt idx="647">
                  <c:v>0.15085000000000001</c:v>
                </c:pt>
                <c:pt idx="648">
                  <c:v>0.16411000000000001</c:v>
                </c:pt>
                <c:pt idx="649">
                  <c:v>0.20125999999999999</c:v>
                </c:pt>
                <c:pt idx="650">
                  <c:v>0.19986000000000001</c:v>
                </c:pt>
                <c:pt idx="651">
                  <c:v>0.19847999999999999</c:v>
                </c:pt>
                <c:pt idx="652">
                  <c:v>0.19711000000000001</c:v>
                </c:pt>
                <c:pt idx="653">
                  <c:v>0.19794999999999999</c:v>
                </c:pt>
                <c:pt idx="654">
                  <c:v>0.19658999999999999</c:v>
                </c:pt>
                <c:pt idx="655">
                  <c:v>0.20288999999999999</c:v>
                </c:pt>
                <c:pt idx="656">
                  <c:v>0.20150000000000001</c:v>
                </c:pt>
                <c:pt idx="657">
                  <c:v>0.20011999999999999</c:v>
                </c:pt>
                <c:pt idx="658">
                  <c:v>0.19875999999999999</c:v>
                </c:pt>
                <c:pt idx="659">
                  <c:v>0.19739999999999999</c:v>
                </c:pt>
                <c:pt idx="660">
                  <c:v>0.19606999999999999</c:v>
                </c:pt>
                <c:pt idx="661">
                  <c:v>0.19474</c:v>
                </c:pt>
                <c:pt idx="662">
                  <c:v>0.20235</c:v>
                </c:pt>
                <c:pt idx="663">
                  <c:v>0.20099</c:v>
                </c:pt>
                <c:pt idx="664">
                  <c:v>0.19964000000000001</c:v>
                </c:pt>
                <c:pt idx="665">
                  <c:v>0.1983</c:v>
                </c:pt>
                <c:pt idx="666">
                  <c:v>0.19697999999999999</c:v>
                </c:pt>
                <c:pt idx="667">
                  <c:v>0.19567000000000001</c:v>
                </c:pt>
                <c:pt idx="668">
                  <c:v>0.19436999999999999</c:v>
                </c:pt>
                <c:pt idx="669">
                  <c:v>0.19308</c:v>
                </c:pt>
                <c:pt idx="670">
                  <c:v>0.1918</c:v>
                </c:pt>
                <c:pt idx="671">
                  <c:v>0.19053999999999999</c:v>
                </c:pt>
                <c:pt idx="672">
                  <c:v>0.18929000000000001</c:v>
                </c:pt>
                <c:pt idx="673">
                  <c:v>0.18806</c:v>
                </c:pt>
                <c:pt idx="674">
                  <c:v>0.18684000000000001</c:v>
                </c:pt>
                <c:pt idx="675">
                  <c:v>0.18562999999999999</c:v>
                </c:pt>
                <c:pt idx="676">
                  <c:v>0.18443000000000001</c:v>
                </c:pt>
                <c:pt idx="677">
                  <c:v>0.18325</c:v>
                </c:pt>
                <c:pt idx="678">
                  <c:v>0.18207000000000001</c:v>
                </c:pt>
                <c:pt idx="679">
                  <c:v>0.18090999999999999</c:v>
                </c:pt>
                <c:pt idx="680">
                  <c:v>0.17977000000000001</c:v>
                </c:pt>
                <c:pt idx="681">
                  <c:v>0.17863000000000001</c:v>
                </c:pt>
                <c:pt idx="682">
                  <c:v>0.17751</c:v>
                </c:pt>
                <c:pt idx="683">
                  <c:v>0.1764</c:v>
                </c:pt>
                <c:pt idx="684">
                  <c:v>0.17529</c:v>
                </c:pt>
                <c:pt idx="685">
                  <c:v>0.17421</c:v>
                </c:pt>
                <c:pt idx="686">
                  <c:v>0.17313000000000001</c:v>
                </c:pt>
                <c:pt idx="687">
                  <c:v>0.17205999999999999</c:v>
                </c:pt>
                <c:pt idx="688">
                  <c:v>0.17101</c:v>
                </c:pt>
                <c:pt idx="689">
                  <c:v>0.16996</c:v>
                </c:pt>
                <c:pt idx="690">
                  <c:v>0.16893</c:v>
                </c:pt>
                <c:pt idx="691">
                  <c:v>0.16791</c:v>
                </c:pt>
                <c:pt idx="692">
                  <c:v>0.16689000000000001</c:v>
                </c:pt>
                <c:pt idx="693">
                  <c:v>0.16589000000000001</c:v>
                </c:pt>
                <c:pt idx="694">
                  <c:v>0.16489999999999999</c:v>
                </c:pt>
                <c:pt idx="695">
                  <c:v>0.16392000000000001</c:v>
                </c:pt>
                <c:pt idx="696">
                  <c:v>0.16295000000000001</c:v>
                </c:pt>
                <c:pt idx="697">
                  <c:v>0.16198000000000001</c:v>
                </c:pt>
                <c:pt idx="698">
                  <c:v>0.16103000000000001</c:v>
                </c:pt>
                <c:pt idx="699">
                  <c:v>0.16009000000000001</c:v>
                </c:pt>
                <c:pt idx="700">
                  <c:v>0.15915000000000001</c:v>
                </c:pt>
                <c:pt idx="701">
                  <c:v>0.15822</c:v>
                </c:pt>
                <c:pt idx="702">
                  <c:v>0.1573</c:v>
                </c:pt>
                <c:pt idx="703">
                  <c:v>0.15639</c:v>
                </c:pt>
                <c:pt idx="704">
                  <c:v>0.15548999999999999</c:v>
                </c:pt>
                <c:pt idx="705">
                  <c:v>0.15459000000000001</c:v>
                </c:pt>
                <c:pt idx="706">
                  <c:v>0.1537</c:v>
                </c:pt>
                <c:pt idx="707">
                  <c:v>0.15282000000000001</c:v>
                </c:pt>
                <c:pt idx="708">
                  <c:v>0.15193999999999999</c:v>
                </c:pt>
                <c:pt idx="709">
                  <c:v>0.15107000000000001</c:v>
                </c:pt>
                <c:pt idx="710">
                  <c:v>0.15021000000000001</c:v>
                </c:pt>
                <c:pt idx="711">
                  <c:v>0.14935000000000001</c:v>
                </c:pt>
                <c:pt idx="712">
                  <c:v>0.14849999999999999</c:v>
                </c:pt>
                <c:pt idx="713">
                  <c:v>0.14765</c:v>
                </c:pt>
                <c:pt idx="714">
                  <c:v>0.14681</c:v>
                </c:pt>
                <c:pt idx="715">
                  <c:v>0.14596999999999999</c:v>
                </c:pt>
                <c:pt idx="716">
                  <c:v>0.14551</c:v>
                </c:pt>
                <c:pt idx="717">
                  <c:v>0.14607999999999999</c:v>
                </c:pt>
                <c:pt idx="718">
                  <c:v>0.14826</c:v>
                </c:pt>
                <c:pt idx="719">
                  <c:v>0.14895</c:v>
                </c:pt>
                <c:pt idx="720">
                  <c:v>0.14938000000000001</c:v>
                </c:pt>
                <c:pt idx="721">
                  <c:v>0.14854000000000001</c:v>
                </c:pt>
                <c:pt idx="722">
                  <c:v>0.14771999999999999</c:v>
                </c:pt>
                <c:pt idx="723">
                  <c:v>0.1469</c:v>
                </c:pt>
                <c:pt idx="724">
                  <c:v>0.14609</c:v>
                </c:pt>
                <c:pt idx="725">
                  <c:v>0.14527999999999999</c:v>
                </c:pt>
                <c:pt idx="726">
                  <c:v>0.14448</c:v>
                </c:pt>
                <c:pt idx="727">
                  <c:v>0.14369000000000001</c:v>
                </c:pt>
                <c:pt idx="728">
                  <c:v>0.1429</c:v>
                </c:pt>
                <c:pt idx="729">
                  <c:v>0.14212</c:v>
                </c:pt>
                <c:pt idx="730">
                  <c:v>0.14135</c:v>
                </c:pt>
                <c:pt idx="731">
                  <c:v>0.14058000000000001</c:v>
                </c:pt>
                <c:pt idx="732">
                  <c:v>0.13982</c:v>
                </c:pt>
                <c:pt idx="733">
                  <c:v>0.13905999999999999</c:v>
                </c:pt>
                <c:pt idx="734">
                  <c:v>0.13830000000000001</c:v>
                </c:pt>
                <c:pt idx="735">
                  <c:v>0.13755999999999999</c:v>
                </c:pt>
                <c:pt idx="736">
                  <c:v>0.13680999999999999</c:v>
                </c:pt>
                <c:pt idx="737">
                  <c:v>0.13608000000000001</c:v>
                </c:pt>
                <c:pt idx="738">
                  <c:v>0.13533999999999999</c:v>
                </c:pt>
                <c:pt idx="739">
                  <c:v>0.13461000000000001</c:v>
                </c:pt>
                <c:pt idx="740">
                  <c:v>0.13389000000000001</c:v>
                </c:pt>
                <c:pt idx="741">
                  <c:v>0.13316</c:v>
                </c:pt>
                <c:pt idx="742">
                  <c:v>0.13244</c:v>
                </c:pt>
                <c:pt idx="743">
                  <c:v>0.13173000000000001</c:v>
                </c:pt>
                <c:pt idx="744">
                  <c:v>0.13100999999999999</c:v>
                </c:pt>
                <c:pt idx="745">
                  <c:v>0.13031000000000001</c:v>
                </c:pt>
                <c:pt idx="746">
                  <c:v>0.12959999999999999</c:v>
                </c:pt>
                <c:pt idx="747">
                  <c:v>0.12889999999999999</c:v>
                </c:pt>
                <c:pt idx="748">
                  <c:v>0.12820000000000001</c:v>
                </c:pt>
                <c:pt idx="749">
                  <c:v>0.1275</c:v>
                </c:pt>
                <c:pt idx="750">
                  <c:v>0.12681000000000001</c:v>
                </c:pt>
                <c:pt idx="751">
                  <c:v>0.12612000000000001</c:v>
                </c:pt>
                <c:pt idx="752">
                  <c:v>0.12543000000000001</c:v>
                </c:pt>
                <c:pt idx="753">
                  <c:v>0.12475</c:v>
                </c:pt>
                <c:pt idx="754">
                  <c:v>0.12407</c:v>
                </c:pt>
                <c:pt idx="755">
                  <c:v>0.12339</c:v>
                </c:pt>
                <c:pt idx="756">
                  <c:v>0.12272</c:v>
                </c:pt>
                <c:pt idx="757">
                  <c:v>0.12205000000000001</c:v>
                </c:pt>
                <c:pt idx="758">
                  <c:v>0.12138</c:v>
                </c:pt>
                <c:pt idx="759">
                  <c:v>0.12071</c:v>
                </c:pt>
                <c:pt idx="760">
                  <c:v>0.12005</c:v>
                </c:pt>
                <c:pt idx="761">
                  <c:v>0.11939</c:v>
                </c:pt>
                <c:pt idx="762">
                  <c:v>0.11874</c:v>
                </c:pt>
                <c:pt idx="763">
                  <c:v>0.11809</c:v>
                </c:pt>
                <c:pt idx="764">
                  <c:v>0.11744</c:v>
                </c:pt>
                <c:pt idx="765">
                  <c:v>0.1168</c:v>
                </c:pt>
                <c:pt idx="766">
                  <c:v>0.11615</c:v>
                </c:pt>
                <c:pt idx="767">
                  <c:v>0.11552</c:v>
                </c:pt>
                <c:pt idx="768">
                  <c:v>0.11488</c:v>
                </c:pt>
                <c:pt idx="769">
                  <c:v>0.11425</c:v>
                </c:pt>
                <c:pt idx="770">
                  <c:v>0.11362</c:v>
                </c:pt>
                <c:pt idx="771">
                  <c:v>0.113</c:v>
                </c:pt>
                <c:pt idx="772">
                  <c:v>0.11237999999999999</c:v>
                </c:pt>
                <c:pt idx="773">
                  <c:v>0.11176</c:v>
                </c:pt>
                <c:pt idx="774">
                  <c:v>0.11114</c:v>
                </c:pt>
                <c:pt idx="775">
                  <c:v>0.11053</c:v>
                </c:pt>
                <c:pt idx="776">
                  <c:v>0.10992</c:v>
                </c:pt>
                <c:pt idx="777">
                  <c:v>0.10931</c:v>
                </c:pt>
                <c:pt idx="778">
                  <c:v>0.11056000000000001</c:v>
                </c:pt>
                <c:pt idx="779">
                  <c:v>0.11096</c:v>
                </c:pt>
                <c:pt idx="780">
                  <c:v>0.11058999999999999</c:v>
                </c:pt>
                <c:pt idx="781">
                  <c:v>0.10997999999999999</c:v>
                </c:pt>
                <c:pt idx="782">
                  <c:v>0.10936999999999999</c:v>
                </c:pt>
                <c:pt idx="783">
                  <c:v>0.10877000000000001</c:v>
                </c:pt>
                <c:pt idx="784">
                  <c:v>0.1086</c:v>
                </c:pt>
                <c:pt idx="785">
                  <c:v>0.108</c:v>
                </c:pt>
                <c:pt idx="786">
                  <c:v>0.1074</c:v>
                </c:pt>
                <c:pt idx="787">
                  <c:v>0.10680000000000001</c:v>
                </c:pt>
                <c:pt idx="788">
                  <c:v>0.10621</c:v>
                </c:pt>
                <c:pt idx="789">
                  <c:v>0.10562000000000001</c:v>
                </c:pt>
                <c:pt idx="790">
                  <c:v>0.10503</c:v>
                </c:pt>
                <c:pt idx="791">
                  <c:v>0.10445</c:v>
                </c:pt>
                <c:pt idx="792">
                  <c:v>0.10385999999999999</c:v>
                </c:pt>
                <c:pt idx="793">
                  <c:v>0.10328</c:v>
                </c:pt>
                <c:pt idx="794">
                  <c:v>0.1027</c:v>
                </c:pt>
                <c:pt idx="795">
                  <c:v>0.10213</c:v>
                </c:pt>
                <c:pt idx="796">
                  <c:v>0.10155</c:v>
                </c:pt>
                <c:pt idx="797">
                  <c:v>0.10098</c:v>
                </c:pt>
                <c:pt idx="798">
                  <c:v>0.1004</c:v>
                </c:pt>
                <c:pt idx="799">
                  <c:v>9.9832000000000004E-2</c:v>
                </c:pt>
                <c:pt idx="800">
                  <c:v>9.9263000000000004E-2</c:v>
                </c:pt>
                <c:pt idx="801">
                  <c:v>9.8696000000000006E-2</c:v>
                </c:pt>
                <c:pt idx="802">
                  <c:v>9.8129999999999995E-2</c:v>
                </c:pt>
                <c:pt idx="803">
                  <c:v>9.7566E-2</c:v>
                </c:pt>
                <c:pt idx="804">
                  <c:v>9.7004000000000007E-2</c:v>
                </c:pt>
                <c:pt idx="805">
                  <c:v>9.6443000000000001E-2</c:v>
                </c:pt>
                <c:pt idx="806">
                  <c:v>9.5882999999999996E-2</c:v>
                </c:pt>
                <c:pt idx="807">
                  <c:v>9.5324000000000006E-2</c:v>
                </c:pt>
                <c:pt idx="808">
                  <c:v>9.4766000000000003E-2</c:v>
                </c:pt>
                <c:pt idx="809">
                  <c:v>9.4210000000000002E-2</c:v>
                </c:pt>
                <c:pt idx="810">
                  <c:v>9.3654000000000001E-2</c:v>
                </c:pt>
                <c:pt idx="811">
                  <c:v>9.3101000000000003E-2</c:v>
                </c:pt>
                <c:pt idx="812">
                  <c:v>9.2549000000000006E-2</c:v>
                </c:pt>
                <c:pt idx="813">
                  <c:v>9.1997999999999996E-2</c:v>
                </c:pt>
                <c:pt idx="814">
                  <c:v>9.1450000000000004E-2</c:v>
                </c:pt>
                <c:pt idx="815">
                  <c:v>9.0903999999999999E-2</c:v>
                </c:pt>
                <c:pt idx="816">
                  <c:v>9.0359999999999996E-2</c:v>
                </c:pt>
                <c:pt idx="817">
                  <c:v>8.9818999999999996E-2</c:v>
                </c:pt>
                <c:pt idx="818">
                  <c:v>8.9279999999999998E-2</c:v>
                </c:pt>
                <c:pt idx="819">
                  <c:v>8.8743000000000002E-2</c:v>
                </c:pt>
                <c:pt idx="820">
                  <c:v>8.8207999999999995E-2</c:v>
                </c:pt>
                <c:pt idx="821">
                  <c:v>8.7676000000000004E-2</c:v>
                </c:pt>
                <c:pt idx="822">
                  <c:v>8.7146000000000001E-2</c:v>
                </c:pt>
                <c:pt idx="823">
                  <c:v>8.6618000000000001E-2</c:v>
                </c:pt>
                <c:pt idx="824">
                  <c:v>8.6092000000000002E-2</c:v>
                </c:pt>
                <c:pt idx="825">
                  <c:v>8.5568000000000005E-2</c:v>
                </c:pt>
                <c:pt idx="826">
                  <c:v>8.5044999999999996E-2</c:v>
                </c:pt>
                <c:pt idx="827">
                  <c:v>8.4525000000000003E-2</c:v>
                </c:pt>
                <c:pt idx="828">
                  <c:v>8.4005999999999997E-2</c:v>
                </c:pt>
                <c:pt idx="829">
                  <c:v>8.3489999999999995E-2</c:v>
                </c:pt>
                <c:pt idx="830">
                  <c:v>8.2974000000000006E-2</c:v>
                </c:pt>
                <c:pt idx="831">
                  <c:v>8.2461000000000007E-2</c:v>
                </c:pt>
                <c:pt idx="832">
                  <c:v>8.1948999999999994E-2</c:v>
                </c:pt>
                <c:pt idx="833">
                  <c:v>8.1438999999999998E-2</c:v>
                </c:pt>
                <c:pt idx="834">
                  <c:v>8.0931000000000003E-2</c:v>
                </c:pt>
                <c:pt idx="835">
                  <c:v>8.0423999999999995E-2</c:v>
                </c:pt>
                <c:pt idx="836">
                  <c:v>7.9920000000000005E-2</c:v>
                </c:pt>
                <c:pt idx="837">
                  <c:v>7.9417000000000001E-2</c:v>
                </c:pt>
                <c:pt idx="838">
                  <c:v>7.8917000000000001E-2</c:v>
                </c:pt>
                <c:pt idx="839">
                  <c:v>7.8419000000000003E-2</c:v>
                </c:pt>
                <c:pt idx="840">
                  <c:v>7.7923999999999993E-2</c:v>
                </c:pt>
                <c:pt idx="841">
                  <c:v>7.7432000000000001E-2</c:v>
                </c:pt>
                <c:pt idx="842">
                  <c:v>7.6941999999999997E-2</c:v>
                </c:pt>
                <c:pt idx="843">
                  <c:v>7.6453999999999994E-2</c:v>
                </c:pt>
                <c:pt idx="844">
                  <c:v>7.5969999999999996E-2</c:v>
                </c:pt>
                <c:pt idx="845">
                  <c:v>7.5486999999999999E-2</c:v>
                </c:pt>
                <c:pt idx="846">
                  <c:v>7.5008000000000005E-2</c:v>
                </c:pt>
                <c:pt idx="847">
                  <c:v>7.4531E-2</c:v>
                </c:pt>
                <c:pt idx="848">
                  <c:v>7.4055999999999997E-2</c:v>
                </c:pt>
                <c:pt idx="849">
                  <c:v>7.3582999999999996E-2</c:v>
                </c:pt>
                <c:pt idx="850">
                  <c:v>7.3111999999999996E-2</c:v>
                </c:pt>
                <c:pt idx="851">
                  <c:v>7.2644E-2</c:v>
                </c:pt>
                <c:pt idx="852">
                  <c:v>7.2178000000000006E-2</c:v>
                </c:pt>
                <c:pt idx="853">
                  <c:v>7.1714E-2</c:v>
                </c:pt>
                <c:pt idx="854">
                  <c:v>7.1251999999999996E-2</c:v>
                </c:pt>
                <c:pt idx="855">
                  <c:v>7.0791999999999994E-2</c:v>
                </c:pt>
                <c:pt idx="856">
                  <c:v>7.0333999999999994E-2</c:v>
                </c:pt>
                <c:pt idx="857">
                  <c:v>6.9877999999999996E-2</c:v>
                </c:pt>
                <c:pt idx="858">
                  <c:v>6.9658999999999999E-2</c:v>
                </c:pt>
                <c:pt idx="859">
                  <c:v>6.9209000000000007E-2</c:v>
                </c:pt>
                <c:pt idx="860">
                  <c:v>6.9027000000000005E-2</c:v>
                </c:pt>
                <c:pt idx="861">
                  <c:v>6.8790000000000004E-2</c:v>
                </c:pt>
                <c:pt idx="862">
                  <c:v>6.8340999999999999E-2</c:v>
                </c:pt>
                <c:pt idx="863">
                  <c:v>6.7894999999999997E-2</c:v>
                </c:pt>
                <c:pt idx="864">
                  <c:v>6.7451999999999998E-2</c:v>
                </c:pt>
                <c:pt idx="865">
                  <c:v>6.7012000000000002E-2</c:v>
                </c:pt>
                <c:pt idx="866">
                  <c:v>6.6575999999999996E-2</c:v>
                </c:pt>
                <c:pt idx="867">
                  <c:v>6.6142000000000006E-2</c:v>
                </c:pt>
                <c:pt idx="868">
                  <c:v>6.5838999999999995E-2</c:v>
                </c:pt>
                <c:pt idx="869">
                  <c:v>6.5409999999999996E-2</c:v>
                </c:pt>
                <c:pt idx="870">
                  <c:v>6.4982999999999999E-2</c:v>
                </c:pt>
                <c:pt idx="871">
                  <c:v>6.4560000000000006E-2</c:v>
                </c:pt>
                <c:pt idx="872">
                  <c:v>6.4139000000000002E-2</c:v>
                </c:pt>
                <c:pt idx="873">
                  <c:v>6.3721E-2</c:v>
                </c:pt>
                <c:pt idx="874">
                  <c:v>6.3306000000000001E-2</c:v>
                </c:pt>
                <c:pt idx="875">
                  <c:v>6.2892000000000003E-2</c:v>
                </c:pt>
                <c:pt idx="876">
                  <c:v>6.2482000000000003E-2</c:v>
                </c:pt>
                <c:pt idx="877">
                  <c:v>6.2073000000000003E-2</c:v>
                </c:pt>
                <c:pt idx="878">
                  <c:v>6.1665999999999999E-2</c:v>
                </c:pt>
                <c:pt idx="879">
                  <c:v>6.1261999999999997E-2</c:v>
                </c:pt>
                <c:pt idx="880">
                  <c:v>6.0859999999999997E-2</c:v>
                </c:pt>
                <c:pt idx="881">
                  <c:v>6.0461000000000001E-2</c:v>
                </c:pt>
                <c:pt idx="882">
                  <c:v>6.0063999999999999E-2</c:v>
                </c:pt>
                <c:pt idx="883">
                  <c:v>5.9669E-2</c:v>
                </c:pt>
                <c:pt idx="884">
                  <c:v>5.9276000000000002E-2</c:v>
                </c:pt>
                <c:pt idx="885">
                  <c:v>5.8886000000000001E-2</c:v>
                </c:pt>
                <c:pt idx="886">
                  <c:v>5.8497E-2</c:v>
                </c:pt>
                <c:pt idx="887">
                  <c:v>5.8111000000000003E-2</c:v>
                </c:pt>
                <c:pt idx="888">
                  <c:v>5.7727000000000001E-2</c:v>
                </c:pt>
                <c:pt idx="889">
                  <c:v>5.7345E-2</c:v>
                </c:pt>
                <c:pt idx="890">
                  <c:v>5.7230000000000003E-2</c:v>
                </c:pt>
                <c:pt idx="891">
                  <c:v>5.6849999999999998E-2</c:v>
                </c:pt>
                <c:pt idx="892">
                  <c:v>5.6473000000000002E-2</c:v>
                </c:pt>
                <c:pt idx="893">
                  <c:v>5.6097000000000001E-2</c:v>
                </c:pt>
                <c:pt idx="894">
                  <c:v>5.5724000000000003E-2</c:v>
                </c:pt>
                <c:pt idx="895">
                  <c:v>5.5352999999999999E-2</c:v>
                </c:pt>
                <c:pt idx="896">
                  <c:v>5.4983999999999998E-2</c:v>
                </c:pt>
                <c:pt idx="897">
                  <c:v>5.4618E-2</c:v>
                </c:pt>
                <c:pt idx="898">
                  <c:v>5.4253000000000003E-2</c:v>
                </c:pt>
                <c:pt idx="899">
                  <c:v>5.389E-2</c:v>
                </c:pt>
                <c:pt idx="900">
                  <c:v>5.3529E-2</c:v>
                </c:pt>
                <c:pt idx="901">
                  <c:v>5.3170000000000002E-2</c:v>
                </c:pt>
                <c:pt idx="902">
                  <c:v>5.2811999999999998E-2</c:v>
                </c:pt>
                <c:pt idx="903">
                  <c:v>5.2456000000000003E-2</c:v>
                </c:pt>
                <c:pt idx="904">
                  <c:v>5.2101000000000001E-2</c:v>
                </c:pt>
                <c:pt idx="905">
                  <c:v>5.1748000000000002E-2</c:v>
                </c:pt>
                <c:pt idx="906">
                  <c:v>5.1395999999999997E-2</c:v>
                </c:pt>
                <c:pt idx="907">
                  <c:v>5.1043999999999999E-2</c:v>
                </c:pt>
                <c:pt idx="908">
                  <c:v>5.0694999999999997E-2</c:v>
                </c:pt>
                <c:pt idx="909">
                  <c:v>5.0346000000000002E-2</c:v>
                </c:pt>
                <c:pt idx="910">
                  <c:v>4.9999000000000002E-2</c:v>
                </c:pt>
                <c:pt idx="911">
                  <c:v>4.9652000000000002E-2</c:v>
                </c:pt>
                <c:pt idx="912">
                  <c:v>4.9306999999999997E-2</c:v>
                </c:pt>
                <c:pt idx="913">
                  <c:v>4.8963E-2</c:v>
                </c:pt>
                <c:pt idx="914">
                  <c:v>4.8620999999999998E-2</c:v>
                </c:pt>
                <c:pt idx="915">
                  <c:v>4.8279000000000002E-2</c:v>
                </c:pt>
                <c:pt idx="916">
                  <c:v>4.7939000000000002E-2</c:v>
                </c:pt>
                <c:pt idx="917">
                  <c:v>4.7600000000000003E-2</c:v>
                </c:pt>
                <c:pt idx="918">
                  <c:v>4.7260999999999997E-2</c:v>
                </c:pt>
                <c:pt idx="919">
                  <c:v>4.6924E-2</c:v>
                </c:pt>
                <c:pt idx="920">
                  <c:v>4.6588999999999998E-2</c:v>
                </c:pt>
                <c:pt idx="921">
                  <c:v>4.6254000000000003E-2</c:v>
                </c:pt>
                <c:pt idx="922">
                  <c:v>4.5920000000000002E-2</c:v>
                </c:pt>
                <c:pt idx="923">
                  <c:v>4.5587999999999997E-2</c:v>
                </c:pt>
                <c:pt idx="924">
                  <c:v>4.5256999999999999E-2</c:v>
                </c:pt>
                <c:pt idx="925">
                  <c:v>4.4927000000000002E-2</c:v>
                </c:pt>
                <c:pt idx="926">
                  <c:v>4.4597999999999999E-2</c:v>
                </c:pt>
                <c:pt idx="927">
                  <c:v>4.4271999999999999E-2</c:v>
                </c:pt>
                <c:pt idx="928">
                  <c:v>4.3947E-2</c:v>
                </c:pt>
                <c:pt idx="929">
                  <c:v>4.3623000000000002E-2</c:v>
                </c:pt>
                <c:pt idx="930">
                  <c:v>4.3302E-2</c:v>
                </c:pt>
                <c:pt idx="931">
                  <c:v>4.2983E-2</c:v>
                </c:pt>
                <c:pt idx="932">
                  <c:v>4.2666999999999997E-2</c:v>
                </c:pt>
                <c:pt idx="933">
                  <c:v>4.2352000000000001E-2</c:v>
                </c:pt>
                <c:pt idx="934">
                  <c:v>4.2039E-2</c:v>
                </c:pt>
                <c:pt idx="935">
                  <c:v>4.1729000000000002E-2</c:v>
                </c:pt>
                <c:pt idx="936">
                  <c:v>4.1419999999999998E-2</c:v>
                </c:pt>
                <c:pt idx="937">
                  <c:v>4.1113999999999998E-2</c:v>
                </c:pt>
                <c:pt idx="938">
                  <c:v>4.0808999999999998E-2</c:v>
                </c:pt>
                <c:pt idx="939">
                  <c:v>4.0507000000000001E-2</c:v>
                </c:pt>
                <c:pt idx="940">
                  <c:v>4.0205999999999999E-2</c:v>
                </c:pt>
                <c:pt idx="941">
                  <c:v>3.9905999999999997E-2</c:v>
                </c:pt>
                <c:pt idx="942">
                  <c:v>3.9608999999999998E-2</c:v>
                </c:pt>
                <c:pt idx="943">
                  <c:v>3.9313000000000001E-2</c:v>
                </c:pt>
                <c:pt idx="944">
                  <c:v>3.9018999999999998E-2</c:v>
                </c:pt>
                <c:pt idx="945">
                  <c:v>3.8726999999999998E-2</c:v>
                </c:pt>
                <c:pt idx="946">
                  <c:v>3.8435999999999998E-2</c:v>
                </c:pt>
                <c:pt idx="947">
                  <c:v>3.8147E-2</c:v>
                </c:pt>
                <c:pt idx="948">
                  <c:v>3.7859999999999998E-2</c:v>
                </c:pt>
                <c:pt idx="949">
                  <c:v>3.7574999999999997E-2</c:v>
                </c:pt>
                <c:pt idx="950">
                  <c:v>3.7291999999999999E-2</c:v>
                </c:pt>
                <c:pt idx="951">
                  <c:v>3.7010000000000001E-2</c:v>
                </c:pt>
                <c:pt idx="952">
                  <c:v>3.6729999999999999E-2</c:v>
                </c:pt>
                <c:pt idx="953">
                  <c:v>3.6451999999999998E-2</c:v>
                </c:pt>
                <c:pt idx="954">
                  <c:v>3.6176E-2</c:v>
                </c:pt>
                <c:pt idx="955">
                  <c:v>3.5901000000000002E-2</c:v>
                </c:pt>
                <c:pt idx="956">
                  <c:v>3.5628E-2</c:v>
                </c:pt>
                <c:pt idx="957">
                  <c:v>3.5357E-2</c:v>
                </c:pt>
                <c:pt idx="958">
                  <c:v>3.5088000000000001E-2</c:v>
                </c:pt>
                <c:pt idx="959">
                  <c:v>3.4819999999999997E-2</c:v>
                </c:pt>
                <c:pt idx="960">
                  <c:v>3.4554000000000001E-2</c:v>
                </c:pt>
                <c:pt idx="961">
                  <c:v>3.4290000000000001E-2</c:v>
                </c:pt>
                <c:pt idx="962">
                  <c:v>3.4028000000000003E-2</c:v>
                </c:pt>
                <c:pt idx="963">
                  <c:v>3.3769E-2</c:v>
                </c:pt>
                <c:pt idx="964">
                  <c:v>3.3510999999999999E-2</c:v>
                </c:pt>
                <c:pt idx="965">
                  <c:v>3.3255E-2</c:v>
                </c:pt>
                <c:pt idx="966">
                  <c:v>3.3001000000000003E-2</c:v>
                </c:pt>
                <c:pt idx="967">
                  <c:v>3.2749E-2</c:v>
                </c:pt>
                <c:pt idx="968">
                  <c:v>3.2499E-2</c:v>
                </c:pt>
                <c:pt idx="969">
                  <c:v>3.2252000000000003E-2</c:v>
                </c:pt>
                <c:pt idx="970">
                  <c:v>3.2006E-2</c:v>
                </c:pt>
                <c:pt idx="971">
                  <c:v>3.1761999999999999E-2</c:v>
                </c:pt>
                <c:pt idx="972">
                  <c:v>3.1519999999999999E-2</c:v>
                </c:pt>
                <c:pt idx="973">
                  <c:v>3.1281000000000003E-2</c:v>
                </c:pt>
                <c:pt idx="974">
                  <c:v>3.1043000000000001E-2</c:v>
                </c:pt>
                <c:pt idx="975">
                  <c:v>3.0807000000000001E-2</c:v>
                </c:pt>
                <c:pt idx="976">
                  <c:v>3.0574E-2</c:v>
                </c:pt>
                <c:pt idx="977">
                  <c:v>3.0342000000000001E-2</c:v>
                </c:pt>
                <c:pt idx="978">
                  <c:v>3.0112E-2</c:v>
                </c:pt>
                <c:pt idx="979">
                  <c:v>2.9884000000000001E-2</c:v>
                </c:pt>
                <c:pt idx="980">
                  <c:v>2.9658E-2</c:v>
                </c:pt>
                <c:pt idx="981">
                  <c:v>2.9433999999999998E-2</c:v>
                </c:pt>
                <c:pt idx="982">
                  <c:v>2.9211000000000001E-2</c:v>
                </c:pt>
                <c:pt idx="983">
                  <c:v>2.8990999999999999E-2</c:v>
                </c:pt>
                <c:pt idx="984">
                  <c:v>2.8771999999999999E-2</c:v>
                </c:pt>
                <c:pt idx="985">
                  <c:v>2.8555000000000001E-2</c:v>
                </c:pt>
                <c:pt idx="986">
                  <c:v>2.8341000000000002E-2</c:v>
                </c:pt>
                <c:pt idx="987">
                  <c:v>2.8126999999999999E-2</c:v>
                </c:pt>
                <c:pt idx="988">
                  <c:v>2.7916E-2</c:v>
                </c:pt>
                <c:pt idx="989">
                  <c:v>2.7706999999999999E-2</c:v>
                </c:pt>
                <c:pt idx="990">
                  <c:v>2.75E-2</c:v>
                </c:pt>
                <c:pt idx="991">
                  <c:v>2.7293999999999999E-2</c:v>
                </c:pt>
                <c:pt idx="992">
                  <c:v>2.7091E-2</c:v>
                </c:pt>
                <c:pt idx="993">
                  <c:v>2.6890000000000001E-2</c:v>
                </c:pt>
                <c:pt idx="994">
                  <c:v>2.6689999999999998E-2</c:v>
                </c:pt>
                <c:pt idx="995">
                  <c:v>2.6492999999999999E-2</c:v>
                </c:pt>
                <c:pt idx="996">
                  <c:v>2.6297000000000001E-2</c:v>
                </c:pt>
                <c:pt idx="997">
                  <c:v>2.6103999999999999E-2</c:v>
                </c:pt>
                <c:pt idx="998">
                  <c:v>2.5912000000000001E-2</c:v>
                </c:pt>
                <c:pt idx="999">
                  <c:v>2.5721999999999998E-2</c:v>
                </c:pt>
                <c:pt idx="1000">
                  <c:v>2.5534000000000001E-2</c:v>
                </c:pt>
                <c:pt idx="1001">
                  <c:v>2.5347999999999999E-2</c:v>
                </c:pt>
                <c:pt idx="1002">
                  <c:v>2.5165E-2</c:v>
                </c:pt>
                <c:pt idx="1003">
                  <c:v>2.4983000000000002E-2</c:v>
                </c:pt>
                <c:pt idx="1004">
                  <c:v>2.4802999999999999E-2</c:v>
                </c:pt>
                <c:pt idx="1005">
                  <c:v>2.4625000000000001E-2</c:v>
                </c:pt>
                <c:pt idx="1006">
                  <c:v>2.4448999999999999E-2</c:v>
                </c:pt>
                <c:pt idx="1007">
                  <c:v>2.4275999999999999E-2</c:v>
                </c:pt>
                <c:pt idx="1008">
                  <c:v>2.4104E-2</c:v>
                </c:pt>
                <c:pt idx="1009">
                  <c:v>2.3934E-2</c:v>
                </c:pt>
                <c:pt idx="1010">
                  <c:v>2.3765999999999999E-2</c:v>
                </c:pt>
                <c:pt idx="1011">
                  <c:v>2.3599999999999999E-2</c:v>
                </c:pt>
                <c:pt idx="1012">
                  <c:v>2.3231000000000002E-2</c:v>
                </c:pt>
                <c:pt idx="1013">
                  <c:v>2.307E-2</c:v>
                </c:pt>
                <c:pt idx="1014">
                  <c:v>2.291E-2</c:v>
                </c:pt>
                <c:pt idx="1015">
                  <c:v>2.2633E-2</c:v>
                </c:pt>
                <c:pt idx="1016">
                  <c:v>2.2164E-2</c:v>
                </c:pt>
                <c:pt idx="1017">
                  <c:v>2.2012E-2</c:v>
                </c:pt>
                <c:pt idx="1018">
                  <c:v>2.1861999999999999E-2</c:v>
                </c:pt>
                <c:pt idx="1019">
                  <c:v>2.1713E-2</c:v>
                </c:pt>
                <c:pt idx="1020">
                  <c:v>2.1565000000000001E-2</c:v>
                </c:pt>
                <c:pt idx="1021">
                  <c:v>2.1124E-2</c:v>
                </c:pt>
                <c:pt idx="1022">
                  <c:v>2.0976000000000002E-2</c:v>
                </c:pt>
                <c:pt idx="1023">
                  <c:v>2.0833999999999998E-2</c:v>
                </c:pt>
                <c:pt idx="1024">
                  <c:v>2.0693E-2</c:v>
                </c:pt>
                <c:pt idx="1025">
                  <c:v>2.0552999999999998E-2</c:v>
                </c:pt>
                <c:pt idx="1026">
                  <c:v>2.0414000000000002E-2</c:v>
                </c:pt>
                <c:pt idx="1027">
                  <c:v>2.0161999999999999E-2</c:v>
                </c:pt>
                <c:pt idx="1028">
                  <c:v>2.0025999999999999E-2</c:v>
                </c:pt>
                <c:pt idx="1029">
                  <c:v>1.9890999999999999E-2</c:v>
                </c:pt>
                <c:pt idx="1030">
                  <c:v>1.9757E-2</c:v>
                </c:pt>
                <c:pt idx="1031">
                  <c:v>1.9540999999999999E-2</c:v>
                </c:pt>
                <c:pt idx="1032">
                  <c:v>1.9276999999999999E-2</c:v>
                </c:pt>
                <c:pt idx="1033">
                  <c:v>1.9147999999999998E-2</c:v>
                </c:pt>
                <c:pt idx="1034">
                  <c:v>1.9021E-2</c:v>
                </c:pt>
                <c:pt idx="1035">
                  <c:v>1.8745999999999999E-2</c:v>
                </c:pt>
                <c:pt idx="1036">
                  <c:v>1.8432E-2</c:v>
                </c:pt>
                <c:pt idx="1037">
                  <c:v>1.831E-2</c:v>
                </c:pt>
                <c:pt idx="1038">
                  <c:v>1.8189E-2</c:v>
                </c:pt>
                <c:pt idx="1039">
                  <c:v>1.8069000000000002E-2</c:v>
                </c:pt>
                <c:pt idx="1040">
                  <c:v>1.7951000000000002E-2</c:v>
                </c:pt>
                <c:pt idx="1041">
                  <c:v>1.7833999999999999E-2</c:v>
                </c:pt>
                <c:pt idx="1042">
                  <c:v>1.7718000000000001E-2</c:v>
                </c:pt>
                <c:pt idx="1043">
                  <c:v>1.7604000000000002E-2</c:v>
                </c:pt>
                <c:pt idx="1044">
                  <c:v>1.7489999999999999E-2</c:v>
                </c:pt>
                <c:pt idx="1045">
                  <c:v>1.7378000000000001E-2</c:v>
                </c:pt>
                <c:pt idx="1046">
                  <c:v>1.7267000000000001E-2</c:v>
                </c:pt>
                <c:pt idx="1047">
                  <c:v>1.7158E-2</c:v>
                </c:pt>
                <c:pt idx="1048">
                  <c:v>1.7049000000000002E-2</c:v>
                </c:pt>
                <c:pt idx="1049">
                  <c:v>1.6941999999999999E-2</c:v>
                </c:pt>
                <c:pt idx="1050">
                  <c:v>1.6834999999999999E-2</c:v>
                </c:pt>
                <c:pt idx="1051">
                  <c:v>1.6729999999999998E-2</c:v>
                </c:pt>
                <c:pt idx="1052">
                  <c:v>1.6625999999999998E-2</c:v>
                </c:pt>
                <c:pt idx="1053">
                  <c:v>1.6522999999999999E-2</c:v>
                </c:pt>
                <c:pt idx="1054">
                  <c:v>1.6421999999999999E-2</c:v>
                </c:pt>
                <c:pt idx="1055">
                  <c:v>1.6320999999999999E-2</c:v>
                </c:pt>
                <c:pt idx="1056">
                  <c:v>1.6220999999999999E-2</c:v>
                </c:pt>
                <c:pt idx="1057">
                  <c:v>1.6122000000000001E-2</c:v>
                </c:pt>
                <c:pt idx="1058">
                  <c:v>1.6025000000000001E-2</c:v>
                </c:pt>
                <c:pt idx="1059">
                  <c:v>1.5928000000000001E-2</c:v>
                </c:pt>
                <c:pt idx="1060">
                  <c:v>1.5831999999999999E-2</c:v>
                </c:pt>
                <c:pt idx="1061">
                  <c:v>1.5737000000000001E-2</c:v>
                </c:pt>
                <c:pt idx="1062">
                  <c:v>1.5643000000000001E-2</c:v>
                </c:pt>
                <c:pt idx="1063">
                  <c:v>1.555E-2</c:v>
                </c:pt>
                <c:pt idx="1064">
                  <c:v>1.5458E-2</c:v>
                </c:pt>
                <c:pt idx="1065">
                  <c:v>1.5367E-2</c:v>
                </c:pt>
                <c:pt idx="1066">
                  <c:v>1.5277000000000001E-2</c:v>
                </c:pt>
                <c:pt idx="1067">
                  <c:v>1.5188E-2</c:v>
                </c:pt>
                <c:pt idx="1068">
                  <c:v>1.5099E-2</c:v>
                </c:pt>
                <c:pt idx="1069">
                  <c:v>1.5011999999999999E-2</c:v>
                </c:pt>
                <c:pt idx="1070">
                  <c:v>1.4925000000000001E-2</c:v>
                </c:pt>
                <c:pt idx="1071">
                  <c:v>1.4839E-2</c:v>
                </c:pt>
                <c:pt idx="1072">
                  <c:v>1.4324E-2</c:v>
                </c:pt>
                <c:pt idx="1073">
                  <c:v>1.4089000000000001E-2</c:v>
                </c:pt>
                <c:pt idx="1074">
                  <c:v>1.4009000000000001E-2</c:v>
                </c:pt>
                <c:pt idx="1075">
                  <c:v>1.3929E-2</c:v>
                </c:pt>
                <c:pt idx="1076">
                  <c:v>1.3849999999999999E-2</c:v>
                </c:pt>
                <c:pt idx="1077">
                  <c:v>1.3772E-2</c:v>
                </c:pt>
                <c:pt idx="1078">
                  <c:v>1.3694E-2</c:v>
                </c:pt>
                <c:pt idx="1079">
                  <c:v>1.3617000000000001E-2</c:v>
                </c:pt>
                <c:pt idx="1080">
                  <c:v>1.3540999999999999E-2</c:v>
                </c:pt>
                <c:pt idx="1081">
                  <c:v>1.3465E-2</c:v>
                </c:pt>
                <c:pt idx="1082">
                  <c:v>1.3390000000000001E-2</c:v>
                </c:pt>
                <c:pt idx="1083">
                  <c:v>1.3315E-2</c:v>
                </c:pt>
                <c:pt idx="1084">
                  <c:v>1.3240999999999999E-2</c:v>
                </c:pt>
                <c:pt idx="1085">
                  <c:v>1.3167999999999999E-2</c:v>
                </c:pt>
                <c:pt idx="1086">
                  <c:v>1.3095000000000001E-2</c:v>
                </c:pt>
                <c:pt idx="1087">
                  <c:v>1.3023E-2</c:v>
                </c:pt>
                <c:pt idx="1088">
                  <c:v>1.2951000000000001E-2</c:v>
                </c:pt>
                <c:pt idx="1089">
                  <c:v>1.2880000000000001E-2</c:v>
                </c:pt>
                <c:pt idx="1090">
                  <c:v>1.2808999999999999E-2</c:v>
                </c:pt>
                <c:pt idx="1091">
                  <c:v>1.2739E-2</c:v>
                </c:pt>
                <c:pt idx="1092">
                  <c:v>1.2670000000000001E-2</c:v>
                </c:pt>
                <c:pt idx="1093">
                  <c:v>1.2600999999999999E-2</c:v>
                </c:pt>
                <c:pt idx="1094">
                  <c:v>1.2532E-2</c:v>
                </c:pt>
                <c:pt idx="1095">
                  <c:v>1.2463999999999999E-2</c:v>
                </c:pt>
                <c:pt idx="1096">
                  <c:v>1.2397E-2</c:v>
                </c:pt>
                <c:pt idx="1097">
                  <c:v>1.2330000000000001E-2</c:v>
                </c:pt>
                <c:pt idx="1098">
                  <c:v>1.2215E-2</c:v>
                </c:pt>
                <c:pt idx="1099">
                  <c:v>1.1868E-2</c:v>
                </c:pt>
                <c:pt idx="1100">
                  <c:v>1.1804E-2</c:v>
                </c:pt>
                <c:pt idx="1101">
                  <c:v>1.174E-2</c:v>
                </c:pt>
                <c:pt idx="1102">
                  <c:v>1.1677E-2</c:v>
                </c:pt>
                <c:pt idx="1103">
                  <c:v>1.1615E-2</c:v>
                </c:pt>
                <c:pt idx="1104">
                  <c:v>1.1552E-2</c:v>
                </c:pt>
                <c:pt idx="1105">
                  <c:v>1.149E-2</c:v>
                </c:pt>
                <c:pt idx="1106">
                  <c:v>1.1429E-2</c:v>
                </c:pt>
                <c:pt idx="1107">
                  <c:v>1.1368E-2</c:v>
                </c:pt>
                <c:pt idx="1108">
                  <c:v>1.1308E-2</c:v>
                </c:pt>
                <c:pt idx="1109">
                  <c:v>1.1247999999999999E-2</c:v>
                </c:pt>
                <c:pt idx="1110">
                  <c:v>1.1188E-2</c:v>
                </c:pt>
                <c:pt idx="1111">
                  <c:v>1.1129E-2</c:v>
                </c:pt>
                <c:pt idx="1112">
                  <c:v>1.107E-2</c:v>
                </c:pt>
                <c:pt idx="1113">
                  <c:v>1.1011999999999999E-2</c:v>
                </c:pt>
                <c:pt idx="1114">
                  <c:v>1.0954E-2</c:v>
                </c:pt>
                <c:pt idx="1115">
                  <c:v>1.0895999999999999E-2</c:v>
                </c:pt>
                <c:pt idx="1116">
                  <c:v>1.0839E-2</c:v>
                </c:pt>
                <c:pt idx="1117">
                  <c:v>1.0782E-2</c:v>
                </c:pt>
                <c:pt idx="1118">
                  <c:v>1.0725999999999999E-2</c:v>
                </c:pt>
                <c:pt idx="1119">
                  <c:v>1.0669E-2</c:v>
                </c:pt>
                <c:pt idx="1120">
                  <c:v>1.0612999999999999E-2</c:v>
                </c:pt>
                <c:pt idx="1121">
                  <c:v>1.0557E-2</c:v>
                </c:pt>
                <c:pt idx="1122">
                  <c:v>1.0501999999999999E-2</c:v>
                </c:pt>
                <c:pt idx="1123">
                  <c:v>1.0446E-2</c:v>
                </c:pt>
                <c:pt idx="1124">
                  <c:v>1.0390999999999999E-2</c:v>
                </c:pt>
                <c:pt idx="1125">
                  <c:v>1.0336E-2</c:v>
                </c:pt>
                <c:pt idx="1126">
                  <c:v>1.0281E-2</c:v>
                </c:pt>
                <c:pt idx="1127">
                  <c:v>1.0226000000000001E-2</c:v>
                </c:pt>
                <c:pt idx="1128">
                  <c:v>1.0172E-2</c:v>
                </c:pt>
                <c:pt idx="1129">
                  <c:v>1.0116999999999999E-2</c:v>
                </c:pt>
                <c:pt idx="1130">
                  <c:v>1.0063000000000001E-2</c:v>
                </c:pt>
                <c:pt idx="1131">
                  <c:v>1.0009000000000001E-2</c:v>
                </c:pt>
                <c:pt idx="1132">
                  <c:v>9.9550999999999997E-3</c:v>
                </c:pt>
                <c:pt idx="1133">
                  <c:v>9.9013999999999994E-3</c:v>
                </c:pt>
                <c:pt idx="1134">
                  <c:v>9.8480000000000009E-3</c:v>
                </c:pt>
                <c:pt idx="1135">
                  <c:v>9.7947999999999993E-3</c:v>
                </c:pt>
                <c:pt idx="1136">
                  <c:v>9.7418000000000001E-3</c:v>
                </c:pt>
                <c:pt idx="1137">
                  <c:v>9.6889999999999997E-3</c:v>
                </c:pt>
                <c:pt idx="1138">
                  <c:v>9.6364999999999992E-3</c:v>
                </c:pt>
                <c:pt idx="1139">
                  <c:v>9.5840999999999999E-3</c:v>
                </c:pt>
                <c:pt idx="1140">
                  <c:v>9.5320000000000005E-3</c:v>
                </c:pt>
                <c:pt idx="1141">
                  <c:v>9.4800000000000006E-3</c:v>
                </c:pt>
                <c:pt idx="1142">
                  <c:v>9.4281999999999994E-3</c:v>
                </c:pt>
                <c:pt idx="1143">
                  <c:v>9.3767E-3</c:v>
                </c:pt>
                <c:pt idx="1144">
                  <c:v>9.3252999999999999E-3</c:v>
                </c:pt>
                <c:pt idx="1145">
                  <c:v>9.2741999999999998E-3</c:v>
                </c:pt>
                <c:pt idx="1146">
                  <c:v>9.2233000000000002E-3</c:v>
                </c:pt>
                <c:pt idx="1147">
                  <c:v>9.1727000000000006E-3</c:v>
                </c:pt>
                <c:pt idx="1148">
                  <c:v>9.1222999999999999E-3</c:v>
                </c:pt>
                <c:pt idx="1149">
                  <c:v>9.0720999999999996E-3</c:v>
                </c:pt>
                <c:pt idx="1150">
                  <c:v>9.0220999999999999E-3</c:v>
                </c:pt>
                <c:pt idx="1151">
                  <c:v>8.9724000000000002E-3</c:v>
                </c:pt>
                <c:pt idx="1152">
                  <c:v>8.9230000000000004E-3</c:v>
                </c:pt>
                <c:pt idx="1153">
                  <c:v>8.8737999999999994E-3</c:v>
                </c:pt>
                <c:pt idx="1154">
                  <c:v>8.8248000000000007E-3</c:v>
                </c:pt>
                <c:pt idx="1155">
                  <c:v>8.7760000000000008E-3</c:v>
                </c:pt>
                <c:pt idx="1156">
                  <c:v>8.7274999999999991E-3</c:v>
                </c:pt>
                <c:pt idx="1157">
                  <c:v>8.3230999999999999E-3</c:v>
                </c:pt>
                <c:pt idx="1158">
                  <c:v>8.2769999999999996E-3</c:v>
                </c:pt>
                <c:pt idx="1159">
                  <c:v>8.2310999999999999E-3</c:v>
                </c:pt>
                <c:pt idx="1160">
                  <c:v>8.1854000000000007E-3</c:v>
                </c:pt>
                <c:pt idx="1161">
                  <c:v>8.1399999999999997E-3</c:v>
                </c:pt>
                <c:pt idx="1162">
                  <c:v>8.0946999999999998E-3</c:v>
                </c:pt>
                <c:pt idx="1163">
                  <c:v>8.0496000000000005E-3</c:v>
                </c:pt>
                <c:pt idx="1164">
                  <c:v>8.0047E-3</c:v>
                </c:pt>
                <c:pt idx="1165">
                  <c:v>7.9599000000000007E-3</c:v>
                </c:pt>
                <c:pt idx="1166">
                  <c:v>7.9152000000000007E-3</c:v>
                </c:pt>
                <c:pt idx="1167">
                  <c:v>7.8706999999999996E-3</c:v>
                </c:pt>
                <c:pt idx="1168">
                  <c:v>7.8262999999999996E-3</c:v>
                </c:pt>
                <c:pt idx="1169">
                  <c:v>7.7821000000000001E-3</c:v>
                </c:pt>
                <c:pt idx="1170">
                  <c:v>7.7378999999999998E-3</c:v>
                </c:pt>
                <c:pt idx="1171">
                  <c:v>7.6939E-3</c:v>
                </c:pt>
                <c:pt idx="1172">
                  <c:v>7.6499999999999997E-3</c:v>
                </c:pt>
                <c:pt idx="1173">
                  <c:v>7.6061999999999996E-3</c:v>
                </c:pt>
                <c:pt idx="1174">
                  <c:v>7.5624999999999998E-3</c:v>
                </c:pt>
                <c:pt idx="1175">
                  <c:v>7.5189999999999996E-3</c:v>
                </c:pt>
                <c:pt idx="1176">
                  <c:v>7.4755999999999998E-3</c:v>
                </c:pt>
                <c:pt idx="1177">
                  <c:v>7.4323000000000002E-3</c:v>
                </c:pt>
                <c:pt idx="1178">
                  <c:v>7.3892000000000003E-3</c:v>
                </c:pt>
                <c:pt idx="1179">
                  <c:v>7.3461999999999998E-3</c:v>
                </c:pt>
                <c:pt idx="1180">
                  <c:v>7.3033000000000004E-3</c:v>
                </c:pt>
                <c:pt idx="1181">
                  <c:v>7.2605999999999999E-3</c:v>
                </c:pt>
                <c:pt idx="1182">
                  <c:v>7.2180999999999999E-3</c:v>
                </c:pt>
                <c:pt idx="1183">
                  <c:v>7.1758000000000004E-3</c:v>
                </c:pt>
                <c:pt idx="1184">
                  <c:v>6.8894999999999998E-3</c:v>
                </c:pt>
                <c:pt idx="1185">
                  <c:v>6.8421999999999997E-3</c:v>
                </c:pt>
                <c:pt idx="1186">
                  <c:v>6.8018999999999996E-3</c:v>
                </c:pt>
                <c:pt idx="1187">
                  <c:v>6.7616999999999998E-3</c:v>
                </c:pt>
                <c:pt idx="1188">
                  <c:v>6.7218E-3</c:v>
                </c:pt>
                <c:pt idx="1189">
                  <c:v>6.6819999999999996E-3</c:v>
                </c:pt>
                <c:pt idx="1190">
                  <c:v>6.6423999999999997E-3</c:v>
                </c:pt>
                <c:pt idx="1191">
                  <c:v>6.6030999999999998E-3</c:v>
                </c:pt>
                <c:pt idx="1192">
                  <c:v>6.5639000000000001E-3</c:v>
                </c:pt>
                <c:pt idx="1193">
                  <c:v>6.5249000000000001E-3</c:v>
                </c:pt>
                <c:pt idx="1194">
                  <c:v>6.4859999999999996E-3</c:v>
                </c:pt>
                <c:pt idx="1195">
                  <c:v>6.4473000000000004E-3</c:v>
                </c:pt>
                <c:pt idx="1196">
                  <c:v>6.4088000000000001E-3</c:v>
                </c:pt>
                <c:pt idx="1197">
                  <c:v>6.3705000000000003E-3</c:v>
                </c:pt>
                <c:pt idx="1198">
                  <c:v>6.3322999999999999E-3</c:v>
                </c:pt>
                <c:pt idx="1199">
                  <c:v>6.2944000000000003E-3</c:v>
                </c:pt>
                <c:pt idx="1200">
                  <c:v>6.2566000000000002E-3</c:v>
                </c:pt>
                <c:pt idx="1201">
                  <c:v>6.2189000000000003E-3</c:v>
                </c:pt>
                <c:pt idx="1202">
                  <c:v>6.1815000000000004E-3</c:v>
                </c:pt>
                <c:pt idx="1203">
                  <c:v>6.1441999999999998E-3</c:v>
                </c:pt>
                <c:pt idx="1204">
                  <c:v>6.1070999999999999E-3</c:v>
                </c:pt>
                <c:pt idx="1205">
                  <c:v>6.0702000000000004E-3</c:v>
                </c:pt>
                <c:pt idx="1206">
                  <c:v>6.0334999999999998E-3</c:v>
                </c:pt>
                <c:pt idx="1207">
                  <c:v>5.9969000000000003E-3</c:v>
                </c:pt>
                <c:pt idx="1208">
                  <c:v>5.9604999999999997E-3</c:v>
                </c:pt>
                <c:pt idx="1209">
                  <c:v>5.9243000000000004E-3</c:v>
                </c:pt>
                <c:pt idx="1210">
                  <c:v>5.8881999999999997E-3</c:v>
                </c:pt>
                <c:pt idx="1211">
                  <c:v>5.8523000000000004E-3</c:v>
                </c:pt>
                <c:pt idx="1212">
                  <c:v>5.8164999999999996E-3</c:v>
                </c:pt>
                <c:pt idx="1213">
                  <c:v>5.7809000000000003E-3</c:v>
                </c:pt>
                <c:pt idx="1214">
                  <c:v>5.7454000000000003E-3</c:v>
                </c:pt>
                <c:pt idx="1215">
                  <c:v>5.7099999999999998E-3</c:v>
                </c:pt>
                <c:pt idx="1216">
                  <c:v>5.6747999999999998E-3</c:v>
                </c:pt>
                <c:pt idx="1217">
                  <c:v>5.6397000000000001E-3</c:v>
                </c:pt>
                <c:pt idx="1218">
                  <c:v>5.6048000000000001E-3</c:v>
                </c:pt>
                <c:pt idx="1219">
                  <c:v>5.5700000000000003E-3</c:v>
                </c:pt>
                <c:pt idx="1220">
                  <c:v>5.5352999999999999E-3</c:v>
                </c:pt>
                <c:pt idx="1221">
                  <c:v>5.5006999999999999E-3</c:v>
                </c:pt>
                <c:pt idx="1222">
                  <c:v>5.4663000000000003E-3</c:v>
                </c:pt>
                <c:pt idx="1223">
                  <c:v>5.4320000000000002E-3</c:v>
                </c:pt>
                <c:pt idx="1224">
                  <c:v>5.3978000000000003E-3</c:v>
                </c:pt>
                <c:pt idx="1225">
                  <c:v>5.3636999999999999E-3</c:v>
                </c:pt>
                <c:pt idx="1226">
                  <c:v>5.3298E-3</c:v>
                </c:pt>
                <c:pt idx="1227">
                  <c:v>5.2959000000000001E-3</c:v>
                </c:pt>
                <c:pt idx="1228">
                  <c:v>5.2621999999999999E-3</c:v>
                </c:pt>
                <c:pt idx="1229">
                  <c:v>5.2287000000000002E-3</c:v>
                </c:pt>
                <c:pt idx="1230">
                  <c:v>5.1951999999999996E-3</c:v>
                </c:pt>
                <c:pt idx="1231">
                  <c:v>5.1618999999999996E-3</c:v>
                </c:pt>
                <c:pt idx="1232">
                  <c:v>5.1285999999999997E-3</c:v>
                </c:pt>
                <c:pt idx="1233">
                  <c:v>5.0955999999999996E-3</c:v>
                </c:pt>
                <c:pt idx="1234">
                  <c:v>5.0626000000000004E-3</c:v>
                </c:pt>
                <c:pt idx="1235">
                  <c:v>5.0296999999999998E-3</c:v>
                </c:pt>
                <c:pt idx="1236">
                  <c:v>4.9969999999999997E-3</c:v>
                </c:pt>
                <c:pt idx="1237">
                  <c:v>4.9643999999999999E-3</c:v>
                </c:pt>
                <c:pt idx="1238">
                  <c:v>4.9319999999999998E-3</c:v>
                </c:pt>
                <c:pt idx="1239">
                  <c:v>4.8995999999999996E-3</c:v>
                </c:pt>
                <c:pt idx="1240">
                  <c:v>4.8674E-3</c:v>
                </c:pt>
                <c:pt idx="1241">
                  <c:v>4.8352999999999998E-3</c:v>
                </c:pt>
                <c:pt idx="1242">
                  <c:v>4.8032999999999999E-3</c:v>
                </c:pt>
                <c:pt idx="1243">
                  <c:v>4.7714999999999997E-3</c:v>
                </c:pt>
                <c:pt idx="1244">
                  <c:v>4.7397000000000003E-3</c:v>
                </c:pt>
                <c:pt idx="1245">
                  <c:v>4.7080999999999998E-3</c:v>
                </c:pt>
                <c:pt idx="1246">
                  <c:v>4.6766000000000004E-3</c:v>
                </c:pt>
                <c:pt idx="1247">
                  <c:v>4.6452000000000004E-3</c:v>
                </c:pt>
                <c:pt idx="1248">
                  <c:v>4.614E-3</c:v>
                </c:pt>
                <c:pt idx="1249">
                  <c:v>4.5829E-3</c:v>
                </c:pt>
                <c:pt idx="1250">
                  <c:v>4.5519000000000002E-3</c:v>
                </c:pt>
                <c:pt idx="1251">
                  <c:v>4.5211000000000001E-3</c:v>
                </c:pt>
                <c:pt idx="1252">
                  <c:v>4.4904000000000003E-3</c:v>
                </c:pt>
                <c:pt idx="1253">
                  <c:v>4.4597999999999999E-3</c:v>
                </c:pt>
                <c:pt idx="1254">
                  <c:v>4.4294E-3</c:v>
                </c:pt>
                <c:pt idx="1255">
                  <c:v>4.3991000000000004E-3</c:v>
                </c:pt>
                <c:pt idx="1256">
                  <c:v>4.3689000000000002E-3</c:v>
                </c:pt>
                <c:pt idx="1257">
                  <c:v>4.3388999999999997E-3</c:v>
                </c:pt>
                <c:pt idx="1258">
                  <c:v>4.3090000000000003E-3</c:v>
                </c:pt>
                <c:pt idx="1259">
                  <c:v>4.2792000000000004E-3</c:v>
                </c:pt>
                <c:pt idx="1260">
                  <c:v>4.2494999999999998E-3</c:v>
                </c:pt>
                <c:pt idx="1261">
                  <c:v>4.2199999999999998E-3</c:v>
                </c:pt>
                <c:pt idx="1262">
                  <c:v>4.1906000000000001E-3</c:v>
                </c:pt>
                <c:pt idx="1263">
                  <c:v>4.1612999999999997E-3</c:v>
                </c:pt>
                <c:pt idx="1264">
                  <c:v>4.1320999999999997E-3</c:v>
                </c:pt>
                <c:pt idx="1265">
                  <c:v>4.1029999999999999E-3</c:v>
                </c:pt>
                <c:pt idx="1266">
                  <c:v>4.0740999999999998E-3</c:v>
                </c:pt>
                <c:pt idx="1267">
                  <c:v>4.0452999999999999E-3</c:v>
                </c:pt>
                <c:pt idx="1268">
                  <c:v>4.0166000000000004E-3</c:v>
                </c:pt>
                <c:pt idx="1269">
                  <c:v>3.9880999999999996E-3</c:v>
                </c:pt>
                <c:pt idx="1270">
                  <c:v>3.9595999999999998E-3</c:v>
                </c:pt>
                <c:pt idx="1271">
                  <c:v>3.9313999999999998E-3</c:v>
                </c:pt>
                <c:pt idx="1272">
                  <c:v>3.9031999999999999E-3</c:v>
                </c:pt>
                <c:pt idx="1273">
                  <c:v>3.8752000000000001E-3</c:v>
                </c:pt>
                <c:pt idx="1274">
                  <c:v>3.8474E-3</c:v>
                </c:pt>
                <c:pt idx="1275">
                  <c:v>3.8195999999999998E-3</c:v>
                </c:pt>
                <c:pt idx="1276">
                  <c:v>3.7921000000000001E-3</c:v>
                </c:pt>
                <c:pt idx="1277">
                  <c:v>3.7645999999999999E-3</c:v>
                </c:pt>
                <c:pt idx="1278">
                  <c:v>3.7372999999999998E-3</c:v>
                </c:pt>
                <c:pt idx="1279">
                  <c:v>3.7101999999999999E-3</c:v>
                </c:pt>
                <c:pt idx="1280">
                  <c:v>3.6830999999999999E-3</c:v>
                </c:pt>
                <c:pt idx="1281">
                  <c:v>3.6562000000000001E-3</c:v>
                </c:pt>
                <c:pt idx="1282">
                  <c:v>3.6294000000000001E-3</c:v>
                </c:pt>
                <c:pt idx="1283">
                  <c:v>3.6028000000000002E-3</c:v>
                </c:pt>
                <c:pt idx="1284">
                  <c:v>3.4659000000000001E-3</c:v>
                </c:pt>
                <c:pt idx="1285">
                  <c:v>3.4402999999999999E-3</c:v>
                </c:pt>
                <c:pt idx="1286">
                  <c:v>3.4148E-3</c:v>
                </c:pt>
                <c:pt idx="1287">
                  <c:v>3.3895000000000002E-3</c:v>
                </c:pt>
                <c:pt idx="1288">
                  <c:v>3.3641999999999999E-3</c:v>
                </c:pt>
                <c:pt idx="1289">
                  <c:v>3.3390999999999998E-3</c:v>
                </c:pt>
                <c:pt idx="1290">
                  <c:v>3.3141999999999998E-3</c:v>
                </c:pt>
                <c:pt idx="1291">
                  <c:v>3.2893000000000002E-3</c:v>
                </c:pt>
                <c:pt idx="1292">
                  <c:v>3.2645999999999999E-3</c:v>
                </c:pt>
                <c:pt idx="1293">
                  <c:v>3.2401000000000001E-3</c:v>
                </c:pt>
                <c:pt idx="1294">
                  <c:v>3.2155999999999999E-3</c:v>
                </c:pt>
                <c:pt idx="1295">
                  <c:v>3.1913000000000002E-3</c:v>
                </c:pt>
                <c:pt idx="1296">
                  <c:v>3.1670999999999999E-3</c:v>
                </c:pt>
                <c:pt idx="1297">
                  <c:v>3.1430999999999998E-3</c:v>
                </c:pt>
                <c:pt idx="1298">
                  <c:v>3.1191999999999999E-3</c:v>
                </c:pt>
                <c:pt idx="1299">
                  <c:v>3.0955000000000002E-3</c:v>
                </c:pt>
                <c:pt idx="1300">
                  <c:v>3.0718999999999998E-3</c:v>
                </c:pt>
                <c:pt idx="1301">
                  <c:v>3.0485E-3</c:v>
                </c:pt>
                <c:pt idx="1302">
                  <c:v>3.0252E-3</c:v>
                </c:pt>
                <c:pt idx="1303">
                  <c:v>3.0019999999999999E-3</c:v>
                </c:pt>
                <c:pt idx="1304">
                  <c:v>2.9791000000000002E-3</c:v>
                </c:pt>
                <c:pt idx="1305">
                  <c:v>2.9562E-3</c:v>
                </c:pt>
                <c:pt idx="1306">
                  <c:v>2.9334999999999999E-3</c:v>
                </c:pt>
                <c:pt idx="1307">
                  <c:v>2.911E-3</c:v>
                </c:pt>
                <c:pt idx="1308">
                  <c:v>2.8885E-3</c:v>
                </c:pt>
                <c:pt idx="1309">
                  <c:v>2.8663E-3</c:v>
                </c:pt>
                <c:pt idx="1310">
                  <c:v>2.8441E-3</c:v>
                </c:pt>
                <c:pt idx="1311">
                  <c:v>2.8221000000000001E-3</c:v>
                </c:pt>
                <c:pt idx="1312">
                  <c:v>2.8002999999999999E-3</c:v>
                </c:pt>
                <c:pt idx="1313">
                  <c:v>2.7786E-3</c:v>
                </c:pt>
                <c:pt idx="1314">
                  <c:v>2.7571000000000002E-3</c:v>
                </c:pt>
                <c:pt idx="1315">
                  <c:v>2.7355999999999999E-3</c:v>
                </c:pt>
                <c:pt idx="1316">
                  <c:v>2.7144000000000001E-3</c:v>
                </c:pt>
                <c:pt idx="1317">
                  <c:v>2.6933E-3</c:v>
                </c:pt>
                <c:pt idx="1318">
                  <c:v>2.6724000000000001E-3</c:v>
                </c:pt>
                <c:pt idx="1319">
                  <c:v>2.6516000000000001E-3</c:v>
                </c:pt>
                <c:pt idx="1320">
                  <c:v>2.6310000000000001E-3</c:v>
                </c:pt>
                <c:pt idx="1321">
                  <c:v>2.6105999999999998E-3</c:v>
                </c:pt>
                <c:pt idx="1322">
                  <c:v>2.5904000000000001E-3</c:v>
                </c:pt>
                <c:pt idx="1323">
                  <c:v>2.5704E-3</c:v>
                </c:pt>
                <c:pt idx="1324">
                  <c:v>2.5504999999999998E-3</c:v>
                </c:pt>
                <c:pt idx="1325">
                  <c:v>2.5308000000000002E-3</c:v>
                </c:pt>
                <c:pt idx="1326">
                  <c:v>2.5113000000000002E-3</c:v>
                </c:pt>
                <c:pt idx="1327">
                  <c:v>2.4919E-3</c:v>
                </c:pt>
                <c:pt idx="1328">
                  <c:v>2.4727E-3</c:v>
                </c:pt>
                <c:pt idx="1329">
                  <c:v>2.4537000000000001E-3</c:v>
                </c:pt>
                <c:pt idx="1330">
                  <c:v>2.4348E-3</c:v>
                </c:pt>
                <c:pt idx="1331">
                  <c:v>2.4160000000000002E-3</c:v>
                </c:pt>
                <c:pt idx="1332">
                  <c:v>2.3974000000000001E-3</c:v>
                </c:pt>
                <c:pt idx="1333">
                  <c:v>2.3789000000000002E-3</c:v>
                </c:pt>
                <c:pt idx="1334">
                  <c:v>2.3606E-3</c:v>
                </c:pt>
                <c:pt idx="1335">
                  <c:v>2.3424000000000001E-3</c:v>
                </c:pt>
                <c:pt idx="1336">
                  <c:v>2.3243999999999999E-3</c:v>
                </c:pt>
                <c:pt idx="1337">
                  <c:v>2.3065E-3</c:v>
                </c:pt>
                <c:pt idx="1338">
                  <c:v>2.2886999999999998E-3</c:v>
                </c:pt>
                <c:pt idx="1339">
                  <c:v>2.2710999999999999E-3</c:v>
                </c:pt>
                <c:pt idx="1340">
                  <c:v>2.2534999999999999E-3</c:v>
                </c:pt>
                <c:pt idx="1341">
                  <c:v>2.2361999999999998E-3</c:v>
                </c:pt>
                <c:pt idx="1342">
                  <c:v>2.2189000000000002E-3</c:v>
                </c:pt>
                <c:pt idx="1343">
                  <c:v>2.2017999999999999E-3</c:v>
                </c:pt>
                <c:pt idx="1344">
                  <c:v>2.1849E-3</c:v>
                </c:pt>
                <c:pt idx="1345">
                  <c:v>2.1681000000000001E-3</c:v>
                </c:pt>
                <c:pt idx="1346">
                  <c:v>2.1513999999999999E-3</c:v>
                </c:pt>
                <c:pt idx="1347">
                  <c:v>2.1348999999999999E-3</c:v>
                </c:pt>
                <c:pt idx="1348">
                  <c:v>2.1185000000000002E-3</c:v>
                </c:pt>
                <c:pt idx="1349">
                  <c:v>2.1023000000000001E-3</c:v>
                </c:pt>
                <c:pt idx="1350">
                  <c:v>2.0861999999999999E-3</c:v>
                </c:pt>
                <c:pt idx="1351">
                  <c:v>2.0703000000000002E-3</c:v>
                </c:pt>
                <c:pt idx="1352">
                  <c:v>2.0544999999999999E-3</c:v>
                </c:pt>
                <c:pt idx="1353">
                  <c:v>2.0389000000000002E-3</c:v>
                </c:pt>
                <c:pt idx="1354">
                  <c:v>2.0233999999999999E-3</c:v>
                </c:pt>
                <c:pt idx="1355">
                  <c:v>2.0081000000000001E-3</c:v>
                </c:pt>
                <c:pt idx="1356">
                  <c:v>1.993E-3</c:v>
                </c:pt>
                <c:pt idx="1357">
                  <c:v>1.9780000000000002E-3</c:v>
                </c:pt>
                <c:pt idx="1358">
                  <c:v>1.9632E-3</c:v>
                </c:pt>
                <c:pt idx="1359">
                  <c:v>1.9486E-3</c:v>
                </c:pt>
                <c:pt idx="1360">
                  <c:v>1.9342000000000001E-3</c:v>
                </c:pt>
                <c:pt idx="1361">
                  <c:v>1.6711E-3</c:v>
                </c:pt>
                <c:pt idx="1362">
                  <c:v>1.6589E-3</c:v>
                </c:pt>
                <c:pt idx="1363">
                  <c:v>1.6467000000000001E-3</c:v>
                </c:pt>
                <c:pt idx="1364">
                  <c:v>1.6347E-3</c:v>
                </c:pt>
                <c:pt idx="1365">
                  <c:v>1.5862999999999999E-3</c:v>
                </c:pt>
                <c:pt idx="1366">
                  <c:v>1.4928999999999999E-3</c:v>
                </c:pt>
                <c:pt idx="1367">
                  <c:v>1.3813E-3</c:v>
                </c:pt>
                <c:pt idx="1368">
                  <c:v>1.3714E-3</c:v>
                </c:pt>
                <c:pt idx="1369">
                  <c:v>1.3615999999999999E-3</c:v>
                </c:pt>
                <c:pt idx="1370">
                  <c:v>1.3518E-3</c:v>
                </c:pt>
                <c:pt idx="1371">
                  <c:v>1.3422E-3</c:v>
                </c:pt>
                <c:pt idx="1372">
                  <c:v>1.3327E-3</c:v>
                </c:pt>
                <c:pt idx="1373">
                  <c:v>1.3232000000000001E-3</c:v>
                </c:pt>
                <c:pt idx="1374">
                  <c:v>1.3139E-3</c:v>
                </c:pt>
                <c:pt idx="1375">
                  <c:v>1.3045999999999999E-3</c:v>
                </c:pt>
                <c:pt idx="1376">
                  <c:v>1.2953999999999999E-3</c:v>
                </c:pt>
                <c:pt idx="1377">
                  <c:v>1.2863E-3</c:v>
                </c:pt>
                <c:pt idx="1378">
                  <c:v>1.2773000000000001E-3</c:v>
                </c:pt>
                <c:pt idx="1379">
                  <c:v>1.2683E-3</c:v>
                </c:pt>
                <c:pt idx="1380">
                  <c:v>1.2593999999999999E-3</c:v>
                </c:pt>
                <c:pt idx="1381">
                  <c:v>1.2505999999999999E-3</c:v>
                </c:pt>
                <c:pt idx="1382">
                  <c:v>1.2417999999999999E-3</c:v>
                </c:pt>
                <c:pt idx="1383">
                  <c:v>1.2332000000000001E-3</c:v>
                </c:pt>
                <c:pt idx="1384">
                  <c:v>1.2244999999999999E-3</c:v>
                </c:pt>
                <c:pt idx="1385">
                  <c:v>1.2160000000000001E-3</c:v>
                </c:pt>
                <c:pt idx="1386">
                  <c:v>1.2075E-3</c:v>
                </c:pt>
                <c:pt idx="1387">
                  <c:v>1.1991E-3</c:v>
                </c:pt>
                <c:pt idx="1388">
                  <c:v>1.1907E-3</c:v>
                </c:pt>
                <c:pt idx="1389">
                  <c:v>1.1823999999999999E-3</c:v>
                </c:pt>
                <c:pt idx="1390">
                  <c:v>1.1743000000000001E-3</c:v>
                </c:pt>
                <c:pt idx="1391">
                  <c:v>1.1661E-3</c:v>
                </c:pt>
                <c:pt idx="1392">
                  <c:v>1.1581E-3</c:v>
                </c:pt>
                <c:pt idx="1393">
                  <c:v>1.1501E-3</c:v>
                </c:pt>
                <c:pt idx="1394">
                  <c:v>1.1423E-3</c:v>
                </c:pt>
                <c:pt idx="1395">
                  <c:v>1.1344E-3</c:v>
                </c:pt>
                <c:pt idx="1396">
                  <c:v>1.1267E-3</c:v>
                </c:pt>
                <c:pt idx="1397">
                  <c:v>1.119E-3</c:v>
                </c:pt>
                <c:pt idx="1398">
                  <c:v>1.1114E-3</c:v>
                </c:pt>
                <c:pt idx="1399">
                  <c:v>1.1038000000000001E-3</c:v>
                </c:pt>
                <c:pt idx="1400">
                  <c:v>1.0962999999999999E-3</c:v>
                </c:pt>
                <c:pt idx="1401">
                  <c:v>1.0889000000000001E-3</c:v>
                </c:pt>
                <c:pt idx="1402">
                  <c:v>1.0815E-3</c:v>
                </c:pt>
                <c:pt idx="1403">
                  <c:v>1.0742E-3</c:v>
                </c:pt>
                <c:pt idx="1404">
                  <c:v>1.0669E-3</c:v>
                </c:pt>
                <c:pt idx="1405">
                  <c:v>1.0597E-3</c:v>
                </c:pt>
                <c:pt idx="1406">
                  <c:v>1.0525000000000001E-3</c:v>
                </c:pt>
                <c:pt idx="1407">
                  <c:v>1.0453999999999999E-3</c:v>
                </c:pt>
                <c:pt idx="1408">
                  <c:v>1.0384000000000001E-3</c:v>
                </c:pt>
                <c:pt idx="1409">
                  <c:v>1.0314E-3</c:v>
                </c:pt>
                <c:pt idx="1410">
                  <c:v>1.0245E-3</c:v>
                </c:pt>
                <c:pt idx="1411">
                  <c:v>1.0176E-3</c:v>
                </c:pt>
                <c:pt idx="1412">
                  <c:v>1.0108999999999999E-3</c:v>
                </c:pt>
                <c:pt idx="1413">
                  <c:v>1.0041E-3</c:v>
                </c:pt>
                <c:pt idx="1414">
                  <c:v>9.9748999999999997E-4</c:v>
                </c:pt>
                <c:pt idx="1415">
                  <c:v>9.9090000000000007E-4</c:v>
                </c:pt>
                <c:pt idx="1416">
                  <c:v>9.8437999999999998E-4</c:v>
                </c:pt>
                <c:pt idx="1417">
                  <c:v>9.7791999999999996E-4</c:v>
                </c:pt>
                <c:pt idx="1418">
                  <c:v>9.7152000000000002E-4</c:v>
                </c:pt>
                <c:pt idx="1419">
                  <c:v>9.6518000000000005E-4</c:v>
                </c:pt>
                <c:pt idx="1420">
                  <c:v>9.5890000000000005E-4</c:v>
                </c:pt>
                <c:pt idx="1421">
                  <c:v>9.5268000000000002E-4</c:v>
                </c:pt>
                <c:pt idx="1422">
                  <c:v>9.4651999999999996E-4</c:v>
                </c:pt>
                <c:pt idx="1423">
                  <c:v>9.4041999999999997E-4</c:v>
                </c:pt>
                <c:pt idx="1424">
                  <c:v>9.3437000000000001E-4</c:v>
                </c:pt>
                <c:pt idx="1425">
                  <c:v>9.2838000000000003E-4</c:v>
                </c:pt>
                <c:pt idx="1426">
                  <c:v>9.2243999999999996E-4</c:v>
                </c:pt>
                <c:pt idx="1427">
                  <c:v>9.1655999999999997E-4</c:v>
                </c:pt>
                <c:pt idx="1428">
                  <c:v>9.1073E-4</c:v>
                </c:pt>
                <c:pt idx="1429">
                  <c:v>9.0496000000000001E-4</c:v>
                </c:pt>
                <c:pt idx="1430">
                  <c:v>8.9924000000000004E-4</c:v>
                </c:pt>
                <c:pt idx="1431">
                  <c:v>8.9357E-4</c:v>
                </c:pt>
                <c:pt idx="1432">
                  <c:v>8.8796000000000003E-4</c:v>
                </c:pt>
                <c:pt idx="1433">
                  <c:v>8.8239999999999998E-4</c:v>
                </c:pt>
                <c:pt idx="1434">
                  <c:v>8.7690000000000001E-4</c:v>
                </c:pt>
                <c:pt idx="1435">
                  <c:v>8.7144999999999996E-4</c:v>
                </c:pt>
                <c:pt idx="1436">
                  <c:v>8.6605999999999999E-4</c:v>
                </c:pt>
                <c:pt idx="1437">
                  <c:v>8.6070999999999999E-4</c:v>
                </c:pt>
                <c:pt idx="1438">
                  <c:v>8.5541999999999997E-4</c:v>
                </c:pt>
                <c:pt idx="1439">
                  <c:v>8.5017999999999997E-4</c:v>
                </c:pt>
                <c:pt idx="1440">
                  <c:v>8.4499E-4</c:v>
                </c:pt>
                <c:pt idx="1441">
                  <c:v>8.3984999999999995E-4</c:v>
                </c:pt>
                <c:pt idx="1442">
                  <c:v>8.3476000000000004E-4</c:v>
                </c:pt>
                <c:pt idx="1443">
                  <c:v>7.8164E-4</c:v>
                </c:pt>
                <c:pt idx="1444">
                  <c:v>7.7693E-4</c:v>
                </c:pt>
                <c:pt idx="1445">
                  <c:v>7.7227999999999997E-4</c:v>
                </c:pt>
                <c:pt idx="1446">
                  <c:v>7.6767000000000003E-4</c:v>
                </c:pt>
                <c:pt idx="1447">
                  <c:v>7.6311E-4</c:v>
                </c:pt>
                <c:pt idx="1448">
                  <c:v>7.5860000000000001E-4</c:v>
                </c:pt>
                <c:pt idx="1449">
                  <c:v>7.5414999999999998E-4</c:v>
                </c:pt>
                <c:pt idx="1450">
                  <c:v>7.4974000000000004E-4</c:v>
                </c:pt>
                <c:pt idx="1451">
                  <c:v>7.4538000000000002E-4</c:v>
                </c:pt>
                <c:pt idx="1452">
                  <c:v>7.4094999999999999E-4</c:v>
                </c:pt>
                <c:pt idx="1453">
                  <c:v>7.3211999999999995E-4</c:v>
                </c:pt>
                <c:pt idx="1454">
                  <c:v>7.2345000000000005E-4</c:v>
                </c:pt>
                <c:pt idx="1455">
                  <c:v>7.1595999999999997E-4</c:v>
                </c:pt>
                <c:pt idx="1456">
                  <c:v>7.1188999999999996E-4</c:v>
                </c:pt>
                <c:pt idx="1457">
                  <c:v>7.0786000000000004E-4</c:v>
                </c:pt>
                <c:pt idx="1458">
                  <c:v>7.0386999999999999E-4</c:v>
                </c:pt>
                <c:pt idx="1459">
                  <c:v>6.9990000000000004E-4</c:v>
                </c:pt>
                <c:pt idx="1460">
                  <c:v>6.9596000000000002E-4</c:v>
                </c:pt>
                <c:pt idx="1461">
                  <c:v>6.9205000000000004E-4</c:v>
                </c:pt>
                <c:pt idx="1462">
                  <c:v>6.8816000000000005E-4</c:v>
                </c:pt>
                <c:pt idx="1463">
                  <c:v>6.8429999999999999E-4</c:v>
                </c:pt>
                <c:pt idx="1464">
                  <c:v>6.7157000000000002E-4</c:v>
                </c:pt>
                <c:pt idx="1465">
                  <c:v>6.5026000000000005E-4</c:v>
                </c:pt>
                <c:pt idx="1466">
                  <c:v>6.466E-4</c:v>
                </c:pt>
                <c:pt idx="1467">
                  <c:v>6.0360000000000003E-4</c:v>
                </c:pt>
                <c:pt idx="1468">
                  <c:v>5.8874000000000003E-4</c:v>
                </c:pt>
                <c:pt idx="1469">
                  <c:v>5.8542999999999996E-4</c:v>
                </c:pt>
                <c:pt idx="1470">
                  <c:v>5.8215000000000003E-4</c:v>
                </c:pt>
                <c:pt idx="1471">
                  <c:v>5.7888999999999998E-4</c:v>
                </c:pt>
                <c:pt idx="1472">
                  <c:v>5.7565999999999997E-4</c:v>
                </c:pt>
                <c:pt idx="1473">
                  <c:v>5.7244999999999996E-4</c:v>
                </c:pt>
                <c:pt idx="1474">
                  <c:v>5.6926999999999998E-4</c:v>
                </c:pt>
                <c:pt idx="1475">
                  <c:v>5.6612000000000003E-4</c:v>
                </c:pt>
                <c:pt idx="1476">
                  <c:v>5.6300000000000002E-4</c:v>
                </c:pt>
                <c:pt idx="1477">
                  <c:v>5.599E-4</c:v>
                </c:pt>
                <c:pt idx="1478">
                  <c:v>5.5681999999999997E-4</c:v>
                </c:pt>
                <c:pt idx="1479">
                  <c:v>5.5376999999999998E-4</c:v>
                </c:pt>
                <c:pt idx="1480">
                  <c:v>5.5073000000000003E-4</c:v>
                </c:pt>
                <c:pt idx="1481">
                  <c:v>5.4772000000000002E-4</c:v>
                </c:pt>
                <c:pt idx="1482">
                  <c:v>5.4471999999999995E-4</c:v>
                </c:pt>
                <c:pt idx="1483">
                  <c:v>5.4173999999999997E-4</c:v>
                </c:pt>
                <c:pt idx="1484">
                  <c:v>5.3877000000000005E-4</c:v>
                </c:pt>
                <c:pt idx="1485">
                  <c:v>5.3582E-4</c:v>
                </c:pt>
                <c:pt idx="1486">
                  <c:v>5.3288999999999995E-4</c:v>
                </c:pt>
                <c:pt idx="1487">
                  <c:v>5.2997000000000005E-4</c:v>
                </c:pt>
                <c:pt idx="1488">
                  <c:v>5.2707000000000003E-4</c:v>
                </c:pt>
                <c:pt idx="1489">
                  <c:v>5.2419000000000001E-4</c:v>
                </c:pt>
                <c:pt idx="1490">
                  <c:v>5.2132999999999997E-4</c:v>
                </c:pt>
                <c:pt idx="1491">
                  <c:v>5.1847999999999998E-4</c:v>
                </c:pt>
                <c:pt idx="1492">
                  <c:v>5.1564999999999998E-4</c:v>
                </c:pt>
                <c:pt idx="1493">
                  <c:v>5.1283999999999998E-4</c:v>
                </c:pt>
                <c:pt idx="1494">
                  <c:v>5.1004999999999996E-4</c:v>
                </c:pt>
                <c:pt idx="1495">
                  <c:v>5.0728000000000004E-4</c:v>
                </c:pt>
                <c:pt idx="1496">
                  <c:v>5.0451999999999995E-4</c:v>
                </c:pt>
                <c:pt idx="1497">
                  <c:v>5.0179000000000001E-4</c:v>
                </c:pt>
                <c:pt idx="1498">
                  <c:v>4.9905999999999996E-4</c:v>
                </c:pt>
                <c:pt idx="1499">
                  <c:v>4.9636000000000005E-4</c:v>
                </c:pt>
                <c:pt idx="1500">
                  <c:v>4.9366000000000004E-4</c:v>
                </c:pt>
                <c:pt idx="1501">
                  <c:v>4.9098999999999996E-4</c:v>
                </c:pt>
                <c:pt idx="1502">
                  <c:v>4.8831999999999999E-4</c:v>
                </c:pt>
                <c:pt idx="1503">
                  <c:v>4.8567E-4</c:v>
                </c:pt>
                <c:pt idx="1504">
                  <c:v>4.8302000000000002E-4</c:v>
                </c:pt>
                <c:pt idx="1505">
                  <c:v>4.8040000000000002E-4</c:v>
                </c:pt>
                <c:pt idx="1506">
                  <c:v>4.7778000000000002E-4</c:v>
                </c:pt>
                <c:pt idx="1507">
                  <c:v>4.7518000000000001E-4</c:v>
                </c:pt>
                <c:pt idx="1508">
                  <c:v>4.7259999999999999E-4</c:v>
                </c:pt>
                <c:pt idx="1509">
                  <c:v>4.6585000000000002E-4</c:v>
                </c:pt>
                <c:pt idx="1510">
                  <c:v>4.6333000000000002E-4</c:v>
                </c:pt>
                <c:pt idx="1511">
                  <c:v>4.6080999999999997E-4</c:v>
                </c:pt>
                <c:pt idx="1512">
                  <c:v>4.5832000000000002E-4</c:v>
                </c:pt>
                <c:pt idx="1513">
                  <c:v>4.5583E-4</c:v>
                </c:pt>
                <c:pt idx="1514">
                  <c:v>4.5336999999999998E-4</c:v>
                </c:pt>
                <c:pt idx="1515">
                  <c:v>4.5091E-4</c:v>
                </c:pt>
                <c:pt idx="1516">
                  <c:v>4.4847000000000002E-4</c:v>
                </c:pt>
                <c:pt idx="1517">
                  <c:v>4.4603999999999998E-4</c:v>
                </c:pt>
                <c:pt idx="1518">
                  <c:v>4.4360999999999999E-4</c:v>
                </c:pt>
                <c:pt idx="1519">
                  <c:v>4.4119999999999999E-4</c:v>
                </c:pt>
                <c:pt idx="1520">
                  <c:v>4.3878999999999999E-4</c:v>
                </c:pt>
                <c:pt idx="1521">
                  <c:v>4.3625000000000001E-4</c:v>
                </c:pt>
                <c:pt idx="1522">
                  <c:v>4.3258000000000001E-4</c:v>
                </c:pt>
                <c:pt idx="1523">
                  <c:v>4.3019999999999999E-4</c:v>
                </c:pt>
                <c:pt idx="1524">
                  <c:v>4.2150999999999999E-4</c:v>
                </c:pt>
                <c:pt idx="1525">
                  <c:v>4.1917000000000001E-4</c:v>
                </c:pt>
                <c:pt idx="1526">
                  <c:v>4.1543E-4</c:v>
                </c:pt>
                <c:pt idx="1527">
                  <c:v>4.0916999999999999E-4</c:v>
                </c:pt>
                <c:pt idx="1528">
                  <c:v>4.0687999999999998E-4</c:v>
                </c:pt>
                <c:pt idx="1529">
                  <c:v>4.0458999999999997E-4</c:v>
                </c:pt>
                <c:pt idx="1530">
                  <c:v>4.0232000000000001E-4</c:v>
                </c:pt>
                <c:pt idx="1531">
                  <c:v>4.0004999999999999E-4</c:v>
                </c:pt>
                <c:pt idx="1532">
                  <c:v>3.9779000000000003E-4</c:v>
                </c:pt>
                <c:pt idx="1533">
                  <c:v>3.9554E-4</c:v>
                </c:pt>
                <c:pt idx="1534">
                  <c:v>3.9331000000000001E-4</c:v>
                </c:pt>
                <c:pt idx="1535">
                  <c:v>3.9109000000000002E-4</c:v>
                </c:pt>
                <c:pt idx="1536">
                  <c:v>3.8887999999999998E-4</c:v>
                </c:pt>
                <c:pt idx="1537">
                  <c:v>3.8667999999999998E-4</c:v>
                </c:pt>
                <c:pt idx="1538">
                  <c:v>3.8449000000000003E-4</c:v>
                </c:pt>
                <c:pt idx="1539">
                  <c:v>3.8232000000000001E-4</c:v>
                </c:pt>
                <c:pt idx="1540">
                  <c:v>3.8015E-4</c:v>
                </c:pt>
                <c:pt idx="1541">
                  <c:v>3.7800000000000003E-4</c:v>
                </c:pt>
                <c:pt idx="1542">
                  <c:v>3.7586E-4</c:v>
                </c:pt>
                <c:pt idx="1543">
                  <c:v>3.7372000000000002E-4</c:v>
                </c:pt>
                <c:pt idx="1544">
                  <c:v>3.7158999999999998E-4</c:v>
                </c:pt>
                <c:pt idx="1545">
                  <c:v>3.6947E-4</c:v>
                </c:pt>
                <c:pt idx="1546">
                  <c:v>3.6736000000000001E-4</c:v>
                </c:pt>
                <c:pt idx="1547">
                  <c:v>3.6525000000000001E-4</c:v>
                </c:pt>
                <c:pt idx="1548">
                  <c:v>3.6315000000000002E-4</c:v>
                </c:pt>
                <c:pt idx="1549">
                  <c:v>3.6105000000000002E-4</c:v>
                </c:pt>
                <c:pt idx="1550">
                  <c:v>3.5896000000000002E-4</c:v>
                </c:pt>
                <c:pt idx="1551">
                  <c:v>3.5687000000000002E-4</c:v>
                </c:pt>
                <c:pt idx="1552">
                  <c:v>3.5479000000000001E-4</c:v>
                </c:pt>
                <c:pt idx="1553">
                  <c:v>3.5271E-4</c:v>
                </c:pt>
                <c:pt idx="1554">
                  <c:v>3.5063999999999999E-4</c:v>
                </c:pt>
                <c:pt idx="1555">
                  <c:v>3.4856999999999998E-4</c:v>
                </c:pt>
                <c:pt idx="1556">
                  <c:v>3.4651000000000001E-4</c:v>
                </c:pt>
                <c:pt idx="1557">
                  <c:v>3.4445999999999999E-4</c:v>
                </c:pt>
                <c:pt idx="1558">
                  <c:v>3.4241000000000002E-4</c:v>
                </c:pt>
                <c:pt idx="1559">
                  <c:v>3.4037E-4</c:v>
                </c:pt>
                <c:pt idx="1560">
                  <c:v>3.3834000000000002E-4</c:v>
                </c:pt>
                <c:pt idx="1561">
                  <c:v>3.3630999999999998E-4</c:v>
                </c:pt>
                <c:pt idx="1562">
                  <c:v>3.3429999999999999E-4</c:v>
                </c:pt>
                <c:pt idx="1563">
                  <c:v>3.3229000000000001E-4</c:v>
                </c:pt>
                <c:pt idx="1564">
                  <c:v>3.3029000000000001E-4</c:v>
                </c:pt>
                <c:pt idx="1565">
                  <c:v>3.2830000000000001E-4</c:v>
                </c:pt>
                <c:pt idx="1566">
                  <c:v>3.2632000000000001E-4</c:v>
                </c:pt>
                <c:pt idx="1567">
                  <c:v>3.2435E-4</c:v>
                </c:pt>
                <c:pt idx="1568">
                  <c:v>3.2238999999999998E-4</c:v>
                </c:pt>
                <c:pt idx="1569">
                  <c:v>3.2045000000000001E-4</c:v>
                </c:pt>
                <c:pt idx="1570">
                  <c:v>3.1850999999999998E-4</c:v>
                </c:pt>
                <c:pt idx="1571">
                  <c:v>3.1659E-4</c:v>
                </c:pt>
                <c:pt idx="1572">
                  <c:v>3.1467000000000002E-4</c:v>
                </c:pt>
                <c:pt idx="1573">
                  <c:v>3.1276999999999998E-4</c:v>
                </c:pt>
                <c:pt idx="1574">
                  <c:v>3.1087999999999998E-4</c:v>
                </c:pt>
                <c:pt idx="1575">
                  <c:v>3.0898999999999998E-4</c:v>
                </c:pt>
                <c:pt idx="1576">
                  <c:v>3.0711999999999997E-4</c:v>
                </c:pt>
                <c:pt idx="1577">
                  <c:v>3.0525000000000002E-4</c:v>
                </c:pt>
                <c:pt idx="1578">
                  <c:v>3.0339000000000001E-4</c:v>
                </c:pt>
                <c:pt idx="1579">
                  <c:v>3.0152999999999999E-4</c:v>
                </c:pt>
                <c:pt idx="1580">
                  <c:v>2.9967999999999998E-4</c:v>
                </c:pt>
                <c:pt idx="1581">
                  <c:v>2.9784000000000001E-4</c:v>
                </c:pt>
                <c:pt idx="1582">
                  <c:v>2.9599999999999998E-4</c:v>
                </c:pt>
                <c:pt idx="1583">
                  <c:v>2.8853E-4</c:v>
                </c:pt>
                <c:pt idx="1584">
                  <c:v>2.8674000000000001E-4</c:v>
                </c:pt>
                <c:pt idx="1585">
                  <c:v>2.8495000000000001E-4</c:v>
                </c:pt>
                <c:pt idx="1586">
                  <c:v>2.8317000000000001E-4</c:v>
                </c:pt>
                <c:pt idx="1587">
                  <c:v>2.8139000000000001E-4</c:v>
                </c:pt>
                <c:pt idx="1588">
                  <c:v>2.7963E-4</c:v>
                </c:pt>
                <c:pt idx="1589">
                  <c:v>2.7786999999999999E-4</c:v>
                </c:pt>
                <c:pt idx="1590">
                  <c:v>2.7610999999999998E-4</c:v>
                </c:pt>
                <c:pt idx="1591">
                  <c:v>2.7437000000000002E-4</c:v>
                </c:pt>
                <c:pt idx="1592">
                  <c:v>2.7263E-4</c:v>
                </c:pt>
                <c:pt idx="1593">
                  <c:v>2.7090000000000003E-4</c:v>
                </c:pt>
                <c:pt idx="1594">
                  <c:v>2.6917999999999999E-4</c:v>
                </c:pt>
                <c:pt idx="1595">
                  <c:v>2.6747000000000001E-4</c:v>
                </c:pt>
                <c:pt idx="1596">
                  <c:v>2.6575999999999998E-4</c:v>
                </c:pt>
                <c:pt idx="1597">
                  <c:v>2.6406999999999998E-4</c:v>
                </c:pt>
                <c:pt idx="1598">
                  <c:v>2.6237999999999999E-4</c:v>
                </c:pt>
                <c:pt idx="1599">
                  <c:v>2.6070999999999999E-4</c:v>
                </c:pt>
                <c:pt idx="1600">
                  <c:v>2.5903999999999999E-4</c:v>
                </c:pt>
                <c:pt idx="1601">
                  <c:v>2.5737999999999998E-4</c:v>
                </c:pt>
                <c:pt idx="1602">
                  <c:v>2.5573000000000002E-4</c:v>
                </c:pt>
                <c:pt idx="1603">
                  <c:v>2.5409E-4</c:v>
                </c:pt>
                <c:pt idx="1604">
                  <c:v>2.5244999999999998E-4</c:v>
                </c:pt>
                <c:pt idx="1605">
                  <c:v>2.5082000000000001E-4</c:v>
                </c:pt>
                <c:pt idx="1606">
                  <c:v>2.4919999999999999E-4</c:v>
                </c:pt>
                <c:pt idx="1607">
                  <c:v>2.4759000000000001E-4</c:v>
                </c:pt>
                <c:pt idx="1608">
                  <c:v>2.4598000000000003E-4</c:v>
                </c:pt>
                <c:pt idx="1609">
                  <c:v>2.4436999999999999E-4</c:v>
                </c:pt>
                <c:pt idx="1610">
                  <c:v>2.4278E-4</c:v>
                </c:pt>
                <c:pt idx="1611">
                  <c:v>2.4119000000000001E-4</c:v>
                </c:pt>
                <c:pt idx="1612">
                  <c:v>2.396E-4</c:v>
                </c:pt>
                <c:pt idx="1613">
                  <c:v>2.3802E-4</c:v>
                </c:pt>
                <c:pt idx="1614">
                  <c:v>2.3644000000000001E-4</c:v>
                </c:pt>
                <c:pt idx="1615">
                  <c:v>2.3487000000000001E-4</c:v>
                </c:pt>
                <c:pt idx="1616">
                  <c:v>2.3330000000000001E-4</c:v>
                </c:pt>
                <c:pt idx="1617">
                  <c:v>2.3174E-4</c:v>
                </c:pt>
                <c:pt idx="1618">
                  <c:v>2.3018E-4</c:v>
                </c:pt>
                <c:pt idx="1619">
                  <c:v>2.2863000000000001E-4</c:v>
                </c:pt>
                <c:pt idx="1620">
                  <c:v>2.2708E-4</c:v>
                </c:pt>
                <c:pt idx="1621">
                  <c:v>2.2554000000000001E-4</c:v>
                </c:pt>
                <c:pt idx="1622">
                  <c:v>2.24E-4</c:v>
                </c:pt>
                <c:pt idx="1623">
                  <c:v>2.2247E-4</c:v>
                </c:pt>
                <c:pt idx="1624">
                  <c:v>2.2095E-4</c:v>
                </c:pt>
                <c:pt idx="1625">
                  <c:v>2.1943E-4</c:v>
                </c:pt>
                <c:pt idx="1626">
                  <c:v>2.1792E-4</c:v>
                </c:pt>
                <c:pt idx="1627">
                  <c:v>2.1641999999999999E-4</c:v>
                </c:pt>
                <c:pt idx="1628">
                  <c:v>2.1492000000000001E-4</c:v>
                </c:pt>
                <c:pt idx="1629">
                  <c:v>2.1343999999999999E-4</c:v>
                </c:pt>
                <c:pt idx="1630">
                  <c:v>2.1196E-4</c:v>
                </c:pt>
                <c:pt idx="1631">
                  <c:v>2.1049999999999999E-4</c:v>
                </c:pt>
                <c:pt idx="1632">
                  <c:v>2.0903999999999999E-4</c:v>
                </c:pt>
                <c:pt idx="1633">
                  <c:v>2.0759000000000001E-4</c:v>
                </c:pt>
                <c:pt idx="1634">
                  <c:v>2.0615E-4</c:v>
                </c:pt>
                <c:pt idx="1635">
                  <c:v>2.0473E-4</c:v>
                </c:pt>
                <c:pt idx="1636">
                  <c:v>2.0331E-4</c:v>
                </c:pt>
                <c:pt idx="1637">
                  <c:v>2.019E-4</c:v>
                </c:pt>
                <c:pt idx="1638">
                  <c:v>2.0049999999999999E-4</c:v>
                </c:pt>
                <c:pt idx="1639">
                  <c:v>1.9909999999999999E-4</c:v>
                </c:pt>
                <c:pt idx="1640">
                  <c:v>1.9772E-4</c:v>
                </c:pt>
                <c:pt idx="1641">
                  <c:v>1.9635E-4</c:v>
                </c:pt>
                <c:pt idx="1642">
                  <c:v>1.9498000000000001E-4</c:v>
                </c:pt>
                <c:pt idx="1643">
                  <c:v>1.9362000000000001E-4</c:v>
                </c:pt>
                <c:pt idx="1644">
                  <c:v>1.9226000000000001E-4</c:v>
                </c:pt>
                <c:pt idx="1645">
                  <c:v>1.9091E-4</c:v>
                </c:pt>
                <c:pt idx="1646">
                  <c:v>1.8956999999999999E-4</c:v>
                </c:pt>
                <c:pt idx="1647">
                  <c:v>1.8823000000000001E-4</c:v>
                </c:pt>
                <c:pt idx="1648">
                  <c:v>1.8689999999999999E-4</c:v>
                </c:pt>
                <c:pt idx="1649">
                  <c:v>1.8557E-4</c:v>
                </c:pt>
                <c:pt idx="1650">
                  <c:v>1.8425000000000001E-4</c:v>
                </c:pt>
                <c:pt idx="1651">
                  <c:v>1.8293000000000001E-4</c:v>
                </c:pt>
                <c:pt idx="1652">
                  <c:v>1.8162000000000001E-4</c:v>
                </c:pt>
                <c:pt idx="1653">
                  <c:v>1.8032000000000001E-4</c:v>
                </c:pt>
                <c:pt idx="1654">
                  <c:v>1.7901000000000001E-4</c:v>
                </c:pt>
                <c:pt idx="1655">
                  <c:v>1.7772E-4</c:v>
                </c:pt>
                <c:pt idx="1656">
                  <c:v>1.7642999999999999E-4</c:v>
                </c:pt>
                <c:pt idx="1657">
                  <c:v>1.7514000000000001E-4</c:v>
                </c:pt>
                <c:pt idx="1658">
                  <c:v>1.7385999999999999E-4</c:v>
                </c:pt>
                <c:pt idx="1659">
                  <c:v>1.7258E-4</c:v>
                </c:pt>
                <c:pt idx="1660">
                  <c:v>1.7131000000000001E-4</c:v>
                </c:pt>
                <c:pt idx="1661">
                  <c:v>1.7005000000000001E-4</c:v>
                </c:pt>
                <c:pt idx="1662">
                  <c:v>1.6878999999999999E-4</c:v>
                </c:pt>
                <c:pt idx="1663">
                  <c:v>1.6752999999999999E-4</c:v>
                </c:pt>
                <c:pt idx="1664">
                  <c:v>1.6627999999999999E-4</c:v>
                </c:pt>
                <c:pt idx="1665">
                  <c:v>1.6504000000000001E-4</c:v>
                </c:pt>
                <c:pt idx="1666">
                  <c:v>1.638E-4</c:v>
                </c:pt>
                <c:pt idx="1667">
                  <c:v>1.6257000000000001E-4</c:v>
                </c:pt>
                <c:pt idx="1668">
                  <c:v>1.6134999999999999E-4</c:v>
                </c:pt>
                <c:pt idx="1669">
                  <c:v>1.6013999999999999E-4</c:v>
                </c:pt>
                <c:pt idx="1670">
                  <c:v>1.5893E-4</c:v>
                </c:pt>
                <c:pt idx="1671">
                  <c:v>1.5773E-4</c:v>
                </c:pt>
                <c:pt idx="1672">
                  <c:v>1.5652999999999999E-4</c:v>
                </c:pt>
                <c:pt idx="1673">
                  <c:v>1.5535000000000001E-4</c:v>
                </c:pt>
                <c:pt idx="1674">
                  <c:v>1.5417E-4</c:v>
                </c:pt>
                <c:pt idx="1675">
                  <c:v>1.5300000000000001E-4</c:v>
                </c:pt>
                <c:pt idx="1676">
                  <c:v>1.5182999999999999E-4</c:v>
                </c:pt>
                <c:pt idx="1677">
                  <c:v>1.5067999999999999E-4</c:v>
                </c:pt>
                <c:pt idx="1678">
                  <c:v>1.4953000000000001E-4</c:v>
                </c:pt>
                <c:pt idx="1679">
                  <c:v>1.4839000000000001E-4</c:v>
                </c:pt>
                <c:pt idx="1680">
                  <c:v>1.4725E-4</c:v>
                </c:pt>
                <c:pt idx="1681">
                  <c:v>1.4613000000000001E-4</c:v>
                </c:pt>
                <c:pt idx="1682">
                  <c:v>1.4501E-4</c:v>
                </c:pt>
                <c:pt idx="1683">
                  <c:v>1.439E-4</c:v>
                </c:pt>
                <c:pt idx="1684">
                  <c:v>1.428E-4</c:v>
                </c:pt>
                <c:pt idx="1685">
                  <c:v>1.4171E-4</c:v>
                </c:pt>
                <c:pt idx="1686">
                  <c:v>1.4061999999999999E-4</c:v>
                </c:pt>
                <c:pt idx="1687">
                  <c:v>1.3955E-4</c:v>
                </c:pt>
                <c:pt idx="1688">
                  <c:v>1.3847999999999999E-4</c:v>
                </c:pt>
                <c:pt idx="1689">
                  <c:v>1.3742E-4</c:v>
                </c:pt>
                <c:pt idx="1690">
                  <c:v>1.3637E-4</c:v>
                </c:pt>
                <c:pt idx="1691">
                  <c:v>1.3532999999999999E-4</c:v>
                </c:pt>
                <c:pt idx="1692">
                  <c:v>1.3430000000000001E-4</c:v>
                </c:pt>
                <c:pt idx="1693">
                  <c:v>1.3328E-4</c:v>
                </c:pt>
                <c:pt idx="1694">
                  <c:v>1.3227000000000001E-4</c:v>
                </c:pt>
                <c:pt idx="1695">
                  <c:v>1.3125999999999999E-4</c:v>
                </c:pt>
                <c:pt idx="1696">
                  <c:v>1.3027000000000001E-4</c:v>
                </c:pt>
                <c:pt idx="1697">
                  <c:v>1.2928000000000001E-4</c:v>
                </c:pt>
                <c:pt idx="1698">
                  <c:v>1.283E-4</c:v>
                </c:pt>
                <c:pt idx="1699">
                  <c:v>1.2732999999999999E-4</c:v>
                </c:pt>
                <c:pt idx="1700">
                  <c:v>1.2636E-4</c:v>
                </c:pt>
                <c:pt idx="1701">
                  <c:v>1.2541000000000001E-4</c:v>
                </c:pt>
                <c:pt idx="1702">
                  <c:v>1.2444999999999999E-4</c:v>
                </c:pt>
                <c:pt idx="1703">
                  <c:v>1.2349999999999999E-4</c:v>
                </c:pt>
                <c:pt idx="1704">
                  <c:v>1.2255999999999999E-4</c:v>
                </c:pt>
                <c:pt idx="1705">
                  <c:v>1.2163E-4</c:v>
                </c:pt>
                <c:pt idx="1706">
                  <c:v>1.2070000000000001E-4</c:v>
                </c:pt>
                <c:pt idx="1707">
                  <c:v>1.1977E-4</c:v>
                </c:pt>
                <c:pt idx="1708">
                  <c:v>1.1886E-4</c:v>
                </c:pt>
                <c:pt idx="1709">
                  <c:v>1.1794999999999999E-4</c:v>
                </c:pt>
                <c:pt idx="1710">
                  <c:v>1.1705E-4</c:v>
                </c:pt>
                <c:pt idx="1711">
                  <c:v>1.1615E-4</c:v>
                </c:pt>
                <c:pt idx="1712">
                  <c:v>1.1526E-4</c:v>
                </c:pt>
                <c:pt idx="1713">
                  <c:v>1.1438E-4</c:v>
                </c:pt>
                <c:pt idx="1714">
                  <c:v>1.1351E-4</c:v>
                </c:pt>
                <c:pt idx="1715">
                  <c:v>1.1264000000000001E-4</c:v>
                </c:pt>
                <c:pt idx="1716">
                  <c:v>1.1179E-4</c:v>
                </c:pt>
                <c:pt idx="1717">
                  <c:v>1.1094000000000001E-4</c:v>
                </c:pt>
                <c:pt idx="1718">
                  <c:v>1.1010000000000001E-4</c:v>
                </c:pt>
                <c:pt idx="1719">
                  <c:v>1.0925999999999999E-4</c:v>
                </c:pt>
                <c:pt idx="1720">
                  <c:v>1.0412E-4</c:v>
                </c:pt>
                <c:pt idx="1721">
                  <c:v>1.0334E-4</c:v>
                </c:pt>
                <c:pt idx="1722">
                  <c:v>1.0255999999999999E-4</c:v>
                </c:pt>
                <c:pt idx="1723">
                  <c:v>1.0179E-4</c:v>
                </c:pt>
                <c:pt idx="1724">
                  <c:v>1.0103E-4</c:v>
                </c:pt>
                <c:pt idx="1725">
                  <c:v>1.0027E-4</c:v>
                </c:pt>
                <c:pt idx="1726">
                  <c:v>9.9525999999999995E-5</c:v>
                </c:pt>
                <c:pt idx="1727">
                  <c:v>9.8787000000000001E-5</c:v>
                </c:pt>
                <c:pt idx="1728">
                  <c:v>9.8054999999999995E-5</c:v>
                </c:pt>
                <c:pt idx="1729">
                  <c:v>9.7330999999999994E-5</c:v>
                </c:pt>
                <c:pt idx="1730">
                  <c:v>9.6613000000000005E-5</c:v>
                </c:pt>
                <c:pt idx="1731">
                  <c:v>9.5903000000000007E-5</c:v>
                </c:pt>
                <c:pt idx="1732">
                  <c:v>9.5200999999999999E-5</c:v>
                </c:pt>
                <c:pt idx="1733">
                  <c:v>9.4505000000000004E-5</c:v>
                </c:pt>
                <c:pt idx="1734">
                  <c:v>9.3817E-5</c:v>
                </c:pt>
                <c:pt idx="1735">
                  <c:v>9.3134999999999995E-5</c:v>
                </c:pt>
                <c:pt idx="1736">
                  <c:v>9.2460000000000006E-5</c:v>
                </c:pt>
                <c:pt idx="1737">
                  <c:v>9.1792000000000005E-5</c:v>
                </c:pt>
                <c:pt idx="1738">
                  <c:v>9.1130000000000003E-5</c:v>
                </c:pt>
                <c:pt idx="1739">
                  <c:v>9.0474000000000001E-5</c:v>
                </c:pt>
                <c:pt idx="1740">
                  <c:v>8.9823999999999999E-5</c:v>
                </c:pt>
                <c:pt idx="1741">
                  <c:v>8.9179999999999997E-5</c:v>
                </c:pt>
                <c:pt idx="1742">
                  <c:v>8.8541000000000005E-5</c:v>
                </c:pt>
                <c:pt idx="1743">
                  <c:v>8.7909000000000001E-5</c:v>
                </c:pt>
                <c:pt idx="1744">
                  <c:v>8.7280999999999993E-5</c:v>
                </c:pt>
                <c:pt idx="1745">
                  <c:v>8.1904999999999996E-5</c:v>
                </c:pt>
                <c:pt idx="1746">
                  <c:v>8.0710000000000005E-5</c:v>
                </c:pt>
                <c:pt idx="1747">
                  <c:v>8.0136999999999995E-5</c:v>
                </c:pt>
                <c:pt idx="1748">
                  <c:v>7.9569999999999999E-5</c:v>
                </c:pt>
                <c:pt idx="1749">
                  <c:v>7.9009000000000002E-5</c:v>
                </c:pt>
                <c:pt idx="1750">
                  <c:v>7.8453000000000003E-5</c:v>
                </c:pt>
                <c:pt idx="1751">
                  <c:v>7.7902000000000001E-5</c:v>
                </c:pt>
                <c:pt idx="1752">
                  <c:v>7.7355999999999996E-5</c:v>
                </c:pt>
                <c:pt idx="1753">
                  <c:v>7.6816000000000005E-5</c:v>
                </c:pt>
                <c:pt idx="1754">
                  <c:v>7.6281999999999999E-5</c:v>
                </c:pt>
                <c:pt idx="1755">
                  <c:v>7.5753000000000005E-5</c:v>
                </c:pt>
                <c:pt idx="1756">
                  <c:v>7.5229999999999996E-5</c:v>
                </c:pt>
                <c:pt idx="1757">
                  <c:v>7.4711999999999999E-5</c:v>
                </c:pt>
                <c:pt idx="1758">
                  <c:v>7.4198999999999999E-5</c:v>
                </c:pt>
                <c:pt idx="1759">
                  <c:v>7.3691999999999998E-5</c:v>
                </c:pt>
                <c:pt idx="1760">
                  <c:v>7.3189999999999996E-5</c:v>
                </c:pt>
                <c:pt idx="1761">
                  <c:v>7.2693000000000003E-5</c:v>
                </c:pt>
                <c:pt idx="1762">
                  <c:v>7.2201999999999998E-5</c:v>
                </c:pt>
                <c:pt idx="1763">
                  <c:v>7.1715E-5</c:v>
                </c:pt>
                <c:pt idx="1764">
                  <c:v>7.1234000000000003E-5</c:v>
                </c:pt>
                <c:pt idx="1765">
                  <c:v>7.0758000000000003E-5</c:v>
                </c:pt>
                <c:pt idx="1766">
                  <c:v>7.0285999999999998E-5</c:v>
                </c:pt>
                <c:pt idx="1767">
                  <c:v>6.9819000000000004E-5</c:v>
                </c:pt>
                <c:pt idx="1768">
                  <c:v>6.9356999999999993E-5</c:v>
                </c:pt>
                <c:pt idx="1769">
                  <c:v>6.8899000000000006E-5</c:v>
                </c:pt>
                <c:pt idx="1770">
                  <c:v>6.8446000000000002E-5</c:v>
                </c:pt>
                <c:pt idx="1771">
                  <c:v>6.7997000000000006E-5</c:v>
                </c:pt>
                <c:pt idx="1772">
                  <c:v>6.7552999999999995E-5</c:v>
                </c:pt>
                <c:pt idx="1773">
                  <c:v>6.7113000000000006E-5</c:v>
                </c:pt>
                <c:pt idx="1774">
                  <c:v>6.6676999999999999E-5</c:v>
                </c:pt>
                <c:pt idx="1775">
                  <c:v>6.6245E-5</c:v>
                </c:pt>
                <c:pt idx="1776">
                  <c:v>6.5817999999999999E-5</c:v>
                </c:pt>
                <c:pt idx="1777">
                  <c:v>6.5395000000000007E-5</c:v>
                </c:pt>
                <c:pt idx="1778">
                  <c:v>6.4975999999999996E-5</c:v>
                </c:pt>
                <c:pt idx="1779">
                  <c:v>6.4560999999999994E-5</c:v>
                </c:pt>
                <c:pt idx="1780">
                  <c:v>6.4148999999999999E-5</c:v>
                </c:pt>
                <c:pt idx="1781">
                  <c:v>6.3740999999999998E-5</c:v>
                </c:pt>
                <c:pt idx="1782">
                  <c:v>6.3336999999999993E-5</c:v>
                </c:pt>
                <c:pt idx="1783">
                  <c:v>6.2936999999999997E-5</c:v>
                </c:pt>
                <c:pt idx="1784">
                  <c:v>6.2540999999999996E-5</c:v>
                </c:pt>
                <c:pt idx="1785">
                  <c:v>6.2148000000000002E-5</c:v>
                </c:pt>
                <c:pt idx="1786">
                  <c:v>6.1759000000000003E-5</c:v>
                </c:pt>
                <c:pt idx="1787">
                  <c:v>6.1373999999999999E-5</c:v>
                </c:pt>
                <c:pt idx="1788">
                  <c:v>6.0992999999999997E-5</c:v>
                </c:pt>
                <c:pt idx="1789">
                  <c:v>6.0615999999999997E-5</c:v>
                </c:pt>
                <c:pt idx="1790">
                  <c:v>6.0241999999999997E-5</c:v>
                </c:pt>
                <c:pt idx="1791">
                  <c:v>5.9871999999999999E-5</c:v>
                </c:pt>
                <c:pt idx="1792">
                  <c:v>5.9506999999999998E-5</c:v>
                </c:pt>
                <c:pt idx="1793">
                  <c:v>5.9144999999999997E-5</c:v>
                </c:pt>
                <c:pt idx="1794">
                  <c:v>5.8786999999999998E-5</c:v>
                </c:pt>
                <c:pt idx="1795">
                  <c:v>5.8431999999999999E-5</c:v>
                </c:pt>
                <c:pt idx="1796">
                  <c:v>5.8081999999999997E-5</c:v>
                </c:pt>
                <c:pt idx="1797">
                  <c:v>5.7735000000000002E-5</c:v>
                </c:pt>
                <c:pt idx="1798">
                  <c:v>5.7392999999999998E-5</c:v>
                </c:pt>
                <c:pt idx="1799">
                  <c:v>5.7054E-5</c:v>
                </c:pt>
                <c:pt idx="1800">
                  <c:v>5.6718999999999997E-5</c:v>
                </c:pt>
                <c:pt idx="1801">
                  <c:v>5.6387000000000001E-5</c:v>
                </c:pt>
                <c:pt idx="1802">
                  <c:v>5.6059E-5</c:v>
                </c:pt>
                <c:pt idx="1803">
                  <c:v>5.5733999999999999E-5</c:v>
                </c:pt>
                <c:pt idx="1804">
                  <c:v>5.5413E-5</c:v>
                </c:pt>
                <c:pt idx="1805">
                  <c:v>5.5093999999999998E-5</c:v>
                </c:pt>
                <c:pt idx="1806">
                  <c:v>5.4778000000000003E-5</c:v>
                </c:pt>
                <c:pt idx="1807">
                  <c:v>5.4463999999999999E-5</c:v>
                </c:pt>
                <c:pt idx="1808">
                  <c:v>5.4153000000000001E-5</c:v>
                </c:pt>
                <c:pt idx="1809">
                  <c:v>5.3844000000000002E-5</c:v>
                </c:pt>
                <c:pt idx="1810">
                  <c:v>5.3536999999999999E-5</c:v>
                </c:pt>
                <c:pt idx="1811">
                  <c:v>5.3232999999999997E-5</c:v>
                </c:pt>
                <c:pt idx="1812">
                  <c:v>5.2930999999999999E-5</c:v>
                </c:pt>
                <c:pt idx="1813">
                  <c:v>5.2632E-5</c:v>
                </c:pt>
                <c:pt idx="1814">
                  <c:v>5.2335E-5</c:v>
                </c:pt>
                <c:pt idx="1815">
                  <c:v>5.2040999999999999E-5</c:v>
                </c:pt>
                <c:pt idx="1816">
                  <c:v>5.1749999999999997E-5</c:v>
                </c:pt>
                <c:pt idx="1817">
                  <c:v>5.1461000000000001E-5</c:v>
                </c:pt>
                <c:pt idx="1818">
                  <c:v>5.1174000000000002E-5</c:v>
                </c:pt>
                <c:pt idx="1819">
                  <c:v>5.0890000000000002E-5</c:v>
                </c:pt>
                <c:pt idx="1820">
                  <c:v>5.0608000000000001E-5</c:v>
                </c:pt>
                <c:pt idx="1821">
                  <c:v>5.0328999999999999E-5</c:v>
                </c:pt>
                <c:pt idx="1822">
                  <c:v>5.0050999999999999E-5</c:v>
                </c:pt>
                <c:pt idx="1823">
                  <c:v>4.9777000000000001E-5</c:v>
                </c:pt>
                <c:pt idx="1824">
                  <c:v>4.9503999999999999E-5</c:v>
                </c:pt>
                <c:pt idx="1825">
                  <c:v>4.9234000000000003E-5</c:v>
                </c:pt>
                <c:pt idx="1826">
                  <c:v>4.8965999999999998E-5</c:v>
                </c:pt>
                <c:pt idx="1827">
                  <c:v>4.8699999999999998E-5</c:v>
                </c:pt>
                <c:pt idx="1828">
                  <c:v>4.8436999999999997E-5</c:v>
                </c:pt>
                <c:pt idx="1829">
                  <c:v>4.8174999999999999E-5</c:v>
                </c:pt>
                <c:pt idx="1830">
                  <c:v>4.7914999999999998E-5</c:v>
                </c:pt>
                <c:pt idx="1831">
                  <c:v>4.7657000000000001E-5</c:v>
                </c:pt>
                <c:pt idx="1832">
                  <c:v>4.7401000000000002E-5</c:v>
                </c:pt>
                <c:pt idx="1833">
                  <c:v>4.7147000000000001E-5</c:v>
                </c:pt>
                <c:pt idx="1834">
                  <c:v>4.6894000000000002E-5</c:v>
                </c:pt>
                <c:pt idx="1835">
                  <c:v>4.6641999999999998E-5</c:v>
                </c:pt>
                <c:pt idx="1836">
                  <c:v>4.6390999999999997E-5</c:v>
                </c:pt>
                <c:pt idx="1837">
                  <c:v>4.6140999999999998E-5</c:v>
                </c:pt>
                <c:pt idx="1838">
                  <c:v>4.5893000000000003E-5</c:v>
                </c:pt>
                <c:pt idx="1839">
                  <c:v>4.5645000000000001E-5</c:v>
                </c:pt>
                <c:pt idx="1840">
                  <c:v>4.5398000000000001E-5</c:v>
                </c:pt>
                <c:pt idx="1841">
                  <c:v>4.5151999999999997E-5</c:v>
                </c:pt>
                <c:pt idx="1842">
                  <c:v>4.4907000000000002E-5</c:v>
                </c:pt>
                <c:pt idx="1843">
                  <c:v>4.4663000000000003E-5</c:v>
                </c:pt>
                <c:pt idx="1844">
                  <c:v>4.4419999999999998E-5</c:v>
                </c:pt>
                <c:pt idx="1845">
                  <c:v>4.4178000000000003E-5</c:v>
                </c:pt>
                <c:pt idx="1846">
                  <c:v>4.3937000000000003E-5</c:v>
                </c:pt>
                <c:pt idx="1847">
                  <c:v>4.3696999999999999E-5</c:v>
                </c:pt>
                <c:pt idx="1848">
                  <c:v>4.3458000000000003E-5</c:v>
                </c:pt>
                <c:pt idx="1849">
                  <c:v>4.3220999999999998E-5</c:v>
                </c:pt>
                <c:pt idx="1850">
                  <c:v>4.2985999999999998E-5</c:v>
                </c:pt>
                <c:pt idx="1851">
                  <c:v>4.2752E-5</c:v>
                </c:pt>
                <c:pt idx="1852">
                  <c:v>4.2519999999999999E-5</c:v>
                </c:pt>
                <c:pt idx="1853">
                  <c:v>4.2289000000000001E-5</c:v>
                </c:pt>
                <c:pt idx="1854">
                  <c:v>4.2061000000000003E-5</c:v>
                </c:pt>
                <c:pt idx="1855">
                  <c:v>4.1834E-5</c:v>
                </c:pt>
                <c:pt idx="1856">
                  <c:v>4.1610000000000003E-5</c:v>
                </c:pt>
                <c:pt idx="1857">
                  <c:v>4.1387000000000002E-5</c:v>
                </c:pt>
                <c:pt idx="1858">
                  <c:v>4.1165000000000003E-5</c:v>
                </c:pt>
                <c:pt idx="1859">
                  <c:v>4.0945999999999997E-5</c:v>
                </c:pt>
                <c:pt idx="1860">
                  <c:v>4.0726999999999998E-5</c:v>
                </c:pt>
                <c:pt idx="1861">
                  <c:v>4.0510999999999999E-5</c:v>
                </c:pt>
                <c:pt idx="1862">
                  <c:v>4.0296000000000002E-5</c:v>
                </c:pt>
                <c:pt idx="1863">
                  <c:v>4.0082E-5</c:v>
                </c:pt>
                <c:pt idx="1864">
                  <c:v>3.9869000000000001E-5</c:v>
                </c:pt>
                <c:pt idx="1865">
                  <c:v>3.9657999999999999E-5</c:v>
                </c:pt>
                <c:pt idx="1866">
                  <c:v>3.9446999999999997E-5</c:v>
                </c:pt>
                <c:pt idx="1867">
                  <c:v>3.9237999999999999E-5</c:v>
                </c:pt>
                <c:pt idx="1868">
                  <c:v>3.9029000000000002E-5</c:v>
                </c:pt>
                <c:pt idx="1869">
                  <c:v>3.8822000000000002E-5</c:v>
                </c:pt>
                <c:pt idx="1870">
                  <c:v>3.8615000000000002E-5</c:v>
                </c:pt>
                <c:pt idx="1871">
                  <c:v>3.841E-5</c:v>
                </c:pt>
                <c:pt idx="1872">
                  <c:v>3.8204999999999998E-5</c:v>
                </c:pt>
                <c:pt idx="1873">
                  <c:v>3.8000999999999998E-5</c:v>
                </c:pt>
                <c:pt idx="1874">
                  <c:v>3.7798E-5</c:v>
                </c:pt>
                <c:pt idx="1875">
                  <c:v>3.7595999999999997E-5</c:v>
                </c:pt>
                <c:pt idx="1876">
                  <c:v>3.7394000000000001E-5</c:v>
                </c:pt>
                <c:pt idx="1877">
                  <c:v>3.7193000000000001E-5</c:v>
                </c:pt>
                <c:pt idx="1878">
                  <c:v>3.6993000000000003E-5</c:v>
                </c:pt>
                <c:pt idx="1879">
                  <c:v>3.6792999999999998E-5</c:v>
                </c:pt>
                <c:pt idx="1880">
                  <c:v>3.6593E-5</c:v>
                </c:pt>
                <c:pt idx="1881">
                  <c:v>3.6393999999999997E-5</c:v>
                </c:pt>
                <c:pt idx="1882">
                  <c:v>3.6195000000000002E-5</c:v>
                </c:pt>
                <c:pt idx="1883">
                  <c:v>3.5997000000000001E-5</c:v>
                </c:pt>
                <c:pt idx="1884">
                  <c:v>3.5797999999999998E-5</c:v>
                </c:pt>
                <c:pt idx="1885">
                  <c:v>3.5601E-5</c:v>
                </c:pt>
                <c:pt idx="1886">
                  <c:v>3.5403E-5</c:v>
                </c:pt>
                <c:pt idx="1887">
                  <c:v>3.5206999999999997E-5</c:v>
                </c:pt>
                <c:pt idx="1888">
                  <c:v>3.5009999999999999E-5</c:v>
                </c:pt>
                <c:pt idx="1889">
                  <c:v>3.4814999999999998E-5</c:v>
                </c:pt>
                <c:pt idx="1890">
                  <c:v>3.4619999999999997E-5</c:v>
                </c:pt>
                <c:pt idx="1891">
                  <c:v>3.4425999999999999E-5</c:v>
                </c:pt>
                <c:pt idx="1892">
                  <c:v>3.4232E-5</c:v>
                </c:pt>
                <c:pt idx="1893">
                  <c:v>3.4039999999999999E-5</c:v>
                </c:pt>
                <c:pt idx="1894">
                  <c:v>3.3847999999999998E-5</c:v>
                </c:pt>
                <c:pt idx="1895">
                  <c:v>3.3658000000000002E-5</c:v>
                </c:pt>
                <c:pt idx="1896">
                  <c:v>3.2073999999999998E-5</c:v>
                </c:pt>
                <c:pt idx="1897">
                  <c:v>3.1894000000000003E-5</c:v>
                </c:pt>
                <c:pt idx="1898">
                  <c:v>3.1714000000000002E-5</c:v>
                </c:pt>
                <c:pt idx="1899">
                  <c:v>3.1534E-5</c:v>
                </c:pt>
                <c:pt idx="1900">
                  <c:v>3.1356000000000003E-5</c:v>
                </c:pt>
                <c:pt idx="1901">
                  <c:v>3.1177999999999999E-5</c:v>
                </c:pt>
                <c:pt idx="1902">
                  <c:v>3.1001999999999999E-5</c:v>
                </c:pt>
                <c:pt idx="1903">
                  <c:v>3.0824999999999997E-5</c:v>
                </c:pt>
                <c:pt idx="1904">
                  <c:v>3.065E-5</c:v>
                </c:pt>
                <c:pt idx="1905">
                  <c:v>3.0474999999999999E-5</c:v>
                </c:pt>
                <c:pt idx="1906">
                  <c:v>3.0300000000000001E-5</c:v>
                </c:pt>
                <c:pt idx="1907">
                  <c:v>2.9351000000000001E-5</c:v>
                </c:pt>
                <c:pt idx="1908">
                  <c:v>2.8787000000000001E-5</c:v>
                </c:pt>
                <c:pt idx="1909">
                  <c:v>2.8620999999999999E-5</c:v>
                </c:pt>
                <c:pt idx="1910">
                  <c:v>2.8456E-5</c:v>
                </c:pt>
                <c:pt idx="1911">
                  <c:v>2.8291999999999999E-5</c:v>
                </c:pt>
                <c:pt idx="1912">
                  <c:v>2.8127999999999999E-5</c:v>
                </c:pt>
                <c:pt idx="1913">
                  <c:v>2.7965000000000001E-5</c:v>
                </c:pt>
                <c:pt idx="1914">
                  <c:v>2.7801999999999999E-5</c:v>
                </c:pt>
                <c:pt idx="1915">
                  <c:v>2.764E-5</c:v>
                </c:pt>
                <c:pt idx="1916">
                  <c:v>2.7478999999999999E-5</c:v>
                </c:pt>
                <c:pt idx="1917">
                  <c:v>2.7317E-5</c:v>
                </c:pt>
                <c:pt idx="1918">
                  <c:v>2.7157000000000001E-5</c:v>
                </c:pt>
                <c:pt idx="1919">
                  <c:v>2.6996E-5</c:v>
                </c:pt>
                <c:pt idx="1920">
                  <c:v>2.6835999999999999E-5</c:v>
                </c:pt>
                <c:pt idx="1921">
                  <c:v>2.6676999999999999E-5</c:v>
                </c:pt>
                <c:pt idx="1922">
                  <c:v>2.6517E-5</c:v>
                </c:pt>
                <c:pt idx="1923">
                  <c:v>2.6358000000000001E-5</c:v>
                </c:pt>
                <c:pt idx="1924">
                  <c:v>2.6199000000000001E-5</c:v>
                </c:pt>
                <c:pt idx="1925">
                  <c:v>2.6040000000000001E-5</c:v>
                </c:pt>
                <c:pt idx="1926">
                  <c:v>2.5880999999999998E-5</c:v>
                </c:pt>
                <c:pt idx="1927">
                  <c:v>2.5721999999999999E-5</c:v>
                </c:pt>
                <c:pt idx="1928">
                  <c:v>2.5564000000000001E-5</c:v>
                </c:pt>
                <c:pt idx="1929">
                  <c:v>2.5405000000000002E-5</c:v>
                </c:pt>
                <c:pt idx="1930">
                  <c:v>2.5247000000000001E-5</c:v>
                </c:pt>
                <c:pt idx="1931">
                  <c:v>2.5089E-5</c:v>
                </c:pt>
                <c:pt idx="1932">
                  <c:v>2.4932000000000001E-5</c:v>
                </c:pt>
                <c:pt idx="1933">
                  <c:v>2.4774999999999999E-5</c:v>
                </c:pt>
                <c:pt idx="1934">
                  <c:v>2.4618E-5</c:v>
                </c:pt>
                <c:pt idx="1935">
                  <c:v>2.4462000000000001E-5</c:v>
                </c:pt>
                <c:pt idx="1936">
                  <c:v>2.4307E-5</c:v>
                </c:pt>
                <c:pt idx="1937">
                  <c:v>2.3592999999999999E-5</c:v>
                </c:pt>
                <c:pt idx="1938">
                  <c:v>2.2690000000000001E-5</c:v>
                </c:pt>
                <c:pt idx="1939">
                  <c:v>2.2546000000000001E-5</c:v>
                </c:pt>
                <c:pt idx="1940">
                  <c:v>2.2402E-5</c:v>
                </c:pt>
                <c:pt idx="1941">
                  <c:v>2.2259000000000002E-5</c:v>
                </c:pt>
                <c:pt idx="1942">
                  <c:v>2.2116999999999998E-5</c:v>
                </c:pt>
                <c:pt idx="1943">
                  <c:v>2.1976000000000001E-5</c:v>
                </c:pt>
                <c:pt idx="1944">
                  <c:v>2.1835999999999999E-5</c:v>
                </c:pt>
                <c:pt idx="1945">
                  <c:v>2.1696999999999999E-5</c:v>
                </c:pt>
                <c:pt idx="1946">
                  <c:v>2.1557999999999999E-5</c:v>
                </c:pt>
                <c:pt idx="1947">
                  <c:v>2.1421E-5</c:v>
                </c:pt>
                <c:pt idx="1948">
                  <c:v>2.1284000000000002E-5</c:v>
                </c:pt>
                <c:pt idx="1949">
                  <c:v>2.1146999999999999E-5</c:v>
                </c:pt>
                <c:pt idx="1950">
                  <c:v>2.1012000000000001E-5</c:v>
                </c:pt>
                <c:pt idx="1951">
                  <c:v>2.0877E-5</c:v>
                </c:pt>
                <c:pt idx="1952">
                  <c:v>2.0744E-5</c:v>
                </c:pt>
                <c:pt idx="1953">
                  <c:v>2.0610000000000001E-5</c:v>
                </c:pt>
                <c:pt idx="1954">
                  <c:v>2.0477999999999999E-5</c:v>
                </c:pt>
                <c:pt idx="1955">
                  <c:v>2.0346000000000001E-5</c:v>
                </c:pt>
                <c:pt idx="1956">
                  <c:v>2.0214999999999999E-5</c:v>
                </c:pt>
                <c:pt idx="1957">
                  <c:v>2.0085000000000002E-5</c:v>
                </c:pt>
                <c:pt idx="1958">
                  <c:v>1.9955000000000001E-5</c:v>
                </c:pt>
                <c:pt idx="1959">
                  <c:v>1.9826E-5</c:v>
                </c:pt>
                <c:pt idx="1960">
                  <c:v>1.9698E-5</c:v>
                </c:pt>
                <c:pt idx="1961">
                  <c:v>1.9570000000000001E-5</c:v>
                </c:pt>
                <c:pt idx="1962">
                  <c:v>1.9443E-5</c:v>
                </c:pt>
                <c:pt idx="1963">
                  <c:v>1.9315999999999999E-5</c:v>
                </c:pt>
                <c:pt idx="1964">
                  <c:v>1.9190000000000001E-5</c:v>
                </c:pt>
                <c:pt idx="1965">
                  <c:v>1.9065000000000001E-5</c:v>
                </c:pt>
                <c:pt idx="1966">
                  <c:v>1.8940000000000002E-5</c:v>
                </c:pt>
                <c:pt idx="1967">
                  <c:v>1.8817E-5</c:v>
                </c:pt>
                <c:pt idx="1968">
                  <c:v>1.8692999999999999E-5</c:v>
                </c:pt>
                <c:pt idx="1969">
                  <c:v>1.8570999999999999E-5</c:v>
                </c:pt>
                <c:pt idx="1970">
                  <c:v>1.8448999999999999E-5</c:v>
                </c:pt>
                <c:pt idx="1971">
                  <c:v>1.8326999999999999E-5</c:v>
                </c:pt>
                <c:pt idx="1972">
                  <c:v>1.8206000000000002E-5</c:v>
                </c:pt>
                <c:pt idx="1973">
                  <c:v>1.8085999999999999E-5</c:v>
                </c:pt>
                <c:pt idx="1974">
                  <c:v>1.7966E-5</c:v>
                </c:pt>
                <c:pt idx="1975">
                  <c:v>1.7846000000000002E-5</c:v>
                </c:pt>
                <c:pt idx="1976">
                  <c:v>1.7727000000000002E-5</c:v>
                </c:pt>
                <c:pt idx="1977">
                  <c:v>1.7608000000000001E-5</c:v>
                </c:pt>
                <c:pt idx="1978">
                  <c:v>1.749E-5</c:v>
                </c:pt>
                <c:pt idx="1979">
                  <c:v>1.7371999999999999E-5</c:v>
                </c:pt>
                <c:pt idx="1980">
                  <c:v>1.7255E-5</c:v>
                </c:pt>
                <c:pt idx="1981">
                  <c:v>1.7138000000000001E-5</c:v>
                </c:pt>
                <c:pt idx="1982">
                  <c:v>1.7020999999999998E-5</c:v>
                </c:pt>
                <c:pt idx="1983">
                  <c:v>1.6906E-5</c:v>
                </c:pt>
                <c:pt idx="1984">
                  <c:v>1.6790999999999999E-5</c:v>
                </c:pt>
                <c:pt idx="1985">
                  <c:v>1.6676000000000001E-5</c:v>
                </c:pt>
                <c:pt idx="1986">
                  <c:v>1.6563E-5</c:v>
                </c:pt>
                <c:pt idx="1987">
                  <c:v>1.645E-5</c:v>
                </c:pt>
                <c:pt idx="1988">
                  <c:v>1.6337E-5</c:v>
                </c:pt>
                <c:pt idx="1989">
                  <c:v>1.6226E-5</c:v>
                </c:pt>
                <c:pt idx="1990">
                  <c:v>1.6113999999999999E-5</c:v>
                </c:pt>
                <c:pt idx="1991">
                  <c:v>1.6004000000000001E-5</c:v>
                </c:pt>
                <c:pt idx="1992">
                  <c:v>1.5894000000000001E-5</c:v>
                </c:pt>
                <c:pt idx="1993">
                  <c:v>1.5784999999999999E-5</c:v>
                </c:pt>
                <c:pt idx="1994">
                  <c:v>1.5676E-5</c:v>
                </c:pt>
                <c:pt idx="1995">
                  <c:v>1.5566999999999999E-5</c:v>
                </c:pt>
                <c:pt idx="1996">
                  <c:v>1.5458999999999999E-5</c:v>
                </c:pt>
                <c:pt idx="1997">
                  <c:v>1.5352000000000001E-5</c:v>
                </c:pt>
                <c:pt idx="1998">
                  <c:v>1.5245000000000001E-5</c:v>
                </c:pt>
                <c:pt idx="1999">
                  <c:v>1.5139E-5</c:v>
                </c:pt>
                <c:pt idx="2000">
                  <c:v>1.5031999999999999E-5</c:v>
                </c:pt>
                <c:pt idx="2001">
                  <c:v>1.4927E-5</c:v>
                </c:pt>
                <c:pt idx="2002">
                  <c:v>1.4820999999999999E-5</c:v>
                </c:pt>
                <c:pt idx="2003">
                  <c:v>1.4717E-5</c:v>
                </c:pt>
                <c:pt idx="2004">
                  <c:v>1.4612E-5</c:v>
                </c:pt>
                <c:pt idx="2005">
                  <c:v>1.4508000000000001E-5</c:v>
                </c:pt>
                <c:pt idx="2006">
                  <c:v>1.4405E-5</c:v>
                </c:pt>
                <c:pt idx="2007">
                  <c:v>1.4302E-5</c:v>
                </c:pt>
                <c:pt idx="2008">
                  <c:v>1.4199000000000001E-5</c:v>
                </c:pt>
                <c:pt idx="2009">
                  <c:v>1.4097000000000001E-5</c:v>
                </c:pt>
                <c:pt idx="2010">
                  <c:v>1.3995000000000001E-5</c:v>
                </c:pt>
                <c:pt idx="2011">
                  <c:v>1.3893999999999999E-5</c:v>
                </c:pt>
                <c:pt idx="2012">
                  <c:v>1.3793E-5</c:v>
                </c:pt>
                <c:pt idx="2013">
                  <c:v>1.3692999999999999E-5</c:v>
                </c:pt>
                <c:pt idx="2014">
                  <c:v>1.3592E-5</c:v>
                </c:pt>
                <c:pt idx="2015">
                  <c:v>1.3492999999999999E-5</c:v>
                </c:pt>
                <c:pt idx="2016">
                  <c:v>1.3393E-5</c:v>
                </c:pt>
                <c:pt idx="2017">
                  <c:v>1.3295000000000001E-5</c:v>
                </c:pt>
                <c:pt idx="2018">
                  <c:v>1.3196E-5</c:v>
                </c:pt>
                <c:pt idx="2019">
                  <c:v>1.3098000000000001E-5</c:v>
                </c:pt>
                <c:pt idx="2020">
                  <c:v>1.3001E-5</c:v>
                </c:pt>
                <c:pt idx="2021">
                  <c:v>1.2904E-5</c:v>
                </c:pt>
                <c:pt idx="2022">
                  <c:v>1.2808E-5</c:v>
                </c:pt>
                <c:pt idx="2023">
                  <c:v>1.2712E-5</c:v>
                </c:pt>
                <c:pt idx="2024">
                  <c:v>1.2616000000000001E-5</c:v>
                </c:pt>
                <c:pt idx="2025">
                  <c:v>1.2520999999999999E-5</c:v>
                </c:pt>
                <c:pt idx="2026">
                  <c:v>1.2427E-5</c:v>
                </c:pt>
                <c:pt idx="2027">
                  <c:v>1.2334000000000001E-5</c:v>
                </c:pt>
                <c:pt idx="2028">
                  <c:v>1.224E-5</c:v>
                </c:pt>
                <c:pt idx="2029">
                  <c:v>1.2148E-5</c:v>
                </c:pt>
                <c:pt idx="2030">
                  <c:v>1.2055999999999999E-5</c:v>
                </c:pt>
                <c:pt idx="2031">
                  <c:v>1.1965E-5</c:v>
                </c:pt>
                <c:pt idx="2032">
                  <c:v>1.1874E-5</c:v>
                </c:pt>
                <c:pt idx="2033">
                  <c:v>1.1785E-5</c:v>
                </c:pt>
                <c:pt idx="2034">
                  <c:v>1.1695000000000001E-5</c:v>
                </c:pt>
                <c:pt idx="2035">
                  <c:v>1.1606999999999999E-5</c:v>
                </c:pt>
                <c:pt idx="2036">
                  <c:v>1.1518999999999999E-5</c:v>
                </c:pt>
                <c:pt idx="2037">
                  <c:v>1.1432E-5</c:v>
                </c:pt>
                <c:pt idx="2038">
                  <c:v>1.1345000000000001E-5</c:v>
                </c:pt>
                <c:pt idx="2039">
                  <c:v>1.1259E-5</c:v>
                </c:pt>
                <c:pt idx="2040">
                  <c:v>1.1174E-5</c:v>
                </c:pt>
                <c:pt idx="2041">
                  <c:v>1.1089E-5</c:v>
                </c:pt>
                <c:pt idx="2042">
                  <c:v>1.1005000000000001E-5</c:v>
                </c:pt>
                <c:pt idx="2043">
                  <c:v>1.0920999999999999E-5</c:v>
                </c:pt>
                <c:pt idx="2044">
                  <c:v>1.0838E-5</c:v>
                </c:pt>
                <c:pt idx="2045">
                  <c:v>1.0756E-5</c:v>
                </c:pt>
                <c:pt idx="2046">
                  <c:v>1.0674E-5</c:v>
                </c:pt>
                <c:pt idx="2047">
                  <c:v>1.0593E-5</c:v>
                </c:pt>
                <c:pt idx="2048">
                  <c:v>1.0512E-5</c:v>
                </c:pt>
                <c:pt idx="2049">
                  <c:v>1.0431999999999999E-5</c:v>
                </c:pt>
                <c:pt idx="2050">
                  <c:v>1.0353000000000001E-5</c:v>
                </c:pt>
                <c:pt idx="2051">
                  <c:v>1.0273E-5</c:v>
                </c:pt>
                <c:pt idx="2052">
                  <c:v>1.0195E-5</c:v>
                </c:pt>
                <c:pt idx="2053">
                  <c:v>1.0117E-5</c:v>
                </c:pt>
                <c:pt idx="2054">
                  <c:v>1.004E-5</c:v>
                </c:pt>
                <c:pt idx="2055">
                  <c:v>9.9630999999999995E-6</c:v>
                </c:pt>
                <c:pt idx="2056">
                  <c:v>9.8869000000000002E-6</c:v>
                </c:pt>
                <c:pt idx="2057">
                  <c:v>9.8112000000000002E-6</c:v>
                </c:pt>
                <c:pt idx="2058">
                  <c:v>9.7362000000000001E-6</c:v>
                </c:pt>
                <c:pt idx="2059">
                  <c:v>9.6616999999999993E-6</c:v>
                </c:pt>
                <c:pt idx="2060">
                  <c:v>9.5876999999999997E-6</c:v>
                </c:pt>
                <c:pt idx="2061">
                  <c:v>9.5142999999999997E-6</c:v>
                </c:pt>
                <c:pt idx="2062">
                  <c:v>9.4414000000000008E-6</c:v>
                </c:pt>
                <c:pt idx="2063">
                  <c:v>9.3689999999999996E-6</c:v>
                </c:pt>
                <c:pt idx="2064">
                  <c:v>9.2971999999999997E-6</c:v>
                </c:pt>
                <c:pt idx="2065">
                  <c:v>9.2258000000000007E-6</c:v>
                </c:pt>
                <c:pt idx="2066">
                  <c:v>9.1549999999999996E-6</c:v>
                </c:pt>
                <c:pt idx="2067">
                  <c:v>9.0846999999999996E-6</c:v>
                </c:pt>
                <c:pt idx="2068">
                  <c:v>9.0149000000000007E-6</c:v>
                </c:pt>
                <c:pt idx="2069">
                  <c:v>8.9454999999999993E-6</c:v>
                </c:pt>
                <c:pt idx="2070">
                  <c:v>8.8766999999999992E-6</c:v>
                </c:pt>
                <c:pt idx="2071">
                  <c:v>8.8085000000000005E-6</c:v>
                </c:pt>
                <c:pt idx="2072">
                  <c:v>8.7406999999999992E-6</c:v>
                </c:pt>
                <c:pt idx="2073">
                  <c:v>8.6734999999999992E-6</c:v>
                </c:pt>
                <c:pt idx="2074">
                  <c:v>8.6069000000000006E-6</c:v>
                </c:pt>
                <c:pt idx="2075">
                  <c:v>8.5408999999999998E-6</c:v>
                </c:pt>
                <c:pt idx="2076">
                  <c:v>8.4754000000000002E-6</c:v>
                </c:pt>
                <c:pt idx="2077">
                  <c:v>8.4105000000000002E-6</c:v>
                </c:pt>
                <c:pt idx="2078">
                  <c:v>8.3460999999999996E-6</c:v>
                </c:pt>
                <c:pt idx="2079">
                  <c:v>8.2822000000000001E-6</c:v>
                </c:pt>
                <c:pt idx="2080">
                  <c:v>8.2189000000000002E-6</c:v>
                </c:pt>
                <c:pt idx="2081">
                  <c:v>8.1561999999999999E-6</c:v>
                </c:pt>
                <c:pt idx="2082">
                  <c:v>8.0939000000000006E-6</c:v>
                </c:pt>
                <c:pt idx="2083">
                  <c:v>8.0322000000000008E-6</c:v>
                </c:pt>
                <c:pt idx="2084">
                  <c:v>7.9710000000000004E-6</c:v>
                </c:pt>
                <c:pt idx="2085">
                  <c:v>7.9102999999999995E-6</c:v>
                </c:pt>
                <c:pt idx="2086">
                  <c:v>7.8501999999999998E-6</c:v>
                </c:pt>
                <c:pt idx="2087">
                  <c:v>7.7905999999999996E-6</c:v>
                </c:pt>
                <c:pt idx="2088">
                  <c:v>7.7315000000000004E-6</c:v>
                </c:pt>
                <c:pt idx="2089">
                  <c:v>7.6729000000000007E-6</c:v>
                </c:pt>
                <c:pt idx="2090">
                  <c:v>7.6148999999999997E-6</c:v>
                </c:pt>
                <c:pt idx="2091">
                  <c:v>7.5573999999999998E-6</c:v>
                </c:pt>
                <c:pt idx="2092">
                  <c:v>7.5004999999999996E-6</c:v>
                </c:pt>
                <c:pt idx="2093">
                  <c:v>7.4441999999999998E-6</c:v>
                </c:pt>
                <c:pt idx="2094">
                  <c:v>7.3884000000000003E-6</c:v>
                </c:pt>
                <c:pt idx="2095">
                  <c:v>7.3331000000000001E-6</c:v>
                </c:pt>
                <c:pt idx="2096">
                  <c:v>7.2784999999999999E-6</c:v>
                </c:pt>
                <c:pt idx="2097">
                  <c:v>7.2242999999999996E-6</c:v>
                </c:pt>
                <c:pt idx="2098">
                  <c:v>7.1706999999999998E-6</c:v>
                </c:pt>
                <c:pt idx="2099">
                  <c:v>7.1176999999999996E-6</c:v>
                </c:pt>
                <c:pt idx="2100">
                  <c:v>7.0651999999999997E-6</c:v>
                </c:pt>
                <c:pt idx="2101">
                  <c:v>7.0132E-6</c:v>
                </c:pt>
                <c:pt idx="2102">
                  <c:v>6.9618E-6</c:v>
                </c:pt>
                <c:pt idx="2103">
                  <c:v>6.9109000000000002E-6</c:v>
                </c:pt>
                <c:pt idx="2104">
                  <c:v>6.8604999999999998E-6</c:v>
                </c:pt>
                <c:pt idx="2105">
                  <c:v>6.8105000000000003E-6</c:v>
                </c:pt>
                <c:pt idx="2106">
                  <c:v>6.7611000000000004E-6</c:v>
                </c:pt>
                <c:pt idx="2107">
                  <c:v>6.7120999999999997E-6</c:v>
                </c:pt>
                <c:pt idx="2108">
                  <c:v>6.6634999999999998E-6</c:v>
                </c:pt>
                <c:pt idx="2109">
                  <c:v>6.6154999999999996E-6</c:v>
                </c:pt>
                <c:pt idx="2110">
                  <c:v>6.5678E-6</c:v>
                </c:pt>
                <c:pt idx="2111">
                  <c:v>6.5205999999999999E-6</c:v>
                </c:pt>
                <c:pt idx="2112">
                  <c:v>6.4737999999999997E-6</c:v>
                </c:pt>
                <c:pt idx="2113">
                  <c:v>6.4273999999999997E-6</c:v>
                </c:pt>
                <c:pt idx="2114">
                  <c:v>6.3814999999999998E-6</c:v>
                </c:pt>
                <c:pt idx="2115">
                  <c:v>6.3358999999999998E-6</c:v>
                </c:pt>
                <c:pt idx="2116">
                  <c:v>6.2906999999999998E-6</c:v>
                </c:pt>
                <c:pt idx="2117">
                  <c:v>6.2458999999999998E-6</c:v>
                </c:pt>
                <c:pt idx="2118">
                  <c:v>6.2013999999999996E-6</c:v>
                </c:pt>
                <c:pt idx="2119">
                  <c:v>6.1573999999999997E-6</c:v>
                </c:pt>
                <c:pt idx="2120">
                  <c:v>6.1136999999999996E-6</c:v>
                </c:pt>
                <c:pt idx="2121">
                  <c:v>6.0704999999999997E-6</c:v>
                </c:pt>
                <c:pt idx="2122">
                  <c:v>6.0275999999999997E-6</c:v>
                </c:pt>
                <c:pt idx="2123">
                  <c:v>5.9850999999999997E-6</c:v>
                </c:pt>
                <c:pt idx="2124">
                  <c:v>5.9429999999999997E-6</c:v>
                </c:pt>
                <c:pt idx="2125">
                  <c:v>5.9013999999999999E-6</c:v>
                </c:pt>
                <c:pt idx="2126">
                  <c:v>5.8601E-6</c:v>
                </c:pt>
                <c:pt idx="2127">
                  <c:v>5.8192000000000001E-6</c:v>
                </c:pt>
                <c:pt idx="2128">
                  <c:v>5.7787999999999996E-6</c:v>
                </c:pt>
                <c:pt idx="2129">
                  <c:v>5.7388E-6</c:v>
                </c:pt>
                <c:pt idx="2130">
                  <c:v>5.6991000000000002E-6</c:v>
                </c:pt>
                <c:pt idx="2131">
                  <c:v>5.6598999999999998E-6</c:v>
                </c:pt>
                <c:pt idx="2132">
                  <c:v>5.6211000000000003E-6</c:v>
                </c:pt>
                <c:pt idx="2133">
                  <c:v>5.5825999999999997E-6</c:v>
                </c:pt>
                <c:pt idx="2134">
                  <c:v>5.5446000000000002E-6</c:v>
                </c:pt>
                <c:pt idx="2135">
                  <c:v>5.5068999999999997E-6</c:v>
                </c:pt>
                <c:pt idx="2136">
                  <c:v>5.4697000000000003E-6</c:v>
                </c:pt>
                <c:pt idx="2137">
                  <c:v>5.4327999999999999E-6</c:v>
                </c:pt>
                <c:pt idx="2138">
                  <c:v>5.3963999999999997E-6</c:v>
                </c:pt>
                <c:pt idx="2139">
                  <c:v>5.3603000000000002E-6</c:v>
                </c:pt>
                <c:pt idx="2140">
                  <c:v>5.3245999999999998E-6</c:v>
                </c:pt>
                <c:pt idx="2141">
                  <c:v>5.2893999999999997E-6</c:v>
                </c:pt>
                <c:pt idx="2142">
                  <c:v>5.2545000000000003E-6</c:v>
                </c:pt>
                <c:pt idx="2143">
                  <c:v>5.2198999999999998E-6</c:v>
                </c:pt>
                <c:pt idx="2144">
                  <c:v>5.1858000000000004E-6</c:v>
                </c:pt>
                <c:pt idx="2145">
                  <c:v>5.1518999999999998E-6</c:v>
                </c:pt>
                <c:pt idx="2146">
                  <c:v>5.1185000000000002E-6</c:v>
                </c:pt>
                <c:pt idx="2147">
                  <c:v>5.0853000000000003E-6</c:v>
                </c:pt>
                <c:pt idx="2148">
                  <c:v>5.0525000000000003E-6</c:v>
                </c:pt>
                <c:pt idx="2149">
                  <c:v>5.0200000000000002E-6</c:v>
                </c:pt>
                <c:pt idx="2150">
                  <c:v>4.9693E-6</c:v>
                </c:pt>
                <c:pt idx="2151">
                  <c:v>3.5319E-6</c:v>
                </c:pt>
                <c:pt idx="2152">
                  <c:v>3.5016000000000001E-6</c:v>
                </c:pt>
                <c:pt idx="2153">
                  <c:v>3.4794000000000001E-6</c:v>
                </c:pt>
                <c:pt idx="2154">
                  <c:v>3.4574000000000001E-6</c:v>
                </c:pt>
                <c:pt idx="2155">
                  <c:v>3.4356000000000002E-6</c:v>
                </c:pt>
                <c:pt idx="2156">
                  <c:v>3.4139999999999998E-6</c:v>
                </c:pt>
                <c:pt idx="2157">
                  <c:v>3.3927000000000001E-6</c:v>
                </c:pt>
                <c:pt idx="2158">
                  <c:v>3.3714999999999998E-6</c:v>
                </c:pt>
                <c:pt idx="2159">
                  <c:v>3.3506000000000002E-6</c:v>
                </c:pt>
                <c:pt idx="2160">
                  <c:v>3.3299000000000001E-6</c:v>
                </c:pt>
                <c:pt idx="2161">
                  <c:v>3.3092999999999998E-6</c:v>
                </c:pt>
                <c:pt idx="2162">
                  <c:v>3.2890000000000002E-6</c:v>
                </c:pt>
                <c:pt idx="2163">
                  <c:v>3.2687999999999999E-6</c:v>
                </c:pt>
                <c:pt idx="2164">
                  <c:v>3.2488999999999999E-6</c:v>
                </c:pt>
                <c:pt idx="2165">
                  <c:v>3.2291000000000001E-6</c:v>
                </c:pt>
                <c:pt idx="2166">
                  <c:v>3.2094999999999999E-6</c:v>
                </c:pt>
                <c:pt idx="2167">
                  <c:v>3.1901000000000002E-6</c:v>
                </c:pt>
                <c:pt idx="2168">
                  <c:v>3.1709E-6</c:v>
                </c:pt>
                <c:pt idx="2169">
                  <c:v>3.1518999999999998E-6</c:v>
                </c:pt>
                <c:pt idx="2170">
                  <c:v>3.1329999999999999E-6</c:v>
                </c:pt>
                <c:pt idx="2171">
                  <c:v>3.1143E-6</c:v>
                </c:pt>
                <c:pt idx="2172">
                  <c:v>3.0958000000000001E-6</c:v>
                </c:pt>
                <c:pt idx="2173">
                  <c:v>3.0775000000000002E-6</c:v>
                </c:pt>
                <c:pt idx="2174">
                  <c:v>3.0593000000000001E-6</c:v>
                </c:pt>
                <c:pt idx="2175">
                  <c:v>3.0413E-6</c:v>
                </c:pt>
                <c:pt idx="2176">
                  <c:v>3.0234000000000001E-6</c:v>
                </c:pt>
                <c:pt idx="2177">
                  <c:v>3.0056999999999999E-6</c:v>
                </c:pt>
                <c:pt idx="2178">
                  <c:v>2.9882E-6</c:v>
                </c:pt>
                <c:pt idx="2179">
                  <c:v>2.9707000000000002E-6</c:v>
                </c:pt>
                <c:pt idx="2180">
                  <c:v>2.9534E-6</c:v>
                </c:pt>
                <c:pt idx="2181">
                  <c:v>2.9363000000000002E-6</c:v>
                </c:pt>
                <c:pt idx="2182">
                  <c:v>2.9193000000000002E-6</c:v>
                </c:pt>
                <c:pt idx="2183">
                  <c:v>2.9023999999999999E-6</c:v>
                </c:pt>
                <c:pt idx="2184">
                  <c:v>2.8856E-6</c:v>
                </c:pt>
                <c:pt idx="2185">
                  <c:v>2.869E-6</c:v>
                </c:pt>
                <c:pt idx="2186">
                  <c:v>2.8524999999999998E-6</c:v>
                </c:pt>
                <c:pt idx="2187">
                  <c:v>2.8362000000000001E-6</c:v>
                </c:pt>
                <c:pt idx="2188">
                  <c:v>2.8200000000000001E-6</c:v>
                </c:pt>
                <c:pt idx="2189">
                  <c:v>2.8039E-6</c:v>
                </c:pt>
                <c:pt idx="2190">
                  <c:v>2.7879E-6</c:v>
                </c:pt>
                <c:pt idx="2191">
                  <c:v>2.7721000000000001E-6</c:v>
                </c:pt>
                <c:pt idx="2192">
                  <c:v>2.7564E-6</c:v>
                </c:pt>
                <c:pt idx="2193">
                  <c:v>2.7408000000000001E-6</c:v>
                </c:pt>
                <c:pt idx="2194">
                  <c:v>2.7254000000000002E-6</c:v>
                </c:pt>
                <c:pt idx="2195">
                  <c:v>2.7099999999999999E-6</c:v>
                </c:pt>
                <c:pt idx="2196">
                  <c:v>2.6948E-6</c:v>
                </c:pt>
                <c:pt idx="2197">
                  <c:v>2.6796000000000001E-6</c:v>
                </c:pt>
                <c:pt idx="2198">
                  <c:v>2.6645999999999999E-6</c:v>
                </c:pt>
                <c:pt idx="2199">
                  <c:v>2.6496E-6</c:v>
                </c:pt>
                <c:pt idx="2200">
                  <c:v>2.6346999999999999E-6</c:v>
                </c:pt>
                <c:pt idx="2201">
                  <c:v>2.6199000000000001E-6</c:v>
                </c:pt>
                <c:pt idx="2202">
                  <c:v>2.6052000000000001E-6</c:v>
                </c:pt>
                <c:pt idx="2203">
                  <c:v>2.5905999999999998E-6</c:v>
                </c:pt>
                <c:pt idx="2204">
                  <c:v>2.5761000000000002E-6</c:v>
                </c:pt>
                <c:pt idx="2205">
                  <c:v>2.5617E-6</c:v>
                </c:pt>
                <c:pt idx="2206">
                  <c:v>2.4217999999999998E-6</c:v>
                </c:pt>
                <c:pt idx="2207">
                  <c:v>2.4082999999999999E-6</c:v>
                </c:pt>
                <c:pt idx="2208">
                  <c:v>2.3949000000000001E-6</c:v>
                </c:pt>
                <c:pt idx="2209">
                  <c:v>2.3816000000000002E-6</c:v>
                </c:pt>
                <c:pt idx="2210">
                  <c:v>2.3682999999999998E-6</c:v>
                </c:pt>
                <c:pt idx="2211">
                  <c:v>2.3551999999999999E-6</c:v>
                </c:pt>
                <c:pt idx="2212">
                  <c:v>2.3421E-6</c:v>
                </c:pt>
                <c:pt idx="2213">
                  <c:v>2.3290999999999999E-6</c:v>
                </c:pt>
                <c:pt idx="2214">
                  <c:v>2.3161999999999999E-6</c:v>
                </c:pt>
                <c:pt idx="2215">
                  <c:v>2.3033999999999998E-6</c:v>
                </c:pt>
                <c:pt idx="2216">
                  <c:v>2.2906999999999999E-6</c:v>
                </c:pt>
                <c:pt idx="2217">
                  <c:v>2.2780999999999998E-6</c:v>
                </c:pt>
                <c:pt idx="2218">
                  <c:v>2.2656E-6</c:v>
                </c:pt>
                <c:pt idx="2219">
                  <c:v>2.2531000000000001E-6</c:v>
                </c:pt>
                <c:pt idx="2220">
                  <c:v>2.2407E-6</c:v>
                </c:pt>
                <c:pt idx="2221">
                  <c:v>2.2284000000000001E-6</c:v>
                </c:pt>
                <c:pt idx="2222">
                  <c:v>2.2162000000000001E-6</c:v>
                </c:pt>
                <c:pt idx="2223">
                  <c:v>2.2041000000000002E-6</c:v>
                </c:pt>
                <c:pt idx="2224">
                  <c:v>2.1919999999999999E-6</c:v>
                </c:pt>
                <c:pt idx="2225">
                  <c:v>2.1799999999999999E-6</c:v>
                </c:pt>
                <c:pt idx="2226">
                  <c:v>2.1681E-6</c:v>
                </c:pt>
                <c:pt idx="2227">
                  <c:v>2.1563E-6</c:v>
                </c:pt>
                <c:pt idx="2228">
                  <c:v>2.1446000000000002E-6</c:v>
                </c:pt>
                <c:pt idx="2229">
                  <c:v>2.1330000000000002E-6</c:v>
                </c:pt>
                <c:pt idx="2230">
                  <c:v>2.1214000000000001E-6</c:v>
                </c:pt>
                <c:pt idx="2231">
                  <c:v>2.1098999999999999E-6</c:v>
                </c:pt>
                <c:pt idx="2232">
                  <c:v>2.0984999999999999E-6</c:v>
                </c:pt>
                <c:pt idx="2233">
                  <c:v>2.0872000000000001E-6</c:v>
                </c:pt>
                <c:pt idx="2234">
                  <c:v>2.0758999999999999E-6</c:v>
                </c:pt>
                <c:pt idx="2235">
                  <c:v>2.0648000000000001E-6</c:v>
                </c:pt>
                <c:pt idx="2236">
                  <c:v>2.0536999999999999E-6</c:v>
                </c:pt>
                <c:pt idx="2237">
                  <c:v>2.0426999999999999E-6</c:v>
                </c:pt>
                <c:pt idx="2238">
                  <c:v>2.0318000000000002E-6</c:v>
                </c:pt>
                <c:pt idx="2239">
                  <c:v>2.0209E-6</c:v>
                </c:pt>
                <c:pt idx="2240">
                  <c:v>2.0101999999999998E-6</c:v>
                </c:pt>
                <c:pt idx="2241">
                  <c:v>1.9995000000000001E-6</c:v>
                </c:pt>
                <c:pt idx="2242">
                  <c:v>1.9889000000000001E-6</c:v>
                </c:pt>
                <c:pt idx="2243">
                  <c:v>1.9783000000000002E-6</c:v>
                </c:pt>
                <c:pt idx="2244">
                  <c:v>1.9678E-6</c:v>
                </c:pt>
                <c:pt idx="2245">
                  <c:v>1.9574000000000001E-6</c:v>
                </c:pt>
                <c:pt idx="2246">
                  <c:v>1.9470000000000002E-6</c:v>
                </c:pt>
                <c:pt idx="2247">
                  <c:v>1.9367E-6</c:v>
                </c:pt>
                <c:pt idx="2248">
                  <c:v>1.9265000000000001E-6</c:v>
                </c:pt>
                <c:pt idx="2249">
                  <c:v>1.9162E-6</c:v>
                </c:pt>
                <c:pt idx="2250">
                  <c:v>1.9061000000000001E-6</c:v>
                </c:pt>
                <c:pt idx="2251">
                  <c:v>1.8958999999999999E-6</c:v>
                </c:pt>
                <c:pt idx="2252">
                  <c:v>1.8858E-6</c:v>
                </c:pt>
                <c:pt idx="2253">
                  <c:v>1.8757999999999999E-6</c:v>
                </c:pt>
                <c:pt idx="2254">
                  <c:v>1.8657E-6</c:v>
                </c:pt>
                <c:pt idx="2255">
                  <c:v>1.8557000000000001E-6</c:v>
                </c:pt>
                <c:pt idx="2256">
                  <c:v>1.8457E-6</c:v>
                </c:pt>
                <c:pt idx="2257">
                  <c:v>1.8358000000000001E-6</c:v>
                </c:pt>
                <c:pt idx="2258">
                  <c:v>1.8258E-6</c:v>
                </c:pt>
                <c:pt idx="2259">
                  <c:v>1.8159000000000001E-6</c:v>
                </c:pt>
                <c:pt idx="2260">
                  <c:v>1.8059999999999999E-6</c:v>
                </c:pt>
                <c:pt idx="2261">
                  <c:v>1.7961E-6</c:v>
                </c:pt>
                <c:pt idx="2262">
                  <c:v>1.7861999999999999E-6</c:v>
                </c:pt>
                <c:pt idx="2263">
                  <c:v>1.7763E-6</c:v>
                </c:pt>
                <c:pt idx="2264">
                  <c:v>1.7664999999999999E-6</c:v>
                </c:pt>
                <c:pt idx="2265">
                  <c:v>1.7567000000000001E-6</c:v>
                </c:pt>
                <c:pt idx="2266">
                  <c:v>1.7469E-6</c:v>
                </c:pt>
                <c:pt idx="2267">
                  <c:v>1.7372000000000001E-6</c:v>
                </c:pt>
                <c:pt idx="2268">
                  <c:v>1.7274E-6</c:v>
                </c:pt>
                <c:pt idx="2269">
                  <c:v>1.7177000000000001E-6</c:v>
                </c:pt>
                <c:pt idx="2270">
                  <c:v>1.5535E-6</c:v>
                </c:pt>
                <c:pt idx="2271">
                  <c:v>1.5447E-6</c:v>
                </c:pt>
                <c:pt idx="2272">
                  <c:v>1.5359E-6</c:v>
                </c:pt>
                <c:pt idx="2273">
                  <c:v>1.5271E-6</c:v>
                </c:pt>
                <c:pt idx="2274">
                  <c:v>1.5183999999999999E-6</c:v>
                </c:pt>
                <c:pt idx="2275">
                  <c:v>1.5097999999999999E-6</c:v>
                </c:pt>
                <c:pt idx="2276">
                  <c:v>1.5010999999999999E-6</c:v>
                </c:pt>
                <c:pt idx="2277">
                  <c:v>1.4924999999999999E-6</c:v>
                </c:pt>
                <c:pt idx="2278">
                  <c:v>1.4839000000000001E-6</c:v>
                </c:pt>
                <c:pt idx="2279">
                  <c:v>1.4753000000000001E-6</c:v>
                </c:pt>
                <c:pt idx="2280">
                  <c:v>1.4668000000000001E-6</c:v>
                </c:pt>
                <c:pt idx="2281">
                  <c:v>1.4583000000000001E-6</c:v>
                </c:pt>
                <c:pt idx="2282">
                  <c:v>1.4499000000000001E-6</c:v>
                </c:pt>
                <c:pt idx="2283">
                  <c:v>1.4414000000000001E-6</c:v>
                </c:pt>
                <c:pt idx="2284">
                  <c:v>1.4330000000000001E-6</c:v>
                </c:pt>
                <c:pt idx="2285">
                  <c:v>1.4247000000000001E-6</c:v>
                </c:pt>
                <c:pt idx="2286">
                  <c:v>1.4163000000000001E-6</c:v>
                </c:pt>
                <c:pt idx="2287">
                  <c:v>1.4079999999999999E-6</c:v>
                </c:pt>
                <c:pt idx="2288">
                  <c:v>1.3996999999999999E-6</c:v>
                </c:pt>
                <c:pt idx="2289">
                  <c:v>1.3913999999999999E-6</c:v>
                </c:pt>
                <c:pt idx="2290">
                  <c:v>1.3830999999999999E-6</c:v>
                </c:pt>
                <c:pt idx="2291">
                  <c:v>1.3747999999999999E-6</c:v>
                </c:pt>
                <c:pt idx="2292">
                  <c:v>1.3666E-6</c:v>
                </c:pt>
                <c:pt idx="2293">
                  <c:v>1.3584E-6</c:v>
                </c:pt>
                <c:pt idx="2294">
                  <c:v>1.3502E-6</c:v>
                </c:pt>
                <c:pt idx="2295">
                  <c:v>1.3421E-6</c:v>
                </c:pt>
                <c:pt idx="2296">
                  <c:v>1.3339000000000001E-6</c:v>
                </c:pt>
                <c:pt idx="2297">
                  <c:v>1.3258000000000001E-6</c:v>
                </c:pt>
                <c:pt idx="2298">
                  <c:v>1.3176999999999999E-6</c:v>
                </c:pt>
                <c:pt idx="2299">
                  <c:v>1.3096999999999999E-6</c:v>
                </c:pt>
                <c:pt idx="2300">
                  <c:v>1.3017E-6</c:v>
                </c:pt>
                <c:pt idx="2301">
                  <c:v>1.2937E-6</c:v>
                </c:pt>
                <c:pt idx="2302">
                  <c:v>1.2857E-6</c:v>
                </c:pt>
                <c:pt idx="2303">
                  <c:v>1.2778000000000001E-6</c:v>
                </c:pt>
                <c:pt idx="2304">
                  <c:v>1.2698999999999999E-6</c:v>
                </c:pt>
                <c:pt idx="2305">
                  <c:v>1.2619999999999999E-6</c:v>
                </c:pt>
                <c:pt idx="2306">
                  <c:v>1.2542E-6</c:v>
                </c:pt>
                <c:pt idx="2307">
                  <c:v>1.2463E-6</c:v>
                </c:pt>
                <c:pt idx="2308">
                  <c:v>1.2386000000000001E-6</c:v>
                </c:pt>
                <c:pt idx="2309">
                  <c:v>1.2307999999999999E-6</c:v>
                </c:pt>
                <c:pt idx="2310">
                  <c:v>1.2231E-6</c:v>
                </c:pt>
                <c:pt idx="2311">
                  <c:v>1.2153E-6</c:v>
                </c:pt>
                <c:pt idx="2312">
                  <c:v>1.2077000000000001E-6</c:v>
                </c:pt>
                <c:pt idx="2313">
                  <c:v>1.1999999999999999E-6</c:v>
                </c:pt>
                <c:pt idx="2314">
                  <c:v>1.1924E-6</c:v>
                </c:pt>
                <c:pt idx="2315">
                  <c:v>1.1848000000000001E-6</c:v>
                </c:pt>
                <c:pt idx="2316">
                  <c:v>1.1772999999999999E-6</c:v>
                </c:pt>
                <c:pt idx="2317">
                  <c:v>1.1698E-6</c:v>
                </c:pt>
                <c:pt idx="2318">
                  <c:v>1.1623000000000001E-6</c:v>
                </c:pt>
                <c:pt idx="2319">
                  <c:v>1.1548999999999999E-6</c:v>
                </c:pt>
                <c:pt idx="2320">
                  <c:v>1.1475E-6</c:v>
                </c:pt>
                <c:pt idx="2321">
                  <c:v>1.1401999999999999E-6</c:v>
                </c:pt>
                <c:pt idx="2322">
                  <c:v>1.1328E-6</c:v>
                </c:pt>
                <c:pt idx="2323">
                  <c:v>1.1255000000000001E-6</c:v>
                </c:pt>
                <c:pt idx="2324">
                  <c:v>1.1181999999999999E-6</c:v>
                </c:pt>
                <c:pt idx="2325">
                  <c:v>1.1109E-6</c:v>
                </c:pt>
                <c:pt idx="2326">
                  <c:v>1.1036999999999999E-6</c:v>
                </c:pt>
                <c:pt idx="2327">
                  <c:v>1.0964E-6</c:v>
                </c:pt>
                <c:pt idx="2328">
                  <c:v>1.0892000000000001E-6</c:v>
                </c:pt>
                <c:pt idx="2329">
                  <c:v>1.082E-6</c:v>
                </c:pt>
                <c:pt idx="2330">
                  <c:v>1.0748000000000001E-6</c:v>
                </c:pt>
                <c:pt idx="2331">
                  <c:v>1.0676E-6</c:v>
                </c:pt>
                <c:pt idx="2332">
                  <c:v>1.0605000000000001E-6</c:v>
                </c:pt>
                <c:pt idx="2333">
                  <c:v>1.0533999999999999E-6</c:v>
                </c:pt>
                <c:pt idx="2334">
                  <c:v>1.0463E-6</c:v>
                </c:pt>
                <c:pt idx="2335">
                  <c:v>1.0392999999999999E-6</c:v>
                </c:pt>
                <c:pt idx="2336">
                  <c:v>1.0322E-6</c:v>
                </c:pt>
                <c:pt idx="2337">
                  <c:v>1.0252999999999999E-6</c:v>
                </c:pt>
                <c:pt idx="2338">
                  <c:v>1.0183000000000001E-6</c:v>
                </c:pt>
                <c:pt idx="2339">
                  <c:v>1.0114E-6</c:v>
                </c:pt>
                <c:pt idx="2340">
                  <c:v>1.0045000000000001E-6</c:v>
                </c:pt>
                <c:pt idx="2341">
                  <c:v>9.9768000000000008E-7</c:v>
                </c:pt>
                <c:pt idx="2342">
                  <c:v>9.9087999999999999E-7</c:v>
                </c:pt>
                <c:pt idx="2343">
                  <c:v>9.8410000000000003E-7</c:v>
                </c:pt>
                <c:pt idx="2344">
                  <c:v>9.7735999999999991E-7</c:v>
                </c:pt>
                <c:pt idx="2345">
                  <c:v>9.7066000000000004E-7</c:v>
                </c:pt>
                <c:pt idx="2346">
                  <c:v>9.6398000000000009E-7</c:v>
                </c:pt>
                <c:pt idx="2347">
                  <c:v>9.5733999999999997E-7</c:v>
                </c:pt>
                <c:pt idx="2348">
                  <c:v>9.5071999999999998E-7</c:v>
                </c:pt>
                <c:pt idx="2349">
                  <c:v>9.4412999999999997E-7</c:v>
                </c:pt>
                <c:pt idx="2350">
                  <c:v>9.3755999999999999E-7</c:v>
                </c:pt>
                <c:pt idx="2351">
                  <c:v>9.3101999999999998E-7</c:v>
                </c:pt>
                <c:pt idx="2352">
                  <c:v>9.245E-7</c:v>
                </c:pt>
                <c:pt idx="2353">
                  <c:v>9.1800000000000004E-7</c:v>
                </c:pt>
                <c:pt idx="2354">
                  <c:v>9.1152999999999996E-7</c:v>
                </c:pt>
                <c:pt idx="2355">
                  <c:v>9.0507000000000004E-7</c:v>
                </c:pt>
                <c:pt idx="2356">
                  <c:v>8.9864000000000001E-7</c:v>
                </c:pt>
                <c:pt idx="2357">
                  <c:v>8.9222999999999999E-7</c:v>
                </c:pt>
                <c:pt idx="2358">
                  <c:v>8.8584999999999995E-7</c:v>
                </c:pt>
                <c:pt idx="2359">
                  <c:v>8.7950000000000001E-7</c:v>
                </c:pt>
                <c:pt idx="2360">
                  <c:v>8.7316999999999998E-7</c:v>
                </c:pt>
                <c:pt idx="2361">
                  <c:v>8.6687999999999999E-7</c:v>
                </c:pt>
                <c:pt idx="2362">
                  <c:v>8.6061000000000003E-7</c:v>
                </c:pt>
                <c:pt idx="2363">
                  <c:v>8.5438E-7</c:v>
                </c:pt>
                <c:pt idx="2364">
                  <c:v>8.4817999999999996E-7</c:v>
                </c:pt>
                <c:pt idx="2365">
                  <c:v>8.4201000000000001E-7</c:v>
                </c:pt>
                <c:pt idx="2366">
                  <c:v>8.3587999999999999E-7</c:v>
                </c:pt>
                <c:pt idx="2367">
                  <c:v>8.2977999999999996E-7</c:v>
                </c:pt>
                <c:pt idx="2368">
                  <c:v>8.2371000000000001E-7</c:v>
                </c:pt>
                <c:pt idx="2369">
                  <c:v>8.1767000000000004E-7</c:v>
                </c:pt>
                <c:pt idx="2370">
                  <c:v>8.1167000000000001E-7</c:v>
                </c:pt>
                <c:pt idx="2371">
                  <c:v>8.0569999999999997E-7</c:v>
                </c:pt>
                <c:pt idx="2372">
                  <c:v>7.9976000000000001E-7</c:v>
                </c:pt>
                <c:pt idx="2373">
                  <c:v>7.9385000000000003E-7</c:v>
                </c:pt>
                <c:pt idx="2374">
                  <c:v>7.8797000000000003E-7</c:v>
                </c:pt>
                <c:pt idx="2375">
                  <c:v>7.8212000000000002E-7</c:v>
                </c:pt>
                <c:pt idx="2376">
                  <c:v>7.7629999999999998E-7</c:v>
                </c:pt>
                <c:pt idx="2377">
                  <c:v>7.7051000000000004E-7</c:v>
                </c:pt>
                <c:pt idx="2378">
                  <c:v>7.6474999999999996E-7</c:v>
                </c:pt>
                <c:pt idx="2379">
                  <c:v>7.5901999999999998E-7</c:v>
                </c:pt>
                <c:pt idx="2380">
                  <c:v>7.5331999999999997E-7</c:v>
                </c:pt>
                <c:pt idx="2381">
                  <c:v>7.4766000000000001E-7</c:v>
                </c:pt>
                <c:pt idx="2382">
                  <c:v>7.4203999999999999E-7</c:v>
                </c:pt>
                <c:pt idx="2383">
                  <c:v>7.3644999999999995E-7</c:v>
                </c:pt>
                <c:pt idx="2384">
                  <c:v>7.3089E-7</c:v>
                </c:pt>
                <c:pt idx="2385">
                  <c:v>7.2537999999999995E-7</c:v>
                </c:pt>
                <c:pt idx="2386">
                  <c:v>7.1989000000000002E-7</c:v>
                </c:pt>
                <c:pt idx="2387">
                  <c:v>7.1444000000000004E-7</c:v>
                </c:pt>
                <c:pt idx="2388">
                  <c:v>7.0902999999999999E-7</c:v>
                </c:pt>
                <c:pt idx="2389">
                  <c:v>7.0363999999999997E-7</c:v>
                </c:pt>
                <c:pt idx="2390">
                  <c:v>6.9828999999999999E-7</c:v>
                </c:pt>
                <c:pt idx="2391">
                  <c:v>6.9297999999999995E-7</c:v>
                </c:pt>
                <c:pt idx="2392">
                  <c:v>6.877E-7</c:v>
                </c:pt>
                <c:pt idx="2393">
                  <c:v>6.8243999999999996E-7</c:v>
                </c:pt>
                <c:pt idx="2394">
                  <c:v>6.7721999999999997E-7</c:v>
                </c:pt>
                <c:pt idx="2395">
                  <c:v>6.7202999999999996E-7</c:v>
                </c:pt>
                <c:pt idx="2396">
                  <c:v>6.6688E-7</c:v>
                </c:pt>
                <c:pt idx="2397">
                  <c:v>6.6174999999999995E-7</c:v>
                </c:pt>
                <c:pt idx="2398">
                  <c:v>6.5665999999999995E-7</c:v>
                </c:pt>
                <c:pt idx="2399">
                  <c:v>6.5160000000000004E-7</c:v>
                </c:pt>
                <c:pt idx="2400">
                  <c:v>6.4657999999999996E-7</c:v>
                </c:pt>
                <c:pt idx="2401">
                  <c:v>6.4158999999999996E-7</c:v>
                </c:pt>
                <c:pt idx="2402">
                  <c:v>6.3664000000000002E-7</c:v>
                </c:pt>
                <c:pt idx="2403">
                  <c:v>6.3173000000000001E-7</c:v>
                </c:pt>
                <c:pt idx="2404">
                  <c:v>6.2684999999999998E-7</c:v>
                </c:pt>
                <c:pt idx="2405">
                  <c:v>6.2200000000000004E-7</c:v>
                </c:pt>
                <c:pt idx="2406">
                  <c:v>6.1719000000000004E-7</c:v>
                </c:pt>
                <c:pt idx="2407">
                  <c:v>6.1241999999999997E-7</c:v>
                </c:pt>
                <c:pt idx="2408">
                  <c:v>6.0768E-7</c:v>
                </c:pt>
                <c:pt idx="2409">
                  <c:v>6.0297999999999996E-7</c:v>
                </c:pt>
                <c:pt idx="2410">
                  <c:v>5.9831000000000002E-7</c:v>
                </c:pt>
                <c:pt idx="2411">
                  <c:v>5.9368000000000001E-7</c:v>
                </c:pt>
                <c:pt idx="2412">
                  <c:v>5.8907999999999998E-7</c:v>
                </c:pt>
                <c:pt idx="2413">
                  <c:v>5.8452E-7</c:v>
                </c:pt>
                <c:pt idx="2414">
                  <c:v>5.7999999999999995E-7</c:v>
                </c:pt>
                <c:pt idx="2415">
                  <c:v>5.7551E-7</c:v>
                </c:pt>
                <c:pt idx="2416">
                  <c:v>5.7105000000000002E-7</c:v>
                </c:pt>
                <c:pt idx="2417">
                  <c:v>5.6662999999999999E-7</c:v>
                </c:pt>
                <c:pt idx="2418">
                  <c:v>5.6224000000000004E-7</c:v>
                </c:pt>
                <c:pt idx="2419">
                  <c:v>5.5787999999999996E-7</c:v>
                </c:pt>
                <c:pt idx="2420">
                  <c:v>5.5356000000000004E-7</c:v>
                </c:pt>
                <c:pt idx="2421">
                  <c:v>5.4926000000000004E-7</c:v>
                </c:pt>
                <c:pt idx="2422">
                  <c:v>5.4499999999999997E-7</c:v>
                </c:pt>
                <c:pt idx="2423">
                  <c:v>5.4076000000000003E-7</c:v>
                </c:pt>
                <c:pt idx="2424">
                  <c:v>5.3656000000000003E-7</c:v>
                </c:pt>
                <c:pt idx="2425">
                  <c:v>5.3237999999999995E-7</c:v>
                </c:pt>
                <c:pt idx="2426">
                  <c:v>5.2824000000000002E-7</c:v>
                </c:pt>
                <c:pt idx="2427">
                  <c:v>5.2412000000000001E-7</c:v>
                </c:pt>
                <c:pt idx="2428">
                  <c:v>5.2002999999999998E-7</c:v>
                </c:pt>
                <c:pt idx="2429">
                  <c:v>5.1597000000000003E-7</c:v>
                </c:pt>
                <c:pt idx="2430">
                  <c:v>5.1193000000000001E-7</c:v>
                </c:pt>
                <c:pt idx="2431">
                  <c:v>5.0791999999999996E-7</c:v>
                </c:pt>
                <c:pt idx="2432">
                  <c:v>5.0394E-7</c:v>
                </c:pt>
                <c:pt idx="2433">
                  <c:v>4.9999000000000002E-7</c:v>
                </c:pt>
                <c:pt idx="2434">
                  <c:v>4.9605999999999996E-7</c:v>
                </c:pt>
                <c:pt idx="2435">
                  <c:v>4.9215999999999998E-7</c:v>
                </c:pt>
                <c:pt idx="2436">
                  <c:v>4.8830000000000005E-7</c:v>
                </c:pt>
                <c:pt idx="2437">
                  <c:v>4.8447E-7</c:v>
                </c:pt>
                <c:pt idx="2438">
                  <c:v>4.8067000000000003E-7</c:v>
                </c:pt>
                <c:pt idx="2439">
                  <c:v>4.7691E-7</c:v>
                </c:pt>
                <c:pt idx="2440">
                  <c:v>4.7318000000000001E-7</c:v>
                </c:pt>
                <c:pt idx="2441">
                  <c:v>4.6950000000000002E-7</c:v>
                </c:pt>
                <c:pt idx="2442">
                  <c:v>4.6585000000000001E-7</c:v>
                </c:pt>
                <c:pt idx="2443">
                  <c:v>4.6223999999999999E-7</c:v>
                </c:pt>
                <c:pt idx="2444">
                  <c:v>4.5867999999999998E-7</c:v>
                </c:pt>
                <c:pt idx="2445">
                  <c:v>4.5515E-7</c:v>
                </c:pt>
                <c:pt idx="2446">
                  <c:v>4.5165E-7</c:v>
                </c:pt>
                <c:pt idx="2447">
                  <c:v>4.482E-7</c:v>
                </c:pt>
                <c:pt idx="2448">
                  <c:v>4.4477999999999999E-7</c:v>
                </c:pt>
                <c:pt idx="2449">
                  <c:v>4.4140000000000002E-7</c:v>
                </c:pt>
                <c:pt idx="2450">
                  <c:v>4.3804999999999998E-7</c:v>
                </c:pt>
                <c:pt idx="2451">
                  <c:v>4.3472999999999998E-7</c:v>
                </c:pt>
                <c:pt idx="2452">
                  <c:v>4.3145000000000002E-7</c:v>
                </c:pt>
                <c:pt idx="2453">
                  <c:v>4.2819999999999998E-7</c:v>
                </c:pt>
                <c:pt idx="2454">
                  <c:v>4.2497999999999998E-7</c:v>
                </c:pt>
                <c:pt idx="2455">
                  <c:v>4.2179000000000002E-7</c:v>
                </c:pt>
                <c:pt idx="2456">
                  <c:v>4.1862999999999998E-7</c:v>
                </c:pt>
                <c:pt idx="2457">
                  <c:v>4.1549999999999998E-7</c:v>
                </c:pt>
                <c:pt idx="2458">
                  <c:v>4.1241000000000002E-7</c:v>
                </c:pt>
                <c:pt idx="2459">
                  <c:v>4.0933000000000003E-7</c:v>
                </c:pt>
                <c:pt idx="2460">
                  <c:v>4.0629000000000002E-7</c:v>
                </c:pt>
                <c:pt idx="2461">
                  <c:v>4.0328E-7</c:v>
                </c:pt>
                <c:pt idx="2462">
                  <c:v>3.4133E-7</c:v>
                </c:pt>
                <c:pt idx="2463">
                  <c:v>3.2866999999999999E-7</c:v>
                </c:pt>
                <c:pt idx="2464">
                  <c:v>3.2625E-7</c:v>
                </c:pt>
                <c:pt idx="2465">
                  <c:v>3.2384999999999998E-7</c:v>
                </c:pt>
                <c:pt idx="2466">
                  <c:v>3.2147999999999999E-7</c:v>
                </c:pt>
                <c:pt idx="2467">
                  <c:v>3.1913000000000003E-7</c:v>
                </c:pt>
                <c:pt idx="2468">
                  <c:v>3.1680999999999999E-7</c:v>
                </c:pt>
                <c:pt idx="2469">
                  <c:v>3.1450999999999998E-7</c:v>
                </c:pt>
                <c:pt idx="2470">
                  <c:v>3.1224E-7</c:v>
                </c:pt>
                <c:pt idx="2471">
                  <c:v>3.0998999999999999E-7</c:v>
                </c:pt>
                <c:pt idx="2472">
                  <c:v>3.0776E-7</c:v>
                </c:pt>
                <c:pt idx="2473">
                  <c:v>3.0554999999999998E-7</c:v>
                </c:pt>
                <c:pt idx="2474">
                  <c:v>3.0337E-7</c:v>
                </c:pt>
                <c:pt idx="2475">
                  <c:v>3.0120000000000002E-7</c:v>
                </c:pt>
                <c:pt idx="2476">
                  <c:v>2.9046999999999998E-7</c:v>
                </c:pt>
                <c:pt idx="2477">
                  <c:v>2.8840000000000001E-7</c:v>
                </c:pt>
                <c:pt idx="2478">
                  <c:v>2.8635000000000002E-7</c:v>
                </c:pt>
                <c:pt idx="2479">
                  <c:v>2.8430999999999998E-7</c:v>
                </c:pt>
                <c:pt idx="2480">
                  <c:v>2.8229000000000002E-7</c:v>
                </c:pt>
                <c:pt idx="2481">
                  <c:v>2.8028000000000002E-7</c:v>
                </c:pt>
                <c:pt idx="2482">
                  <c:v>2.7828999999999999E-7</c:v>
                </c:pt>
                <c:pt idx="2483">
                  <c:v>2.7631999999999998E-7</c:v>
                </c:pt>
                <c:pt idx="2484">
                  <c:v>2.7435999999999998E-7</c:v>
                </c:pt>
                <c:pt idx="2485">
                  <c:v>2.6680999999999999E-7</c:v>
                </c:pt>
                <c:pt idx="2486">
                  <c:v>2.6492999999999998E-7</c:v>
                </c:pt>
                <c:pt idx="2487">
                  <c:v>2.6306999999999999E-7</c:v>
                </c:pt>
                <c:pt idx="2488">
                  <c:v>2.6122000000000001E-7</c:v>
                </c:pt>
                <c:pt idx="2489">
                  <c:v>2.5689999999999998E-7</c:v>
                </c:pt>
                <c:pt idx="2490">
                  <c:v>2.551E-7</c:v>
                </c:pt>
                <c:pt idx="2491">
                  <c:v>2.5331999999999999E-7</c:v>
                </c:pt>
                <c:pt idx="2492">
                  <c:v>2.5156000000000001E-7</c:v>
                </c:pt>
                <c:pt idx="2493">
                  <c:v>2.4982E-7</c:v>
                </c:pt>
                <c:pt idx="2494">
                  <c:v>2.4808999999999999E-7</c:v>
                </c:pt>
                <c:pt idx="2495">
                  <c:v>2.4638000000000001E-7</c:v>
                </c:pt>
                <c:pt idx="2496">
                  <c:v>2.4469E-7</c:v>
                </c:pt>
                <c:pt idx="2497">
                  <c:v>2.4302000000000001E-7</c:v>
                </c:pt>
                <c:pt idx="2498">
                  <c:v>2.4135999999999999E-7</c:v>
                </c:pt>
                <c:pt idx="2499">
                  <c:v>2.3972999999999999E-7</c:v>
                </c:pt>
                <c:pt idx="2500">
                  <c:v>2.3811000000000001E-7</c:v>
                </c:pt>
                <c:pt idx="2501">
                  <c:v>2.3650999999999999E-7</c:v>
                </c:pt>
                <c:pt idx="2502">
                  <c:v>2.3493E-7</c:v>
                </c:pt>
                <c:pt idx="2503">
                  <c:v>2.3335999999999999E-7</c:v>
                </c:pt>
                <c:pt idx="2504">
                  <c:v>2.3171E-7</c:v>
                </c:pt>
                <c:pt idx="2505">
                  <c:v>2.3017999999999999E-7</c:v>
                </c:pt>
                <c:pt idx="2506">
                  <c:v>2.2483000000000001E-7</c:v>
                </c:pt>
                <c:pt idx="2507">
                  <c:v>2.2336000000000001E-7</c:v>
                </c:pt>
                <c:pt idx="2508">
                  <c:v>2.1850999999999999E-7</c:v>
                </c:pt>
                <c:pt idx="2509">
                  <c:v>2.1708999999999999E-7</c:v>
                </c:pt>
                <c:pt idx="2510">
                  <c:v>2.1568999999999999E-7</c:v>
                </c:pt>
                <c:pt idx="2511">
                  <c:v>2.1430000000000001E-7</c:v>
                </c:pt>
                <c:pt idx="2512">
                  <c:v>2.0757E-7</c:v>
                </c:pt>
                <c:pt idx="2513">
                  <c:v>2.0141E-7</c:v>
                </c:pt>
                <c:pt idx="2514">
                  <c:v>2.0013999999999999E-7</c:v>
                </c:pt>
                <c:pt idx="2515">
                  <c:v>1.9887000000000001E-7</c:v>
                </c:pt>
                <c:pt idx="2516">
                  <c:v>1.9761999999999999E-7</c:v>
                </c:pt>
                <c:pt idx="2517">
                  <c:v>1.9637999999999999E-7</c:v>
                </c:pt>
                <c:pt idx="2518">
                  <c:v>1.9515E-7</c:v>
                </c:pt>
                <c:pt idx="2519">
                  <c:v>1.9394E-7</c:v>
                </c:pt>
                <c:pt idx="2520">
                  <c:v>1.9273000000000001E-7</c:v>
                </c:pt>
                <c:pt idx="2521">
                  <c:v>1.9154000000000001E-7</c:v>
                </c:pt>
                <c:pt idx="2522">
                  <c:v>1.9035999999999999E-7</c:v>
                </c:pt>
                <c:pt idx="2523">
                  <c:v>1.8918999999999999E-7</c:v>
                </c:pt>
                <c:pt idx="2524">
                  <c:v>1.8802000000000001E-7</c:v>
                </c:pt>
                <c:pt idx="2525">
                  <c:v>1.8687000000000001E-7</c:v>
                </c:pt>
                <c:pt idx="2526">
                  <c:v>1.8573999999999999E-7</c:v>
                </c:pt>
                <c:pt idx="2527">
                  <c:v>1.8461000000000001E-7</c:v>
                </c:pt>
                <c:pt idx="2528">
                  <c:v>1.8349000000000001E-7</c:v>
                </c:pt>
                <c:pt idx="2529">
                  <c:v>1.8239000000000001E-7</c:v>
                </c:pt>
                <c:pt idx="2530">
                  <c:v>1.8129E-7</c:v>
                </c:pt>
                <c:pt idx="2531">
                  <c:v>1.8021E-7</c:v>
                </c:pt>
                <c:pt idx="2532">
                  <c:v>1.7914E-7</c:v>
                </c:pt>
                <c:pt idx="2533">
                  <c:v>1.7807999999999999E-7</c:v>
                </c:pt>
                <c:pt idx="2534">
                  <c:v>1.7702999999999999E-7</c:v>
                </c:pt>
                <c:pt idx="2535">
                  <c:v>1.7599E-7</c:v>
                </c:pt>
                <c:pt idx="2536">
                  <c:v>1.7496E-7</c:v>
                </c:pt>
                <c:pt idx="2537">
                  <c:v>1.7394000000000001E-7</c:v>
                </c:pt>
                <c:pt idx="2538">
                  <c:v>1.7293E-7</c:v>
                </c:pt>
                <c:pt idx="2539">
                  <c:v>1.7193E-7</c:v>
                </c:pt>
                <c:pt idx="2540">
                  <c:v>1.7093999999999999E-7</c:v>
                </c:pt>
                <c:pt idx="2541">
                  <c:v>1.6995999999999999E-7</c:v>
                </c:pt>
                <c:pt idx="2542">
                  <c:v>1.6899000000000001E-7</c:v>
                </c:pt>
                <c:pt idx="2543">
                  <c:v>1.6803E-7</c:v>
                </c:pt>
                <c:pt idx="2544">
                  <c:v>1.6707E-7</c:v>
                </c:pt>
                <c:pt idx="2545">
                  <c:v>1.6612000000000001E-7</c:v>
                </c:pt>
                <c:pt idx="2546">
                  <c:v>1.6518E-7</c:v>
                </c:pt>
                <c:pt idx="2547">
                  <c:v>1.6423999999999999E-7</c:v>
                </c:pt>
                <c:pt idx="2548">
                  <c:v>1.6331E-7</c:v>
                </c:pt>
                <c:pt idx="2549">
                  <c:v>1.6238999999999999E-7</c:v>
                </c:pt>
                <c:pt idx="2550">
                  <c:v>1.6145999999999999E-7</c:v>
                </c:pt>
                <c:pt idx="2551">
                  <c:v>1.6054999999999999E-7</c:v>
                </c:pt>
                <c:pt idx="2552">
                  <c:v>1.5963999999999999E-7</c:v>
                </c:pt>
                <c:pt idx="2553">
                  <c:v>1.5872999999999999E-7</c:v>
                </c:pt>
                <c:pt idx="2554">
                  <c:v>1.5783E-7</c:v>
                </c:pt>
                <c:pt idx="2555">
                  <c:v>1.5692999999999999E-7</c:v>
                </c:pt>
                <c:pt idx="2556">
                  <c:v>1.5604000000000001E-7</c:v>
                </c:pt>
                <c:pt idx="2557">
                  <c:v>1.5515999999999999E-7</c:v>
                </c:pt>
                <c:pt idx="2558">
                  <c:v>1.5428E-7</c:v>
                </c:pt>
                <c:pt idx="2559">
                  <c:v>1.5340000000000001E-7</c:v>
                </c:pt>
                <c:pt idx="2560">
                  <c:v>1.5253E-7</c:v>
                </c:pt>
                <c:pt idx="2561">
                  <c:v>1.5167000000000001E-7</c:v>
                </c:pt>
                <c:pt idx="2562">
                  <c:v>1.5082E-7</c:v>
                </c:pt>
                <c:pt idx="2563">
                  <c:v>1.4996E-7</c:v>
                </c:pt>
                <c:pt idx="2564">
                  <c:v>1.4912E-7</c:v>
                </c:pt>
                <c:pt idx="2565">
                  <c:v>1.4828E-7</c:v>
                </c:pt>
                <c:pt idx="2566">
                  <c:v>1.4744999999999999E-7</c:v>
                </c:pt>
                <c:pt idx="2567">
                  <c:v>1.4662E-7</c:v>
                </c:pt>
                <c:pt idx="2568">
                  <c:v>1.458E-7</c:v>
                </c:pt>
                <c:pt idx="2569">
                  <c:v>1.4497999999999999E-7</c:v>
                </c:pt>
                <c:pt idx="2570">
                  <c:v>1.4415999999999999E-7</c:v>
                </c:pt>
                <c:pt idx="2571">
                  <c:v>1.4336000000000001E-7</c:v>
                </c:pt>
                <c:pt idx="2572">
                  <c:v>1.4254999999999999E-7</c:v>
                </c:pt>
                <c:pt idx="2573">
                  <c:v>1.4175000000000001E-7</c:v>
                </c:pt>
                <c:pt idx="2574">
                  <c:v>1.4096000000000001E-7</c:v>
                </c:pt>
                <c:pt idx="2575">
                  <c:v>1.4016999999999999E-7</c:v>
                </c:pt>
                <c:pt idx="2576">
                  <c:v>1.3939000000000001E-7</c:v>
                </c:pt>
                <c:pt idx="2577">
                  <c:v>1.3861E-7</c:v>
                </c:pt>
                <c:pt idx="2578">
                  <c:v>1.3783000000000001E-7</c:v>
                </c:pt>
                <c:pt idx="2579">
                  <c:v>1.3706000000000001E-7</c:v>
                </c:pt>
                <c:pt idx="2580">
                  <c:v>1.3629000000000001E-7</c:v>
                </c:pt>
                <c:pt idx="2581">
                  <c:v>1.3553E-7</c:v>
                </c:pt>
                <c:pt idx="2582">
                  <c:v>1.3477000000000001E-7</c:v>
                </c:pt>
                <c:pt idx="2583">
                  <c:v>1.3400999999999999E-7</c:v>
                </c:pt>
                <c:pt idx="2584">
                  <c:v>1.3325999999999999E-7</c:v>
                </c:pt>
                <c:pt idx="2585">
                  <c:v>1.3252E-7</c:v>
                </c:pt>
                <c:pt idx="2586">
                  <c:v>1.3178000000000001E-7</c:v>
                </c:pt>
                <c:pt idx="2587">
                  <c:v>1.3103999999999999E-7</c:v>
                </c:pt>
                <c:pt idx="2588">
                  <c:v>1.303E-7</c:v>
                </c:pt>
                <c:pt idx="2589">
                  <c:v>1.2956999999999999E-7</c:v>
                </c:pt>
                <c:pt idx="2590">
                  <c:v>1.2884000000000001E-7</c:v>
                </c:pt>
                <c:pt idx="2591">
                  <c:v>1.2812000000000001E-7</c:v>
                </c:pt>
                <c:pt idx="2592">
                  <c:v>1.2739999999999999E-7</c:v>
                </c:pt>
                <c:pt idx="2593">
                  <c:v>1.2667999999999999E-7</c:v>
                </c:pt>
                <c:pt idx="2594">
                  <c:v>1.2596E-7</c:v>
                </c:pt>
                <c:pt idx="2595">
                  <c:v>1.2525000000000001E-7</c:v>
                </c:pt>
                <c:pt idx="2596">
                  <c:v>1.2454E-7</c:v>
                </c:pt>
                <c:pt idx="2597">
                  <c:v>1.2382999999999999E-7</c:v>
                </c:pt>
                <c:pt idx="2598">
                  <c:v>1.2312999999999999E-7</c:v>
                </c:pt>
                <c:pt idx="2599">
                  <c:v>1.2242999999999999E-7</c:v>
                </c:pt>
                <c:pt idx="2600">
                  <c:v>1.2172999999999999E-7</c:v>
                </c:pt>
                <c:pt idx="2601">
                  <c:v>1.2104E-7</c:v>
                </c:pt>
                <c:pt idx="2602">
                  <c:v>1.2034999999999999E-7</c:v>
                </c:pt>
                <c:pt idx="2603">
                  <c:v>1.1967000000000001E-7</c:v>
                </c:pt>
                <c:pt idx="2604">
                  <c:v>1.1899E-7</c:v>
                </c:pt>
                <c:pt idx="2605">
                  <c:v>1.1831000000000001E-7</c:v>
                </c:pt>
                <c:pt idx="2606">
                  <c:v>1.1764E-7</c:v>
                </c:pt>
                <c:pt idx="2607">
                  <c:v>1.1696999999999999E-7</c:v>
                </c:pt>
                <c:pt idx="2608">
                  <c:v>1.163E-7</c:v>
                </c:pt>
                <c:pt idx="2609">
                  <c:v>1.1564E-7</c:v>
                </c:pt>
                <c:pt idx="2610">
                  <c:v>1.1498E-7</c:v>
                </c:pt>
                <c:pt idx="2611">
                  <c:v>1.1431999999999999E-7</c:v>
                </c:pt>
                <c:pt idx="2612">
                  <c:v>1.1367E-7</c:v>
                </c:pt>
                <c:pt idx="2613">
                  <c:v>1.1302E-7</c:v>
                </c:pt>
                <c:pt idx="2614">
                  <c:v>1.1237000000000001E-7</c:v>
                </c:pt>
                <c:pt idx="2615">
                  <c:v>1.0091E-7</c:v>
                </c:pt>
                <c:pt idx="2616">
                  <c:v>9.8424999999999996E-8</c:v>
                </c:pt>
                <c:pt idx="2617">
                  <c:v>9.7864999999999997E-8</c:v>
                </c:pt>
                <c:pt idx="2618">
                  <c:v>9.7308E-8</c:v>
                </c:pt>
                <c:pt idx="2619">
                  <c:v>9.3999999999999995E-8</c:v>
                </c:pt>
                <c:pt idx="2620">
                  <c:v>9.0661999999999995E-8</c:v>
                </c:pt>
                <c:pt idx="2621">
                  <c:v>9.0148999999999995E-8</c:v>
                </c:pt>
                <c:pt idx="2622">
                  <c:v>8.9639E-8</c:v>
                </c:pt>
                <c:pt idx="2623">
                  <c:v>8.9131999999999994E-8</c:v>
                </c:pt>
                <c:pt idx="2624">
                  <c:v>8.8628000000000005E-8</c:v>
                </c:pt>
                <c:pt idx="2625">
                  <c:v>8.8127000000000006E-8</c:v>
                </c:pt>
                <c:pt idx="2626">
                  <c:v>8.7626999999999994E-8</c:v>
                </c:pt>
                <c:pt idx="2627">
                  <c:v>8.7128999999999999E-8</c:v>
                </c:pt>
                <c:pt idx="2628">
                  <c:v>8.6633000000000006E-8</c:v>
                </c:pt>
                <c:pt idx="2629">
                  <c:v>8.6139000000000001E-8</c:v>
                </c:pt>
                <c:pt idx="2630">
                  <c:v>8.5645999999999998E-8</c:v>
                </c:pt>
                <c:pt idx="2631">
                  <c:v>8.5154999999999997E-8</c:v>
                </c:pt>
                <c:pt idx="2632">
                  <c:v>8.4665999999999999E-8</c:v>
                </c:pt>
                <c:pt idx="2633">
                  <c:v>8.4178000000000001E-8</c:v>
                </c:pt>
                <c:pt idx="2634">
                  <c:v>8.3692000000000006E-8</c:v>
                </c:pt>
                <c:pt idx="2635">
                  <c:v>8.3208E-8</c:v>
                </c:pt>
                <c:pt idx="2636">
                  <c:v>8.2724999999999995E-8</c:v>
                </c:pt>
                <c:pt idx="2637">
                  <c:v>8.2245000000000006E-8</c:v>
                </c:pt>
                <c:pt idx="2638">
                  <c:v>8.1765000000000005E-8</c:v>
                </c:pt>
                <c:pt idx="2639">
                  <c:v>8.1288000000000006E-8</c:v>
                </c:pt>
                <c:pt idx="2640">
                  <c:v>8.0811999999999996E-8</c:v>
                </c:pt>
                <c:pt idx="2641">
                  <c:v>8.0337E-8</c:v>
                </c:pt>
                <c:pt idx="2642">
                  <c:v>7.9864000000000006E-8</c:v>
                </c:pt>
                <c:pt idx="2643">
                  <c:v>7.9393000000000002E-8</c:v>
                </c:pt>
                <c:pt idx="2644">
                  <c:v>7.8921999999999997E-8</c:v>
                </c:pt>
                <c:pt idx="2645">
                  <c:v>7.8452999999999995E-8</c:v>
                </c:pt>
                <c:pt idx="2646">
                  <c:v>7.7985999999999994E-8</c:v>
                </c:pt>
                <c:pt idx="2647">
                  <c:v>7.7518999999999994E-8</c:v>
                </c:pt>
                <c:pt idx="2648">
                  <c:v>7.7052999999999995E-8</c:v>
                </c:pt>
                <c:pt idx="2649">
                  <c:v>7.6588999999999998E-8</c:v>
                </c:pt>
                <c:pt idx="2650">
                  <c:v>7.6125000000000002E-8</c:v>
                </c:pt>
                <c:pt idx="2651">
                  <c:v>7.5662999999999994E-8</c:v>
                </c:pt>
                <c:pt idx="2652">
                  <c:v>7.5202000000000001E-8</c:v>
                </c:pt>
                <c:pt idx="2653">
                  <c:v>7.4742999999999996E-8</c:v>
                </c:pt>
                <c:pt idx="2654">
                  <c:v>7.4285000000000006E-8</c:v>
                </c:pt>
                <c:pt idx="2655">
                  <c:v>7.3828000000000004E-8</c:v>
                </c:pt>
                <c:pt idx="2656">
                  <c:v>7.3373000000000005E-8</c:v>
                </c:pt>
                <c:pt idx="2657">
                  <c:v>7.2919999999999994E-8</c:v>
                </c:pt>
                <c:pt idx="2658">
                  <c:v>7.2468999999999999E-8</c:v>
                </c:pt>
                <c:pt idx="2659">
                  <c:v>7.2019000000000005E-8</c:v>
                </c:pt>
                <c:pt idx="2660">
                  <c:v>7.1570999999999999E-8</c:v>
                </c:pt>
                <c:pt idx="2661">
                  <c:v>7.1123999999999996E-8</c:v>
                </c:pt>
                <c:pt idx="2662">
                  <c:v>7.0678999999999994E-8</c:v>
                </c:pt>
                <c:pt idx="2663">
                  <c:v>7.0235000000000007E-8</c:v>
                </c:pt>
                <c:pt idx="2664">
                  <c:v>6.9792999999999995E-8</c:v>
                </c:pt>
                <c:pt idx="2665">
                  <c:v>6.9352999999999999E-8</c:v>
                </c:pt>
                <c:pt idx="2666">
                  <c:v>6.8914000000000004E-8</c:v>
                </c:pt>
                <c:pt idx="2667">
                  <c:v>6.8476999999999998E-8</c:v>
                </c:pt>
                <c:pt idx="2668">
                  <c:v>6.8042999999999996E-8</c:v>
                </c:pt>
                <c:pt idx="2669">
                  <c:v>6.7609999999999995E-8</c:v>
                </c:pt>
                <c:pt idx="2670">
                  <c:v>6.7179999999999997E-8</c:v>
                </c:pt>
                <c:pt idx="2671">
                  <c:v>6.4448999999999997E-8</c:v>
                </c:pt>
                <c:pt idx="2672">
                  <c:v>6.3956999999999995E-8</c:v>
                </c:pt>
                <c:pt idx="2673">
                  <c:v>6.0047999999999996E-8</c:v>
                </c:pt>
                <c:pt idx="2674">
                  <c:v>5.8571000000000002E-8</c:v>
                </c:pt>
                <c:pt idx="2675">
                  <c:v>5.7593999999999999E-8</c:v>
                </c:pt>
                <c:pt idx="2676">
                  <c:v>5.6418999999999997E-8</c:v>
                </c:pt>
                <c:pt idx="2677">
                  <c:v>5.6061000000000002E-8</c:v>
                </c:pt>
                <c:pt idx="2678">
                  <c:v>5.5706000000000003E-8</c:v>
                </c:pt>
                <c:pt idx="2679">
                  <c:v>5.5354000000000001E-8</c:v>
                </c:pt>
                <c:pt idx="2680">
                  <c:v>5.5005000000000002E-8</c:v>
                </c:pt>
                <c:pt idx="2681">
                  <c:v>5.4659E-8</c:v>
                </c:pt>
                <c:pt idx="2682">
                  <c:v>5.4316000000000001E-8</c:v>
                </c:pt>
                <c:pt idx="2683">
                  <c:v>5.3974999999999999E-8</c:v>
                </c:pt>
                <c:pt idx="2684">
                  <c:v>5.3635999999999998E-8</c:v>
                </c:pt>
                <c:pt idx="2685">
                  <c:v>5.3300000000000001E-8</c:v>
                </c:pt>
                <c:pt idx="2686">
                  <c:v>5.2964999999999998E-8</c:v>
                </c:pt>
                <c:pt idx="2687">
                  <c:v>5.2631000000000003E-8</c:v>
                </c:pt>
                <c:pt idx="2688">
                  <c:v>5.2298999999999997E-8</c:v>
                </c:pt>
                <c:pt idx="2689">
                  <c:v>5.1966999999999998E-8</c:v>
                </c:pt>
                <c:pt idx="2690">
                  <c:v>5.1637000000000001E-8</c:v>
                </c:pt>
                <c:pt idx="2691">
                  <c:v>5.1307999999999999E-8</c:v>
                </c:pt>
                <c:pt idx="2692">
                  <c:v>5.0980999999999998E-8</c:v>
                </c:pt>
                <c:pt idx="2693">
                  <c:v>5.0653999999999998E-8</c:v>
                </c:pt>
                <c:pt idx="2694">
                  <c:v>5.0329E-8</c:v>
                </c:pt>
                <c:pt idx="2695">
                  <c:v>5.0005999999999998E-8</c:v>
                </c:pt>
                <c:pt idx="2696">
                  <c:v>4.9683000000000002E-8</c:v>
                </c:pt>
                <c:pt idx="2697">
                  <c:v>4.9362999999999997E-8</c:v>
                </c:pt>
                <c:pt idx="2698">
                  <c:v>4.9043999999999999E-8</c:v>
                </c:pt>
                <c:pt idx="2699">
                  <c:v>4.8727999999999998E-8</c:v>
                </c:pt>
                <c:pt idx="2700">
                  <c:v>4.8412999999999998E-8</c:v>
                </c:pt>
                <c:pt idx="2701">
                  <c:v>4.8100000000000001E-8</c:v>
                </c:pt>
                <c:pt idx="2702">
                  <c:v>4.7788999999999999E-8</c:v>
                </c:pt>
                <c:pt idx="2703">
                  <c:v>4.7478999999999998E-8</c:v>
                </c:pt>
                <c:pt idx="2704">
                  <c:v>4.7172E-8</c:v>
                </c:pt>
                <c:pt idx="2705">
                  <c:v>4.6866999999999999E-8</c:v>
                </c:pt>
                <c:pt idx="2706">
                  <c:v>4.6562999999999998E-8</c:v>
                </c:pt>
                <c:pt idx="2707">
                  <c:v>4.6262000000000001E-8</c:v>
                </c:pt>
                <c:pt idx="2708">
                  <c:v>4.5961999999999998E-8</c:v>
                </c:pt>
                <c:pt idx="2709">
                  <c:v>4.5663999999999998E-8</c:v>
                </c:pt>
                <c:pt idx="2710">
                  <c:v>4.5368E-8</c:v>
                </c:pt>
                <c:pt idx="2711">
                  <c:v>4.5073000000000003E-8</c:v>
                </c:pt>
                <c:pt idx="2712">
                  <c:v>4.4780000000000001E-8</c:v>
                </c:pt>
                <c:pt idx="2713">
                  <c:v>4.4488000000000001E-8</c:v>
                </c:pt>
                <c:pt idx="2714">
                  <c:v>4.4198000000000003E-8</c:v>
                </c:pt>
                <c:pt idx="2715">
                  <c:v>4.3909E-8</c:v>
                </c:pt>
                <c:pt idx="2716">
                  <c:v>4.3621999999999998E-8</c:v>
                </c:pt>
                <c:pt idx="2717">
                  <c:v>4.3335999999999998E-8</c:v>
                </c:pt>
                <c:pt idx="2718">
                  <c:v>4.3051E-8</c:v>
                </c:pt>
                <c:pt idx="2719">
                  <c:v>4.2768000000000003E-8</c:v>
                </c:pt>
                <c:pt idx="2720">
                  <c:v>4.2485E-8</c:v>
                </c:pt>
                <c:pt idx="2721">
                  <c:v>4.2203999999999999E-8</c:v>
                </c:pt>
                <c:pt idx="2722">
                  <c:v>4.1922999999999998E-8</c:v>
                </c:pt>
                <c:pt idx="2723">
                  <c:v>4.1643999999999999E-8</c:v>
                </c:pt>
                <c:pt idx="2724">
                  <c:v>3.0846999999999998E-8</c:v>
                </c:pt>
                <c:pt idx="2725">
                  <c:v>3.0588999999999997E-8</c:v>
                </c:pt>
                <c:pt idx="2726">
                  <c:v>3.0383000000000001E-8</c:v>
                </c:pt>
                <c:pt idx="2727">
                  <c:v>3.0176999999999999E-8</c:v>
                </c:pt>
                <c:pt idx="2728">
                  <c:v>2.9971999999999999E-8</c:v>
                </c:pt>
                <c:pt idx="2729">
                  <c:v>2.9767999999999999E-8</c:v>
                </c:pt>
                <c:pt idx="2730">
                  <c:v>2.9563999999999999E-8</c:v>
                </c:pt>
                <c:pt idx="2731">
                  <c:v>2.9361000000000001E-8</c:v>
                </c:pt>
                <c:pt idx="2732">
                  <c:v>2.9159E-8</c:v>
                </c:pt>
                <c:pt idx="2733">
                  <c:v>2.8958E-8</c:v>
                </c:pt>
                <c:pt idx="2734">
                  <c:v>2.8757999999999999E-8</c:v>
                </c:pt>
                <c:pt idx="2735">
                  <c:v>2.8559000000000001E-8</c:v>
                </c:pt>
                <c:pt idx="2736">
                  <c:v>2.8361000000000002E-8</c:v>
                </c:pt>
                <c:pt idx="2737">
                  <c:v>2.8164E-8</c:v>
                </c:pt>
                <c:pt idx="2738">
                  <c:v>2.7967999999999999E-8</c:v>
                </c:pt>
                <c:pt idx="2739">
                  <c:v>2.7773E-8</c:v>
                </c:pt>
                <c:pt idx="2740">
                  <c:v>2.7579000000000002E-8</c:v>
                </c:pt>
                <c:pt idx="2741">
                  <c:v>2.7386000000000001E-8</c:v>
                </c:pt>
                <c:pt idx="2742">
                  <c:v>2.7193999999999999E-8</c:v>
                </c:pt>
                <c:pt idx="2743">
                  <c:v>2.7003E-8</c:v>
                </c:pt>
                <c:pt idx="2744">
                  <c:v>2.6811999999999999E-8</c:v>
                </c:pt>
                <c:pt idx="2745">
                  <c:v>2.6623E-8</c:v>
                </c:pt>
                <c:pt idx="2746">
                  <c:v>2.6434E-8</c:v>
                </c:pt>
                <c:pt idx="2747">
                  <c:v>2.6245999999999999E-8</c:v>
                </c:pt>
                <c:pt idx="2748">
                  <c:v>2.6058999999999999E-8</c:v>
                </c:pt>
                <c:pt idx="2749">
                  <c:v>2.5872000000000002E-8</c:v>
                </c:pt>
                <c:pt idx="2750">
                  <c:v>2.5687E-8</c:v>
                </c:pt>
                <c:pt idx="2751">
                  <c:v>2.5501999999999999E-8</c:v>
                </c:pt>
                <c:pt idx="2752">
                  <c:v>2.5317999999999999E-8</c:v>
                </c:pt>
                <c:pt idx="2753">
                  <c:v>2.5135E-8</c:v>
                </c:pt>
                <c:pt idx="2754">
                  <c:v>2.4952999999999999E-8</c:v>
                </c:pt>
                <c:pt idx="2755">
                  <c:v>2.4771000000000001E-8</c:v>
                </c:pt>
                <c:pt idx="2756">
                  <c:v>2.4591000000000002E-8</c:v>
                </c:pt>
                <c:pt idx="2757">
                  <c:v>2.4410999999999999E-8</c:v>
                </c:pt>
                <c:pt idx="2758">
                  <c:v>2.4231E-8</c:v>
                </c:pt>
                <c:pt idx="2759">
                  <c:v>2.4053E-8</c:v>
                </c:pt>
                <c:pt idx="2760">
                  <c:v>2.3876000000000002E-8</c:v>
                </c:pt>
                <c:pt idx="2761">
                  <c:v>2.3698999999999999E-8</c:v>
                </c:pt>
                <c:pt idx="2762">
                  <c:v>2.3523000000000002E-8</c:v>
                </c:pt>
                <c:pt idx="2763">
                  <c:v>2.3349E-8</c:v>
                </c:pt>
                <c:pt idx="2764">
                  <c:v>2.3175000000000001E-8</c:v>
                </c:pt>
                <c:pt idx="2765">
                  <c:v>2.3002E-8</c:v>
                </c:pt>
                <c:pt idx="2766">
                  <c:v>2.283E-8</c:v>
                </c:pt>
                <c:pt idx="2767">
                  <c:v>2.2658E-8</c:v>
                </c:pt>
                <c:pt idx="2768">
                  <c:v>2.2487999999999999E-8</c:v>
                </c:pt>
                <c:pt idx="2769">
                  <c:v>2.2319E-8</c:v>
                </c:pt>
                <c:pt idx="2770">
                  <c:v>2.2151000000000001E-8</c:v>
                </c:pt>
                <c:pt idx="2771">
                  <c:v>2.1982999999999999E-8</c:v>
                </c:pt>
                <c:pt idx="2772">
                  <c:v>2.1816999999999999E-8</c:v>
                </c:pt>
                <c:pt idx="2773">
                  <c:v>2.1651E-8</c:v>
                </c:pt>
                <c:pt idx="2774">
                  <c:v>2.1486999999999999E-8</c:v>
                </c:pt>
                <c:pt idx="2775">
                  <c:v>2.1324E-8</c:v>
                </c:pt>
                <c:pt idx="2776">
                  <c:v>2.1161E-8</c:v>
                </c:pt>
                <c:pt idx="2777">
                  <c:v>2.0999999999999999E-8</c:v>
                </c:pt>
                <c:pt idx="2778">
                  <c:v>2.0838999999999999E-8</c:v>
                </c:pt>
                <c:pt idx="2779">
                  <c:v>2.0680000000000001E-8</c:v>
                </c:pt>
                <c:pt idx="2780">
                  <c:v>2.0522E-8</c:v>
                </c:pt>
                <c:pt idx="2781">
                  <c:v>2.0365000000000001E-8</c:v>
                </c:pt>
                <c:pt idx="2782">
                  <c:v>2.021E-8</c:v>
                </c:pt>
                <c:pt idx="2783">
                  <c:v>2.0056000000000001E-8</c:v>
                </c:pt>
                <c:pt idx="2784">
                  <c:v>1.9903E-8</c:v>
                </c:pt>
                <c:pt idx="2785">
                  <c:v>1.9750999999999999E-8</c:v>
                </c:pt>
                <c:pt idx="2786">
                  <c:v>1.9601000000000001E-8</c:v>
                </c:pt>
                <c:pt idx="2787">
                  <c:v>1.9452000000000001E-8</c:v>
                </c:pt>
                <c:pt idx="2788">
                  <c:v>1.9303999999999999E-8</c:v>
                </c:pt>
                <c:pt idx="2789">
                  <c:v>1.9157999999999999E-8</c:v>
                </c:pt>
                <c:pt idx="2790">
                  <c:v>1.9011999999999998E-8</c:v>
                </c:pt>
                <c:pt idx="2791">
                  <c:v>1.8868000000000001E-8</c:v>
                </c:pt>
                <c:pt idx="2792">
                  <c:v>1.8725000000000001E-8</c:v>
                </c:pt>
                <c:pt idx="2793">
                  <c:v>1.8582999999999998E-8</c:v>
                </c:pt>
                <c:pt idx="2794">
                  <c:v>1.8442000000000001E-8</c:v>
                </c:pt>
                <c:pt idx="2795">
                  <c:v>1.8302000000000001E-8</c:v>
                </c:pt>
                <c:pt idx="2796">
                  <c:v>1.8164E-8</c:v>
                </c:pt>
                <c:pt idx="2797">
                  <c:v>1.8025999999999999E-8</c:v>
                </c:pt>
                <c:pt idx="2798">
                  <c:v>1.789E-8</c:v>
                </c:pt>
                <c:pt idx="2799">
                  <c:v>1.7754999999999999E-8</c:v>
                </c:pt>
                <c:pt idx="2800">
                  <c:v>1.7620999999999999E-8</c:v>
                </c:pt>
                <c:pt idx="2801">
                  <c:v>1.7488000000000001E-8</c:v>
                </c:pt>
                <c:pt idx="2802">
                  <c:v>1.7357000000000001E-8</c:v>
                </c:pt>
                <c:pt idx="2803">
                  <c:v>1.7226999999999999E-8</c:v>
                </c:pt>
                <c:pt idx="2804">
                  <c:v>1.7097999999999999E-8</c:v>
                </c:pt>
                <c:pt idx="2805">
                  <c:v>1.6969999999999999E-8</c:v>
                </c:pt>
                <c:pt idx="2806">
                  <c:v>1.6843999999999998E-8</c:v>
                </c:pt>
                <c:pt idx="2807">
                  <c:v>1.6718999999999999E-8</c:v>
                </c:pt>
                <c:pt idx="2808">
                  <c:v>1.6595000000000001E-8</c:v>
                </c:pt>
                <c:pt idx="2809">
                  <c:v>1.6472E-8</c:v>
                </c:pt>
                <c:pt idx="2810">
                  <c:v>1.6350000000000001E-8</c:v>
                </c:pt>
                <c:pt idx="2811">
                  <c:v>1.623E-8</c:v>
                </c:pt>
                <c:pt idx="2812">
                  <c:v>1.611E-8</c:v>
                </c:pt>
                <c:pt idx="2813">
                  <c:v>1.5991999999999999E-8</c:v>
                </c:pt>
                <c:pt idx="2814">
                  <c:v>1.5874E-8</c:v>
                </c:pt>
                <c:pt idx="2815">
                  <c:v>1.5758000000000001E-8</c:v>
                </c:pt>
                <c:pt idx="2816">
                  <c:v>1.5643E-8</c:v>
                </c:pt>
                <c:pt idx="2817">
                  <c:v>1.5527999999999998E-8</c:v>
                </c:pt>
                <c:pt idx="2818">
                  <c:v>1.5414999999999999E-8</c:v>
                </c:pt>
                <c:pt idx="2819">
                  <c:v>1.5303000000000001E-8</c:v>
                </c:pt>
                <c:pt idx="2820">
                  <c:v>1.5191E-8</c:v>
                </c:pt>
                <c:pt idx="2821">
                  <c:v>1.5081000000000001E-8</c:v>
                </c:pt>
                <c:pt idx="2822">
                  <c:v>1.4970999999999999E-8</c:v>
                </c:pt>
                <c:pt idx="2823">
                  <c:v>1.4863E-8</c:v>
                </c:pt>
                <c:pt idx="2824">
                  <c:v>1.4755E-8</c:v>
                </c:pt>
                <c:pt idx="2825">
                  <c:v>1.4648E-8</c:v>
                </c:pt>
                <c:pt idx="2826">
                  <c:v>1.4542E-8</c:v>
                </c:pt>
                <c:pt idx="2827">
                  <c:v>1.4437000000000001E-8</c:v>
                </c:pt>
                <c:pt idx="2828">
                  <c:v>1.4333E-8</c:v>
                </c:pt>
                <c:pt idx="2829">
                  <c:v>1.4230000000000001E-8</c:v>
                </c:pt>
                <c:pt idx="2830">
                  <c:v>1.4127E-8</c:v>
                </c:pt>
                <c:pt idx="2831">
                  <c:v>1.4025E-8</c:v>
                </c:pt>
                <c:pt idx="2832">
                  <c:v>1.3923999999999999E-8</c:v>
                </c:pt>
                <c:pt idx="2833">
                  <c:v>1.3824E-8</c:v>
                </c:pt>
                <c:pt idx="2834">
                  <c:v>1.3723999999999999E-8</c:v>
                </c:pt>
                <c:pt idx="2835">
                  <c:v>1.3625E-8</c:v>
                </c:pt>
                <c:pt idx="2836">
                  <c:v>1.3526999999999999E-8</c:v>
                </c:pt>
                <c:pt idx="2837">
                  <c:v>1.343E-8</c:v>
                </c:pt>
                <c:pt idx="2838">
                  <c:v>1.3332999999999999E-8</c:v>
                </c:pt>
                <c:pt idx="2839">
                  <c:v>1.3236E-8</c:v>
                </c:pt>
                <c:pt idx="2840">
                  <c:v>1.3141E-8</c:v>
                </c:pt>
                <c:pt idx="2841">
                  <c:v>1.3046E-8</c:v>
                </c:pt>
                <c:pt idx="2842">
                  <c:v>1.2952000000000001E-8</c:v>
                </c:pt>
                <c:pt idx="2843">
                  <c:v>1.2858E-8</c:v>
                </c:pt>
                <c:pt idx="2844">
                  <c:v>1.2766E-8</c:v>
                </c:pt>
                <c:pt idx="2845">
                  <c:v>1.2674E-8</c:v>
                </c:pt>
                <c:pt idx="2846">
                  <c:v>1.2582999999999999E-8</c:v>
                </c:pt>
                <c:pt idx="2847">
                  <c:v>1.2492E-8</c:v>
                </c:pt>
                <c:pt idx="2848">
                  <c:v>1.2402000000000001E-8</c:v>
                </c:pt>
                <c:pt idx="2849">
                  <c:v>1.2313000000000001E-8</c:v>
                </c:pt>
                <c:pt idx="2850">
                  <c:v>1.2225E-8</c:v>
                </c:pt>
                <c:pt idx="2851">
                  <c:v>1.2137999999999999E-8</c:v>
                </c:pt>
                <c:pt idx="2852">
                  <c:v>1.2051E-8</c:v>
                </c:pt>
                <c:pt idx="2853">
                  <c:v>1.1965E-8</c:v>
                </c:pt>
                <c:pt idx="2854">
                  <c:v>1.1879E-8</c:v>
                </c:pt>
                <c:pt idx="2855">
                  <c:v>1.1795000000000001E-8</c:v>
                </c:pt>
                <c:pt idx="2856">
                  <c:v>1.1711E-8</c:v>
                </c:pt>
                <c:pt idx="2857">
                  <c:v>1.1627E-8</c:v>
                </c:pt>
                <c:pt idx="2858">
                  <c:v>1.1545E-8</c:v>
                </c:pt>
                <c:pt idx="2859">
                  <c:v>1.1463E-8</c:v>
                </c:pt>
                <c:pt idx="2860">
                  <c:v>1.1380999999999999E-8</c:v>
                </c:pt>
                <c:pt idx="2861">
                  <c:v>1.13E-8</c:v>
                </c:pt>
                <c:pt idx="2862">
                  <c:v>1.1220000000000001E-8</c:v>
                </c:pt>
                <c:pt idx="2863">
                  <c:v>1.1141E-8</c:v>
                </c:pt>
                <c:pt idx="2864">
                  <c:v>1.1063E-8</c:v>
                </c:pt>
                <c:pt idx="2865">
                  <c:v>1.0985E-8</c:v>
                </c:pt>
                <c:pt idx="2866">
                  <c:v>1.0908000000000001E-8</c:v>
                </c:pt>
                <c:pt idx="2867">
                  <c:v>1.0832000000000001E-8</c:v>
                </c:pt>
                <c:pt idx="2868">
                  <c:v>1.0756E-8</c:v>
                </c:pt>
                <c:pt idx="2869">
                  <c:v>1.0681E-8</c:v>
                </c:pt>
                <c:pt idx="2870">
                  <c:v>1.0607E-8</c:v>
                </c:pt>
                <c:pt idx="2871">
                  <c:v>1.0534E-8</c:v>
                </c:pt>
                <c:pt idx="2872">
                  <c:v>1.0461E-8</c:v>
                </c:pt>
                <c:pt idx="2873">
                  <c:v>1.0389E-8</c:v>
                </c:pt>
                <c:pt idx="2874">
                  <c:v>1.0318E-8</c:v>
                </c:pt>
                <c:pt idx="2875">
                  <c:v>1.0247000000000001E-8</c:v>
                </c:pt>
                <c:pt idx="2876">
                  <c:v>1.0177000000000001E-8</c:v>
                </c:pt>
                <c:pt idx="2877">
                  <c:v>1.0108E-8</c:v>
                </c:pt>
                <c:pt idx="2878">
                  <c:v>1.0039999999999999E-8</c:v>
                </c:pt>
                <c:pt idx="2879">
                  <c:v>9.9721000000000003E-9</c:v>
                </c:pt>
                <c:pt idx="2880">
                  <c:v>9.9052999999999997E-9</c:v>
                </c:pt>
                <c:pt idx="2881">
                  <c:v>9.8393999999999998E-9</c:v>
                </c:pt>
                <c:pt idx="2882">
                  <c:v>9.7741999999999996E-9</c:v>
                </c:pt>
                <c:pt idx="2883">
                  <c:v>9.7099000000000001E-9</c:v>
                </c:pt>
                <c:pt idx="2884">
                  <c:v>9.6463000000000005E-9</c:v>
                </c:pt>
                <c:pt idx="2885">
                  <c:v>9.5835999999999999E-9</c:v>
                </c:pt>
                <c:pt idx="2886">
                  <c:v>9.5217999999999999E-9</c:v>
                </c:pt>
                <c:pt idx="2887">
                  <c:v>9.4606999999999998E-9</c:v>
                </c:pt>
                <c:pt idx="2888">
                  <c:v>9.4003999999999999E-9</c:v>
                </c:pt>
                <c:pt idx="2889">
                  <c:v>9.3409000000000003E-9</c:v>
                </c:pt>
                <c:pt idx="2890">
                  <c:v>9.2822999999999997E-9</c:v>
                </c:pt>
                <c:pt idx="2891">
                  <c:v>9.2244000000000005E-9</c:v>
                </c:pt>
                <c:pt idx="2892">
                  <c:v>9.1673E-9</c:v>
                </c:pt>
                <c:pt idx="2893">
                  <c:v>9.1108999999999992E-9</c:v>
                </c:pt>
                <c:pt idx="2894">
                  <c:v>9.0553000000000004E-9</c:v>
                </c:pt>
                <c:pt idx="2895">
                  <c:v>9.0005000000000001E-9</c:v>
                </c:pt>
                <c:pt idx="2896">
                  <c:v>8.9462999999999992E-9</c:v>
                </c:pt>
                <c:pt idx="2897">
                  <c:v>8.8927999999999997E-9</c:v>
                </c:pt>
                <c:pt idx="2898">
                  <c:v>8.8400000000000001E-9</c:v>
                </c:pt>
                <c:pt idx="2899">
                  <c:v>8.7877999999999998E-9</c:v>
                </c:pt>
                <c:pt idx="2900">
                  <c:v>8.7362000000000005E-9</c:v>
                </c:pt>
                <c:pt idx="2901">
                  <c:v>8.6852999999999994E-9</c:v>
                </c:pt>
                <c:pt idx="2902">
                  <c:v>8.6349000000000004E-9</c:v>
                </c:pt>
                <c:pt idx="2903">
                  <c:v>8.5850000000000004E-9</c:v>
                </c:pt>
                <c:pt idx="2904">
                  <c:v>8.5356999999999998E-9</c:v>
                </c:pt>
                <c:pt idx="2905">
                  <c:v>8.4870000000000002E-9</c:v>
                </c:pt>
                <c:pt idx="2906">
                  <c:v>8.4387000000000006E-9</c:v>
                </c:pt>
                <c:pt idx="2907">
                  <c:v>8.3909E-9</c:v>
                </c:pt>
                <c:pt idx="2908">
                  <c:v>8.3436E-9</c:v>
                </c:pt>
                <c:pt idx="2909">
                  <c:v>8.2967000000000001E-9</c:v>
                </c:pt>
                <c:pt idx="2910">
                  <c:v>8.2502000000000003E-9</c:v>
                </c:pt>
                <c:pt idx="2911">
                  <c:v>8.2041999999999994E-9</c:v>
                </c:pt>
                <c:pt idx="2912">
                  <c:v>8.1584999999999999E-9</c:v>
                </c:pt>
                <c:pt idx="2913">
                  <c:v>8.1132999999999993E-9</c:v>
                </c:pt>
                <c:pt idx="2914">
                  <c:v>8.0684E-9</c:v>
                </c:pt>
                <c:pt idx="2915">
                  <c:v>8.0238000000000004E-9</c:v>
                </c:pt>
                <c:pt idx="2916">
                  <c:v>7.9795999999999992E-9</c:v>
                </c:pt>
                <c:pt idx="2917">
                  <c:v>7.9356999999999994E-9</c:v>
                </c:pt>
                <c:pt idx="2918">
                  <c:v>7.8920999999999992E-9</c:v>
                </c:pt>
                <c:pt idx="2919">
                  <c:v>7.8488000000000004E-9</c:v>
                </c:pt>
                <c:pt idx="2920">
                  <c:v>7.8057999999999997E-9</c:v>
                </c:pt>
                <c:pt idx="2921">
                  <c:v>7.7629999999999998E-9</c:v>
                </c:pt>
                <c:pt idx="2922">
                  <c:v>7.7204999999999996E-9</c:v>
                </c:pt>
                <c:pt idx="2923">
                  <c:v>7.6783000000000007E-9</c:v>
                </c:pt>
                <c:pt idx="2924">
                  <c:v>7.6363999999999998E-9</c:v>
                </c:pt>
                <c:pt idx="2925">
                  <c:v>7.5945999999999994E-9</c:v>
                </c:pt>
                <c:pt idx="2926">
                  <c:v>7.5531000000000003E-9</c:v>
                </c:pt>
                <c:pt idx="2927">
                  <c:v>7.5117E-9</c:v>
                </c:pt>
                <c:pt idx="2928">
                  <c:v>7.4705999999999994E-9</c:v>
                </c:pt>
                <c:pt idx="2929">
                  <c:v>7.4296000000000001E-9</c:v>
                </c:pt>
                <c:pt idx="2930">
                  <c:v>7.3887000000000003E-9</c:v>
                </c:pt>
                <c:pt idx="2931">
                  <c:v>7.3481000000000003E-9</c:v>
                </c:pt>
                <c:pt idx="2932">
                  <c:v>7.3075999999999999E-9</c:v>
                </c:pt>
                <c:pt idx="2933">
                  <c:v>7.2673000000000003E-9</c:v>
                </c:pt>
                <c:pt idx="2934">
                  <c:v>7.2272E-9</c:v>
                </c:pt>
                <c:pt idx="2935">
                  <c:v>7.1872999999999998E-9</c:v>
                </c:pt>
                <c:pt idx="2936">
                  <c:v>7.1475999999999996E-9</c:v>
                </c:pt>
                <c:pt idx="2937">
                  <c:v>7.1081000000000003E-9</c:v>
                </c:pt>
                <c:pt idx="2938">
                  <c:v>7.0688000000000002E-9</c:v>
                </c:pt>
                <c:pt idx="2939">
                  <c:v>7.0297000000000002E-9</c:v>
                </c:pt>
                <c:pt idx="2940">
                  <c:v>6.9908999999999999E-9</c:v>
                </c:pt>
                <c:pt idx="2941">
                  <c:v>6.9522E-9</c:v>
                </c:pt>
                <c:pt idx="2942">
                  <c:v>6.9137999999999998E-9</c:v>
                </c:pt>
                <c:pt idx="2943">
                  <c:v>6.8755999999999997E-9</c:v>
                </c:pt>
                <c:pt idx="2944">
                  <c:v>6.8375999999999996E-9</c:v>
                </c:pt>
                <c:pt idx="2945">
                  <c:v>6.7997999999999996E-9</c:v>
                </c:pt>
                <c:pt idx="2946">
                  <c:v>6.7621999999999997E-9</c:v>
                </c:pt>
                <c:pt idx="2947">
                  <c:v>6.7249000000000002E-9</c:v>
                </c:pt>
                <c:pt idx="2948">
                  <c:v>6.6877000000000004E-9</c:v>
                </c:pt>
                <c:pt idx="2949">
                  <c:v>6.6506999999999998E-9</c:v>
                </c:pt>
                <c:pt idx="2950">
                  <c:v>6.6139000000000001E-9</c:v>
                </c:pt>
                <c:pt idx="2951">
                  <c:v>6.5772999999999996E-9</c:v>
                </c:pt>
                <c:pt idx="2952">
                  <c:v>6.5408000000000004E-9</c:v>
                </c:pt>
                <c:pt idx="2953">
                  <c:v>6.5044999999999996E-9</c:v>
                </c:pt>
                <c:pt idx="2954">
                  <c:v>6.4683999999999997E-9</c:v>
                </c:pt>
                <c:pt idx="2955">
                  <c:v>6.4324999999999999E-9</c:v>
                </c:pt>
                <c:pt idx="2956">
                  <c:v>6.3966999999999996E-9</c:v>
                </c:pt>
                <c:pt idx="2957">
                  <c:v>6.3611999999999999E-9</c:v>
                </c:pt>
                <c:pt idx="2958">
                  <c:v>6.3257000000000002E-9</c:v>
                </c:pt>
                <c:pt idx="2959">
                  <c:v>6.2905000000000001E-9</c:v>
                </c:pt>
                <c:pt idx="2960">
                  <c:v>6.2553999999999997E-9</c:v>
                </c:pt>
                <c:pt idx="2961">
                  <c:v>6.2205000000000002E-9</c:v>
                </c:pt>
                <c:pt idx="2962">
                  <c:v>6.1857999999999999E-9</c:v>
                </c:pt>
                <c:pt idx="2963">
                  <c:v>6.1511000000000004E-9</c:v>
                </c:pt>
                <c:pt idx="2964">
                  <c:v>6.1166999999999998E-9</c:v>
                </c:pt>
                <c:pt idx="2965">
                  <c:v>6.0823999999999996E-9</c:v>
                </c:pt>
                <c:pt idx="2966">
                  <c:v>6.0481999999999999E-9</c:v>
                </c:pt>
                <c:pt idx="2967">
                  <c:v>6.0140999999999997E-9</c:v>
                </c:pt>
                <c:pt idx="2968">
                  <c:v>5.9801999999999997E-9</c:v>
                </c:pt>
                <c:pt idx="2969">
                  <c:v>5.9464999999999997E-9</c:v>
                </c:pt>
                <c:pt idx="2970">
                  <c:v>5.9127999999999997E-9</c:v>
                </c:pt>
                <c:pt idx="2971">
                  <c:v>5.8792000000000001E-9</c:v>
                </c:pt>
                <c:pt idx="2972">
                  <c:v>5.8457999999999998E-9</c:v>
                </c:pt>
                <c:pt idx="2973">
                  <c:v>5.8124999999999999E-9</c:v>
                </c:pt>
                <c:pt idx="2974">
                  <c:v>5.7794000000000001E-9</c:v>
                </c:pt>
                <c:pt idx="2975">
                  <c:v>5.7463999999999999E-9</c:v>
                </c:pt>
                <c:pt idx="2976">
                  <c:v>5.7135000000000002E-9</c:v>
                </c:pt>
                <c:pt idx="2977">
                  <c:v>5.6807999999999997E-9</c:v>
                </c:pt>
                <c:pt idx="2978">
                  <c:v>5.6482000000000004E-9</c:v>
                </c:pt>
                <c:pt idx="2979">
                  <c:v>5.6158000000000004E-9</c:v>
                </c:pt>
                <c:pt idx="2980">
                  <c:v>5.5835999999999996E-9</c:v>
                </c:pt>
                <c:pt idx="2981">
                  <c:v>5.5515000000000001E-9</c:v>
                </c:pt>
                <c:pt idx="2982">
                  <c:v>5.5195999999999998E-9</c:v>
                </c:pt>
                <c:pt idx="2983">
                  <c:v>5.4878E-9</c:v>
                </c:pt>
                <c:pt idx="2984">
                  <c:v>5.4562000000000002E-9</c:v>
                </c:pt>
                <c:pt idx="2985">
                  <c:v>5.4247000000000001E-9</c:v>
                </c:pt>
                <c:pt idx="2986">
                  <c:v>5.3934E-9</c:v>
                </c:pt>
                <c:pt idx="2987">
                  <c:v>5.3622000000000004E-9</c:v>
                </c:pt>
                <c:pt idx="2988">
                  <c:v>5.3311000000000003E-9</c:v>
                </c:pt>
                <c:pt idx="2989">
                  <c:v>5.3000999999999999E-9</c:v>
                </c:pt>
                <c:pt idx="2990">
                  <c:v>5.2693000000000004E-9</c:v>
                </c:pt>
                <c:pt idx="2991">
                  <c:v>5.2385999999999997E-9</c:v>
                </c:pt>
                <c:pt idx="2992">
                  <c:v>5.2080000000000002E-9</c:v>
                </c:pt>
                <c:pt idx="2993">
                  <c:v>5.1776E-9</c:v>
                </c:pt>
                <c:pt idx="2994">
                  <c:v>5.1473000000000002E-9</c:v>
                </c:pt>
                <c:pt idx="2995">
                  <c:v>5.1171E-9</c:v>
                </c:pt>
                <c:pt idx="2996">
                  <c:v>5.0870999999999999E-9</c:v>
                </c:pt>
                <c:pt idx="2997">
                  <c:v>5.0572999999999999E-9</c:v>
                </c:pt>
                <c:pt idx="2998">
                  <c:v>5.0276000000000003E-9</c:v>
                </c:pt>
                <c:pt idx="2999">
                  <c:v>4.9980000000000003E-9</c:v>
                </c:pt>
                <c:pt idx="3000">
                  <c:v>4.9685E-9</c:v>
                </c:pt>
                <c:pt idx="3001">
                  <c:v>4.9391999999999997E-9</c:v>
                </c:pt>
                <c:pt idx="3002">
                  <c:v>4.9099000000000002E-9</c:v>
                </c:pt>
                <c:pt idx="3003">
                  <c:v>4.8807999999999999E-9</c:v>
                </c:pt>
                <c:pt idx="3004">
                  <c:v>4.8518000000000001E-9</c:v>
                </c:pt>
                <c:pt idx="3005">
                  <c:v>4.8229E-9</c:v>
                </c:pt>
                <c:pt idx="3006">
                  <c:v>4.7941000000000002E-9</c:v>
                </c:pt>
                <c:pt idx="3007">
                  <c:v>4.7654000000000001E-9</c:v>
                </c:pt>
                <c:pt idx="3008">
                  <c:v>4.7367999999999996E-9</c:v>
                </c:pt>
                <c:pt idx="3009">
                  <c:v>4.7084E-9</c:v>
                </c:pt>
                <c:pt idx="3010">
                  <c:v>4.6801E-9</c:v>
                </c:pt>
                <c:pt idx="3011">
                  <c:v>4.6518999999999996E-9</c:v>
                </c:pt>
                <c:pt idx="3012">
                  <c:v>4.6237999999999997E-9</c:v>
                </c:pt>
                <c:pt idx="3013">
                  <c:v>4.5958999999999998E-9</c:v>
                </c:pt>
                <c:pt idx="3014">
                  <c:v>4.5681000000000004E-9</c:v>
                </c:pt>
                <c:pt idx="3015">
                  <c:v>4.5405000000000002E-9</c:v>
                </c:pt>
                <c:pt idx="3016">
                  <c:v>4.5129999999999996E-9</c:v>
                </c:pt>
                <c:pt idx="3017">
                  <c:v>4.4856000000000003E-9</c:v>
                </c:pt>
                <c:pt idx="3018">
                  <c:v>4.4582999999999998E-9</c:v>
                </c:pt>
                <c:pt idx="3019">
                  <c:v>4.4312000000000002E-9</c:v>
                </c:pt>
                <c:pt idx="3020">
                  <c:v>4.4042000000000002E-9</c:v>
                </c:pt>
                <c:pt idx="3021">
                  <c:v>4.3772000000000001E-9</c:v>
                </c:pt>
                <c:pt idx="3022">
                  <c:v>4.3504000000000002E-9</c:v>
                </c:pt>
                <c:pt idx="3023">
                  <c:v>4.3236000000000002E-9</c:v>
                </c:pt>
                <c:pt idx="3024">
                  <c:v>4.2968999999999999E-9</c:v>
                </c:pt>
                <c:pt idx="3025">
                  <c:v>4.2703E-9</c:v>
                </c:pt>
                <c:pt idx="3026">
                  <c:v>4.2437000000000001E-9</c:v>
                </c:pt>
                <c:pt idx="3027">
                  <c:v>4.2171999999999999E-9</c:v>
                </c:pt>
                <c:pt idx="3028">
                  <c:v>4.1908E-9</c:v>
                </c:pt>
                <c:pt idx="3029">
                  <c:v>4.1644999999999998E-9</c:v>
                </c:pt>
                <c:pt idx="3030">
                  <c:v>4.1381999999999996E-9</c:v>
                </c:pt>
                <c:pt idx="3031">
                  <c:v>4.1119999999999999E-9</c:v>
                </c:pt>
                <c:pt idx="3032">
                  <c:v>4.0858999999999997E-9</c:v>
                </c:pt>
                <c:pt idx="3033">
                  <c:v>4.0598000000000004E-9</c:v>
                </c:pt>
                <c:pt idx="3034">
                  <c:v>4.0337999999999999E-9</c:v>
                </c:pt>
                <c:pt idx="3035">
                  <c:v>4.0078999999999998E-9</c:v>
                </c:pt>
                <c:pt idx="3036">
                  <c:v>3.9821000000000001E-9</c:v>
                </c:pt>
                <c:pt idx="3037">
                  <c:v>3.9564000000000001E-9</c:v>
                </c:pt>
                <c:pt idx="3038">
                  <c:v>3.9307999999999997E-9</c:v>
                </c:pt>
                <c:pt idx="3039">
                  <c:v>3.9052999999999997E-9</c:v>
                </c:pt>
                <c:pt idx="3040">
                  <c:v>3.8799000000000002E-9</c:v>
                </c:pt>
                <c:pt idx="3041">
                  <c:v>3.8546000000000003E-9</c:v>
                </c:pt>
                <c:pt idx="3042">
                  <c:v>3.8294E-9</c:v>
                </c:pt>
                <c:pt idx="3043">
                  <c:v>3.8043000000000002E-9</c:v>
                </c:pt>
                <c:pt idx="3044">
                  <c:v>3.7794000000000004E-9</c:v>
                </c:pt>
                <c:pt idx="3045">
                  <c:v>3.7544999999999998E-9</c:v>
                </c:pt>
                <c:pt idx="3046">
                  <c:v>3.7298000000000001E-9</c:v>
                </c:pt>
                <c:pt idx="3047">
                  <c:v>3.7052E-9</c:v>
                </c:pt>
                <c:pt idx="3048">
                  <c:v>3.6806999999999999E-9</c:v>
                </c:pt>
                <c:pt idx="3049">
                  <c:v>3.6562999999999999E-9</c:v>
                </c:pt>
                <c:pt idx="3050">
                  <c:v>3.6320999999999999E-9</c:v>
                </c:pt>
                <c:pt idx="3051">
                  <c:v>3.6081E-9</c:v>
                </c:pt>
                <c:pt idx="3052">
                  <c:v>3.5841000000000001E-9</c:v>
                </c:pt>
                <c:pt idx="3053">
                  <c:v>3.5603000000000002E-9</c:v>
                </c:pt>
                <c:pt idx="3054">
                  <c:v>3.5364999999999999E-9</c:v>
                </c:pt>
                <c:pt idx="3055">
                  <c:v>3.5130000000000002E-9</c:v>
                </c:pt>
                <c:pt idx="3056">
                  <c:v>3.4895E-9</c:v>
                </c:pt>
                <c:pt idx="3057">
                  <c:v>3.4660999999999998E-9</c:v>
                </c:pt>
                <c:pt idx="3058">
                  <c:v>3.4429000000000002E-9</c:v>
                </c:pt>
                <c:pt idx="3059">
                  <c:v>3.4198000000000001E-9</c:v>
                </c:pt>
                <c:pt idx="3060">
                  <c:v>3.3968000000000001E-9</c:v>
                </c:pt>
                <c:pt idx="3061">
                  <c:v>3.3740000000000001E-9</c:v>
                </c:pt>
                <c:pt idx="3062">
                  <c:v>3.3512000000000002E-9</c:v>
                </c:pt>
                <c:pt idx="3063">
                  <c:v>3.3285999999999999E-9</c:v>
                </c:pt>
                <c:pt idx="3064">
                  <c:v>3.3062E-9</c:v>
                </c:pt>
                <c:pt idx="3065">
                  <c:v>3.2838000000000002E-9</c:v>
                </c:pt>
                <c:pt idx="3066">
                  <c:v>3.2616E-9</c:v>
                </c:pt>
                <c:pt idx="3067">
                  <c:v>3.2394999999999998E-9</c:v>
                </c:pt>
                <c:pt idx="3068">
                  <c:v>3.2175000000000001E-9</c:v>
                </c:pt>
                <c:pt idx="3069">
                  <c:v>3.1957E-9</c:v>
                </c:pt>
                <c:pt idx="3070">
                  <c:v>3.1739E-9</c:v>
                </c:pt>
                <c:pt idx="3071">
                  <c:v>3.1524E-9</c:v>
                </c:pt>
                <c:pt idx="3072">
                  <c:v>3.1309E-9</c:v>
                </c:pt>
                <c:pt idx="3073">
                  <c:v>3.1096000000000001E-9</c:v>
                </c:pt>
                <c:pt idx="3074">
                  <c:v>3.0884999999999998E-9</c:v>
                </c:pt>
                <c:pt idx="3075">
                  <c:v>3.0675E-9</c:v>
                </c:pt>
                <c:pt idx="3076">
                  <c:v>3.0465999999999998E-9</c:v>
                </c:pt>
                <c:pt idx="3077">
                  <c:v>3.0259000000000001E-9</c:v>
                </c:pt>
                <c:pt idx="3078">
                  <c:v>3.0053E-9</c:v>
                </c:pt>
                <c:pt idx="3079">
                  <c:v>2.9847999999999999E-9</c:v>
                </c:pt>
                <c:pt idx="3080">
                  <c:v>2.9643999999999998E-9</c:v>
                </c:pt>
                <c:pt idx="3081">
                  <c:v>2.9441000000000002E-9</c:v>
                </c:pt>
                <c:pt idx="3082">
                  <c:v>2.9239999999999998E-9</c:v>
                </c:pt>
                <c:pt idx="3083">
                  <c:v>2.9038999999999999E-9</c:v>
                </c:pt>
                <c:pt idx="3084">
                  <c:v>2.8838999999999999E-9</c:v>
                </c:pt>
                <c:pt idx="3085">
                  <c:v>2.864E-9</c:v>
                </c:pt>
                <c:pt idx="3086">
                  <c:v>2.8442000000000002E-9</c:v>
                </c:pt>
                <c:pt idx="3087">
                  <c:v>2.8244999999999999E-9</c:v>
                </c:pt>
                <c:pt idx="3088">
                  <c:v>2.8049000000000001E-9</c:v>
                </c:pt>
                <c:pt idx="3089">
                  <c:v>2.7852999999999999E-9</c:v>
                </c:pt>
                <c:pt idx="3090">
                  <c:v>2.7659000000000001E-9</c:v>
                </c:pt>
                <c:pt idx="3091">
                  <c:v>2.7465E-9</c:v>
                </c:pt>
                <c:pt idx="3092">
                  <c:v>2.7271999999999998E-9</c:v>
                </c:pt>
                <c:pt idx="3093">
                  <c:v>2.7080000000000002E-9</c:v>
                </c:pt>
                <c:pt idx="3094">
                  <c:v>2.6889000000000001E-9</c:v>
                </c:pt>
                <c:pt idx="3095">
                  <c:v>2.6698E-9</c:v>
                </c:pt>
                <c:pt idx="3096">
                  <c:v>2.6509E-9</c:v>
                </c:pt>
                <c:pt idx="3097">
                  <c:v>2.6321E-9</c:v>
                </c:pt>
                <c:pt idx="3098">
                  <c:v>2.6134000000000001E-9</c:v>
                </c:pt>
                <c:pt idx="3099">
                  <c:v>2.5948000000000002E-9</c:v>
                </c:pt>
                <c:pt idx="3100">
                  <c:v>2.5763999999999999E-9</c:v>
                </c:pt>
                <c:pt idx="3101">
                  <c:v>2.5580000000000001E-9</c:v>
                </c:pt>
                <c:pt idx="3102">
                  <c:v>2.5396999999999998E-9</c:v>
                </c:pt>
                <c:pt idx="3103">
                  <c:v>2.5215E-9</c:v>
                </c:pt>
                <c:pt idx="3104">
                  <c:v>2.5033999999999999E-9</c:v>
                </c:pt>
                <c:pt idx="3105">
                  <c:v>2.4446E-9</c:v>
                </c:pt>
                <c:pt idx="3106">
                  <c:v>2.427E-9</c:v>
                </c:pt>
                <c:pt idx="3107">
                  <c:v>2.4095E-9</c:v>
                </c:pt>
                <c:pt idx="3108">
                  <c:v>2.392E-9</c:v>
                </c:pt>
                <c:pt idx="3109">
                  <c:v>2.3747000000000001E-9</c:v>
                </c:pt>
                <c:pt idx="3110">
                  <c:v>2.3574000000000002E-9</c:v>
                </c:pt>
                <c:pt idx="3111">
                  <c:v>2.3401999999999998E-9</c:v>
                </c:pt>
                <c:pt idx="3112">
                  <c:v>2.3231E-9</c:v>
                </c:pt>
                <c:pt idx="3113">
                  <c:v>2.3061000000000001E-9</c:v>
                </c:pt>
                <c:pt idx="3114">
                  <c:v>2.2891999999999999E-9</c:v>
                </c:pt>
                <c:pt idx="3115">
                  <c:v>2.2724000000000001E-9</c:v>
                </c:pt>
                <c:pt idx="3116">
                  <c:v>2.2555999999999999E-9</c:v>
                </c:pt>
                <c:pt idx="3117">
                  <c:v>2.2389999999999998E-9</c:v>
                </c:pt>
                <c:pt idx="3118">
                  <c:v>2.2225000000000001E-9</c:v>
                </c:pt>
                <c:pt idx="3119">
                  <c:v>2.206E-9</c:v>
                </c:pt>
                <c:pt idx="3120">
                  <c:v>2.1897E-9</c:v>
                </c:pt>
                <c:pt idx="3121">
                  <c:v>2.1735E-9</c:v>
                </c:pt>
                <c:pt idx="3122">
                  <c:v>2.1573E-9</c:v>
                </c:pt>
                <c:pt idx="3123">
                  <c:v>2.1413E-9</c:v>
                </c:pt>
                <c:pt idx="3124">
                  <c:v>2.1254000000000001E-9</c:v>
                </c:pt>
                <c:pt idx="3125">
                  <c:v>2.1094999999999998E-9</c:v>
                </c:pt>
                <c:pt idx="3126">
                  <c:v>2.0936999999999999E-9</c:v>
                </c:pt>
                <c:pt idx="3127">
                  <c:v>2.0781000000000001E-9</c:v>
                </c:pt>
                <c:pt idx="3128">
                  <c:v>2.0624999999999999E-9</c:v>
                </c:pt>
                <c:pt idx="3129">
                  <c:v>2.0470000000000001E-9</c:v>
                </c:pt>
                <c:pt idx="3130">
                  <c:v>2.0315999999999999E-9</c:v>
                </c:pt>
                <c:pt idx="3131">
                  <c:v>2.0163000000000002E-9</c:v>
                </c:pt>
                <c:pt idx="3132">
                  <c:v>2.0011E-9</c:v>
                </c:pt>
                <c:pt idx="3133">
                  <c:v>1.986E-9</c:v>
                </c:pt>
                <c:pt idx="3134">
                  <c:v>1.9709999999999999E-9</c:v>
                </c:pt>
                <c:pt idx="3135">
                  <c:v>1.9560999999999999E-9</c:v>
                </c:pt>
                <c:pt idx="3136">
                  <c:v>1.9412999999999999E-9</c:v>
                </c:pt>
                <c:pt idx="3137">
                  <c:v>1.9264999999999999E-9</c:v>
                </c:pt>
                <c:pt idx="3138">
                  <c:v>1.9119E-9</c:v>
                </c:pt>
                <c:pt idx="3139">
                  <c:v>1.8973000000000001E-9</c:v>
                </c:pt>
                <c:pt idx="3140">
                  <c:v>1.8829000000000002E-9</c:v>
                </c:pt>
                <c:pt idx="3141">
                  <c:v>1.8685999999999999E-9</c:v>
                </c:pt>
                <c:pt idx="3142">
                  <c:v>1.8543000000000001E-9</c:v>
                </c:pt>
                <c:pt idx="3143">
                  <c:v>1.8401999999999999E-9</c:v>
                </c:pt>
                <c:pt idx="3144">
                  <c:v>1.8260999999999999E-9</c:v>
                </c:pt>
                <c:pt idx="3145">
                  <c:v>1.8122E-9</c:v>
                </c:pt>
                <c:pt idx="3146">
                  <c:v>1.7983000000000001E-9</c:v>
                </c:pt>
                <c:pt idx="3147">
                  <c:v>1.7846E-9</c:v>
                </c:pt>
                <c:pt idx="3148">
                  <c:v>1.7709E-9</c:v>
                </c:pt>
                <c:pt idx="3149">
                  <c:v>1.7572999999999999E-9</c:v>
                </c:pt>
                <c:pt idx="3150">
                  <c:v>1.7438999999999999E-9</c:v>
                </c:pt>
                <c:pt idx="3151">
                  <c:v>1.7305E-9</c:v>
                </c:pt>
                <c:pt idx="3152">
                  <c:v>1.7173000000000001E-9</c:v>
                </c:pt>
                <c:pt idx="3153">
                  <c:v>1.7040999999999999E-9</c:v>
                </c:pt>
                <c:pt idx="3154">
                  <c:v>1.6911000000000001E-9</c:v>
                </c:pt>
                <c:pt idx="3155">
                  <c:v>1.6781E-9</c:v>
                </c:pt>
                <c:pt idx="3156">
                  <c:v>1.6653E-9</c:v>
                </c:pt>
                <c:pt idx="3157">
                  <c:v>1.6526000000000001E-9</c:v>
                </c:pt>
                <c:pt idx="3158">
                  <c:v>1.6399999999999999E-9</c:v>
                </c:pt>
                <c:pt idx="3159">
                  <c:v>1.6275E-9</c:v>
                </c:pt>
                <c:pt idx="3160">
                  <c:v>1.6149999999999999E-9</c:v>
                </c:pt>
                <c:pt idx="3161">
                  <c:v>1.6027000000000001E-9</c:v>
                </c:pt>
                <c:pt idx="3162">
                  <c:v>1.5905E-9</c:v>
                </c:pt>
                <c:pt idx="3163">
                  <c:v>1.5784000000000001E-9</c:v>
                </c:pt>
                <c:pt idx="3164">
                  <c:v>1.5663000000000001E-9</c:v>
                </c:pt>
                <c:pt idx="3165">
                  <c:v>1.5543999999999999E-9</c:v>
                </c:pt>
                <c:pt idx="3166">
                  <c:v>1.5425E-9</c:v>
                </c:pt>
                <c:pt idx="3167">
                  <c:v>1.5307000000000001E-9</c:v>
                </c:pt>
                <c:pt idx="3168">
                  <c:v>1.519E-9</c:v>
                </c:pt>
                <c:pt idx="3169">
                  <c:v>1.5074E-9</c:v>
                </c:pt>
                <c:pt idx="3170">
                  <c:v>1.4959E-9</c:v>
                </c:pt>
                <c:pt idx="3171">
                  <c:v>1.4845E-9</c:v>
                </c:pt>
                <c:pt idx="3172">
                  <c:v>1.4731E-9</c:v>
                </c:pt>
                <c:pt idx="3173">
                  <c:v>1.4619000000000001E-9</c:v>
                </c:pt>
                <c:pt idx="3174">
                  <c:v>1.4507E-9</c:v>
                </c:pt>
                <c:pt idx="3175">
                  <c:v>1.4396000000000001E-9</c:v>
                </c:pt>
                <c:pt idx="3176">
                  <c:v>1.4286E-9</c:v>
                </c:pt>
                <c:pt idx="3177">
                  <c:v>1.4177E-9</c:v>
                </c:pt>
                <c:pt idx="3178">
                  <c:v>1.4069E-9</c:v>
                </c:pt>
                <c:pt idx="3179">
                  <c:v>1.3962E-9</c:v>
                </c:pt>
                <c:pt idx="3180">
                  <c:v>1.3855E-9</c:v>
                </c:pt>
                <c:pt idx="3181">
                  <c:v>1.3749999999999999E-9</c:v>
                </c:pt>
                <c:pt idx="3182">
                  <c:v>1.3645E-9</c:v>
                </c:pt>
                <c:pt idx="3183">
                  <c:v>1.3540999999999999E-9</c:v>
                </c:pt>
                <c:pt idx="3184">
                  <c:v>1.3438000000000001E-9</c:v>
                </c:pt>
                <c:pt idx="3185">
                  <c:v>1.3335E-9</c:v>
                </c:pt>
                <c:pt idx="3186">
                  <c:v>1.3234E-9</c:v>
                </c:pt>
                <c:pt idx="3187">
                  <c:v>1.3133E-9</c:v>
                </c:pt>
                <c:pt idx="3188">
                  <c:v>1.3034000000000001E-9</c:v>
                </c:pt>
                <c:pt idx="3189">
                  <c:v>1.2934999999999999E-9</c:v>
                </c:pt>
                <c:pt idx="3190">
                  <c:v>1.2837E-9</c:v>
                </c:pt>
                <c:pt idx="3191">
                  <c:v>1.2739999999999999E-9</c:v>
                </c:pt>
                <c:pt idx="3192">
                  <c:v>1.2644000000000001E-9</c:v>
                </c:pt>
                <c:pt idx="3193">
                  <c:v>1.2549000000000001E-9</c:v>
                </c:pt>
                <c:pt idx="3194">
                  <c:v>1.2455000000000001E-9</c:v>
                </c:pt>
                <c:pt idx="3195">
                  <c:v>1.2363E-9</c:v>
                </c:pt>
                <c:pt idx="3196">
                  <c:v>1.2271E-9</c:v>
                </c:pt>
                <c:pt idx="3197">
                  <c:v>1.2179999999999999E-9</c:v>
                </c:pt>
                <c:pt idx="3198">
                  <c:v>1.2090000000000001E-9</c:v>
                </c:pt>
                <c:pt idx="3199">
                  <c:v>1.2001E-9</c:v>
                </c:pt>
                <c:pt idx="3200">
                  <c:v>1.1913E-9</c:v>
                </c:pt>
                <c:pt idx="3201">
                  <c:v>1.1825E-9</c:v>
                </c:pt>
                <c:pt idx="3202">
                  <c:v>1.1739000000000001E-9</c:v>
                </c:pt>
                <c:pt idx="3203">
                  <c:v>1.1653999999999999E-9</c:v>
                </c:pt>
                <c:pt idx="3204">
                  <c:v>1.1569E-9</c:v>
                </c:pt>
                <c:pt idx="3205">
                  <c:v>1.1484999999999999E-9</c:v>
                </c:pt>
                <c:pt idx="3206">
                  <c:v>1.1402000000000001E-9</c:v>
                </c:pt>
                <c:pt idx="3207">
                  <c:v>1.1319E-9</c:v>
                </c:pt>
                <c:pt idx="3208">
                  <c:v>1.1238E-9</c:v>
                </c:pt>
                <c:pt idx="3209">
                  <c:v>1.1157E-9</c:v>
                </c:pt>
                <c:pt idx="3210">
                  <c:v>1.1076E-9</c:v>
                </c:pt>
                <c:pt idx="3211">
                  <c:v>1.0996E-9</c:v>
                </c:pt>
                <c:pt idx="3212">
                  <c:v>1.0918000000000001E-9</c:v>
                </c:pt>
                <c:pt idx="3213">
                  <c:v>1.0838999999999999E-9</c:v>
                </c:pt>
                <c:pt idx="3214">
                  <c:v>1.0762000000000001E-9</c:v>
                </c:pt>
                <c:pt idx="3215">
                  <c:v>1.0684E-9</c:v>
                </c:pt>
                <c:pt idx="3216">
                  <c:v>1.0608000000000001E-9</c:v>
                </c:pt>
                <c:pt idx="3217">
                  <c:v>1.0532E-9</c:v>
                </c:pt>
                <c:pt idx="3218">
                  <c:v>1.0457E-9</c:v>
                </c:pt>
                <c:pt idx="3219">
                  <c:v>1.0383E-9</c:v>
                </c:pt>
                <c:pt idx="3220">
                  <c:v>1.0309E-9</c:v>
                </c:pt>
                <c:pt idx="3221">
                  <c:v>1.0235E-9</c:v>
                </c:pt>
                <c:pt idx="3222">
                  <c:v>1.0163000000000001E-9</c:v>
                </c:pt>
                <c:pt idx="3223">
                  <c:v>1.0089999999999999E-9</c:v>
                </c:pt>
                <c:pt idx="3224">
                  <c:v>1.0019E-9</c:v>
                </c:pt>
                <c:pt idx="3225">
                  <c:v>9.9479000000000004E-10</c:v>
                </c:pt>
                <c:pt idx="3226">
                  <c:v>9.8775000000000003E-10</c:v>
                </c:pt>
                <c:pt idx="3227">
                  <c:v>9.8076999999999991E-10</c:v>
                </c:pt>
                <c:pt idx="3228">
                  <c:v>9.7385999999999999E-10</c:v>
                </c:pt>
                <c:pt idx="3229">
                  <c:v>9.6700000000000007E-10</c:v>
                </c:pt>
                <c:pt idx="3230">
                  <c:v>9.6020999999999993E-10</c:v>
                </c:pt>
                <c:pt idx="3231">
                  <c:v>9.5348999999999998E-10</c:v>
                </c:pt>
                <c:pt idx="3232">
                  <c:v>9.4682999999999992E-10</c:v>
                </c:pt>
                <c:pt idx="3233">
                  <c:v>9.4024000000000005E-10</c:v>
                </c:pt>
                <c:pt idx="3234">
                  <c:v>9.3371999999999996E-10</c:v>
                </c:pt>
                <c:pt idx="3235">
                  <c:v>9.2728000000000003E-10</c:v>
                </c:pt>
                <c:pt idx="3236">
                  <c:v>9.2089999999999999E-10</c:v>
                </c:pt>
                <c:pt idx="3237">
                  <c:v>9.1460000000000003E-10</c:v>
                </c:pt>
                <c:pt idx="3238">
                  <c:v>9.0838000000000002E-10</c:v>
                </c:pt>
                <c:pt idx="3239">
                  <c:v>9.0223E-10</c:v>
                </c:pt>
                <c:pt idx="3240">
                  <c:v>8.9614999999999995E-10</c:v>
                </c:pt>
                <c:pt idx="3241">
                  <c:v>8.9014999999999997E-10</c:v>
                </c:pt>
                <c:pt idx="3242">
                  <c:v>8.8421999999999997E-10</c:v>
                </c:pt>
                <c:pt idx="3243">
                  <c:v>8.7835999999999995E-10</c:v>
                </c:pt>
                <c:pt idx="3244">
                  <c:v>8.7256000000000004E-10</c:v>
                </c:pt>
                <c:pt idx="3245">
                  <c:v>8.6683999999999998E-10</c:v>
                </c:pt>
                <c:pt idx="3246">
                  <c:v>8.6118000000000002E-10</c:v>
                </c:pt>
                <c:pt idx="3247">
                  <c:v>8.5557999999999996E-10</c:v>
                </c:pt>
                <c:pt idx="3248">
                  <c:v>8.5003999999999999E-10</c:v>
                </c:pt>
                <c:pt idx="3249">
                  <c:v>8.4457000000000001E-10</c:v>
                </c:pt>
                <c:pt idx="3250">
                  <c:v>8.3915000000000004E-10</c:v>
                </c:pt>
                <c:pt idx="3251">
                  <c:v>8.3377999999999999E-10</c:v>
                </c:pt>
                <c:pt idx="3252">
                  <c:v>8.2847000000000004E-10</c:v>
                </c:pt>
                <c:pt idx="3253">
                  <c:v>8.2320999999999999E-10</c:v>
                </c:pt>
                <c:pt idx="3254">
                  <c:v>7.6788000000000004E-10</c:v>
                </c:pt>
                <c:pt idx="3255">
                  <c:v>6.9728999999999998E-10</c:v>
                </c:pt>
                <c:pt idx="3256">
                  <c:v>6.907E-10</c:v>
                </c:pt>
                <c:pt idx="3257">
                  <c:v>6.8636E-10</c:v>
                </c:pt>
                <c:pt idx="3258">
                  <c:v>6.8206000000000002E-10</c:v>
                </c:pt>
                <c:pt idx="3259">
                  <c:v>6.7780999999999996E-10</c:v>
                </c:pt>
                <c:pt idx="3260">
                  <c:v>6.7359000000000005E-10</c:v>
                </c:pt>
                <c:pt idx="3261">
                  <c:v>6.6940999999999997E-10</c:v>
                </c:pt>
                <c:pt idx="3262">
                  <c:v>6.6528E-10</c:v>
                </c:pt>
                <c:pt idx="3263">
                  <c:v>6.6117999999999999E-10</c:v>
                </c:pt>
                <c:pt idx="3264">
                  <c:v>6.5712999999999998E-10</c:v>
                </c:pt>
                <c:pt idx="3265">
                  <c:v>6.5311000000000003E-10</c:v>
                </c:pt>
                <c:pt idx="3266">
                  <c:v>6.4913999999999999E-10</c:v>
                </c:pt>
                <c:pt idx="3267">
                  <c:v>6.4521999999999997E-10</c:v>
                </c:pt>
                <c:pt idx="3268">
                  <c:v>6.4133999999999998E-10</c:v>
                </c:pt>
                <c:pt idx="3269">
                  <c:v>6.2628000000000003E-10</c:v>
                </c:pt>
                <c:pt idx="3270">
                  <c:v>6.2001000000000001E-10</c:v>
                </c:pt>
                <c:pt idx="3271">
                  <c:v>6.1633999999999996E-10</c:v>
                </c:pt>
                <c:pt idx="3272">
                  <c:v>6.1269999999999996E-10</c:v>
                </c:pt>
                <c:pt idx="3273">
                  <c:v>6.0910999999999998E-10</c:v>
                </c:pt>
                <c:pt idx="3274">
                  <c:v>6.0555000000000004E-10</c:v>
                </c:pt>
                <c:pt idx="3275">
                  <c:v>6.0203000000000004E-10</c:v>
                </c:pt>
                <c:pt idx="3276">
                  <c:v>5.9853999999999998E-10</c:v>
                </c:pt>
                <c:pt idx="3277">
                  <c:v>5.9507999999999998E-10</c:v>
                </c:pt>
                <c:pt idx="3278">
                  <c:v>5.9165000000000002E-10</c:v>
                </c:pt>
                <c:pt idx="3279">
                  <c:v>5.8825999999999999E-10</c:v>
                </c:pt>
                <c:pt idx="3280">
                  <c:v>5.8489000000000003E-10</c:v>
                </c:pt>
                <c:pt idx="3281">
                  <c:v>5.8156000000000001E-10</c:v>
                </c:pt>
                <c:pt idx="3282">
                  <c:v>5.7825000000000005E-10</c:v>
                </c:pt>
                <c:pt idx="3283">
                  <c:v>5.7497000000000003E-10</c:v>
                </c:pt>
                <c:pt idx="3284">
                  <c:v>5.7171999999999997E-10</c:v>
                </c:pt>
                <c:pt idx="3285">
                  <c:v>5.6849999999999995E-10</c:v>
                </c:pt>
                <c:pt idx="3286">
                  <c:v>5.6530999999999998E-10</c:v>
                </c:pt>
                <c:pt idx="3287">
                  <c:v>5.6213999999999998E-10</c:v>
                </c:pt>
                <c:pt idx="3288">
                  <c:v>5.5901000000000002E-10</c:v>
                </c:pt>
                <c:pt idx="3289">
                  <c:v>5.5590000000000001E-10</c:v>
                </c:pt>
                <c:pt idx="3290">
                  <c:v>5.5281999999999996E-10</c:v>
                </c:pt>
                <c:pt idx="3291">
                  <c:v>5.4975999999999997E-10</c:v>
                </c:pt>
                <c:pt idx="3292">
                  <c:v>5.4671999999999995E-10</c:v>
                </c:pt>
                <c:pt idx="3293">
                  <c:v>5.4370999999999998E-10</c:v>
                </c:pt>
                <c:pt idx="3294">
                  <c:v>5.4072999999999995E-10</c:v>
                </c:pt>
                <c:pt idx="3295">
                  <c:v>5.3776000000000001E-10</c:v>
                </c:pt>
                <c:pt idx="3296">
                  <c:v>5.3482000000000002E-10</c:v>
                </c:pt>
                <c:pt idx="3297">
                  <c:v>5.3189000000000001E-10</c:v>
                </c:pt>
                <c:pt idx="3298">
                  <c:v>5.2897999999999997E-10</c:v>
                </c:pt>
                <c:pt idx="3299">
                  <c:v>5.2609999999999997E-10</c:v>
                </c:pt>
                <c:pt idx="3300">
                  <c:v>5.2322999999999996E-10</c:v>
                </c:pt>
                <c:pt idx="3301">
                  <c:v>5.2037000000000003E-10</c:v>
                </c:pt>
                <c:pt idx="3302">
                  <c:v>5.1752999999999997E-10</c:v>
                </c:pt>
                <c:pt idx="3303">
                  <c:v>5.1470999999999997E-10</c:v>
                </c:pt>
                <c:pt idx="3304">
                  <c:v>5.1189999999999996E-10</c:v>
                </c:pt>
                <c:pt idx="3305">
                  <c:v>5.0911000000000001E-10</c:v>
                </c:pt>
                <c:pt idx="3306">
                  <c:v>5.0633000000000005E-10</c:v>
                </c:pt>
                <c:pt idx="3307">
                  <c:v>5.0355999999999997E-10</c:v>
                </c:pt>
                <c:pt idx="3308">
                  <c:v>5.0080999999999995E-10</c:v>
                </c:pt>
                <c:pt idx="3309">
                  <c:v>4.9808E-10</c:v>
                </c:pt>
                <c:pt idx="3310">
                  <c:v>4.9537000000000002E-10</c:v>
                </c:pt>
                <c:pt idx="3311">
                  <c:v>4.9267000000000002E-10</c:v>
                </c:pt>
                <c:pt idx="3312">
                  <c:v>4.8998999999999998E-10</c:v>
                </c:pt>
                <c:pt idx="3313">
                  <c:v>4.8733000000000001E-10</c:v>
                </c:pt>
                <c:pt idx="3314">
                  <c:v>4.8468000000000003E-10</c:v>
                </c:pt>
                <c:pt idx="3315">
                  <c:v>4.8205000000000001E-10</c:v>
                </c:pt>
                <c:pt idx="3316">
                  <c:v>4.7943999999999995E-10</c:v>
                </c:pt>
                <c:pt idx="3317">
                  <c:v>4.7683999999999998E-10</c:v>
                </c:pt>
                <c:pt idx="3318">
                  <c:v>4.7425999999999997E-10</c:v>
                </c:pt>
                <c:pt idx="3319">
                  <c:v>4.7168999999999995E-10</c:v>
                </c:pt>
                <c:pt idx="3320">
                  <c:v>4.6913000000000001E-10</c:v>
                </c:pt>
                <c:pt idx="3321">
                  <c:v>4.6657999999999995E-10</c:v>
                </c:pt>
                <c:pt idx="3322">
                  <c:v>4.6405000000000002E-10</c:v>
                </c:pt>
                <c:pt idx="3323">
                  <c:v>4.6153000000000001E-10</c:v>
                </c:pt>
                <c:pt idx="3324">
                  <c:v>4.5901999999999998E-10</c:v>
                </c:pt>
                <c:pt idx="3325">
                  <c:v>4.5651999999999999E-10</c:v>
                </c:pt>
                <c:pt idx="3326">
                  <c:v>4.5404000000000002E-10</c:v>
                </c:pt>
                <c:pt idx="3327">
                  <c:v>4.5157000000000002E-10</c:v>
                </c:pt>
                <c:pt idx="3328">
                  <c:v>4.4912E-10</c:v>
                </c:pt>
                <c:pt idx="3329">
                  <c:v>4.4668999999999998E-10</c:v>
                </c:pt>
                <c:pt idx="3330">
                  <c:v>4.4426000000000003E-10</c:v>
                </c:pt>
                <c:pt idx="3331">
                  <c:v>4.4186000000000001E-10</c:v>
                </c:pt>
                <c:pt idx="3332">
                  <c:v>4.3946999999999998E-10</c:v>
                </c:pt>
                <c:pt idx="3333">
                  <c:v>4.3708999999999999E-10</c:v>
                </c:pt>
                <c:pt idx="3334">
                  <c:v>4.3472000000000002E-10</c:v>
                </c:pt>
                <c:pt idx="3335">
                  <c:v>4.3236999999999998E-10</c:v>
                </c:pt>
                <c:pt idx="3336">
                  <c:v>4.3001999999999998E-10</c:v>
                </c:pt>
                <c:pt idx="3337">
                  <c:v>4.2769E-10</c:v>
                </c:pt>
                <c:pt idx="3338">
                  <c:v>4.2536000000000002E-10</c:v>
                </c:pt>
                <c:pt idx="3339">
                  <c:v>4.2305E-10</c:v>
                </c:pt>
                <c:pt idx="3340">
                  <c:v>4.2073999999999999E-10</c:v>
                </c:pt>
                <c:pt idx="3341">
                  <c:v>4.1844999999999999E-10</c:v>
                </c:pt>
                <c:pt idx="3342">
                  <c:v>4.1615999999999999E-10</c:v>
                </c:pt>
                <c:pt idx="3343">
                  <c:v>4.1389E-10</c:v>
                </c:pt>
                <c:pt idx="3344">
                  <c:v>4.1162000000000002E-10</c:v>
                </c:pt>
                <c:pt idx="3345">
                  <c:v>4.0936000000000002E-10</c:v>
                </c:pt>
                <c:pt idx="3346">
                  <c:v>4.0710000000000002E-10</c:v>
                </c:pt>
                <c:pt idx="3347">
                  <c:v>4.0485999999999999E-10</c:v>
                </c:pt>
                <c:pt idx="3348">
                  <c:v>4.0261000000000002E-10</c:v>
                </c:pt>
                <c:pt idx="3349">
                  <c:v>4.0038000000000002E-10</c:v>
                </c:pt>
                <c:pt idx="3350">
                  <c:v>3.9815000000000002E-10</c:v>
                </c:pt>
                <c:pt idx="3351">
                  <c:v>3.9592000000000001E-10</c:v>
                </c:pt>
                <c:pt idx="3352">
                  <c:v>3.9369000000000001E-10</c:v>
                </c:pt>
                <c:pt idx="3353">
                  <c:v>3.9146999999999999E-10</c:v>
                </c:pt>
                <c:pt idx="3354">
                  <c:v>3.8926000000000001E-10</c:v>
                </c:pt>
                <c:pt idx="3355">
                  <c:v>3.8703999999999999E-10</c:v>
                </c:pt>
                <c:pt idx="3356">
                  <c:v>3.8483999999999999E-10</c:v>
                </c:pt>
                <c:pt idx="3357">
                  <c:v>3.8263E-10</c:v>
                </c:pt>
                <c:pt idx="3358">
                  <c:v>3.8043999999999998E-10</c:v>
                </c:pt>
                <c:pt idx="3359">
                  <c:v>3.7823999999999998E-10</c:v>
                </c:pt>
                <c:pt idx="3360">
                  <c:v>3.7605999999999999E-10</c:v>
                </c:pt>
                <c:pt idx="3361">
                  <c:v>3.7388000000000001E-10</c:v>
                </c:pt>
                <c:pt idx="3362">
                  <c:v>3.7170000000000002E-10</c:v>
                </c:pt>
                <c:pt idx="3363">
                  <c:v>3.6954E-10</c:v>
                </c:pt>
                <c:pt idx="3364">
                  <c:v>3.6737999999999998E-10</c:v>
                </c:pt>
                <c:pt idx="3365">
                  <c:v>3.6522999999999999E-10</c:v>
                </c:pt>
                <c:pt idx="3366">
                  <c:v>3.5189000000000001E-10</c:v>
                </c:pt>
                <c:pt idx="3367">
                  <c:v>3.467E-10</c:v>
                </c:pt>
                <c:pt idx="3368">
                  <c:v>3.3568000000000002E-10</c:v>
                </c:pt>
                <c:pt idx="3369">
                  <c:v>3.2703999999999999E-10</c:v>
                </c:pt>
                <c:pt idx="3370">
                  <c:v>3.2489999999999998E-10</c:v>
                </c:pt>
                <c:pt idx="3371">
                  <c:v>3.2298999999999999E-10</c:v>
                </c:pt>
                <c:pt idx="3372">
                  <c:v>3.2109000000000003E-10</c:v>
                </c:pt>
                <c:pt idx="3373">
                  <c:v>3.1919999999999999E-10</c:v>
                </c:pt>
                <c:pt idx="3374">
                  <c:v>3.1731000000000001E-10</c:v>
                </c:pt>
                <c:pt idx="3375">
                  <c:v>3.1544E-10</c:v>
                </c:pt>
                <c:pt idx="3376">
                  <c:v>3.1356999999999998E-10</c:v>
                </c:pt>
                <c:pt idx="3377">
                  <c:v>3.1171E-10</c:v>
                </c:pt>
                <c:pt idx="3378">
                  <c:v>3.0985000000000002E-10</c:v>
                </c:pt>
                <c:pt idx="3379">
                  <c:v>3.0800000000000002E-10</c:v>
                </c:pt>
                <c:pt idx="3380">
                  <c:v>3.0613999999999999E-10</c:v>
                </c:pt>
                <c:pt idx="3381">
                  <c:v>3.0428999999999999E-10</c:v>
                </c:pt>
                <c:pt idx="3382">
                  <c:v>3.0245000000000003E-10</c:v>
                </c:pt>
                <c:pt idx="3383">
                  <c:v>3.0059999999999998E-10</c:v>
                </c:pt>
                <c:pt idx="3384">
                  <c:v>2.9876000000000001E-10</c:v>
                </c:pt>
                <c:pt idx="3385">
                  <c:v>2.9691999999999999E-10</c:v>
                </c:pt>
                <c:pt idx="3386">
                  <c:v>2.9509000000000001E-10</c:v>
                </c:pt>
                <c:pt idx="3387">
                  <c:v>2.9325999999999998E-10</c:v>
                </c:pt>
                <c:pt idx="3388">
                  <c:v>2.9143999999999998E-10</c:v>
                </c:pt>
                <c:pt idx="3389">
                  <c:v>2.8963000000000001E-10</c:v>
                </c:pt>
                <c:pt idx="3390">
                  <c:v>2.8781999999999999E-10</c:v>
                </c:pt>
                <c:pt idx="3391">
                  <c:v>2.8602999999999999E-10</c:v>
                </c:pt>
                <c:pt idx="3392">
                  <c:v>2.8424999999999997E-10</c:v>
                </c:pt>
                <c:pt idx="3393">
                  <c:v>2.8247000000000001E-10</c:v>
                </c:pt>
                <c:pt idx="3394">
                  <c:v>2.8071000000000001E-10</c:v>
                </c:pt>
                <c:pt idx="3395">
                  <c:v>2.7895E-10</c:v>
                </c:pt>
                <c:pt idx="3396">
                  <c:v>2.7721000000000002E-10</c:v>
                </c:pt>
                <c:pt idx="3397">
                  <c:v>2.7546999999999998E-10</c:v>
                </c:pt>
                <c:pt idx="3398">
                  <c:v>2.7373999999999998E-10</c:v>
                </c:pt>
                <c:pt idx="3399">
                  <c:v>2.7202000000000001E-10</c:v>
                </c:pt>
                <c:pt idx="3400">
                  <c:v>2.7031000000000002E-10</c:v>
                </c:pt>
                <c:pt idx="3401">
                  <c:v>2.6859999999999998E-10</c:v>
                </c:pt>
                <c:pt idx="3402">
                  <c:v>2.6689999999999998E-10</c:v>
                </c:pt>
                <c:pt idx="3403">
                  <c:v>2.6521000000000001E-10</c:v>
                </c:pt>
                <c:pt idx="3404">
                  <c:v>2.6351999999999999E-10</c:v>
                </c:pt>
                <c:pt idx="3405">
                  <c:v>2.6184E-10</c:v>
                </c:pt>
                <c:pt idx="3406">
                  <c:v>2.6016999999999999E-10</c:v>
                </c:pt>
                <c:pt idx="3407">
                  <c:v>2.5849999999999999E-10</c:v>
                </c:pt>
                <c:pt idx="3408">
                  <c:v>2.5684000000000001E-10</c:v>
                </c:pt>
                <c:pt idx="3409">
                  <c:v>2.5519000000000003E-10</c:v>
                </c:pt>
                <c:pt idx="3410">
                  <c:v>2.5353999999999998E-10</c:v>
                </c:pt>
                <c:pt idx="3411">
                  <c:v>2.5189E-10</c:v>
                </c:pt>
                <c:pt idx="3412">
                  <c:v>2.5024999999999999E-10</c:v>
                </c:pt>
                <c:pt idx="3413">
                  <c:v>2.4860999999999998E-10</c:v>
                </c:pt>
                <c:pt idx="3414">
                  <c:v>2.4698000000000001E-10</c:v>
                </c:pt>
                <c:pt idx="3415">
                  <c:v>2.4534999999999999E-10</c:v>
                </c:pt>
                <c:pt idx="3416">
                  <c:v>2.4372999999999999E-10</c:v>
                </c:pt>
                <c:pt idx="3417">
                  <c:v>2.4211E-10</c:v>
                </c:pt>
                <c:pt idx="3418">
                  <c:v>2.4049000000000001E-10</c:v>
                </c:pt>
                <c:pt idx="3419">
                  <c:v>2.3888000000000001E-10</c:v>
                </c:pt>
                <c:pt idx="3420">
                  <c:v>2.3727E-10</c:v>
                </c:pt>
                <c:pt idx="3421">
                  <c:v>2.3565999999999999E-10</c:v>
                </c:pt>
                <c:pt idx="3422">
                  <c:v>2.3406000000000002E-10</c:v>
                </c:pt>
                <c:pt idx="3423">
                  <c:v>2.3245999999999999E-10</c:v>
                </c:pt>
                <c:pt idx="3424">
                  <c:v>2.3085999999999999E-10</c:v>
                </c:pt>
                <c:pt idx="3425">
                  <c:v>2.2927E-10</c:v>
                </c:pt>
                <c:pt idx="3426">
                  <c:v>2.2768999999999999E-10</c:v>
                </c:pt>
                <c:pt idx="3427">
                  <c:v>2.2611000000000001E-10</c:v>
                </c:pt>
                <c:pt idx="3428">
                  <c:v>2.2453E-10</c:v>
                </c:pt>
                <c:pt idx="3429">
                  <c:v>2.2297000000000001E-10</c:v>
                </c:pt>
                <c:pt idx="3430">
                  <c:v>2.2140999999999999E-10</c:v>
                </c:pt>
                <c:pt idx="3431">
                  <c:v>2.1987000000000001E-10</c:v>
                </c:pt>
                <c:pt idx="3432">
                  <c:v>2.1833000000000001E-10</c:v>
                </c:pt>
                <c:pt idx="3433">
                  <c:v>2.1681E-10</c:v>
                </c:pt>
                <c:pt idx="3434">
                  <c:v>2.1528999999999999E-10</c:v>
                </c:pt>
                <c:pt idx="3435">
                  <c:v>2.1378999999999999E-10</c:v>
                </c:pt>
                <c:pt idx="3436">
                  <c:v>2.1230000000000001E-10</c:v>
                </c:pt>
                <c:pt idx="3437">
                  <c:v>2.1082E-10</c:v>
                </c:pt>
                <c:pt idx="3438">
                  <c:v>2.0935000000000001E-10</c:v>
                </c:pt>
                <c:pt idx="3439">
                  <c:v>2.0788999999999999E-10</c:v>
                </c:pt>
                <c:pt idx="3440">
                  <c:v>2.0643999999999999E-10</c:v>
                </c:pt>
                <c:pt idx="3441">
                  <c:v>2.0499999999999999E-10</c:v>
                </c:pt>
                <c:pt idx="3442">
                  <c:v>2.0357E-10</c:v>
                </c:pt>
                <c:pt idx="3443">
                  <c:v>2.0214999999999999E-10</c:v>
                </c:pt>
                <c:pt idx="3444">
                  <c:v>2.0074E-10</c:v>
                </c:pt>
                <c:pt idx="3445">
                  <c:v>1.9934000000000001E-10</c:v>
                </c:pt>
                <c:pt idx="3446">
                  <c:v>1.9793999999999999E-10</c:v>
                </c:pt>
                <c:pt idx="3447">
                  <c:v>1.9655999999999999E-10</c:v>
                </c:pt>
                <c:pt idx="3448">
                  <c:v>1.9517999999999999E-10</c:v>
                </c:pt>
                <c:pt idx="3449">
                  <c:v>1.9379999999999999E-10</c:v>
                </c:pt>
                <c:pt idx="3450">
                  <c:v>1.9244000000000001E-10</c:v>
                </c:pt>
                <c:pt idx="3451">
                  <c:v>1.9108E-10</c:v>
                </c:pt>
                <c:pt idx="3452">
                  <c:v>1.8973E-10</c:v>
                </c:pt>
                <c:pt idx="3453">
                  <c:v>1.8839000000000001E-10</c:v>
                </c:pt>
                <c:pt idx="3454">
                  <c:v>1.8704999999999999E-10</c:v>
                </c:pt>
                <c:pt idx="3455">
                  <c:v>1.8572000000000001E-10</c:v>
                </c:pt>
                <c:pt idx="3456">
                  <c:v>1.844E-10</c:v>
                </c:pt>
                <c:pt idx="3457">
                  <c:v>1.8309000000000001E-10</c:v>
                </c:pt>
                <c:pt idx="3458">
                  <c:v>1.8179E-10</c:v>
                </c:pt>
                <c:pt idx="3459">
                  <c:v>1.8048999999999999E-10</c:v>
                </c:pt>
                <c:pt idx="3460">
                  <c:v>1.7920999999999999E-10</c:v>
                </c:pt>
                <c:pt idx="3461">
                  <c:v>1.7793E-10</c:v>
                </c:pt>
                <c:pt idx="3462">
                  <c:v>1.7665000000000001E-10</c:v>
                </c:pt>
                <c:pt idx="3463">
                  <c:v>1.7539E-10</c:v>
                </c:pt>
                <c:pt idx="3464">
                  <c:v>1.7413E-10</c:v>
                </c:pt>
                <c:pt idx="3465">
                  <c:v>1.7286999999999999E-10</c:v>
                </c:pt>
                <c:pt idx="3466">
                  <c:v>1.7163000000000001E-10</c:v>
                </c:pt>
                <c:pt idx="3467">
                  <c:v>1.7038999999999999E-10</c:v>
                </c:pt>
                <c:pt idx="3468">
                  <c:v>1.6915000000000001E-10</c:v>
                </c:pt>
                <c:pt idx="3469">
                  <c:v>1.6792E-10</c:v>
                </c:pt>
                <c:pt idx="3470">
                  <c:v>1.667E-10</c:v>
                </c:pt>
                <c:pt idx="3471">
                  <c:v>1.6548000000000001E-10</c:v>
                </c:pt>
                <c:pt idx="3472">
                  <c:v>1.6426999999999999E-10</c:v>
                </c:pt>
                <c:pt idx="3473">
                  <c:v>1.6306E-10</c:v>
                </c:pt>
                <c:pt idx="3474">
                  <c:v>1.6186E-10</c:v>
                </c:pt>
                <c:pt idx="3475">
                  <c:v>1.6065999999999999E-10</c:v>
                </c:pt>
                <c:pt idx="3476">
                  <c:v>1.5946999999999999E-10</c:v>
                </c:pt>
                <c:pt idx="3477">
                  <c:v>1.5829E-10</c:v>
                </c:pt>
                <c:pt idx="3478">
                  <c:v>1.5710999999999999E-10</c:v>
                </c:pt>
                <c:pt idx="3479">
                  <c:v>1.5593E-10</c:v>
                </c:pt>
                <c:pt idx="3480">
                  <c:v>1.5475999999999999E-10</c:v>
                </c:pt>
                <c:pt idx="3481">
                  <c:v>1.5359000000000001E-10</c:v>
                </c:pt>
                <c:pt idx="3482">
                  <c:v>1.5243000000000001E-10</c:v>
                </c:pt>
                <c:pt idx="3483">
                  <c:v>1.5127999999999999E-10</c:v>
                </c:pt>
                <c:pt idx="3484">
                  <c:v>1.5013E-10</c:v>
                </c:pt>
                <c:pt idx="3485">
                  <c:v>1.4898999999999999E-10</c:v>
                </c:pt>
                <c:pt idx="3486">
                  <c:v>1.4785999999999999E-10</c:v>
                </c:pt>
                <c:pt idx="3487">
                  <c:v>1.4672999999999999E-10</c:v>
                </c:pt>
                <c:pt idx="3488">
                  <c:v>1.4559999999999999E-10</c:v>
                </c:pt>
                <c:pt idx="3489">
                  <c:v>1.4449000000000001E-10</c:v>
                </c:pt>
                <c:pt idx="3490">
                  <c:v>1.4338E-10</c:v>
                </c:pt>
                <c:pt idx="3491">
                  <c:v>1.4226999999999999E-10</c:v>
                </c:pt>
                <c:pt idx="3492">
                  <c:v>1.4116999999999999E-10</c:v>
                </c:pt>
                <c:pt idx="3493">
                  <c:v>1.4008E-10</c:v>
                </c:pt>
                <c:pt idx="3494">
                  <c:v>1.3899E-10</c:v>
                </c:pt>
                <c:pt idx="3495">
                  <c:v>1.3790999999999999E-10</c:v>
                </c:pt>
                <c:pt idx="3496">
                  <c:v>1.3683999999999999E-10</c:v>
                </c:pt>
                <c:pt idx="3497">
                  <c:v>1.3576999999999999E-10</c:v>
                </c:pt>
                <c:pt idx="3498">
                  <c:v>1.3470999999999999E-10</c:v>
                </c:pt>
                <c:pt idx="3499">
                  <c:v>1.3365E-10</c:v>
                </c:pt>
                <c:pt idx="3500">
                  <c:v>1.3260000000000001E-10</c:v>
                </c:pt>
                <c:pt idx="3501">
                  <c:v>1.3155E-10</c:v>
                </c:pt>
                <c:pt idx="3502">
                  <c:v>1.3052000000000001E-10</c:v>
                </c:pt>
                <c:pt idx="3503">
                  <c:v>1.2949000000000001E-10</c:v>
                </c:pt>
                <c:pt idx="3504">
                  <c:v>1.2845999999999999E-10</c:v>
                </c:pt>
                <c:pt idx="3505">
                  <c:v>1.2745000000000001E-10</c:v>
                </c:pt>
                <c:pt idx="3506">
                  <c:v>1.2644E-10</c:v>
                </c:pt>
                <c:pt idx="3507">
                  <c:v>1.2544999999999999E-10</c:v>
                </c:pt>
                <c:pt idx="3508">
                  <c:v>1.2446E-10</c:v>
                </c:pt>
                <c:pt idx="3509">
                  <c:v>1.2346999999999999E-10</c:v>
                </c:pt>
                <c:pt idx="3510">
                  <c:v>1.2249999999999999E-10</c:v>
                </c:pt>
                <c:pt idx="3511">
                  <c:v>1.2152999999999999E-10</c:v>
                </c:pt>
                <c:pt idx="3512">
                  <c:v>1.2058000000000001E-10</c:v>
                </c:pt>
                <c:pt idx="3513">
                  <c:v>1.1963E-10</c:v>
                </c:pt>
                <c:pt idx="3514">
                  <c:v>1.1868E-10</c:v>
                </c:pt>
                <c:pt idx="3515">
                  <c:v>1.1775000000000001E-10</c:v>
                </c:pt>
                <c:pt idx="3516">
                  <c:v>1.1683E-10</c:v>
                </c:pt>
                <c:pt idx="3517">
                  <c:v>1.1591E-10</c:v>
                </c:pt>
                <c:pt idx="3518">
                  <c:v>1.15E-10</c:v>
                </c:pt>
                <c:pt idx="3519">
                  <c:v>1.141E-10</c:v>
                </c:pt>
                <c:pt idx="3520">
                  <c:v>1.1321E-10</c:v>
                </c:pt>
                <c:pt idx="3521">
                  <c:v>1.1232000000000001E-10</c:v>
                </c:pt>
                <c:pt idx="3522">
                  <c:v>1.1145E-10</c:v>
                </c:pt>
                <c:pt idx="3523">
                  <c:v>1.1057999999999999E-10</c:v>
                </c:pt>
                <c:pt idx="3524">
                  <c:v>1.0972E-10</c:v>
                </c:pt>
                <c:pt idx="3525">
                  <c:v>1.0886999999999999E-10</c:v>
                </c:pt>
                <c:pt idx="3526">
                  <c:v>1.0802000000000001E-10</c:v>
                </c:pt>
                <c:pt idx="3527">
                  <c:v>1.0718E-10</c:v>
                </c:pt>
                <c:pt idx="3528">
                  <c:v>1.0635E-10</c:v>
                </c:pt>
                <c:pt idx="3529">
                  <c:v>1.0552E-10</c:v>
                </c:pt>
                <c:pt idx="3530">
                  <c:v>1.0471000000000001E-10</c:v>
                </c:pt>
                <c:pt idx="3531">
                  <c:v>1.039E-10</c:v>
                </c:pt>
                <c:pt idx="3532">
                  <c:v>1.0309E-10</c:v>
                </c:pt>
                <c:pt idx="3533">
                  <c:v>1.023E-10</c:v>
                </c:pt>
                <c:pt idx="3534">
                  <c:v>1.0150999999999999E-10</c:v>
                </c:pt>
                <c:pt idx="3535">
                  <c:v>1.0073E-10</c:v>
                </c:pt>
                <c:pt idx="3536">
                  <c:v>9.8233000000000006E-11</c:v>
                </c:pt>
                <c:pt idx="3537">
                  <c:v>9.4925999999999994E-11</c:v>
                </c:pt>
                <c:pt idx="3538">
                  <c:v>9.4201999999999999E-11</c:v>
                </c:pt>
                <c:pt idx="3539">
                  <c:v>9.3485000000000001E-11</c:v>
                </c:pt>
                <c:pt idx="3540">
                  <c:v>9.2776000000000006E-11</c:v>
                </c:pt>
                <c:pt idx="3541">
                  <c:v>9.2075000000000003E-11</c:v>
                </c:pt>
                <c:pt idx="3542">
                  <c:v>9.1382000000000003E-11</c:v>
                </c:pt>
                <c:pt idx="3543">
                  <c:v>9.0695999999999999E-11</c:v>
                </c:pt>
                <c:pt idx="3544">
                  <c:v>9.0017999999999999E-11</c:v>
                </c:pt>
                <c:pt idx="3545">
                  <c:v>8.9345999999999998E-11</c:v>
                </c:pt>
                <c:pt idx="3546">
                  <c:v>8.8681000000000006E-11</c:v>
                </c:pt>
                <c:pt idx="3547">
                  <c:v>8.8022999999999997E-11</c:v>
                </c:pt>
                <c:pt idx="3548">
                  <c:v>8.7371E-11</c:v>
                </c:pt>
                <c:pt idx="3549">
                  <c:v>8.6725999999999999E-11</c:v>
                </c:pt>
                <c:pt idx="3550">
                  <c:v>8.6086000000000001E-11</c:v>
                </c:pt>
                <c:pt idx="3551">
                  <c:v>8.5452999999999999E-11</c:v>
                </c:pt>
                <c:pt idx="3552">
                  <c:v>8.4825999999999997E-11</c:v>
                </c:pt>
                <c:pt idx="3553">
                  <c:v>8.4203999999999999E-11</c:v>
                </c:pt>
                <c:pt idx="3554">
                  <c:v>8.3588000000000001E-11</c:v>
                </c:pt>
                <c:pt idx="3555">
                  <c:v>8.2976999999999994E-11</c:v>
                </c:pt>
                <c:pt idx="3556">
                  <c:v>8.2372E-11</c:v>
                </c:pt>
                <c:pt idx="3557">
                  <c:v>8.1771999999999997E-11</c:v>
                </c:pt>
                <c:pt idx="3558">
                  <c:v>8.1177999999999994E-11</c:v>
                </c:pt>
                <c:pt idx="3559">
                  <c:v>8.0588999999999994E-11</c:v>
                </c:pt>
                <c:pt idx="3560">
                  <c:v>8.0005999999999995E-11</c:v>
                </c:pt>
                <c:pt idx="3561">
                  <c:v>7.9428E-11</c:v>
                </c:pt>
                <c:pt idx="3562">
                  <c:v>7.8857E-11</c:v>
                </c:pt>
                <c:pt idx="3563">
                  <c:v>7.8291000000000004E-11</c:v>
                </c:pt>
                <c:pt idx="3564">
                  <c:v>7.7729999999999999E-11</c:v>
                </c:pt>
                <c:pt idx="3565">
                  <c:v>7.7173999999999999E-11</c:v>
                </c:pt>
                <c:pt idx="3566">
                  <c:v>7.6623999999999998E-11</c:v>
                </c:pt>
                <c:pt idx="3567">
                  <c:v>7.6079000000000002E-11</c:v>
                </c:pt>
                <c:pt idx="3568">
                  <c:v>7.5538000000000001E-11</c:v>
                </c:pt>
                <c:pt idx="3569">
                  <c:v>7.5000999999999995E-11</c:v>
                </c:pt>
                <c:pt idx="3570">
                  <c:v>7.4468999999999994E-11</c:v>
                </c:pt>
                <c:pt idx="3571">
                  <c:v>7.3941999999999997E-11</c:v>
                </c:pt>
                <c:pt idx="3572">
                  <c:v>7.3418999999999995E-11</c:v>
                </c:pt>
                <c:pt idx="3573">
                  <c:v>7.2900000000000002E-11</c:v>
                </c:pt>
                <c:pt idx="3574">
                  <c:v>7.2386E-11</c:v>
                </c:pt>
                <c:pt idx="3575">
                  <c:v>7.1876000000000006E-11</c:v>
                </c:pt>
                <c:pt idx="3576">
                  <c:v>7.1371000000000004E-11</c:v>
                </c:pt>
                <c:pt idx="3577">
                  <c:v>7.0869999999999997E-11</c:v>
                </c:pt>
                <c:pt idx="3578">
                  <c:v>7.0373999999999994E-11</c:v>
                </c:pt>
                <c:pt idx="3579">
                  <c:v>6.9882E-11</c:v>
                </c:pt>
                <c:pt idx="3580">
                  <c:v>6.9394000000000001E-11</c:v>
                </c:pt>
                <c:pt idx="3581">
                  <c:v>6.8912000000000002E-11</c:v>
                </c:pt>
                <c:pt idx="3582">
                  <c:v>6.8433000000000003E-11</c:v>
                </c:pt>
                <c:pt idx="3583">
                  <c:v>6.7960000000000004E-11</c:v>
                </c:pt>
                <c:pt idx="3584">
                  <c:v>6.7491E-11</c:v>
                </c:pt>
                <c:pt idx="3585">
                  <c:v>6.7027E-11</c:v>
                </c:pt>
                <c:pt idx="3586">
                  <c:v>6.6566999999999996E-11</c:v>
                </c:pt>
                <c:pt idx="3587">
                  <c:v>6.6111999999999996E-11</c:v>
                </c:pt>
                <c:pt idx="3588">
                  <c:v>6.5661000000000005E-11</c:v>
                </c:pt>
                <c:pt idx="3589">
                  <c:v>6.5213999999999996E-11</c:v>
                </c:pt>
                <c:pt idx="3590">
                  <c:v>6.4772000000000004E-11</c:v>
                </c:pt>
                <c:pt idx="3591">
                  <c:v>6.4333999999999995E-11</c:v>
                </c:pt>
                <c:pt idx="3592">
                  <c:v>5.3979000000000002E-11</c:v>
                </c:pt>
                <c:pt idx="3593">
                  <c:v>5.3615E-11</c:v>
                </c:pt>
                <c:pt idx="3594">
                  <c:v>5.3253999999999999E-11</c:v>
                </c:pt>
                <c:pt idx="3595">
                  <c:v>5.2897E-11</c:v>
                </c:pt>
                <c:pt idx="3596">
                  <c:v>5.2543E-11</c:v>
                </c:pt>
                <c:pt idx="3597">
                  <c:v>5.2192000000000001E-11</c:v>
                </c:pt>
                <c:pt idx="3598">
                  <c:v>5.1844000000000001E-11</c:v>
                </c:pt>
                <c:pt idx="3599">
                  <c:v>5.1500000000000003E-11</c:v>
                </c:pt>
                <c:pt idx="3600">
                  <c:v>5.1158000000000003E-11</c:v>
                </c:pt>
                <c:pt idx="3601">
                  <c:v>5.0819999999999999E-11</c:v>
                </c:pt>
                <c:pt idx="3602">
                  <c:v>5.0485000000000001E-11</c:v>
                </c:pt>
                <c:pt idx="3603">
                  <c:v>5.0153000000000002E-11</c:v>
                </c:pt>
                <c:pt idx="3604">
                  <c:v>4.9825E-11</c:v>
                </c:pt>
                <c:pt idx="3605">
                  <c:v>4.9499000000000001E-11</c:v>
                </c:pt>
                <c:pt idx="3606">
                  <c:v>4.9176999999999999E-11</c:v>
                </c:pt>
                <c:pt idx="3607">
                  <c:v>4.8858000000000002E-11</c:v>
                </c:pt>
                <c:pt idx="3608">
                  <c:v>4.8541999999999999E-11</c:v>
                </c:pt>
                <c:pt idx="3609">
                  <c:v>4.8229000000000002E-11</c:v>
                </c:pt>
                <c:pt idx="3610">
                  <c:v>4.7918999999999999E-11</c:v>
                </c:pt>
                <c:pt idx="3611">
                  <c:v>4.7612999999999998E-11</c:v>
                </c:pt>
                <c:pt idx="3612">
                  <c:v>4.7309E-11</c:v>
                </c:pt>
                <c:pt idx="3613">
                  <c:v>4.7008999999999999E-11</c:v>
                </c:pt>
                <c:pt idx="3614">
                  <c:v>4.6711000000000002E-11</c:v>
                </c:pt>
                <c:pt idx="3615">
                  <c:v>4.6415999999999998E-11</c:v>
                </c:pt>
                <c:pt idx="3616">
                  <c:v>4.6124E-11</c:v>
                </c:pt>
                <c:pt idx="3617">
                  <c:v>4.5835000000000003E-11</c:v>
                </c:pt>
                <c:pt idx="3618">
                  <c:v>4.5548999999999998E-11</c:v>
                </c:pt>
                <c:pt idx="3619">
                  <c:v>4.5266E-11</c:v>
                </c:pt>
                <c:pt idx="3620">
                  <c:v>4.4985E-11</c:v>
                </c:pt>
                <c:pt idx="3621">
                  <c:v>4.4707E-11</c:v>
                </c:pt>
                <c:pt idx="3622">
                  <c:v>4.4432E-11</c:v>
                </c:pt>
                <c:pt idx="3623">
                  <c:v>4.4158999999999997E-11</c:v>
                </c:pt>
                <c:pt idx="3624">
                  <c:v>4.3890000000000003E-11</c:v>
                </c:pt>
                <c:pt idx="3625">
                  <c:v>4.3623E-11</c:v>
                </c:pt>
                <c:pt idx="3626">
                  <c:v>4.3358000000000002E-11</c:v>
                </c:pt>
                <c:pt idx="3627">
                  <c:v>4.3096000000000003E-11</c:v>
                </c:pt>
                <c:pt idx="3628">
                  <c:v>4.2836999999999998E-11</c:v>
                </c:pt>
                <c:pt idx="3629">
                  <c:v>4.2580999999999999E-11</c:v>
                </c:pt>
                <c:pt idx="3630">
                  <c:v>4.2326999999999998E-11</c:v>
                </c:pt>
                <c:pt idx="3631">
                  <c:v>4.2075000000000001E-11</c:v>
                </c:pt>
                <c:pt idx="3632">
                  <c:v>4.1825999999999997E-11</c:v>
                </c:pt>
                <c:pt idx="3633">
                  <c:v>4.1578999999999998E-11</c:v>
                </c:pt>
                <c:pt idx="3634">
                  <c:v>4.1334999999999999E-11</c:v>
                </c:pt>
                <c:pt idx="3635">
                  <c:v>4.1092000000000001E-11</c:v>
                </c:pt>
                <c:pt idx="3636">
                  <c:v>4.0851999999999998E-11</c:v>
                </c:pt>
                <c:pt idx="3637">
                  <c:v>4.0613999999999998E-11</c:v>
                </c:pt>
                <c:pt idx="3638">
                  <c:v>4.0378000000000003E-11</c:v>
                </c:pt>
                <c:pt idx="3639">
                  <c:v>4.0143999999999999E-11</c:v>
                </c:pt>
                <c:pt idx="3640">
                  <c:v>3.9911000000000003E-11</c:v>
                </c:pt>
                <c:pt idx="3641">
                  <c:v>3.9681000000000001E-11</c:v>
                </c:pt>
                <c:pt idx="3642">
                  <c:v>3.9452000000000001E-11</c:v>
                </c:pt>
                <c:pt idx="3643">
                  <c:v>3.9224999999999999E-11</c:v>
                </c:pt>
                <c:pt idx="3644">
                  <c:v>3.8998999999999999E-11</c:v>
                </c:pt>
                <c:pt idx="3645">
                  <c:v>3.8775000000000003E-11</c:v>
                </c:pt>
                <c:pt idx="3646">
                  <c:v>3.8552999999999999E-11</c:v>
                </c:pt>
                <c:pt idx="3647">
                  <c:v>3.8332999999999998E-11</c:v>
                </c:pt>
                <c:pt idx="3648">
                  <c:v>3.8114E-11</c:v>
                </c:pt>
                <c:pt idx="3649">
                  <c:v>3.7897E-11</c:v>
                </c:pt>
                <c:pt idx="3650">
                  <c:v>3.7681999999999997E-11</c:v>
                </c:pt>
                <c:pt idx="3651">
                  <c:v>3.7468000000000003E-11</c:v>
                </c:pt>
                <c:pt idx="3652">
                  <c:v>3.7256E-11</c:v>
                </c:pt>
                <c:pt idx="3653">
                  <c:v>3.7045E-11</c:v>
                </c:pt>
                <c:pt idx="3654">
                  <c:v>3.6835999999999997E-11</c:v>
                </c:pt>
                <c:pt idx="3655">
                  <c:v>3.6628000000000003E-11</c:v>
                </c:pt>
                <c:pt idx="3656">
                  <c:v>3.6420999999999998E-11</c:v>
                </c:pt>
                <c:pt idx="3657">
                  <c:v>3.6215000000000001E-11</c:v>
                </c:pt>
                <c:pt idx="3658">
                  <c:v>3.6011000000000002E-11</c:v>
                </c:pt>
                <c:pt idx="3659">
                  <c:v>3.5806999999999997E-11</c:v>
                </c:pt>
                <c:pt idx="3660">
                  <c:v>3.5605000000000003E-11</c:v>
                </c:pt>
                <c:pt idx="3661">
                  <c:v>3.5403999999999997E-11</c:v>
                </c:pt>
                <c:pt idx="3662">
                  <c:v>3.5202999999999999E-11</c:v>
                </c:pt>
                <c:pt idx="3663">
                  <c:v>3.5003000000000002E-11</c:v>
                </c:pt>
                <c:pt idx="3664">
                  <c:v>3.4805000000000003E-11</c:v>
                </c:pt>
                <c:pt idx="3665">
                  <c:v>3.4606999999999997E-11</c:v>
                </c:pt>
                <c:pt idx="3666">
                  <c:v>3.4408999999999998E-11</c:v>
                </c:pt>
                <c:pt idx="3667">
                  <c:v>3.4212999999999997E-11</c:v>
                </c:pt>
                <c:pt idx="3668">
                  <c:v>3.4017999999999998E-11</c:v>
                </c:pt>
                <c:pt idx="3669">
                  <c:v>3.3824000000000001E-11</c:v>
                </c:pt>
                <c:pt idx="3670">
                  <c:v>3.3629999999999998E-11</c:v>
                </c:pt>
                <c:pt idx="3671">
                  <c:v>3.3437999999999999E-11</c:v>
                </c:pt>
                <c:pt idx="3672">
                  <c:v>3.3247999999999997E-11</c:v>
                </c:pt>
                <c:pt idx="3673">
                  <c:v>3.3058000000000002E-11</c:v>
                </c:pt>
                <c:pt idx="3674">
                  <c:v>3.2869999999999999E-11</c:v>
                </c:pt>
                <c:pt idx="3675">
                  <c:v>3.2682999999999997E-11</c:v>
                </c:pt>
                <c:pt idx="3676">
                  <c:v>3.2496999999999998E-11</c:v>
                </c:pt>
                <c:pt idx="3677">
                  <c:v>3.2312E-11</c:v>
                </c:pt>
                <c:pt idx="3678">
                  <c:v>3.2129000000000001E-11</c:v>
                </c:pt>
                <c:pt idx="3679">
                  <c:v>3.1946999999999997E-11</c:v>
                </c:pt>
                <c:pt idx="3680">
                  <c:v>3.1765E-11</c:v>
                </c:pt>
                <c:pt idx="3681">
                  <c:v>3.1585E-11</c:v>
                </c:pt>
                <c:pt idx="3682">
                  <c:v>3.1406000000000002E-11</c:v>
                </c:pt>
                <c:pt idx="3683">
                  <c:v>3.1228000000000001E-11</c:v>
                </c:pt>
                <c:pt idx="3684">
                  <c:v>3.1052000000000003E-11</c:v>
                </c:pt>
                <c:pt idx="3685">
                  <c:v>3.0875999999999999E-11</c:v>
                </c:pt>
                <c:pt idx="3686">
                  <c:v>3.0700999999999997E-11</c:v>
                </c:pt>
                <c:pt idx="3687">
                  <c:v>3.0526000000000001E-11</c:v>
                </c:pt>
                <c:pt idx="3688">
                  <c:v>3.0352999999999997E-11</c:v>
                </c:pt>
                <c:pt idx="3689">
                  <c:v>3.0181000000000002E-11</c:v>
                </c:pt>
                <c:pt idx="3690">
                  <c:v>3.0010000000000002E-11</c:v>
                </c:pt>
                <c:pt idx="3691">
                  <c:v>2.9839000000000002E-11</c:v>
                </c:pt>
                <c:pt idx="3692">
                  <c:v>2.9668999999999997E-11</c:v>
                </c:pt>
                <c:pt idx="3693">
                  <c:v>2.9500999999999997E-11</c:v>
                </c:pt>
                <c:pt idx="3694">
                  <c:v>2.9332000000000001E-11</c:v>
                </c:pt>
                <c:pt idx="3695">
                  <c:v>2.9164999999999997E-11</c:v>
                </c:pt>
                <c:pt idx="3696">
                  <c:v>2.8997999999999999E-11</c:v>
                </c:pt>
                <c:pt idx="3697">
                  <c:v>2.8832E-11</c:v>
                </c:pt>
                <c:pt idx="3698">
                  <c:v>2.8666000000000001E-11</c:v>
                </c:pt>
                <c:pt idx="3699">
                  <c:v>2.8501000000000001E-11</c:v>
                </c:pt>
                <c:pt idx="3700">
                  <c:v>2.8336999999999999E-11</c:v>
                </c:pt>
                <c:pt idx="3701">
                  <c:v>2.8173000000000001E-11</c:v>
                </c:pt>
                <c:pt idx="3702">
                  <c:v>2.8009999999999999E-11</c:v>
                </c:pt>
                <c:pt idx="3703">
                  <c:v>2.7847999999999998E-11</c:v>
                </c:pt>
                <c:pt idx="3704">
                  <c:v>2.7686000000000001E-11</c:v>
                </c:pt>
                <c:pt idx="3705">
                  <c:v>2.7525999999999999E-11</c:v>
                </c:pt>
                <c:pt idx="3706">
                  <c:v>2.7366E-11</c:v>
                </c:pt>
                <c:pt idx="3707">
                  <c:v>2.7208000000000001E-11</c:v>
                </c:pt>
                <c:pt idx="3708">
                  <c:v>2.705E-11</c:v>
                </c:pt>
                <c:pt idx="3709">
                  <c:v>2.6893E-11</c:v>
                </c:pt>
                <c:pt idx="3710">
                  <c:v>2.6737999999999999E-11</c:v>
                </c:pt>
                <c:pt idx="3711">
                  <c:v>2.6582000000000001E-11</c:v>
                </c:pt>
                <c:pt idx="3712">
                  <c:v>2.6427999999999998E-11</c:v>
                </c:pt>
                <c:pt idx="3713">
                  <c:v>2.6275000000000001E-11</c:v>
                </c:pt>
                <c:pt idx="3714">
                  <c:v>2.6122999999999999E-11</c:v>
                </c:pt>
                <c:pt idx="3715">
                  <c:v>2.5971000000000001E-11</c:v>
                </c:pt>
                <c:pt idx="3716">
                  <c:v>2.5820000000000001E-11</c:v>
                </c:pt>
                <c:pt idx="3717">
                  <c:v>2.567E-11</c:v>
                </c:pt>
                <c:pt idx="3718">
                  <c:v>2.5520999999999998E-11</c:v>
                </c:pt>
                <c:pt idx="3719">
                  <c:v>2.5372E-11</c:v>
                </c:pt>
                <c:pt idx="3720">
                  <c:v>2.5224E-11</c:v>
                </c:pt>
                <c:pt idx="3721">
                  <c:v>2.5076E-11</c:v>
                </c:pt>
                <c:pt idx="3722">
                  <c:v>2.4930000000000001E-11</c:v>
                </c:pt>
                <c:pt idx="3723">
                  <c:v>2.4783999999999999E-11</c:v>
                </c:pt>
                <c:pt idx="3724">
                  <c:v>2.4639E-11</c:v>
                </c:pt>
                <c:pt idx="3725">
                  <c:v>2.4494E-11</c:v>
                </c:pt>
                <c:pt idx="3726">
                  <c:v>2.4351000000000001E-11</c:v>
                </c:pt>
                <c:pt idx="3727">
                  <c:v>2.4207999999999999E-11</c:v>
                </c:pt>
                <c:pt idx="3728">
                  <c:v>2.4065999999999999E-11</c:v>
                </c:pt>
                <c:pt idx="3729">
                  <c:v>2.3923999999999999E-11</c:v>
                </c:pt>
                <c:pt idx="3730">
                  <c:v>2.3784E-11</c:v>
                </c:pt>
                <c:pt idx="3731">
                  <c:v>2.3644000000000001E-11</c:v>
                </c:pt>
                <c:pt idx="3732">
                  <c:v>2.3505000000000001E-11</c:v>
                </c:pt>
                <c:pt idx="3733">
                  <c:v>2.3366999999999999E-11</c:v>
                </c:pt>
                <c:pt idx="3734">
                  <c:v>2.3229000000000001E-11</c:v>
                </c:pt>
                <c:pt idx="3735">
                  <c:v>2.3091999999999999E-11</c:v>
                </c:pt>
                <c:pt idx="3736">
                  <c:v>2.2955999999999999E-11</c:v>
                </c:pt>
                <c:pt idx="3737">
                  <c:v>2.2819999999999998E-11</c:v>
                </c:pt>
                <c:pt idx="3738">
                  <c:v>2.2685E-11</c:v>
                </c:pt>
                <c:pt idx="3739">
                  <c:v>2.2551000000000001E-11</c:v>
                </c:pt>
                <c:pt idx="3740">
                  <c:v>2.2416999999999999E-11</c:v>
                </c:pt>
                <c:pt idx="3741">
                  <c:v>2.2284000000000002E-11</c:v>
                </c:pt>
                <c:pt idx="3742">
                  <c:v>2.2151000000000001E-11</c:v>
                </c:pt>
                <c:pt idx="3743">
                  <c:v>2.2019E-11</c:v>
                </c:pt>
                <c:pt idx="3744">
                  <c:v>2.1885999999999999E-11</c:v>
                </c:pt>
                <c:pt idx="3745">
                  <c:v>2.1755E-11</c:v>
                </c:pt>
                <c:pt idx="3746">
                  <c:v>2.1622999999999999E-11</c:v>
                </c:pt>
                <c:pt idx="3747">
                  <c:v>2.1493000000000001E-11</c:v>
                </c:pt>
                <c:pt idx="3748">
                  <c:v>2.1361999999999999E-11</c:v>
                </c:pt>
                <c:pt idx="3749">
                  <c:v>2.1231999999999998E-11</c:v>
                </c:pt>
                <c:pt idx="3750">
                  <c:v>2.1102000000000001E-11</c:v>
                </c:pt>
                <c:pt idx="3751">
                  <c:v>2.0973E-11</c:v>
                </c:pt>
                <c:pt idx="3752">
                  <c:v>2.0844000000000001E-11</c:v>
                </c:pt>
                <c:pt idx="3753">
                  <c:v>2.0715999999999999E-11</c:v>
                </c:pt>
                <c:pt idx="3754">
                  <c:v>2.0587999999999999E-11</c:v>
                </c:pt>
                <c:pt idx="3755">
                  <c:v>2.0460999999999999E-11</c:v>
                </c:pt>
                <c:pt idx="3756">
                  <c:v>2.0334000000000001E-11</c:v>
                </c:pt>
                <c:pt idx="3757">
                  <c:v>2.0208E-11</c:v>
                </c:pt>
                <c:pt idx="3758">
                  <c:v>2.0082000000000001E-11</c:v>
                </c:pt>
                <c:pt idx="3759">
                  <c:v>1.9957000000000001E-11</c:v>
                </c:pt>
                <c:pt idx="3760">
                  <c:v>1.9831999999999999E-11</c:v>
                </c:pt>
                <c:pt idx="3761">
                  <c:v>1.9706999999999999E-11</c:v>
                </c:pt>
                <c:pt idx="3762">
                  <c:v>1.9582999999999998E-11</c:v>
                </c:pt>
                <c:pt idx="3763">
                  <c:v>1.9459000000000001E-11</c:v>
                </c:pt>
                <c:pt idx="3764">
                  <c:v>1.9335999999999999E-11</c:v>
                </c:pt>
                <c:pt idx="3765">
                  <c:v>1.9213000000000001E-11</c:v>
                </c:pt>
                <c:pt idx="3766">
                  <c:v>1.9091000000000001E-11</c:v>
                </c:pt>
                <c:pt idx="3767">
                  <c:v>1.897E-11</c:v>
                </c:pt>
                <c:pt idx="3768">
                  <c:v>1.8848999999999999E-11</c:v>
                </c:pt>
                <c:pt idx="3769">
                  <c:v>1.8727999999999999E-11</c:v>
                </c:pt>
                <c:pt idx="3770">
                  <c:v>1.8608999999999999E-11</c:v>
                </c:pt>
                <c:pt idx="3771">
                  <c:v>1.8489E-11</c:v>
                </c:pt>
                <c:pt idx="3772">
                  <c:v>1.8370999999999999E-11</c:v>
                </c:pt>
                <c:pt idx="3773">
                  <c:v>1.8253000000000001E-11</c:v>
                </c:pt>
                <c:pt idx="3774">
                  <c:v>1.8135999999999999E-11</c:v>
                </c:pt>
                <c:pt idx="3775">
                  <c:v>1.8019000000000001E-11</c:v>
                </c:pt>
                <c:pt idx="3776">
                  <c:v>1.7904E-11</c:v>
                </c:pt>
                <c:pt idx="3777">
                  <c:v>1.7788999999999999E-11</c:v>
                </c:pt>
                <c:pt idx="3778">
                  <c:v>1.7674000000000001E-11</c:v>
                </c:pt>
                <c:pt idx="3779">
                  <c:v>1.7559999999999999E-11</c:v>
                </c:pt>
                <c:pt idx="3780">
                  <c:v>1.7446999999999999E-11</c:v>
                </c:pt>
                <c:pt idx="3781">
                  <c:v>1.7335000000000001E-11</c:v>
                </c:pt>
                <c:pt idx="3782">
                  <c:v>1.7223E-11</c:v>
                </c:pt>
                <c:pt idx="3783">
                  <c:v>1.7112000000000001E-11</c:v>
                </c:pt>
                <c:pt idx="3784">
                  <c:v>1.7001000000000002E-11</c:v>
                </c:pt>
                <c:pt idx="3785">
                  <c:v>1.6891000000000001E-11</c:v>
                </c:pt>
                <c:pt idx="3786">
                  <c:v>1.6782E-11</c:v>
                </c:pt>
                <c:pt idx="3787">
                  <c:v>1.6672999999999999E-11</c:v>
                </c:pt>
                <c:pt idx="3788">
                  <c:v>1.6565E-11</c:v>
                </c:pt>
                <c:pt idx="3789">
                  <c:v>1.6458E-11</c:v>
                </c:pt>
                <c:pt idx="3790">
                  <c:v>1.6350999999999999E-11</c:v>
                </c:pt>
                <c:pt idx="3791">
                  <c:v>1.6245000000000001E-11</c:v>
                </c:pt>
                <c:pt idx="3792">
                  <c:v>1.6139999999999999E-11</c:v>
                </c:pt>
                <c:pt idx="3793">
                  <c:v>1.6034999999999999E-11</c:v>
                </c:pt>
                <c:pt idx="3794">
                  <c:v>1.593E-11</c:v>
                </c:pt>
                <c:pt idx="3795">
                  <c:v>1.5826E-11</c:v>
                </c:pt>
                <c:pt idx="3796">
                  <c:v>1.5723000000000002E-11</c:v>
                </c:pt>
                <c:pt idx="3797">
                  <c:v>1.562E-11</c:v>
                </c:pt>
                <c:pt idx="3798">
                  <c:v>1.5516999999999999E-11</c:v>
                </c:pt>
                <c:pt idx="3799">
                  <c:v>1.5414999999999999E-11</c:v>
                </c:pt>
                <c:pt idx="3800">
                  <c:v>1.5313999999999999E-11</c:v>
                </c:pt>
                <c:pt idx="3801">
                  <c:v>1.5211999999999999E-11</c:v>
                </c:pt>
                <c:pt idx="3802">
                  <c:v>1.5112000000000001E-11</c:v>
                </c:pt>
                <c:pt idx="3803">
                  <c:v>1.5011000000000001E-11</c:v>
                </c:pt>
                <c:pt idx="3804">
                  <c:v>1.4910999999999999E-11</c:v>
                </c:pt>
                <c:pt idx="3805">
                  <c:v>1.4811000000000001E-11</c:v>
                </c:pt>
                <c:pt idx="3806">
                  <c:v>1.4712000000000001E-11</c:v>
                </c:pt>
                <c:pt idx="3807">
                  <c:v>1.4612999999999998E-11</c:v>
                </c:pt>
                <c:pt idx="3808">
                  <c:v>1.4514000000000001E-11</c:v>
                </c:pt>
                <c:pt idx="3809">
                  <c:v>1.4416E-11</c:v>
                </c:pt>
                <c:pt idx="3810">
                  <c:v>1.4317999999999999E-11</c:v>
                </c:pt>
                <c:pt idx="3811">
                  <c:v>1.4220999999999999E-11</c:v>
                </c:pt>
                <c:pt idx="3812">
                  <c:v>1.4124000000000001E-11</c:v>
                </c:pt>
                <c:pt idx="3813">
                  <c:v>1.4027000000000001E-11</c:v>
                </c:pt>
                <c:pt idx="3814">
                  <c:v>1.3931E-11</c:v>
                </c:pt>
                <c:pt idx="3815">
                  <c:v>1.3835E-11</c:v>
                </c:pt>
                <c:pt idx="3816">
                  <c:v>1.3739999999999999E-11</c:v>
                </c:pt>
                <c:pt idx="3817">
                  <c:v>1.3645E-11</c:v>
                </c:pt>
                <c:pt idx="3818">
                  <c:v>1.3549999999999999E-11</c:v>
                </c:pt>
                <c:pt idx="3819">
                  <c:v>1.3455999999999999E-11</c:v>
                </c:pt>
                <c:pt idx="3820">
                  <c:v>1.3362000000000001E-11</c:v>
                </c:pt>
                <c:pt idx="3821">
                  <c:v>1.3268E-11</c:v>
                </c:pt>
                <c:pt idx="3822">
                  <c:v>1.3174E-11</c:v>
                </c:pt>
                <c:pt idx="3823">
                  <c:v>1.3081000000000001E-11</c:v>
                </c:pt>
                <c:pt idx="3824">
                  <c:v>1.2989E-11</c:v>
                </c:pt>
                <c:pt idx="3825">
                  <c:v>1.2896E-11</c:v>
                </c:pt>
                <c:pt idx="3826">
                  <c:v>1.2805E-11</c:v>
                </c:pt>
                <c:pt idx="3827">
                  <c:v>1.2713E-11</c:v>
                </c:pt>
                <c:pt idx="3828">
                  <c:v>1.2622E-11</c:v>
                </c:pt>
                <c:pt idx="3829">
                  <c:v>1.2532E-11</c:v>
                </c:pt>
                <c:pt idx="3830">
                  <c:v>1.2442000000000001E-11</c:v>
                </c:pt>
                <c:pt idx="3831">
                  <c:v>1.2353E-11</c:v>
                </c:pt>
                <c:pt idx="3832">
                  <c:v>1.2264E-11</c:v>
                </c:pt>
                <c:pt idx="3833">
                  <c:v>1.2174999999999999E-11</c:v>
                </c:pt>
                <c:pt idx="3834">
                  <c:v>1.2087999999999999E-11</c:v>
                </c:pt>
                <c:pt idx="3835">
                  <c:v>1.2000000000000001E-11</c:v>
                </c:pt>
                <c:pt idx="3836">
                  <c:v>1.1913000000000001E-11</c:v>
                </c:pt>
                <c:pt idx="3837">
                  <c:v>1.1827E-11</c:v>
                </c:pt>
                <c:pt idx="3838">
                  <c:v>1.1741E-11</c:v>
                </c:pt>
                <c:pt idx="3839">
                  <c:v>1.1655000000000001E-11</c:v>
                </c:pt>
                <c:pt idx="3840">
                  <c:v>1.157E-11</c:v>
                </c:pt>
                <c:pt idx="3841">
                  <c:v>1.1486E-11</c:v>
                </c:pt>
                <c:pt idx="3842">
                  <c:v>1.1401E-11</c:v>
                </c:pt>
                <c:pt idx="3843">
                  <c:v>1.1318E-11</c:v>
                </c:pt>
                <c:pt idx="3844">
                  <c:v>1.1234E-11</c:v>
                </c:pt>
                <c:pt idx="3845">
                  <c:v>1.1151999999999999E-11</c:v>
                </c:pt>
                <c:pt idx="3846">
                  <c:v>1.1069E-11</c:v>
                </c:pt>
                <c:pt idx="3847">
                  <c:v>1.0987000000000001E-11</c:v>
                </c:pt>
                <c:pt idx="3848">
                  <c:v>1.0905E-11</c:v>
                </c:pt>
                <c:pt idx="3849">
                  <c:v>1.0824E-11</c:v>
                </c:pt>
                <c:pt idx="3850">
                  <c:v>1.0743E-11</c:v>
                </c:pt>
                <c:pt idx="3851">
                  <c:v>1.0663E-11</c:v>
                </c:pt>
                <c:pt idx="3852">
                  <c:v>1.0583E-11</c:v>
                </c:pt>
                <c:pt idx="3853">
                  <c:v>1.0504E-11</c:v>
                </c:pt>
                <c:pt idx="3854">
                  <c:v>1.0425000000000001E-11</c:v>
                </c:pt>
                <c:pt idx="3855">
                  <c:v>1.0347E-11</c:v>
                </c:pt>
                <c:pt idx="3856">
                  <c:v>1.0269E-11</c:v>
                </c:pt>
                <c:pt idx="3857">
                  <c:v>1.0192E-11</c:v>
                </c:pt>
                <c:pt idx="3858">
                  <c:v>1.0115E-11</c:v>
                </c:pt>
                <c:pt idx="3859">
                  <c:v>1.0039E-11</c:v>
                </c:pt>
                <c:pt idx="3860">
                  <c:v>9.9630999999999998E-12</c:v>
                </c:pt>
                <c:pt idx="3861">
                  <c:v>9.8879000000000003E-12</c:v>
                </c:pt>
                <c:pt idx="3862">
                  <c:v>9.8131000000000007E-12</c:v>
                </c:pt>
                <c:pt idx="3863">
                  <c:v>9.7388000000000005E-12</c:v>
                </c:pt>
                <c:pt idx="3864">
                  <c:v>9.6649999999999997E-12</c:v>
                </c:pt>
                <c:pt idx="3865">
                  <c:v>9.5917E-12</c:v>
                </c:pt>
                <c:pt idx="3866">
                  <c:v>9.5187000000000006E-12</c:v>
                </c:pt>
                <c:pt idx="3867">
                  <c:v>9.4462000000000007E-12</c:v>
                </c:pt>
                <c:pt idx="3868">
                  <c:v>9.3742000000000002E-12</c:v>
                </c:pt>
                <c:pt idx="3869">
                  <c:v>9.3025E-12</c:v>
                </c:pt>
                <c:pt idx="3870">
                  <c:v>9.2312999999999992E-12</c:v>
                </c:pt>
                <c:pt idx="3871">
                  <c:v>9.1605E-12</c:v>
                </c:pt>
                <c:pt idx="3872">
                  <c:v>9.0902000000000002E-12</c:v>
                </c:pt>
                <c:pt idx="3873">
                  <c:v>9.0203000000000002E-12</c:v>
                </c:pt>
                <c:pt idx="3874">
                  <c:v>8.9508999999999998E-12</c:v>
                </c:pt>
                <c:pt idx="3875">
                  <c:v>8.8820000000000003E-12</c:v>
                </c:pt>
                <c:pt idx="3876">
                  <c:v>8.8135000000000008E-12</c:v>
                </c:pt>
                <c:pt idx="3877">
                  <c:v>8.7456000000000002E-12</c:v>
                </c:pt>
                <c:pt idx="3878">
                  <c:v>8.6782000000000007E-12</c:v>
                </c:pt>
                <c:pt idx="3879">
                  <c:v>8.6113000000000007E-12</c:v>
                </c:pt>
                <c:pt idx="3880">
                  <c:v>8.5449999999999996E-12</c:v>
                </c:pt>
                <c:pt idx="3881">
                  <c:v>8.4791999999999997E-12</c:v>
                </c:pt>
                <c:pt idx="3882">
                  <c:v>8.4140000000000003E-12</c:v>
                </c:pt>
                <c:pt idx="3883">
                  <c:v>8.3493000000000004E-12</c:v>
                </c:pt>
                <c:pt idx="3884">
                  <c:v>8.2851999999999995E-12</c:v>
                </c:pt>
                <c:pt idx="3885">
                  <c:v>8.2215999999999996E-12</c:v>
                </c:pt>
                <c:pt idx="3886">
                  <c:v>8.1584999999999992E-12</c:v>
                </c:pt>
                <c:pt idx="3887">
                  <c:v>8.0958999999999999E-12</c:v>
                </c:pt>
                <c:pt idx="3888">
                  <c:v>8.0338E-12</c:v>
                </c:pt>
                <c:pt idx="3889">
                  <c:v>7.9721999999999995E-12</c:v>
                </c:pt>
                <c:pt idx="3890">
                  <c:v>7.9110000000000005E-12</c:v>
                </c:pt>
                <c:pt idx="3891">
                  <c:v>7.8502999999999994E-12</c:v>
                </c:pt>
                <c:pt idx="3892">
                  <c:v>7.7900999999999993E-12</c:v>
                </c:pt>
                <c:pt idx="3893">
                  <c:v>7.7303000000000007E-12</c:v>
                </c:pt>
                <c:pt idx="3894">
                  <c:v>7.6709999999999999E-12</c:v>
                </c:pt>
                <c:pt idx="3895">
                  <c:v>7.6121000000000007E-12</c:v>
                </c:pt>
                <c:pt idx="3896">
                  <c:v>7.5538000000000004E-12</c:v>
                </c:pt>
                <c:pt idx="3897">
                  <c:v>7.4958000000000004E-12</c:v>
                </c:pt>
                <c:pt idx="3898">
                  <c:v>7.4383999999999995E-12</c:v>
                </c:pt>
                <c:pt idx="3899">
                  <c:v>7.3813000000000005E-12</c:v>
                </c:pt>
                <c:pt idx="3900">
                  <c:v>7.3246999999999993E-12</c:v>
                </c:pt>
                <c:pt idx="3901">
                  <c:v>7.2685999999999999E-12</c:v>
                </c:pt>
                <c:pt idx="3902">
                  <c:v>7.2128000000000001E-12</c:v>
                </c:pt>
                <c:pt idx="3903">
                  <c:v>7.1574999999999997E-12</c:v>
                </c:pt>
                <c:pt idx="3904">
                  <c:v>7.1026E-12</c:v>
                </c:pt>
                <c:pt idx="3905">
                  <c:v>7.0479999999999999E-12</c:v>
                </c:pt>
                <c:pt idx="3906">
                  <c:v>6.9938999999999999E-12</c:v>
                </c:pt>
                <c:pt idx="3907">
                  <c:v>6.9401999999999999E-12</c:v>
                </c:pt>
                <c:pt idx="3908">
                  <c:v>6.8868999999999997E-12</c:v>
                </c:pt>
                <c:pt idx="3909">
                  <c:v>6.8340000000000002E-12</c:v>
                </c:pt>
                <c:pt idx="3910">
                  <c:v>6.7814999999999997E-12</c:v>
                </c:pt>
                <c:pt idx="3911">
                  <c:v>6.7295000000000004E-12</c:v>
                </c:pt>
                <c:pt idx="3912">
                  <c:v>6.6779999999999996E-12</c:v>
                </c:pt>
                <c:pt idx="3913">
                  <c:v>6.6269999999999999E-12</c:v>
                </c:pt>
                <c:pt idx="3914">
                  <c:v>6.5764999999999997E-12</c:v>
                </c:pt>
                <c:pt idx="3915">
                  <c:v>6.5264999999999997E-12</c:v>
                </c:pt>
                <c:pt idx="3916">
                  <c:v>6.4771000000000003E-12</c:v>
                </c:pt>
                <c:pt idx="3917">
                  <c:v>6.4281999999999996E-12</c:v>
                </c:pt>
                <c:pt idx="3918">
                  <c:v>6.3797999999999999E-12</c:v>
                </c:pt>
                <c:pt idx="3919">
                  <c:v>6.3318999999999997E-12</c:v>
                </c:pt>
                <c:pt idx="3920">
                  <c:v>6.2844999999999997E-12</c:v>
                </c:pt>
                <c:pt idx="3921">
                  <c:v>6.2377000000000004E-12</c:v>
                </c:pt>
                <c:pt idx="3922">
                  <c:v>6.1913999999999996E-12</c:v>
                </c:pt>
                <c:pt idx="3923">
                  <c:v>6.1454999999999996E-12</c:v>
                </c:pt>
                <c:pt idx="3924">
                  <c:v>6.1000999999999998E-12</c:v>
                </c:pt>
                <c:pt idx="3925">
                  <c:v>6.0552000000000003E-12</c:v>
                </c:pt>
                <c:pt idx="3926">
                  <c:v>6.0106999999999998E-12</c:v>
                </c:pt>
                <c:pt idx="3927">
                  <c:v>5.9666999999999996E-12</c:v>
                </c:pt>
                <c:pt idx="3928">
                  <c:v>5.9231000000000001E-12</c:v>
                </c:pt>
                <c:pt idx="3929">
                  <c:v>5.88E-12</c:v>
                </c:pt>
                <c:pt idx="3930">
                  <c:v>5.8372000000000002E-12</c:v>
                </c:pt>
                <c:pt idx="3931">
                  <c:v>5.7948999999999999E-12</c:v>
                </c:pt>
                <c:pt idx="3932">
                  <c:v>5.7528999999999999E-12</c:v>
                </c:pt>
                <c:pt idx="3933">
                  <c:v>5.7114000000000001E-12</c:v>
                </c:pt>
                <c:pt idx="3934">
                  <c:v>5.6701000000000002E-12</c:v>
                </c:pt>
                <c:pt idx="3935">
                  <c:v>5.6292999999999999E-12</c:v>
                </c:pt>
                <c:pt idx="3936">
                  <c:v>5.5887999999999998E-12</c:v>
                </c:pt>
                <c:pt idx="3937">
                  <c:v>5.5486E-12</c:v>
                </c:pt>
                <c:pt idx="3938">
                  <c:v>5.5088000000000001E-12</c:v>
                </c:pt>
                <c:pt idx="3939">
                  <c:v>5.4692000000000002E-12</c:v>
                </c:pt>
                <c:pt idx="3940">
                  <c:v>5.4300999999999997E-12</c:v>
                </c:pt>
                <c:pt idx="3941">
                  <c:v>5.3911999999999999E-12</c:v>
                </c:pt>
                <c:pt idx="3942">
                  <c:v>5.3528000000000004E-12</c:v>
                </c:pt>
                <c:pt idx="3943">
                  <c:v>5.3146E-12</c:v>
                </c:pt>
                <c:pt idx="3944">
                  <c:v>5.2768000000000003E-12</c:v>
                </c:pt>
                <c:pt idx="3945">
                  <c:v>5.2393999999999997E-12</c:v>
                </c:pt>
                <c:pt idx="3946">
                  <c:v>5.2023000000000002E-12</c:v>
                </c:pt>
                <c:pt idx="3947">
                  <c:v>5.1655000000000002E-12</c:v>
                </c:pt>
                <c:pt idx="3948">
                  <c:v>5.1291E-12</c:v>
                </c:pt>
                <c:pt idx="3949">
                  <c:v>5.0930999999999998E-12</c:v>
                </c:pt>
                <c:pt idx="3950">
                  <c:v>5.0573000000000003E-12</c:v>
                </c:pt>
                <c:pt idx="3951">
                  <c:v>5.0220000000000002E-12</c:v>
                </c:pt>
                <c:pt idx="3952">
                  <c:v>4.9869000000000001E-12</c:v>
                </c:pt>
                <c:pt idx="3953">
                  <c:v>4.9521000000000003E-12</c:v>
                </c:pt>
                <c:pt idx="3954">
                  <c:v>4.9177000000000003E-12</c:v>
                </c:pt>
                <c:pt idx="3955">
                  <c:v>4.8835000000000003E-12</c:v>
                </c:pt>
                <c:pt idx="3956">
                  <c:v>4.8497000000000002E-12</c:v>
                </c:pt>
                <c:pt idx="3957">
                  <c:v>4.8161E-12</c:v>
                </c:pt>
                <c:pt idx="3958">
                  <c:v>4.7828000000000002E-12</c:v>
                </c:pt>
                <c:pt idx="3959">
                  <c:v>4.7497999999999998E-12</c:v>
                </c:pt>
                <c:pt idx="3960">
                  <c:v>4.7170999999999998E-12</c:v>
                </c:pt>
                <c:pt idx="3961">
                  <c:v>4.6848000000000004E-12</c:v>
                </c:pt>
                <c:pt idx="3962">
                  <c:v>4.6527000000000002E-12</c:v>
                </c:pt>
                <c:pt idx="3963">
                  <c:v>4.6209000000000002E-12</c:v>
                </c:pt>
                <c:pt idx="3964">
                  <c:v>4.5893999999999998E-12</c:v>
                </c:pt>
                <c:pt idx="3965">
                  <c:v>4.5581999999999997E-12</c:v>
                </c:pt>
                <c:pt idx="3966">
                  <c:v>4.5274000000000003E-12</c:v>
                </c:pt>
                <c:pt idx="3967">
                  <c:v>4.4969000000000004E-12</c:v>
                </c:pt>
                <c:pt idx="3968">
                  <c:v>4.4666999999999999E-12</c:v>
                </c:pt>
                <c:pt idx="3969">
                  <c:v>4.4367999999999998E-12</c:v>
                </c:pt>
                <c:pt idx="3970">
                  <c:v>4.4072999999999996E-12</c:v>
                </c:pt>
                <c:pt idx="3971">
                  <c:v>4.3780999999999997E-12</c:v>
                </c:pt>
                <c:pt idx="3972">
                  <c:v>4.3492999999999997E-12</c:v>
                </c:pt>
                <c:pt idx="3973">
                  <c:v>4.3207999999999999E-12</c:v>
                </c:pt>
                <c:pt idx="3974">
                  <c:v>4.2925999999999997E-12</c:v>
                </c:pt>
                <c:pt idx="3975">
                  <c:v>4.2646999999999998E-12</c:v>
                </c:pt>
                <c:pt idx="3976">
                  <c:v>4.2371999999999998E-12</c:v>
                </c:pt>
                <c:pt idx="3977">
                  <c:v>4.21E-12</c:v>
                </c:pt>
                <c:pt idx="3978">
                  <c:v>4.1830000000000003E-12</c:v>
                </c:pt>
                <c:pt idx="3979">
                  <c:v>4.1564000000000003E-12</c:v>
                </c:pt>
                <c:pt idx="3980">
                  <c:v>4.1300000000000004E-12</c:v>
                </c:pt>
                <c:pt idx="3981">
                  <c:v>4.1038999999999999E-12</c:v>
                </c:pt>
                <c:pt idx="3982">
                  <c:v>4.0780999999999998E-12</c:v>
                </c:pt>
                <c:pt idx="3983">
                  <c:v>4.0525000000000004E-12</c:v>
                </c:pt>
                <c:pt idx="3984">
                  <c:v>3.3471000000000001E-12</c:v>
                </c:pt>
                <c:pt idx="3985">
                  <c:v>3.1411E-12</c:v>
                </c:pt>
                <c:pt idx="3986">
                  <c:v>3.0941999999999999E-12</c:v>
                </c:pt>
                <c:pt idx="3987">
                  <c:v>3.0751000000000001E-12</c:v>
                </c:pt>
                <c:pt idx="3988">
                  <c:v>3.0562999999999998E-12</c:v>
                </c:pt>
                <c:pt idx="3989">
                  <c:v>3.0375999999999999E-12</c:v>
                </c:pt>
                <c:pt idx="3990">
                  <c:v>2.9839999999999998E-12</c:v>
                </c:pt>
                <c:pt idx="3991">
                  <c:v>2.8807E-12</c:v>
                </c:pt>
                <c:pt idx="3992">
                  <c:v>2.8634000000000001E-12</c:v>
                </c:pt>
                <c:pt idx="3993">
                  <c:v>2.8462000000000001E-12</c:v>
                </c:pt>
                <c:pt idx="3994">
                  <c:v>2.8292000000000001E-12</c:v>
                </c:pt>
                <c:pt idx="3995">
                  <c:v>2.8123E-12</c:v>
                </c:pt>
                <c:pt idx="3996">
                  <c:v>2.7955999999999999E-12</c:v>
                </c:pt>
                <c:pt idx="3997">
                  <c:v>2.7790000000000002E-12</c:v>
                </c:pt>
                <c:pt idx="3998">
                  <c:v>2.7626E-12</c:v>
                </c:pt>
                <c:pt idx="3999">
                  <c:v>2.7463000000000001E-12</c:v>
                </c:pt>
                <c:pt idx="4000">
                  <c:v>2.7300999999999998E-12</c:v>
                </c:pt>
                <c:pt idx="4001">
                  <c:v>2.7140999999999999E-12</c:v>
                </c:pt>
                <c:pt idx="4002">
                  <c:v>2.6982E-12</c:v>
                </c:pt>
                <c:pt idx="4003">
                  <c:v>2.3361000000000001E-12</c:v>
                </c:pt>
                <c:pt idx="4004">
                  <c:v>1.9357999999999999E-12</c:v>
                </c:pt>
                <c:pt idx="4005">
                  <c:v>1.779E-12</c:v>
                </c:pt>
                <c:pt idx="4006">
                  <c:v>1.7688000000000001E-12</c:v>
                </c:pt>
                <c:pt idx="4007">
                  <c:v>1.7586E-12</c:v>
                </c:pt>
                <c:pt idx="4008">
                  <c:v>1.7485000000000001E-12</c:v>
                </c:pt>
                <c:pt idx="4009">
                  <c:v>1.7384999999999999E-12</c:v>
                </c:pt>
                <c:pt idx="4010">
                  <c:v>1.7285E-12</c:v>
                </c:pt>
                <c:pt idx="4011">
                  <c:v>1.7186999999999999E-12</c:v>
                </c:pt>
                <c:pt idx="4012">
                  <c:v>1.7088999999999999E-12</c:v>
                </c:pt>
                <c:pt idx="4013">
                  <c:v>1.6992000000000001E-12</c:v>
                </c:pt>
                <c:pt idx="4014">
                  <c:v>1.6896E-12</c:v>
                </c:pt>
                <c:pt idx="4015">
                  <c:v>1.6801000000000001E-12</c:v>
                </c:pt>
                <c:pt idx="4016">
                  <c:v>1.6706999999999999E-12</c:v>
                </c:pt>
                <c:pt idx="4017">
                  <c:v>1.6613E-12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30B-4D3C-A1CD-12B34BB3E06C}"/>
            </c:ext>
          </c:extLst>
        </c:ser>
        <c:ser>
          <c:idx val="3"/>
          <c:order val="3"/>
          <c:tx>
            <c:v>5kg/ha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xVal>
            <c:numRef>
              <c:f>ANÁLISIS!$BC$4:$BC$4021</c:f>
              <c:numCache>
                <c:formatCode>m/d/yyyy</c:formatCode>
                <c:ptCount val="4018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  <c:pt idx="3287">
                  <c:v>42005</c:v>
                </c:pt>
                <c:pt idx="3288">
                  <c:v>42006</c:v>
                </c:pt>
                <c:pt idx="3289">
                  <c:v>42007</c:v>
                </c:pt>
                <c:pt idx="3290">
                  <c:v>42008</c:v>
                </c:pt>
                <c:pt idx="3291">
                  <c:v>42009</c:v>
                </c:pt>
                <c:pt idx="3292">
                  <c:v>42010</c:v>
                </c:pt>
                <c:pt idx="3293">
                  <c:v>42011</c:v>
                </c:pt>
                <c:pt idx="3294">
                  <c:v>42012</c:v>
                </c:pt>
                <c:pt idx="3295">
                  <c:v>42013</c:v>
                </c:pt>
                <c:pt idx="3296">
                  <c:v>42014</c:v>
                </c:pt>
                <c:pt idx="3297">
                  <c:v>42015</c:v>
                </c:pt>
                <c:pt idx="3298">
                  <c:v>42016</c:v>
                </c:pt>
                <c:pt idx="3299">
                  <c:v>42017</c:v>
                </c:pt>
                <c:pt idx="3300">
                  <c:v>42018</c:v>
                </c:pt>
                <c:pt idx="3301">
                  <c:v>42019</c:v>
                </c:pt>
                <c:pt idx="3302">
                  <c:v>42020</c:v>
                </c:pt>
                <c:pt idx="3303">
                  <c:v>42021</c:v>
                </c:pt>
                <c:pt idx="3304">
                  <c:v>42022</c:v>
                </c:pt>
                <c:pt idx="3305">
                  <c:v>42023</c:v>
                </c:pt>
                <c:pt idx="3306">
                  <c:v>42024</c:v>
                </c:pt>
                <c:pt idx="3307">
                  <c:v>42025</c:v>
                </c:pt>
                <c:pt idx="3308">
                  <c:v>42026</c:v>
                </c:pt>
                <c:pt idx="3309">
                  <c:v>42027</c:v>
                </c:pt>
                <c:pt idx="3310">
                  <c:v>42028</c:v>
                </c:pt>
                <c:pt idx="3311">
                  <c:v>42029</c:v>
                </c:pt>
                <c:pt idx="3312">
                  <c:v>42030</c:v>
                </c:pt>
                <c:pt idx="3313">
                  <c:v>42031</c:v>
                </c:pt>
                <c:pt idx="3314">
                  <c:v>42032</c:v>
                </c:pt>
                <c:pt idx="3315">
                  <c:v>42033</c:v>
                </c:pt>
                <c:pt idx="3316">
                  <c:v>42034</c:v>
                </c:pt>
                <c:pt idx="3317">
                  <c:v>42035</c:v>
                </c:pt>
                <c:pt idx="3318">
                  <c:v>42036</c:v>
                </c:pt>
                <c:pt idx="3319">
                  <c:v>42037</c:v>
                </c:pt>
                <c:pt idx="3320">
                  <c:v>42038</c:v>
                </c:pt>
                <c:pt idx="3321">
                  <c:v>42039</c:v>
                </c:pt>
                <c:pt idx="3322">
                  <c:v>42040</c:v>
                </c:pt>
                <c:pt idx="3323">
                  <c:v>42041</c:v>
                </c:pt>
                <c:pt idx="3324">
                  <c:v>42042</c:v>
                </c:pt>
                <c:pt idx="3325">
                  <c:v>42043</c:v>
                </c:pt>
                <c:pt idx="3326">
                  <c:v>42044</c:v>
                </c:pt>
                <c:pt idx="3327">
                  <c:v>42045</c:v>
                </c:pt>
                <c:pt idx="3328">
                  <c:v>42046</c:v>
                </c:pt>
                <c:pt idx="3329">
                  <c:v>42047</c:v>
                </c:pt>
                <c:pt idx="3330">
                  <c:v>42048</c:v>
                </c:pt>
                <c:pt idx="3331">
                  <c:v>42049</c:v>
                </c:pt>
                <c:pt idx="3332">
                  <c:v>42050</c:v>
                </c:pt>
                <c:pt idx="3333">
                  <c:v>42051</c:v>
                </c:pt>
                <c:pt idx="3334">
                  <c:v>42052</c:v>
                </c:pt>
                <c:pt idx="3335">
                  <c:v>42053</c:v>
                </c:pt>
                <c:pt idx="3336">
                  <c:v>42054</c:v>
                </c:pt>
                <c:pt idx="3337">
                  <c:v>42055</c:v>
                </c:pt>
                <c:pt idx="3338">
                  <c:v>42056</c:v>
                </c:pt>
                <c:pt idx="3339">
                  <c:v>42057</c:v>
                </c:pt>
                <c:pt idx="3340">
                  <c:v>42058</c:v>
                </c:pt>
                <c:pt idx="3341">
                  <c:v>42059</c:v>
                </c:pt>
                <c:pt idx="3342">
                  <c:v>42060</c:v>
                </c:pt>
                <c:pt idx="3343">
                  <c:v>42061</c:v>
                </c:pt>
                <c:pt idx="3344">
                  <c:v>42062</c:v>
                </c:pt>
                <c:pt idx="3345">
                  <c:v>42063</c:v>
                </c:pt>
                <c:pt idx="3346">
                  <c:v>42064</c:v>
                </c:pt>
                <c:pt idx="3347">
                  <c:v>42065</c:v>
                </c:pt>
                <c:pt idx="3348">
                  <c:v>42066</c:v>
                </c:pt>
                <c:pt idx="3349">
                  <c:v>42067</c:v>
                </c:pt>
                <c:pt idx="3350">
                  <c:v>42068</c:v>
                </c:pt>
                <c:pt idx="3351">
                  <c:v>42069</c:v>
                </c:pt>
                <c:pt idx="3352">
                  <c:v>42070</c:v>
                </c:pt>
                <c:pt idx="3353">
                  <c:v>42071</c:v>
                </c:pt>
                <c:pt idx="3354">
                  <c:v>42072</c:v>
                </c:pt>
                <c:pt idx="3355">
                  <c:v>42073</c:v>
                </c:pt>
                <c:pt idx="3356">
                  <c:v>42074</c:v>
                </c:pt>
                <c:pt idx="3357">
                  <c:v>42075</c:v>
                </c:pt>
                <c:pt idx="3358">
                  <c:v>42076</c:v>
                </c:pt>
                <c:pt idx="3359">
                  <c:v>42077</c:v>
                </c:pt>
                <c:pt idx="3360">
                  <c:v>42078</c:v>
                </c:pt>
                <c:pt idx="3361">
                  <c:v>42079</c:v>
                </c:pt>
                <c:pt idx="3362">
                  <c:v>42080</c:v>
                </c:pt>
                <c:pt idx="3363">
                  <c:v>42081</c:v>
                </c:pt>
                <c:pt idx="3364">
                  <c:v>42082</c:v>
                </c:pt>
                <c:pt idx="3365">
                  <c:v>42083</c:v>
                </c:pt>
                <c:pt idx="3366">
                  <c:v>42084</c:v>
                </c:pt>
                <c:pt idx="3367">
                  <c:v>42085</c:v>
                </c:pt>
                <c:pt idx="3368">
                  <c:v>42086</c:v>
                </c:pt>
                <c:pt idx="3369">
                  <c:v>42087</c:v>
                </c:pt>
                <c:pt idx="3370">
                  <c:v>42088</c:v>
                </c:pt>
                <c:pt idx="3371">
                  <c:v>42089</c:v>
                </c:pt>
                <c:pt idx="3372">
                  <c:v>42090</c:v>
                </c:pt>
                <c:pt idx="3373">
                  <c:v>42091</c:v>
                </c:pt>
                <c:pt idx="3374">
                  <c:v>42092</c:v>
                </c:pt>
                <c:pt idx="3375">
                  <c:v>42093</c:v>
                </c:pt>
                <c:pt idx="3376">
                  <c:v>42094</c:v>
                </c:pt>
                <c:pt idx="3377">
                  <c:v>42095</c:v>
                </c:pt>
                <c:pt idx="3378">
                  <c:v>42096</c:v>
                </c:pt>
                <c:pt idx="3379">
                  <c:v>42097</c:v>
                </c:pt>
                <c:pt idx="3380">
                  <c:v>42098</c:v>
                </c:pt>
                <c:pt idx="3381">
                  <c:v>42099</c:v>
                </c:pt>
                <c:pt idx="3382">
                  <c:v>42100</c:v>
                </c:pt>
                <c:pt idx="3383">
                  <c:v>42101</c:v>
                </c:pt>
                <c:pt idx="3384">
                  <c:v>42102</c:v>
                </c:pt>
                <c:pt idx="3385">
                  <c:v>42103</c:v>
                </c:pt>
                <c:pt idx="3386">
                  <c:v>42104</c:v>
                </c:pt>
                <c:pt idx="3387">
                  <c:v>42105</c:v>
                </c:pt>
                <c:pt idx="3388">
                  <c:v>42106</c:v>
                </c:pt>
                <c:pt idx="3389">
                  <c:v>42107</c:v>
                </c:pt>
                <c:pt idx="3390">
                  <c:v>42108</c:v>
                </c:pt>
                <c:pt idx="3391">
                  <c:v>42109</c:v>
                </c:pt>
                <c:pt idx="3392">
                  <c:v>42110</c:v>
                </c:pt>
                <c:pt idx="3393">
                  <c:v>42111</c:v>
                </c:pt>
                <c:pt idx="3394">
                  <c:v>42112</c:v>
                </c:pt>
                <c:pt idx="3395">
                  <c:v>42113</c:v>
                </c:pt>
                <c:pt idx="3396">
                  <c:v>42114</c:v>
                </c:pt>
                <c:pt idx="3397">
                  <c:v>42115</c:v>
                </c:pt>
                <c:pt idx="3398">
                  <c:v>42116</c:v>
                </c:pt>
                <c:pt idx="3399">
                  <c:v>42117</c:v>
                </c:pt>
                <c:pt idx="3400">
                  <c:v>42118</c:v>
                </c:pt>
                <c:pt idx="3401">
                  <c:v>42119</c:v>
                </c:pt>
                <c:pt idx="3402">
                  <c:v>42120</c:v>
                </c:pt>
                <c:pt idx="3403">
                  <c:v>42121</c:v>
                </c:pt>
                <c:pt idx="3404">
                  <c:v>42122</c:v>
                </c:pt>
                <c:pt idx="3405">
                  <c:v>42123</c:v>
                </c:pt>
                <c:pt idx="3406">
                  <c:v>42124</c:v>
                </c:pt>
                <c:pt idx="3407">
                  <c:v>42125</c:v>
                </c:pt>
                <c:pt idx="3408">
                  <c:v>42126</c:v>
                </c:pt>
                <c:pt idx="3409">
                  <c:v>42127</c:v>
                </c:pt>
                <c:pt idx="3410">
                  <c:v>42128</c:v>
                </c:pt>
                <c:pt idx="3411">
                  <c:v>42129</c:v>
                </c:pt>
                <c:pt idx="3412">
                  <c:v>42130</c:v>
                </c:pt>
                <c:pt idx="3413">
                  <c:v>42131</c:v>
                </c:pt>
                <c:pt idx="3414">
                  <c:v>42132</c:v>
                </c:pt>
                <c:pt idx="3415">
                  <c:v>42133</c:v>
                </c:pt>
                <c:pt idx="3416">
                  <c:v>42134</c:v>
                </c:pt>
                <c:pt idx="3417">
                  <c:v>42135</c:v>
                </c:pt>
                <c:pt idx="3418">
                  <c:v>42136</c:v>
                </c:pt>
                <c:pt idx="3419">
                  <c:v>42137</c:v>
                </c:pt>
                <c:pt idx="3420">
                  <c:v>42138</c:v>
                </c:pt>
                <c:pt idx="3421">
                  <c:v>42139</c:v>
                </c:pt>
                <c:pt idx="3422">
                  <c:v>42140</c:v>
                </c:pt>
                <c:pt idx="3423">
                  <c:v>42141</c:v>
                </c:pt>
                <c:pt idx="3424">
                  <c:v>42142</c:v>
                </c:pt>
                <c:pt idx="3425">
                  <c:v>42143</c:v>
                </c:pt>
                <c:pt idx="3426">
                  <c:v>42144</c:v>
                </c:pt>
                <c:pt idx="3427">
                  <c:v>42145</c:v>
                </c:pt>
                <c:pt idx="3428">
                  <c:v>42146</c:v>
                </c:pt>
                <c:pt idx="3429">
                  <c:v>42147</c:v>
                </c:pt>
                <c:pt idx="3430">
                  <c:v>42148</c:v>
                </c:pt>
                <c:pt idx="3431">
                  <c:v>42149</c:v>
                </c:pt>
                <c:pt idx="3432">
                  <c:v>42150</c:v>
                </c:pt>
                <c:pt idx="3433">
                  <c:v>42151</c:v>
                </c:pt>
                <c:pt idx="3434">
                  <c:v>42152</c:v>
                </c:pt>
                <c:pt idx="3435">
                  <c:v>42153</c:v>
                </c:pt>
                <c:pt idx="3436">
                  <c:v>42154</c:v>
                </c:pt>
                <c:pt idx="3437">
                  <c:v>42155</c:v>
                </c:pt>
                <c:pt idx="3438">
                  <c:v>42156</c:v>
                </c:pt>
                <c:pt idx="3439">
                  <c:v>42157</c:v>
                </c:pt>
                <c:pt idx="3440">
                  <c:v>42158</c:v>
                </c:pt>
                <c:pt idx="3441">
                  <c:v>42159</c:v>
                </c:pt>
                <c:pt idx="3442">
                  <c:v>42160</c:v>
                </c:pt>
                <c:pt idx="3443">
                  <c:v>42161</c:v>
                </c:pt>
                <c:pt idx="3444">
                  <c:v>42162</c:v>
                </c:pt>
                <c:pt idx="3445">
                  <c:v>42163</c:v>
                </c:pt>
                <c:pt idx="3446">
                  <c:v>42164</c:v>
                </c:pt>
                <c:pt idx="3447">
                  <c:v>42165</c:v>
                </c:pt>
                <c:pt idx="3448">
                  <c:v>42166</c:v>
                </c:pt>
                <c:pt idx="3449">
                  <c:v>42167</c:v>
                </c:pt>
                <c:pt idx="3450">
                  <c:v>42168</c:v>
                </c:pt>
                <c:pt idx="3451">
                  <c:v>42169</c:v>
                </c:pt>
                <c:pt idx="3452">
                  <c:v>42170</c:v>
                </c:pt>
                <c:pt idx="3453">
                  <c:v>42171</c:v>
                </c:pt>
                <c:pt idx="3454">
                  <c:v>42172</c:v>
                </c:pt>
                <c:pt idx="3455">
                  <c:v>42173</c:v>
                </c:pt>
                <c:pt idx="3456">
                  <c:v>42174</c:v>
                </c:pt>
                <c:pt idx="3457">
                  <c:v>42175</c:v>
                </c:pt>
                <c:pt idx="3458">
                  <c:v>42176</c:v>
                </c:pt>
                <c:pt idx="3459">
                  <c:v>42177</c:v>
                </c:pt>
                <c:pt idx="3460">
                  <c:v>42178</c:v>
                </c:pt>
                <c:pt idx="3461">
                  <c:v>42179</c:v>
                </c:pt>
                <c:pt idx="3462">
                  <c:v>42180</c:v>
                </c:pt>
                <c:pt idx="3463">
                  <c:v>42181</c:v>
                </c:pt>
                <c:pt idx="3464">
                  <c:v>42182</c:v>
                </c:pt>
                <c:pt idx="3465">
                  <c:v>42183</c:v>
                </c:pt>
                <c:pt idx="3466">
                  <c:v>42184</c:v>
                </c:pt>
                <c:pt idx="3467">
                  <c:v>42185</c:v>
                </c:pt>
                <c:pt idx="3468">
                  <c:v>42186</c:v>
                </c:pt>
                <c:pt idx="3469">
                  <c:v>42187</c:v>
                </c:pt>
                <c:pt idx="3470">
                  <c:v>42188</c:v>
                </c:pt>
                <c:pt idx="3471">
                  <c:v>42189</c:v>
                </c:pt>
                <c:pt idx="3472">
                  <c:v>42190</c:v>
                </c:pt>
                <c:pt idx="3473">
                  <c:v>42191</c:v>
                </c:pt>
                <c:pt idx="3474">
                  <c:v>42192</c:v>
                </c:pt>
                <c:pt idx="3475">
                  <c:v>42193</c:v>
                </c:pt>
                <c:pt idx="3476">
                  <c:v>42194</c:v>
                </c:pt>
                <c:pt idx="3477">
                  <c:v>42195</c:v>
                </c:pt>
                <c:pt idx="3478">
                  <c:v>42196</c:v>
                </c:pt>
                <c:pt idx="3479">
                  <c:v>42197</c:v>
                </c:pt>
                <c:pt idx="3480">
                  <c:v>42198</c:v>
                </c:pt>
                <c:pt idx="3481">
                  <c:v>42199</c:v>
                </c:pt>
                <c:pt idx="3482">
                  <c:v>42200</c:v>
                </c:pt>
                <c:pt idx="3483">
                  <c:v>42201</c:v>
                </c:pt>
                <c:pt idx="3484">
                  <c:v>42202</c:v>
                </c:pt>
                <c:pt idx="3485">
                  <c:v>42203</c:v>
                </c:pt>
                <c:pt idx="3486">
                  <c:v>42204</c:v>
                </c:pt>
                <c:pt idx="3487">
                  <c:v>42205</c:v>
                </c:pt>
                <c:pt idx="3488">
                  <c:v>42206</c:v>
                </c:pt>
                <c:pt idx="3489">
                  <c:v>42207</c:v>
                </c:pt>
                <c:pt idx="3490">
                  <c:v>42208</c:v>
                </c:pt>
                <c:pt idx="3491">
                  <c:v>42209</c:v>
                </c:pt>
                <c:pt idx="3492">
                  <c:v>42210</c:v>
                </c:pt>
                <c:pt idx="3493">
                  <c:v>42211</c:v>
                </c:pt>
                <c:pt idx="3494">
                  <c:v>42212</c:v>
                </c:pt>
                <c:pt idx="3495">
                  <c:v>42213</c:v>
                </c:pt>
                <c:pt idx="3496">
                  <c:v>42214</c:v>
                </c:pt>
                <c:pt idx="3497">
                  <c:v>42215</c:v>
                </c:pt>
                <c:pt idx="3498">
                  <c:v>42216</c:v>
                </c:pt>
                <c:pt idx="3499">
                  <c:v>42217</c:v>
                </c:pt>
                <c:pt idx="3500">
                  <c:v>42218</c:v>
                </c:pt>
                <c:pt idx="3501">
                  <c:v>42219</c:v>
                </c:pt>
                <c:pt idx="3502">
                  <c:v>42220</c:v>
                </c:pt>
                <c:pt idx="3503">
                  <c:v>42221</c:v>
                </c:pt>
                <c:pt idx="3504">
                  <c:v>42222</c:v>
                </c:pt>
                <c:pt idx="3505">
                  <c:v>42223</c:v>
                </c:pt>
                <c:pt idx="3506">
                  <c:v>42224</c:v>
                </c:pt>
                <c:pt idx="3507">
                  <c:v>42225</c:v>
                </c:pt>
                <c:pt idx="3508">
                  <c:v>42226</c:v>
                </c:pt>
                <c:pt idx="3509">
                  <c:v>42227</c:v>
                </c:pt>
                <c:pt idx="3510">
                  <c:v>42228</c:v>
                </c:pt>
                <c:pt idx="3511">
                  <c:v>42229</c:v>
                </c:pt>
                <c:pt idx="3512">
                  <c:v>42230</c:v>
                </c:pt>
                <c:pt idx="3513">
                  <c:v>42231</c:v>
                </c:pt>
                <c:pt idx="3514">
                  <c:v>42232</c:v>
                </c:pt>
                <c:pt idx="3515">
                  <c:v>42233</c:v>
                </c:pt>
                <c:pt idx="3516">
                  <c:v>42234</c:v>
                </c:pt>
                <c:pt idx="3517">
                  <c:v>42235</c:v>
                </c:pt>
                <c:pt idx="3518">
                  <c:v>42236</c:v>
                </c:pt>
                <c:pt idx="3519">
                  <c:v>42237</c:v>
                </c:pt>
                <c:pt idx="3520">
                  <c:v>42238</c:v>
                </c:pt>
                <c:pt idx="3521">
                  <c:v>42239</c:v>
                </c:pt>
                <c:pt idx="3522">
                  <c:v>42240</c:v>
                </c:pt>
                <c:pt idx="3523">
                  <c:v>42241</c:v>
                </c:pt>
                <c:pt idx="3524">
                  <c:v>42242</c:v>
                </c:pt>
                <c:pt idx="3525">
                  <c:v>42243</c:v>
                </c:pt>
                <c:pt idx="3526">
                  <c:v>42244</c:v>
                </c:pt>
                <c:pt idx="3527">
                  <c:v>42245</c:v>
                </c:pt>
                <c:pt idx="3528">
                  <c:v>42246</c:v>
                </c:pt>
                <c:pt idx="3529">
                  <c:v>42247</c:v>
                </c:pt>
                <c:pt idx="3530">
                  <c:v>42248</c:v>
                </c:pt>
                <c:pt idx="3531">
                  <c:v>42249</c:v>
                </c:pt>
                <c:pt idx="3532">
                  <c:v>42250</c:v>
                </c:pt>
                <c:pt idx="3533">
                  <c:v>42251</c:v>
                </c:pt>
                <c:pt idx="3534">
                  <c:v>42252</c:v>
                </c:pt>
                <c:pt idx="3535">
                  <c:v>42253</c:v>
                </c:pt>
                <c:pt idx="3536">
                  <c:v>42254</c:v>
                </c:pt>
                <c:pt idx="3537">
                  <c:v>42255</c:v>
                </c:pt>
                <c:pt idx="3538">
                  <c:v>42256</c:v>
                </c:pt>
                <c:pt idx="3539">
                  <c:v>42257</c:v>
                </c:pt>
                <c:pt idx="3540">
                  <c:v>42258</c:v>
                </c:pt>
                <c:pt idx="3541">
                  <c:v>42259</c:v>
                </c:pt>
                <c:pt idx="3542">
                  <c:v>42260</c:v>
                </c:pt>
                <c:pt idx="3543">
                  <c:v>42261</c:v>
                </c:pt>
                <c:pt idx="3544">
                  <c:v>42262</c:v>
                </c:pt>
                <c:pt idx="3545">
                  <c:v>42263</c:v>
                </c:pt>
                <c:pt idx="3546">
                  <c:v>42264</c:v>
                </c:pt>
                <c:pt idx="3547">
                  <c:v>42265</c:v>
                </c:pt>
                <c:pt idx="3548">
                  <c:v>42266</c:v>
                </c:pt>
                <c:pt idx="3549">
                  <c:v>42267</c:v>
                </c:pt>
                <c:pt idx="3550">
                  <c:v>42268</c:v>
                </c:pt>
                <c:pt idx="3551">
                  <c:v>42269</c:v>
                </c:pt>
                <c:pt idx="3552">
                  <c:v>42270</c:v>
                </c:pt>
                <c:pt idx="3553">
                  <c:v>42271</c:v>
                </c:pt>
                <c:pt idx="3554">
                  <c:v>42272</c:v>
                </c:pt>
                <c:pt idx="3555">
                  <c:v>42273</c:v>
                </c:pt>
                <c:pt idx="3556">
                  <c:v>42274</c:v>
                </c:pt>
                <c:pt idx="3557">
                  <c:v>42275</c:v>
                </c:pt>
                <c:pt idx="3558">
                  <c:v>42276</c:v>
                </c:pt>
                <c:pt idx="3559">
                  <c:v>42277</c:v>
                </c:pt>
                <c:pt idx="3560">
                  <c:v>42278</c:v>
                </c:pt>
                <c:pt idx="3561">
                  <c:v>42279</c:v>
                </c:pt>
                <c:pt idx="3562">
                  <c:v>42280</c:v>
                </c:pt>
                <c:pt idx="3563">
                  <c:v>42281</c:v>
                </c:pt>
                <c:pt idx="3564">
                  <c:v>42282</c:v>
                </c:pt>
                <c:pt idx="3565">
                  <c:v>42283</c:v>
                </c:pt>
                <c:pt idx="3566">
                  <c:v>42284</c:v>
                </c:pt>
                <c:pt idx="3567">
                  <c:v>42285</c:v>
                </c:pt>
                <c:pt idx="3568">
                  <c:v>42286</c:v>
                </c:pt>
                <c:pt idx="3569">
                  <c:v>42287</c:v>
                </c:pt>
                <c:pt idx="3570">
                  <c:v>42288</c:v>
                </c:pt>
                <c:pt idx="3571">
                  <c:v>42289</c:v>
                </c:pt>
                <c:pt idx="3572">
                  <c:v>42290</c:v>
                </c:pt>
                <c:pt idx="3573">
                  <c:v>42291</c:v>
                </c:pt>
                <c:pt idx="3574">
                  <c:v>42292</c:v>
                </c:pt>
                <c:pt idx="3575">
                  <c:v>42293</c:v>
                </c:pt>
                <c:pt idx="3576">
                  <c:v>42294</c:v>
                </c:pt>
                <c:pt idx="3577">
                  <c:v>42295</c:v>
                </c:pt>
                <c:pt idx="3578">
                  <c:v>42296</c:v>
                </c:pt>
                <c:pt idx="3579">
                  <c:v>42297</c:v>
                </c:pt>
                <c:pt idx="3580">
                  <c:v>42298</c:v>
                </c:pt>
                <c:pt idx="3581">
                  <c:v>42299</c:v>
                </c:pt>
                <c:pt idx="3582">
                  <c:v>42300</c:v>
                </c:pt>
                <c:pt idx="3583">
                  <c:v>42301</c:v>
                </c:pt>
                <c:pt idx="3584">
                  <c:v>42302</c:v>
                </c:pt>
                <c:pt idx="3585">
                  <c:v>42303</c:v>
                </c:pt>
                <c:pt idx="3586">
                  <c:v>42304</c:v>
                </c:pt>
                <c:pt idx="3587">
                  <c:v>42305</c:v>
                </c:pt>
                <c:pt idx="3588">
                  <c:v>42306</c:v>
                </c:pt>
                <c:pt idx="3589">
                  <c:v>42307</c:v>
                </c:pt>
                <c:pt idx="3590">
                  <c:v>42308</c:v>
                </c:pt>
                <c:pt idx="3591">
                  <c:v>42309</c:v>
                </c:pt>
                <c:pt idx="3592">
                  <c:v>42310</c:v>
                </c:pt>
                <c:pt idx="3593">
                  <c:v>42311</c:v>
                </c:pt>
                <c:pt idx="3594">
                  <c:v>42312</c:v>
                </c:pt>
                <c:pt idx="3595">
                  <c:v>42313</c:v>
                </c:pt>
                <c:pt idx="3596">
                  <c:v>42314</c:v>
                </c:pt>
                <c:pt idx="3597">
                  <c:v>42315</c:v>
                </c:pt>
                <c:pt idx="3598">
                  <c:v>42316</c:v>
                </c:pt>
                <c:pt idx="3599">
                  <c:v>42317</c:v>
                </c:pt>
                <c:pt idx="3600">
                  <c:v>42318</c:v>
                </c:pt>
                <c:pt idx="3601">
                  <c:v>42319</c:v>
                </c:pt>
                <c:pt idx="3602">
                  <c:v>42320</c:v>
                </c:pt>
                <c:pt idx="3603">
                  <c:v>42321</c:v>
                </c:pt>
                <c:pt idx="3604">
                  <c:v>42322</c:v>
                </c:pt>
                <c:pt idx="3605">
                  <c:v>42323</c:v>
                </c:pt>
                <c:pt idx="3606">
                  <c:v>42324</c:v>
                </c:pt>
                <c:pt idx="3607">
                  <c:v>42325</c:v>
                </c:pt>
                <c:pt idx="3608">
                  <c:v>42326</c:v>
                </c:pt>
                <c:pt idx="3609">
                  <c:v>42327</c:v>
                </c:pt>
                <c:pt idx="3610">
                  <c:v>42328</c:v>
                </c:pt>
                <c:pt idx="3611">
                  <c:v>42329</c:v>
                </c:pt>
                <c:pt idx="3612">
                  <c:v>42330</c:v>
                </c:pt>
                <c:pt idx="3613">
                  <c:v>42331</c:v>
                </c:pt>
                <c:pt idx="3614">
                  <c:v>42332</c:v>
                </c:pt>
                <c:pt idx="3615">
                  <c:v>42333</c:v>
                </c:pt>
                <c:pt idx="3616">
                  <c:v>42334</c:v>
                </c:pt>
                <c:pt idx="3617">
                  <c:v>42335</c:v>
                </c:pt>
                <c:pt idx="3618">
                  <c:v>42336</c:v>
                </c:pt>
                <c:pt idx="3619">
                  <c:v>42337</c:v>
                </c:pt>
                <c:pt idx="3620">
                  <c:v>42338</c:v>
                </c:pt>
                <c:pt idx="3621">
                  <c:v>42339</c:v>
                </c:pt>
                <c:pt idx="3622">
                  <c:v>42340</c:v>
                </c:pt>
                <c:pt idx="3623">
                  <c:v>42341</c:v>
                </c:pt>
                <c:pt idx="3624">
                  <c:v>42342</c:v>
                </c:pt>
                <c:pt idx="3625">
                  <c:v>42343</c:v>
                </c:pt>
                <c:pt idx="3626">
                  <c:v>42344</c:v>
                </c:pt>
                <c:pt idx="3627">
                  <c:v>42345</c:v>
                </c:pt>
                <c:pt idx="3628">
                  <c:v>42346</c:v>
                </c:pt>
                <c:pt idx="3629">
                  <c:v>42347</c:v>
                </c:pt>
                <c:pt idx="3630">
                  <c:v>42348</c:v>
                </c:pt>
                <c:pt idx="3631">
                  <c:v>42349</c:v>
                </c:pt>
                <c:pt idx="3632">
                  <c:v>42350</c:v>
                </c:pt>
                <c:pt idx="3633">
                  <c:v>42351</c:v>
                </c:pt>
                <c:pt idx="3634">
                  <c:v>42352</c:v>
                </c:pt>
                <c:pt idx="3635">
                  <c:v>42353</c:v>
                </c:pt>
                <c:pt idx="3636">
                  <c:v>42354</c:v>
                </c:pt>
                <c:pt idx="3637">
                  <c:v>42355</c:v>
                </c:pt>
                <c:pt idx="3638">
                  <c:v>42356</c:v>
                </c:pt>
                <c:pt idx="3639">
                  <c:v>42357</c:v>
                </c:pt>
                <c:pt idx="3640">
                  <c:v>42358</c:v>
                </c:pt>
                <c:pt idx="3641">
                  <c:v>42359</c:v>
                </c:pt>
                <c:pt idx="3642">
                  <c:v>42360</c:v>
                </c:pt>
                <c:pt idx="3643">
                  <c:v>42361</c:v>
                </c:pt>
                <c:pt idx="3644">
                  <c:v>42362</c:v>
                </c:pt>
                <c:pt idx="3645">
                  <c:v>42363</c:v>
                </c:pt>
                <c:pt idx="3646">
                  <c:v>42364</c:v>
                </c:pt>
                <c:pt idx="3647">
                  <c:v>42365</c:v>
                </c:pt>
                <c:pt idx="3648">
                  <c:v>42366</c:v>
                </c:pt>
                <c:pt idx="3649">
                  <c:v>42367</c:v>
                </c:pt>
                <c:pt idx="3650">
                  <c:v>42368</c:v>
                </c:pt>
                <c:pt idx="3651">
                  <c:v>42369</c:v>
                </c:pt>
                <c:pt idx="3652">
                  <c:v>42370</c:v>
                </c:pt>
                <c:pt idx="3653">
                  <c:v>42371</c:v>
                </c:pt>
                <c:pt idx="3654">
                  <c:v>42372</c:v>
                </c:pt>
                <c:pt idx="3655">
                  <c:v>42373</c:v>
                </c:pt>
                <c:pt idx="3656">
                  <c:v>42374</c:v>
                </c:pt>
                <c:pt idx="3657">
                  <c:v>42375</c:v>
                </c:pt>
                <c:pt idx="3658">
                  <c:v>42376</c:v>
                </c:pt>
                <c:pt idx="3659">
                  <c:v>42377</c:v>
                </c:pt>
                <c:pt idx="3660">
                  <c:v>42378</c:v>
                </c:pt>
                <c:pt idx="3661">
                  <c:v>42379</c:v>
                </c:pt>
                <c:pt idx="3662">
                  <c:v>42380</c:v>
                </c:pt>
                <c:pt idx="3663">
                  <c:v>42381</c:v>
                </c:pt>
                <c:pt idx="3664">
                  <c:v>42382</c:v>
                </c:pt>
                <c:pt idx="3665">
                  <c:v>42383</c:v>
                </c:pt>
                <c:pt idx="3666">
                  <c:v>42384</c:v>
                </c:pt>
                <c:pt idx="3667">
                  <c:v>42385</c:v>
                </c:pt>
                <c:pt idx="3668">
                  <c:v>42386</c:v>
                </c:pt>
                <c:pt idx="3669">
                  <c:v>42387</c:v>
                </c:pt>
                <c:pt idx="3670">
                  <c:v>42388</c:v>
                </c:pt>
                <c:pt idx="3671">
                  <c:v>42389</c:v>
                </c:pt>
                <c:pt idx="3672">
                  <c:v>42390</c:v>
                </c:pt>
                <c:pt idx="3673">
                  <c:v>42391</c:v>
                </c:pt>
                <c:pt idx="3674">
                  <c:v>42392</c:v>
                </c:pt>
                <c:pt idx="3675">
                  <c:v>42393</c:v>
                </c:pt>
                <c:pt idx="3676">
                  <c:v>42394</c:v>
                </c:pt>
                <c:pt idx="3677">
                  <c:v>42395</c:v>
                </c:pt>
                <c:pt idx="3678">
                  <c:v>42396</c:v>
                </c:pt>
                <c:pt idx="3679">
                  <c:v>42397</c:v>
                </c:pt>
                <c:pt idx="3680">
                  <c:v>42398</c:v>
                </c:pt>
                <c:pt idx="3681">
                  <c:v>42399</c:v>
                </c:pt>
                <c:pt idx="3682">
                  <c:v>42400</c:v>
                </c:pt>
                <c:pt idx="3683">
                  <c:v>42401</c:v>
                </c:pt>
                <c:pt idx="3684">
                  <c:v>42402</c:v>
                </c:pt>
                <c:pt idx="3685">
                  <c:v>42403</c:v>
                </c:pt>
                <c:pt idx="3686">
                  <c:v>42404</c:v>
                </c:pt>
                <c:pt idx="3687">
                  <c:v>42405</c:v>
                </c:pt>
                <c:pt idx="3688">
                  <c:v>42406</c:v>
                </c:pt>
                <c:pt idx="3689">
                  <c:v>42407</c:v>
                </c:pt>
                <c:pt idx="3690">
                  <c:v>42408</c:v>
                </c:pt>
                <c:pt idx="3691">
                  <c:v>42409</c:v>
                </c:pt>
                <c:pt idx="3692">
                  <c:v>42410</c:v>
                </c:pt>
                <c:pt idx="3693">
                  <c:v>42411</c:v>
                </c:pt>
                <c:pt idx="3694">
                  <c:v>42412</c:v>
                </c:pt>
                <c:pt idx="3695">
                  <c:v>42413</c:v>
                </c:pt>
                <c:pt idx="3696">
                  <c:v>42414</c:v>
                </c:pt>
                <c:pt idx="3697">
                  <c:v>42415</c:v>
                </c:pt>
                <c:pt idx="3698">
                  <c:v>42416</c:v>
                </c:pt>
                <c:pt idx="3699">
                  <c:v>42417</c:v>
                </c:pt>
                <c:pt idx="3700">
                  <c:v>42418</c:v>
                </c:pt>
                <c:pt idx="3701">
                  <c:v>42419</c:v>
                </c:pt>
                <c:pt idx="3702">
                  <c:v>42420</c:v>
                </c:pt>
                <c:pt idx="3703">
                  <c:v>42421</c:v>
                </c:pt>
                <c:pt idx="3704">
                  <c:v>42422</c:v>
                </c:pt>
                <c:pt idx="3705">
                  <c:v>42423</c:v>
                </c:pt>
                <c:pt idx="3706">
                  <c:v>42424</c:v>
                </c:pt>
                <c:pt idx="3707">
                  <c:v>42425</c:v>
                </c:pt>
                <c:pt idx="3708">
                  <c:v>42426</c:v>
                </c:pt>
                <c:pt idx="3709">
                  <c:v>42427</c:v>
                </c:pt>
                <c:pt idx="3710">
                  <c:v>42428</c:v>
                </c:pt>
                <c:pt idx="3711">
                  <c:v>42429</c:v>
                </c:pt>
                <c:pt idx="3712">
                  <c:v>42430</c:v>
                </c:pt>
                <c:pt idx="3713">
                  <c:v>42431</c:v>
                </c:pt>
                <c:pt idx="3714">
                  <c:v>42432</c:v>
                </c:pt>
                <c:pt idx="3715">
                  <c:v>42433</c:v>
                </c:pt>
                <c:pt idx="3716">
                  <c:v>42434</c:v>
                </c:pt>
                <c:pt idx="3717">
                  <c:v>42435</c:v>
                </c:pt>
                <c:pt idx="3718">
                  <c:v>42436</c:v>
                </c:pt>
                <c:pt idx="3719">
                  <c:v>42437</c:v>
                </c:pt>
                <c:pt idx="3720">
                  <c:v>42438</c:v>
                </c:pt>
                <c:pt idx="3721">
                  <c:v>42439</c:v>
                </c:pt>
                <c:pt idx="3722">
                  <c:v>42440</c:v>
                </c:pt>
                <c:pt idx="3723">
                  <c:v>42441</c:v>
                </c:pt>
                <c:pt idx="3724">
                  <c:v>42442</c:v>
                </c:pt>
                <c:pt idx="3725">
                  <c:v>42443</c:v>
                </c:pt>
                <c:pt idx="3726">
                  <c:v>42444</c:v>
                </c:pt>
                <c:pt idx="3727">
                  <c:v>42445</c:v>
                </c:pt>
                <c:pt idx="3728">
                  <c:v>42446</c:v>
                </c:pt>
                <c:pt idx="3729">
                  <c:v>42447</c:v>
                </c:pt>
                <c:pt idx="3730">
                  <c:v>42448</c:v>
                </c:pt>
                <c:pt idx="3731">
                  <c:v>42449</c:v>
                </c:pt>
                <c:pt idx="3732">
                  <c:v>42450</c:v>
                </c:pt>
                <c:pt idx="3733">
                  <c:v>42451</c:v>
                </c:pt>
                <c:pt idx="3734">
                  <c:v>42452</c:v>
                </c:pt>
                <c:pt idx="3735">
                  <c:v>42453</c:v>
                </c:pt>
                <c:pt idx="3736">
                  <c:v>42454</c:v>
                </c:pt>
                <c:pt idx="3737">
                  <c:v>42455</c:v>
                </c:pt>
                <c:pt idx="3738">
                  <c:v>42456</c:v>
                </c:pt>
                <c:pt idx="3739">
                  <c:v>42457</c:v>
                </c:pt>
                <c:pt idx="3740">
                  <c:v>42458</c:v>
                </c:pt>
                <c:pt idx="3741">
                  <c:v>42459</c:v>
                </c:pt>
                <c:pt idx="3742">
                  <c:v>42460</c:v>
                </c:pt>
                <c:pt idx="3743">
                  <c:v>42461</c:v>
                </c:pt>
                <c:pt idx="3744">
                  <c:v>42462</c:v>
                </c:pt>
                <c:pt idx="3745">
                  <c:v>42463</c:v>
                </c:pt>
                <c:pt idx="3746">
                  <c:v>42464</c:v>
                </c:pt>
                <c:pt idx="3747">
                  <c:v>42465</c:v>
                </c:pt>
                <c:pt idx="3748">
                  <c:v>42466</c:v>
                </c:pt>
                <c:pt idx="3749">
                  <c:v>42467</c:v>
                </c:pt>
                <c:pt idx="3750">
                  <c:v>42468</c:v>
                </c:pt>
                <c:pt idx="3751">
                  <c:v>42469</c:v>
                </c:pt>
                <c:pt idx="3752">
                  <c:v>42470</c:v>
                </c:pt>
                <c:pt idx="3753">
                  <c:v>42471</c:v>
                </c:pt>
                <c:pt idx="3754">
                  <c:v>42472</c:v>
                </c:pt>
                <c:pt idx="3755">
                  <c:v>42473</c:v>
                </c:pt>
                <c:pt idx="3756">
                  <c:v>42474</c:v>
                </c:pt>
                <c:pt idx="3757">
                  <c:v>42475</c:v>
                </c:pt>
                <c:pt idx="3758">
                  <c:v>42476</c:v>
                </c:pt>
                <c:pt idx="3759">
                  <c:v>42477</c:v>
                </c:pt>
                <c:pt idx="3760">
                  <c:v>42478</c:v>
                </c:pt>
                <c:pt idx="3761">
                  <c:v>42479</c:v>
                </c:pt>
                <c:pt idx="3762">
                  <c:v>42480</c:v>
                </c:pt>
                <c:pt idx="3763">
                  <c:v>42481</c:v>
                </c:pt>
                <c:pt idx="3764">
                  <c:v>42482</c:v>
                </c:pt>
                <c:pt idx="3765">
                  <c:v>42483</c:v>
                </c:pt>
                <c:pt idx="3766">
                  <c:v>42484</c:v>
                </c:pt>
                <c:pt idx="3767">
                  <c:v>42485</c:v>
                </c:pt>
                <c:pt idx="3768">
                  <c:v>42486</c:v>
                </c:pt>
                <c:pt idx="3769">
                  <c:v>42487</c:v>
                </c:pt>
                <c:pt idx="3770">
                  <c:v>42488</c:v>
                </c:pt>
                <c:pt idx="3771">
                  <c:v>42489</c:v>
                </c:pt>
                <c:pt idx="3772">
                  <c:v>42490</c:v>
                </c:pt>
                <c:pt idx="3773">
                  <c:v>42491</c:v>
                </c:pt>
                <c:pt idx="3774">
                  <c:v>42492</c:v>
                </c:pt>
                <c:pt idx="3775">
                  <c:v>42493</c:v>
                </c:pt>
                <c:pt idx="3776">
                  <c:v>42494</c:v>
                </c:pt>
                <c:pt idx="3777">
                  <c:v>42495</c:v>
                </c:pt>
                <c:pt idx="3778">
                  <c:v>42496</c:v>
                </c:pt>
                <c:pt idx="3779">
                  <c:v>42497</c:v>
                </c:pt>
                <c:pt idx="3780">
                  <c:v>42498</c:v>
                </c:pt>
                <c:pt idx="3781">
                  <c:v>42499</c:v>
                </c:pt>
                <c:pt idx="3782">
                  <c:v>42500</c:v>
                </c:pt>
                <c:pt idx="3783">
                  <c:v>42501</c:v>
                </c:pt>
                <c:pt idx="3784">
                  <c:v>42502</c:v>
                </c:pt>
                <c:pt idx="3785">
                  <c:v>42503</c:v>
                </c:pt>
                <c:pt idx="3786">
                  <c:v>42504</c:v>
                </c:pt>
                <c:pt idx="3787">
                  <c:v>42505</c:v>
                </c:pt>
                <c:pt idx="3788">
                  <c:v>42506</c:v>
                </c:pt>
                <c:pt idx="3789">
                  <c:v>42507</c:v>
                </c:pt>
                <c:pt idx="3790">
                  <c:v>42508</c:v>
                </c:pt>
                <c:pt idx="3791">
                  <c:v>42509</c:v>
                </c:pt>
                <c:pt idx="3792">
                  <c:v>42510</c:v>
                </c:pt>
                <c:pt idx="3793">
                  <c:v>42511</c:v>
                </c:pt>
                <c:pt idx="3794">
                  <c:v>42512</c:v>
                </c:pt>
                <c:pt idx="3795">
                  <c:v>42513</c:v>
                </c:pt>
                <c:pt idx="3796">
                  <c:v>42514</c:v>
                </c:pt>
                <c:pt idx="3797">
                  <c:v>42515</c:v>
                </c:pt>
                <c:pt idx="3798">
                  <c:v>42516</c:v>
                </c:pt>
                <c:pt idx="3799">
                  <c:v>42517</c:v>
                </c:pt>
                <c:pt idx="3800">
                  <c:v>42518</c:v>
                </c:pt>
                <c:pt idx="3801">
                  <c:v>42519</c:v>
                </c:pt>
                <c:pt idx="3802">
                  <c:v>42520</c:v>
                </c:pt>
                <c:pt idx="3803">
                  <c:v>42521</c:v>
                </c:pt>
                <c:pt idx="3804">
                  <c:v>42522</c:v>
                </c:pt>
                <c:pt idx="3805">
                  <c:v>42523</c:v>
                </c:pt>
                <c:pt idx="3806">
                  <c:v>42524</c:v>
                </c:pt>
                <c:pt idx="3807">
                  <c:v>42525</c:v>
                </c:pt>
                <c:pt idx="3808">
                  <c:v>42526</c:v>
                </c:pt>
                <c:pt idx="3809">
                  <c:v>42527</c:v>
                </c:pt>
                <c:pt idx="3810">
                  <c:v>42528</c:v>
                </c:pt>
                <c:pt idx="3811">
                  <c:v>42529</c:v>
                </c:pt>
                <c:pt idx="3812">
                  <c:v>42530</c:v>
                </c:pt>
                <c:pt idx="3813">
                  <c:v>42531</c:v>
                </c:pt>
                <c:pt idx="3814">
                  <c:v>42532</c:v>
                </c:pt>
                <c:pt idx="3815">
                  <c:v>42533</c:v>
                </c:pt>
                <c:pt idx="3816">
                  <c:v>42534</c:v>
                </c:pt>
                <c:pt idx="3817">
                  <c:v>42535</c:v>
                </c:pt>
                <c:pt idx="3818">
                  <c:v>42536</c:v>
                </c:pt>
                <c:pt idx="3819">
                  <c:v>42537</c:v>
                </c:pt>
                <c:pt idx="3820">
                  <c:v>42538</c:v>
                </c:pt>
                <c:pt idx="3821">
                  <c:v>42539</c:v>
                </c:pt>
                <c:pt idx="3822">
                  <c:v>42540</c:v>
                </c:pt>
                <c:pt idx="3823">
                  <c:v>42541</c:v>
                </c:pt>
                <c:pt idx="3824">
                  <c:v>42542</c:v>
                </c:pt>
                <c:pt idx="3825">
                  <c:v>42543</c:v>
                </c:pt>
                <c:pt idx="3826">
                  <c:v>42544</c:v>
                </c:pt>
                <c:pt idx="3827">
                  <c:v>42545</c:v>
                </c:pt>
                <c:pt idx="3828">
                  <c:v>42546</c:v>
                </c:pt>
                <c:pt idx="3829">
                  <c:v>42547</c:v>
                </c:pt>
                <c:pt idx="3830">
                  <c:v>42548</c:v>
                </c:pt>
                <c:pt idx="3831">
                  <c:v>42549</c:v>
                </c:pt>
                <c:pt idx="3832">
                  <c:v>42550</c:v>
                </c:pt>
                <c:pt idx="3833">
                  <c:v>42551</c:v>
                </c:pt>
                <c:pt idx="3834">
                  <c:v>42552</c:v>
                </c:pt>
                <c:pt idx="3835">
                  <c:v>42553</c:v>
                </c:pt>
                <c:pt idx="3836">
                  <c:v>42554</c:v>
                </c:pt>
                <c:pt idx="3837">
                  <c:v>42555</c:v>
                </c:pt>
                <c:pt idx="3838">
                  <c:v>42556</c:v>
                </c:pt>
                <c:pt idx="3839">
                  <c:v>42557</c:v>
                </c:pt>
                <c:pt idx="3840">
                  <c:v>42558</c:v>
                </c:pt>
                <c:pt idx="3841">
                  <c:v>42559</c:v>
                </c:pt>
                <c:pt idx="3842">
                  <c:v>42560</c:v>
                </c:pt>
                <c:pt idx="3843">
                  <c:v>42561</c:v>
                </c:pt>
                <c:pt idx="3844">
                  <c:v>42562</c:v>
                </c:pt>
                <c:pt idx="3845">
                  <c:v>42563</c:v>
                </c:pt>
                <c:pt idx="3846">
                  <c:v>42564</c:v>
                </c:pt>
                <c:pt idx="3847">
                  <c:v>42565</c:v>
                </c:pt>
                <c:pt idx="3848">
                  <c:v>42566</c:v>
                </c:pt>
                <c:pt idx="3849">
                  <c:v>42567</c:v>
                </c:pt>
                <c:pt idx="3850">
                  <c:v>42568</c:v>
                </c:pt>
                <c:pt idx="3851">
                  <c:v>42569</c:v>
                </c:pt>
                <c:pt idx="3852">
                  <c:v>42570</c:v>
                </c:pt>
                <c:pt idx="3853">
                  <c:v>42571</c:v>
                </c:pt>
                <c:pt idx="3854">
                  <c:v>42572</c:v>
                </c:pt>
                <c:pt idx="3855">
                  <c:v>42573</c:v>
                </c:pt>
                <c:pt idx="3856">
                  <c:v>42574</c:v>
                </c:pt>
                <c:pt idx="3857">
                  <c:v>42575</c:v>
                </c:pt>
                <c:pt idx="3858">
                  <c:v>42576</c:v>
                </c:pt>
                <c:pt idx="3859">
                  <c:v>42577</c:v>
                </c:pt>
                <c:pt idx="3860">
                  <c:v>42578</c:v>
                </c:pt>
                <c:pt idx="3861">
                  <c:v>42579</c:v>
                </c:pt>
                <c:pt idx="3862">
                  <c:v>42580</c:v>
                </c:pt>
                <c:pt idx="3863">
                  <c:v>42581</c:v>
                </c:pt>
                <c:pt idx="3864">
                  <c:v>42582</c:v>
                </c:pt>
                <c:pt idx="3865">
                  <c:v>42583</c:v>
                </c:pt>
                <c:pt idx="3866">
                  <c:v>42584</c:v>
                </c:pt>
                <c:pt idx="3867">
                  <c:v>42585</c:v>
                </c:pt>
                <c:pt idx="3868">
                  <c:v>42586</c:v>
                </c:pt>
                <c:pt idx="3869">
                  <c:v>42587</c:v>
                </c:pt>
                <c:pt idx="3870">
                  <c:v>42588</c:v>
                </c:pt>
                <c:pt idx="3871">
                  <c:v>42589</c:v>
                </c:pt>
                <c:pt idx="3872">
                  <c:v>42590</c:v>
                </c:pt>
                <c:pt idx="3873">
                  <c:v>42591</c:v>
                </c:pt>
                <c:pt idx="3874">
                  <c:v>42592</c:v>
                </c:pt>
                <c:pt idx="3875">
                  <c:v>42593</c:v>
                </c:pt>
                <c:pt idx="3876">
                  <c:v>42594</c:v>
                </c:pt>
                <c:pt idx="3877">
                  <c:v>42595</c:v>
                </c:pt>
                <c:pt idx="3878">
                  <c:v>42596</c:v>
                </c:pt>
                <c:pt idx="3879">
                  <c:v>42597</c:v>
                </c:pt>
                <c:pt idx="3880">
                  <c:v>42598</c:v>
                </c:pt>
                <c:pt idx="3881">
                  <c:v>42599</c:v>
                </c:pt>
                <c:pt idx="3882">
                  <c:v>42600</c:v>
                </c:pt>
                <c:pt idx="3883">
                  <c:v>42601</c:v>
                </c:pt>
                <c:pt idx="3884">
                  <c:v>42602</c:v>
                </c:pt>
                <c:pt idx="3885">
                  <c:v>42603</c:v>
                </c:pt>
                <c:pt idx="3886">
                  <c:v>42604</c:v>
                </c:pt>
                <c:pt idx="3887">
                  <c:v>42605</c:v>
                </c:pt>
                <c:pt idx="3888">
                  <c:v>42606</c:v>
                </c:pt>
                <c:pt idx="3889">
                  <c:v>42607</c:v>
                </c:pt>
                <c:pt idx="3890">
                  <c:v>42608</c:v>
                </c:pt>
                <c:pt idx="3891">
                  <c:v>42609</c:v>
                </c:pt>
                <c:pt idx="3892">
                  <c:v>42610</c:v>
                </c:pt>
                <c:pt idx="3893">
                  <c:v>42611</c:v>
                </c:pt>
                <c:pt idx="3894">
                  <c:v>42612</c:v>
                </c:pt>
                <c:pt idx="3895">
                  <c:v>42613</c:v>
                </c:pt>
                <c:pt idx="3896">
                  <c:v>42614</c:v>
                </c:pt>
                <c:pt idx="3897">
                  <c:v>42615</c:v>
                </c:pt>
                <c:pt idx="3898">
                  <c:v>42616</c:v>
                </c:pt>
                <c:pt idx="3899">
                  <c:v>42617</c:v>
                </c:pt>
                <c:pt idx="3900">
                  <c:v>42618</c:v>
                </c:pt>
                <c:pt idx="3901">
                  <c:v>42619</c:v>
                </c:pt>
                <c:pt idx="3902">
                  <c:v>42620</c:v>
                </c:pt>
                <c:pt idx="3903">
                  <c:v>42621</c:v>
                </c:pt>
                <c:pt idx="3904">
                  <c:v>42622</c:v>
                </c:pt>
                <c:pt idx="3905">
                  <c:v>42623</c:v>
                </c:pt>
                <c:pt idx="3906">
                  <c:v>42624</c:v>
                </c:pt>
                <c:pt idx="3907">
                  <c:v>42625</c:v>
                </c:pt>
                <c:pt idx="3908">
                  <c:v>42626</c:v>
                </c:pt>
                <c:pt idx="3909">
                  <c:v>42627</c:v>
                </c:pt>
                <c:pt idx="3910">
                  <c:v>42628</c:v>
                </c:pt>
                <c:pt idx="3911">
                  <c:v>42629</c:v>
                </c:pt>
                <c:pt idx="3912">
                  <c:v>42630</c:v>
                </c:pt>
                <c:pt idx="3913">
                  <c:v>42631</c:v>
                </c:pt>
                <c:pt idx="3914">
                  <c:v>42632</c:v>
                </c:pt>
                <c:pt idx="3915">
                  <c:v>42633</c:v>
                </c:pt>
                <c:pt idx="3916">
                  <c:v>42634</c:v>
                </c:pt>
                <c:pt idx="3917">
                  <c:v>42635</c:v>
                </c:pt>
                <c:pt idx="3918">
                  <c:v>42636</c:v>
                </c:pt>
                <c:pt idx="3919">
                  <c:v>42637</c:v>
                </c:pt>
                <c:pt idx="3920">
                  <c:v>42638</c:v>
                </c:pt>
                <c:pt idx="3921">
                  <c:v>42639</c:v>
                </c:pt>
                <c:pt idx="3922">
                  <c:v>42640</c:v>
                </c:pt>
                <c:pt idx="3923">
                  <c:v>42641</c:v>
                </c:pt>
                <c:pt idx="3924">
                  <c:v>42642</c:v>
                </c:pt>
                <c:pt idx="3925">
                  <c:v>42643</c:v>
                </c:pt>
                <c:pt idx="3926">
                  <c:v>42644</c:v>
                </c:pt>
                <c:pt idx="3927">
                  <c:v>42645</c:v>
                </c:pt>
                <c:pt idx="3928">
                  <c:v>42646</c:v>
                </c:pt>
                <c:pt idx="3929">
                  <c:v>42647</c:v>
                </c:pt>
                <c:pt idx="3930">
                  <c:v>42648</c:v>
                </c:pt>
                <c:pt idx="3931">
                  <c:v>42649</c:v>
                </c:pt>
                <c:pt idx="3932">
                  <c:v>42650</c:v>
                </c:pt>
                <c:pt idx="3933">
                  <c:v>42651</c:v>
                </c:pt>
                <c:pt idx="3934">
                  <c:v>42652</c:v>
                </c:pt>
                <c:pt idx="3935">
                  <c:v>42653</c:v>
                </c:pt>
                <c:pt idx="3936">
                  <c:v>42654</c:v>
                </c:pt>
                <c:pt idx="3937">
                  <c:v>42655</c:v>
                </c:pt>
                <c:pt idx="3938">
                  <c:v>42656</c:v>
                </c:pt>
                <c:pt idx="3939">
                  <c:v>42657</c:v>
                </c:pt>
                <c:pt idx="3940">
                  <c:v>42658</c:v>
                </c:pt>
                <c:pt idx="3941">
                  <c:v>42659</c:v>
                </c:pt>
                <c:pt idx="3942">
                  <c:v>42660</c:v>
                </c:pt>
                <c:pt idx="3943">
                  <c:v>42661</c:v>
                </c:pt>
                <c:pt idx="3944">
                  <c:v>42662</c:v>
                </c:pt>
                <c:pt idx="3945">
                  <c:v>42663</c:v>
                </c:pt>
                <c:pt idx="3946">
                  <c:v>42664</c:v>
                </c:pt>
                <c:pt idx="3947">
                  <c:v>42665</c:v>
                </c:pt>
                <c:pt idx="3948">
                  <c:v>42666</c:v>
                </c:pt>
                <c:pt idx="3949">
                  <c:v>42667</c:v>
                </c:pt>
                <c:pt idx="3950">
                  <c:v>42668</c:v>
                </c:pt>
                <c:pt idx="3951">
                  <c:v>42669</c:v>
                </c:pt>
                <c:pt idx="3952">
                  <c:v>42670</c:v>
                </c:pt>
                <c:pt idx="3953">
                  <c:v>42671</c:v>
                </c:pt>
                <c:pt idx="3954">
                  <c:v>42672</c:v>
                </c:pt>
                <c:pt idx="3955">
                  <c:v>42673</c:v>
                </c:pt>
                <c:pt idx="3956">
                  <c:v>42674</c:v>
                </c:pt>
                <c:pt idx="3957">
                  <c:v>42675</c:v>
                </c:pt>
                <c:pt idx="3958">
                  <c:v>42676</c:v>
                </c:pt>
                <c:pt idx="3959">
                  <c:v>42677</c:v>
                </c:pt>
                <c:pt idx="3960">
                  <c:v>42678</c:v>
                </c:pt>
                <c:pt idx="3961">
                  <c:v>42679</c:v>
                </c:pt>
                <c:pt idx="3962">
                  <c:v>42680</c:v>
                </c:pt>
                <c:pt idx="3963">
                  <c:v>42681</c:v>
                </c:pt>
                <c:pt idx="3964">
                  <c:v>42682</c:v>
                </c:pt>
                <c:pt idx="3965">
                  <c:v>42683</c:v>
                </c:pt>
                <c:pt idx="3966">
                  <c:v>42684</c:v>
                </c:pt>
                <c:pt idx="3967">
                  <c:v>42685</c:v>
                </c:pt>
                <c:pt idx="3968">
                  <c:v>42686</c:v>
                </c:pt>
                <c:pt idx="3969">
                  <c:v>42687</c:v>
                </c:pt>
                <c:pt idx="3970">
                  <c:v>42688</c:v>
                </c:pt>
                <c:pt idx="3971">
                  <c:v>42689</c:v>
                </c:pt>
                <c:pt idx="3972">
                  <c:v>42690</c:v>
                </c:pt>
                <c:pt idx="3973">
                  <c:v>42691</c:v>
                </c:pt>
                <c:pt idx="3974">
                  <c:v>42692</c:v>
                </c:pt>
                <c:pt idx="3975">
                  <c:v>42693</c:v>
                </c:pt>
                <c:pt idx="3976">
                  <c:v>42694</c:v>
                </c:pt>
                <c:pt idx="3977">
                  <c:v>42695</c:v>
                </c:pt>
                <c:pt idx="3978">
                  <c:v>42696</c:v>
                </c:pt>
                <c:pt idx="3979">
                  <c:v>42697</c:v>
                </c:pt>
                <c:pt idx="3980">
                  <c:v>42698</c:v>
                </c:pt>
                <c:pt idx="3981">
                  <c:v>42699</c:v>
                </c:pt>
                <c:pt idx="3982">
                  <c:v>42700</c:v>
                </c:pt>
                <c:pt idx="3983">
                  <c:v>42701</c:v>
                </c:pt>
                <c:pt idx="3984">
                  <c:v>42702</c:v>
                </c:pt>
                <c:pt idx="3985">
                  <c:v>42703</c:v>
                </c:pt>
                <c:pt idx="3986">
                  <c:v>42704</c:v>
                </c:pt>
                <c:pt idx="3987">
                  <c:v>42705</c:v>
                </c:pt>
                <c:pt idx="3988">
                  <c:v>42706</c:v>
                </c:pt>
                <c:pt idx="3989">
                  <c:v>42707</c:v>
                </c:pt>
                <c:pt idx="3990">
                  <c:v>42708</c:v>
                </c:pt>
                <c:pt idx="3991">
                  <c:v>42709</c:v>
                </c:pt>
                <c:pt idx="3992">
                  <c:v>42710</c:v>
                </c:pt>
                <c:pt idx="3993">
                  <c:v>42711</c:v>
                </c:pt>
                <c:pt idx="3994">
                  <c:v>42712</c:v>
                </c:pt>
                <c:pt idx="3995">
                  <c:v>42713</c:v>
                </c:pt>
                <c:pt idx="3996">
                  <c:v>42714</c:v>
                </c:pt>
                <c:pt idx="3997">
                  <c:v>42715</c:v>
                </c:pt>
                <c:pt idx="3998">
                  <c:v>42716</c:v>
                </c:pt>
                <c:pt idx="3999">
                  <c:v>42717</c:v>
                </c:pt>
                <c:pt idx="4000">
                  <c:v>42718</c:v>
                </c:pt>
                <c:pt idx="4001">
                  <c:v>42719</c:v>
                </c:pt>
                <c:pt idx="4002">
                  <c:v>42720</c:v>
                </c:pt>
                <c:pt idx="4003">
                  <c:v>42721</c:v>
                </c:pt>
                <c:pt idx="4004">
                  <c:v>42722</c:v>
                </c:pt>
                <c:pt idx="4005">
                  <c:v>42723</c:v>
                </c:pt>
                <c:pt idx="4006">
                  <c:v>42724</c:v>
                </c:pt>
                <c:pt idx="4007">
                  <c:v>42725</c:v>
                </c:pt>
                <c:pt idx="4008">
                  <c:v>42726</c:v>
                </c:pt>
                <c:pt idx="4009">
                  <c:v>42727</c:v>
                </c:pt>
                <c:pt idx="4010">
                  <c:v>42728</c:v>
                </c:pt>
                <c:pt idx="4011">
                  <c:v>42729</c:v>
                </c:pt>
                <c:pt idx="4012">
                  <c:v>42730</c:v>
                </c:pt>
                <c:pt idx="4013">
                  <c:v>42731</c:v>
                </c:pt>
                <c:pt idx="4014">
                  <c:v>42732</c:v>
                </c:pt>
                <c:pt idx="4015">
                  <c:v>42733</c:v>
                </c:pt>
                <c:pt idx="4016">
                  <c:v>42734</c:v>
                </c:pt>
                <c:pt idx="4017">
                  <c:v>42735</c:v>
                </c:pt>
              </c:numCache>
            </c:numRef>
          </c:xVal>
          <c:yVal>
            <c:numRef>
              <c:f>ANÁLISIS!$BG$4:$BG$4021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3.1809000000000002E-18</c:v>
                </c:pt>
                <c:pt idx="91">
                  <c:v>2.3235999999999999E-17</c:v>
                </c:pt>
                <c:pt idx="92">
                  <c:v>9.2125999999999998E-17</c:v>
                </c:pt>
                <c:pt idx="93">
                  <c:v>2.6605E-16</c:v>
                </c:pt>
                <c:pt idx="94">
                  <c:v>6.3367E-16</c:v>
                </c:pt>
                <c:pt idx="95">
                  <c:v>1.3284E-15</c:v>
                </c:pt>
                <c:pt idx="96">
                  <c:v>2.5407E-15</c:v>
                </c:pt>
                <c:pt idx="97">
                  <c:v>4.5185000000000004E-15</c:v>
                </c:pt>
                <c:pt idx="98">
                  <c:v>7.5675999999999994E-15</c:v>
                </c:pt>
                <c:pt idx="99">
                  <c:v>1.2051E-14</c:v>
                </c:pt>
                <c:pt idx="100">
                  <c:v>1.8376E-14</c:v>
                </c:pt>
                <c:pt idx="101">
                  <c:v>2.6984000000000001E-14</c:v>
                </c:pt>
                <c:pt idx="102">
                  <c:v>3.8348999999999999E-14</c:v>
                </c:pt>
                <c:pt idx="103">
                  <c:v>5.2989999999999997E-14</c:v>
                </c:pt>
                <c:pt idx="104">
                  <c:v>7.1499000000000002E-14</c:v>
                </c:pt>
                <c:pt idx="105">
                  <c:v>9.4573999999999994E-14</c:v>
                </c:pt>
                <c:pt idx="106">
                  <c:v>1.2295E-13</c:v>
                </c:pt>
                <c:pt idx="107">
                  <c:v>1.5741000000000001E-13</c:v>
                </c:pt>
                <c:pt idx="108">
                  <c:v>1.9876E-13</c:v>
                </c:pt>
                <c:pt idx="109">
                  <c:v>2.4785E-13</c:v>
                </c:pt>
                <c:pt idx="110">
                  <c:v>3.0559000000000001E-13</c:v>
                </c:pt>
                <c:pt idx="111">
                  <c:v>3.7288999999999999E-13</c:v>
                </c:pt>
                <c:pt idx="112">
                  <c:v>4.5072000000000002E-13</c:v>
                </c:pt>
                <c:pt idx="113">
                  <c:v>5.4018000000000003E-13</c:v>
                </c:pt>
                <c:pt idx="114">
                  <c:v>6.4250999999999996E-13</c:v>
                </c:pt>
                <c:pt idx="115">
                  <c:v>7.5914999999999995E-13</c:v>
                </c:pt>
                <c:pt idx="116">
                  <c:v>8.9172999999999998E-13</c:v>
                </c:pt>
                <c:pt idx="117">
                  <c:v>1.0421E-12</c:v>
                </c:pt>
                <c:pt idx="118">
                  <c:v>1.2120000000000001E-12</c:v>
                </c:pt>
                <c:pt idx="119">
                  <c:v>1.4034000000000001E-12</c:v>
                </c:pt>
                <c:pt idx="120">
                  <c:v>1.6185E-12</c:v>
                </c:pt>
                <c:pt idx="121">
                  <c:v>1.8593999999999999E-12</c:v>
                </c:pt>
                <c:pt idx="122">
                  <c:v>2.1288999999999999E-12</c:v>
                </c:pt>
                <c:pt idx="123">
                  <c:v>2.4297E-12</c:v>
                </c:pt>
                <c:pt idx="124">
                  <c:v>2.7643999999999998E-12</c:v>
                </c:pt>
                <c:pt idx="125">
                  <c:v>3.1362999999999999E-12</c:v>
                </c:pt>
                <c:pt idx="126">
                  <c:v>3.5495000000000002E-12</c:v>
                </c:pt>
                <c:pt idx="127">
                  <c:v>4.0087999999999996E-12</c:v>
                </c:pt>
                <c:pt idx="128">
                  <c:v>4.5191E-12</c:v>
                </c:pt>
                <c:pt idx="129">
                  <c:v>5.0848000000000003E-12</c:v>
                </c:pt>
                <c:pt idx="130">
                  <c:v>5.7099000000000001E-12</c:v>
                </c:pt>
                <c:pt idx="131">
                  <c:v>6.3983999999999999E-12</c:v>
                </c:pt>
                <c:pt idx="132">
                  <c:v>7.1546000000000002E-12</c:v>
                </c:pt>
                <c:pt idx="133">
                  <c:v>7.9838000000000008E-12</c:v>
                </c:pt>
                <c:pt idx="134">
                  <c:v>8.8925999999999995E-12</c:v>
                </c:pt>
                <c:pt idx="135">
                  <c:v>9.8890000000000004E-12</c:v>
                </c:pt>
                <c:pt idx="136">
                  <c:v>1.0983E-11</c:v>
                </c:pt>
                <c:pt idx="137">
                  <c:v>1.219E-11</c:v>
                </c:pt>
                <c:pt idx="138">
                  <c:v>1.3523999999999999E-11</c:v>
                </c:pt>
                <c:pt idx="139">
                  <c:v>1.5003999999999999E-11</c:v>
                </c:pt>
                <c:pt idx="140">
                  <c:v>1.6652E-11</c:v>
                </c:pt>
                <c:pt idx="141">
                  <c:v>1.8489999999999999E-11</c:v>
                </c:pt>
                <c:pt idx="142">
                  <c:v>2.0535E-11</c:v>
                </c:pt>
                <c:pt idx="143">
                  <c:v>2.2800000000000001E-11</c:v>
                </c:pt>
                <c:pt idx="144">
                  <c:v>2.5296E-11</c:v>
                </c:pt>
                <c:pt idx="145">
                  <c:v>2.8038E-11</c:v>
                </c:pt>
                <c:pt idx="146">
                  <c:v>3.1048000000000001E-11</c:v>
                </c:pt>
                <c:pt idx="147">
                  <c:v>3.4365000000000002E-11</c:v>
                </c:pt>
                <c:pt idx="148">
                  <c:v>3.8039999999999999E-11</c:v>
                </c:pt>
                <c:pt idx="149">
                  <c:v>4.2124000000000001E-11</c:v>
                </c:pt>
                <c:pt idx="150">
                  <c:v>4.6653999999999997E-11</c:v>
                </c:pt>
                <c:pt idx="151">
                  <c:v>5.1655000000000002E-11</c:v>
                </c:pt>
                <c:pt idx="152">
                  <c:v>5.7149999999999998E-11</c:v>
                </c:pt>
                <c:pt idx="153">
                  <c:v>6.3161999999999996E-11</c:v>
                </c:pt>
                <c:pt idx="154">
                  <c:v>6.9721000000000001E-11</c:v>
                </c:pt>
                <c:pt idx="155">
                  <c:v>7.6867999999999998E-11</c:v>
                </c:pt>
                <c:pt idx="156">
                  <c:v>8.4652000000000004E-11</c:v>
                </c:pt>
                <c:pt idx="157">
                  <c:v>9.3130000000000006E-11</c:v>
                </c:pt>
                <c:pt idx="158">
                  <c:v>1.0236E-10</c:v>
                </c:pt>
                <c:pt idx="159">
                  <c:v>1.1239E-10</c:v>
                </c:pt>
                <c:pt idx="160">
                  <c:v>1.2329E-10</c:v>
                </c:pt>
                <c:pt idx="161">
                  <c:v>1.3511000000000001E-10</c:v>
                </c:pt>
                <c:pt idx="162">
                  <c:v>1.479E-10</c:v>
                </c:pt>
                <c:pt idx="163">
                  <c:v>1.6172000000000001E-10</c:v>
                </c:pt>
                <c:pt idx="164">
                  <c:v>1.7662999999999999E-10</c:v>
                </c:pt>
                <c:pt idx="165">
                  <c:v>1.9269000000000001E-10</c:v>
                </c:pt>
                <c:pt idx="166">
                  <c:v>2.0997E-10</c:v>
                </c:pt>
                <c:pt idx="167">
                  <c:v>2.2856999999999999E-10</c:v>
                </c:pt>
                <c:pt idx="168">
                  <c:v>2.4860999999999998E-10</c:v>
                </c:pt>
                <c:pt idx="169">
                  <c:v>2.7022000000000002E-10</c:v>
                </c:pt>
                <c:pt idx="170">
                  <c:v>2.9356000000000002E-10</c:v>
                </c:pt>
                <c:pt idx="171">
                  <c:v>3.1878999999999999E-10</c:v>
                </c:pt>
                <c:pt idx="172">
                  <c:v>3.4608999999999999E-10</c:v>
                </c:pt>
                <c:pt idx="173">
                  <c:v>3.7566000000000002E-10</c:v>
                </c:pt>
                <c:pt idx="174">
                  <c:v>4.0770999999999998E-10</c:v>
                </c:pt>
                <c:pt idx="175">
                  <c:v>4.4247000000000002E-10</c:v>
                </c:pt>
                <c:pt idx="176">
                  <c:v>4.8019999999999995E-10</c:v>
                </c:pt>
                <c:pt idx="177">
                  <c:v>5.2117999999999995E-10</c:v>
                </c:pt>
                <c:pt idx="178">
                  <c:v>5.6570000000000002E-10</c:v>
                </c:pt>
                <c:pt idx="179">
                  <c:v>6.1409E-10</c:v>
                </c:pt>
                <c:pt idx="180">
                  <c:v>6.6668000000000002E-10</c:v>
                </c:pt>
                <c:pt idx="181">
                  <c:v>7.2383999999999995E-10</c:v>
                </c:pt>
                <c:pt idx="182">
                  <c:v>7.8598999999999999E-10</c:v>
                </c:pt>
                <c:pt idx="183">
                  <c:v>8.5356999999999998E-10</c:v>
                </c:pt>
                <c:pt idx="184">
                  <c:v>9.2705000000000002E-10</c:v>
                </c:pt>
                <c:pt idx="185">
                  <c:v>1.0068000000000001E-9</c:v>
                </c:pt>
                <c:pt idx="186">
                  <c:v>1.0932999999999999E-9</c:v>
                </c:pt>
                <c:pt idx="187">
                  <c:v>1.1868000000000001E-9</c:v>
                </c:pt>
                <c:pt idx="188">
                  <c:v>1.2876E-9</c:v>
                </c:pt>
                <c:pt idx="189">
                  <c:v>1.3961E-9</c:v>
                </c:pt>
                <c:pt idx="190">
                  <c:v>1.5125999999999999E-9</c:v>
                </c:pt>
                <c:pt idx="191">
                  <c:v>1.6378000000000001E-9</c:v>
                </c:pt>
                <c:pt idx="192">
                  <c:v>1.7720000000000001E-9</c:v>
                </c:pt>
                <c:pt idx="193">
                  <c:v>1.916E-9</c:v>
                </c:pt>
                <c:pt idx="194">
                  <c:v>2.0702000000000002E-9</c:v>
                </c:pt>
                <c:pt idx="195">
                  <c:v>2.2355E-9</c:v>
                </c:pt>
                <c:pt idx="196">
                  <c:v>2.4124000000000001E-9</c:v>
                </c:pt>
                <c:pt idx="197">
                  <c:v>2.6017999999999998E-9</c:v>
                </c:pt>
                <c:pt idx="198">
                  <c:v>2.8042999999999999E-9</c:v>
                </c:pt>
                <c:pt idx="199">
                  <c:v>3.0206000000000001E-9</c:v>
                </c:pt>
                <c:pt idx="200">
                  <c:v>3.2512000000000001E-9</c:v>
                </c:pt>
                <c:pt idx="201">
                  <c:v>3.4964E-9</c:v>
                </c:pt>
                <c:pt idx="202">
                  <c:v>3.7568000000000001E-9</c:v>
                </c:pt>
                <c:pt idx="203">
                  <c:v>4.0326999999999999E-9</c:v>
                </c:pt>
                <c:pt idx="204">
                  <c:v>4.3245999999999997E-9</c:v>
                </c:pt>
                <c:pt idx="205">
                  <c:v>4.6332000000000001E-9</c:v>
                </c:pt>
                <c:pt idx="206">
                  <c:v>4.9587999999999999E-9</c:v>
                </c:pt>
                <c:pt idx="207">
                  <c:v>5.3020000000000001E-9</c:v>
                </c:pt>
                <c:pt idx="208">
                  <c:v>5.6629000000000004E-9</c:v>
                </c:pt>
                <c:pt idx="209">
                  <c:v>6.0416999999999999E-9</c:v>
                </c:pt>
                <c:pt idx="210">
                  <c:v>6.4389999999999998E-9</c:v>
                </c:pt>
                <c:pt idx="211">
                  <c:v>6.8554999999999997E-9</c:v>
                </c:pt>
                <c:pt idx="212">
                  <c:v>7.2917000000000004E-9</c:v>
                </c:pt>
                <c:pt idx="213">
                  <c:v>7.7479000000000005E-9</c:v>
                </c:pt>
                <c:pt idx="214">
                  <c:v>8.2242999999999994E-9</c:v>
                </c:pt>
                <c:pt idx="215">
                  <c:v>8.7209000000000004E-9</c:v>
                </c:pt>
                <c:pt idx="216">
                  <c:v>9.2374000000000004E-9</c:v>
                </c:pt>
                <c:pt idx="217">
                  <c:v>9.7733999999999994E-9</c:v>
                </c:pt>
                <c:pt idx="218">
                  <c:v>1.0328E-8</c:v>
                </c:pt>
                <c:pt idx="219">
                  <c:v>1.0902000000000001E-8</c:v>
                </c:pt>
                <c:pt idx="220">
                  <c:v>1.1495E-8</c:v>
                </c:pt>
                <c:pt idx="221">
                  <c:v>1.2105999999999999E-8</c:v>
                </c:pt>
                <c:pt idx="222">
                  <c:v>1.2734E-8</c:v>
                </c:pt>
                <c:pt idx="223">
                  <c:v>1.3379E-8</c:v>
                </c:pt>
                <c:pt idx="224">
                  <c:v>1.404E-8</c:v>
                </c:pt>
                <c:pt idx="225">
                  <c:v>1.4715E-8</c:v>
                </c:pt>
                <c:pt idx="226">
                  <c:v>1.5405999999999999E-8</c:v>
                </c:pt>
                <c:pt idx="227">
                  <c:v>1.6111000000000001E-8</c:v>
                </c:pt>
                <c:pt idx="228">
                  <c:v>1.6831E-8</c:v>
                </c:pt>
                <c:pt idx="229">
                  <c:v>1.7564999999999999E-8</c:v>
                </c:pt>
                <c:pt idx="230">
                  <c:v>1.8311000000000001E-8</c:v>
                </c:pt>
                <c:pt idx="231">
                  <c:v>1.9070000000000001E-8</c:v>
                </c:pt>
                <c:pt idx="232">
                  <c:v>1.9840000000000001E-8</c:v>
                </c:pt>
                <c:pt idx="233">
                  <c:v>2.0619999999999999E-8</c:v>
                </c:pt>
                <c:pt idx="234">
                  <c:v>2.1410000000000001E-8</c:v>
                </c:pt>
                <c:pt idx="235">
                  <c:v>2.2211E-8</c:v>
                </c:pt>
                <c:pt idx="236">
                  <c:v>2.3023E-8</c:v>
                </c:pt>
                <c:pt idx="237">
                  <c:v>2.3846999999999998E-8</c:v>
                </c:pt>
                <c:pt idx="238">
                  <c:v>2.4684999999999999E-8</c:v>
                </c:pt>
                <c:pt idx="239">
                  <c:v>2.5536999999999999E-8</c:v>
                </c:pt>
                <c:pt idx="240">
                  <c:v>2.6403000000000002E-8</c:v>
                </c:pt>
                <c:pt idx="241">
                  <c:v>2.7283E-8</c:v>
                </c:pt>
                <c:pt idx="242">
                  <c:v>2.8176E-8</c:v>
                </c:pt>
                <c:pt idx="243">
                  <c:v>2.9083E-8</c:v>
                </c:pt>
                <c:pt idx="244">
                  <c:v>3.0000999999999998E-8</c:v>
                </c:pt>
                <c:pt idx="245">
                  <c:v>3.0931000000000001E-8</c:v>
                </c:pt>
                <c:pt idx="246">
                  <c:v>3.1872999999999997E-8</c:v>
                </c:pt>
                <c:pt idx="247">
                  <c:v>3.2825999999999999E-8</c:v>
                </c:pt>
                <c:pt idx="248">
                  <c:v>3.3788999999999999E-8</c:v>
                </c:pt>
                <c:pt idx="249">
                  <c:v>3.4761000000000003E-8</c:v>
                </c:pt>
                <c:pt idx="250">
                  <c:v>3.5741999999999997E-8</c:v>
                </c:pt>
                <c:pt idx="251">
                  <c:v>3.6729999999999999E-8</c:v>
                </c:pt>
                <c:pt idx="252">
                  <c:v>3.7724000000000001E-8</c:v>
                </c:pt>
                <c:pt idx="253">
                  <c:v>3.8724000000000003E-8</c:v>
                </c:pt>
                <c:pt idx="254">
                  <c:v>3.9727000000000002E-8</c:v>
                </c:pt>
                <c:pt idx="255">
                  <c:v>4.0730000000000001E-8</c:v>
                </c:pt>
                <c:pt idx="256">
                  <c:v>4.1731999999999999E-8</c:v>
                </c:pt>
                <c:pt idx="257">
                  <c:v>4.2729999999999999E-8</c:v>
                </c:pt>
                <c:pt idx="258">
                  <c:v>4.3720999999999998E-8</c:v>
                </c:pt>
                <c:pt idx="259">
                  <c:v>4.4704000000000001E-8</c:v>
                </c:pt>
                <c:pt idx="260">
                  <c:v>4.5680999999999997E-8</c:v>
                </c:pt>
                <c:pt idx="261">
                  <c:v>4.6650999999999999E-8</c:v>
                </c:pt>
                <c:pt idx="262">
                  <c:v>4.7615E-8</c:v>
                </c:pt>
                <c:pt idx="263">
                  <c:v>4.8575000000000003E-8</c:v>
                </c:pt>
                <c:pt idx="264">
                  <c:v>4.9530000000000001E-8</c:v>
                </c:pt>
                <c:pt idx="265">
                  <c:v>5.0481000000000001E-8</c:v>
                </c:pt>
                <c:pt idx="266">
                  <c:v>5.1427000000000001E-8</c:v>
                </c:pt>
                <c:pt idx="267">
                  <c:v>5.2371E-8</c:v>
                </c:pt>
                <c:pt idx="268">
                  <c:v>5.3309999999999999E-8</c:v>
                </c:pt>
                <c:pt idx="269">
                  <c:v>5.4246000000000001E-8</c:v>
                </c:pt>
                <c:pt idx="270">
                  <c:v>5.5176999999999998E-8</c:v>
                </c:pt>
                <c:pt idx="271">
                  <c:v>5.6106E-8</c:v>
                </c:pt>
                <c:pt idx="272">
                  <c:v>5.7032999999999999E-8</c:v>
                </c:pt>
                <c:pt idx="273">
                  <c:v>5.7960999999999999E-8</c:v>
                </c:pt>
                <c:pt idx="274">
                  <c:v>5.8892000000000002E-8</c:v>
                </c:pt>
                <c:pt idx="275">
                  <c:v>5.9827999999999998E-8</c:v>
                </c:pt>
                <c:pt idx="276">
                  <c:v>6.0769999999999994E-8</c:v>
                </c:pt>
                <c:pt idx="277">
                  <c:v>6.1715999999999995E-8</c:v>
                </c:pt>
                <c:pt idx="278">
                  <c:v>6.2666E-8</c:v>
                </c:pt>
                <c:pt idx="279">
                  <c:v>6.3617000000000006E-8</c:v>
                </c:pt>
                <c:pt idx="280">
                  <c:v>6.4570000000000002E-8</c:v>
                </c:pt>
                <c:pt idx="281">
                  <c:v>6.5521999999999996E-8</c:v>
                </c:pt>
                <c:pt idx="282">
                  <c:v>6.6474000000000004E-8</c:v>
                </c:pt>
                <c:pt idx="283">
                  <c:v>6.7425999999999998E-8</c:v>
                </c:pt>
                <c:pt idx="284">
                  <c:v>6.8376000000000003E-8</c:v>
                </c:pt>
                <c:pt idx="285">
                  <c:v>6.9325999999999995E-8</c:v>
                </c:pt>
                <c:pt idx="286">
                  <c:v>7.0271999999999996E-8</c:v>
                </c:pt>
                <c:pt idx="287">
                  <c:v>7.1213000000000004E-8</c:v>
                </c:pt>
                <c:pt idx="288">
                  <c:v>7.2146000000000003E-8</c:v>
                </c:pt>
                <c:pt idx="289">
                  <c:v>7.3070000000000005E-8</c:v>
                </c:pt>
                <c:pt idx="290">
                  <c:v>7.3986999999999999E-8</c:v>
                </c:pt>
                <c:pt idx="291">
                  <c:v>7.4894999999999997E-8</c:v>
                </c:pt>
                <c:pt idx="292">
                  <c:v>7.5795999999999999E-8</c:v>
                </c:pt>
                <c:pt idx="293">
                  <c:v>7.6691999999999996E-8</c:v>
                </c:pt>
                <c:pt idx="294">
                  <c:v>7.7584000000000002E-8</c:v>
                </c:pt>
                <c:pt idx="295">
                  <c:v>7.8474000000000005E-8</c:v>
                </c:pt>
                <c:pt idx="296">
                  <c:v>7.9365999999999997E-8</c:v>
                </c:pt>
                <c:pt idx="297">
                  <c:v>8.0261000000000006E-8</c:v>
                </c:pt>
                <c:pt idx="298">
                  <c:v>8.1160999999999995E-8</c:v>
                </c:pt>
                <c:pt idx="299">
                  <c:v>8.2066000000000002E-8</c:v>
                </c:pt>
                <c:pt idx="300">
                  <c:v>8.2978000000000004E-8</c:v>
                </c:pt>
                <c:pt idx="301">
                  <c:v>8.3897E-8</c:v>
                </c:pt>
                <c:pt idx="302">
                  <c:v>8.4824000000000006E-8</c:v>
                </c:pt>
                <c:pt idx="303">
                  <c:v>8.5759999999999995E-8</c:v>
                </c:pt>
                <c:pt idx="304">
                  <c:v>8.6703000000000006E-8</c:v>
                </c:pt>
                <c:pt idx="305">
                  <c:v>8.7651999999999996E-8</c:v>
                </c:pt>
                <c:pt idx="306">
                  <c:v>8.8599999999999999E-8</c:v>
                </c:pt>
                <c:pt idx="307">
                  <c:v>6.1516000000000001E-7</c:v>
                </c:pt>
                <c:pt idx="308">
                  <c:v>6.1603999999999995E-7</c:v>
                </c:pt>
                <c:pt idx="309">
                  <c:v>6.1686000000000003E-7</c:v>
                </c:pt>
                <c:pt idx="310">
                  <c:v>0.41066000000000003</c:v>
                </c:pt>
                <c:pt idx="311">
                  <c:v>0.57208999999999999</c:v>
                </c:pt>
                <c:pt idx="312">
                  <c:v>0.56825999999999999</c:v>
                </c:pt>
                <c:pt idx="313">
                  <c:v>0.56447000000000003</c:v>
                </c:pt>
                <c:pt idx="314">
                  <c:v>0.56072</c:v>
                </c:pt>
                <c:pt idx="315">
                  <c:v>0.55701000000000001</c:v>
                </c:pt>
                <c:pt idx="316">
                  <c:v>0.55332999999999999</c:v>
                </c:pt>
                <c:pt idx="317">
                  <c:v>0.54969000000000001</c:v>
                </c:pt>
                <c:pt idx="318">
                  <c:v>0.54608999999999996</c:v>
                </c:pt>
                <c:pt idx="319">
                  <c:v>0.54252999999999996</c:v>
                </c:pt>
                <c:pt idx="320">
                  <c:v>0.53900999999999999</c:v>
                </c:pt>
                <c:pt idx="321">
                  <c:v>0.53552999999999995</c:v>
                </c:pt>
                <c:pt idx="322">
                  <c:v>0.53208</c:v>
                </c:pt>
                <c:pt idx="323">
                  <c:v>0.52866999999999997</c:v>
                </c:pt>
                <c:pt idx="324">
                  <c:v>0.52529999999999999</c:v>
                </c:pt>
                <c:pt idx="325">
                  <c:v>0.52195999999999998</c:v>
                </c:pt>
                <c:pt idx="326">
                  <c:v>0.51866000000000001</c:v>
                </c:pt>
                <c:pt idx="327">
                  <c:v>0.51539000000000001</c:v>
                </c:pt>
                <c:pt idx="328">
                  <c:v>0.51214999999999999</c:v>
                </c:pt>
                <c:pt idx="329">
                  <c:v>0.50893999999999995</c:v>
                </c:pt>
                <c:pt idx="330">
                  <c:v>0.50575999999999999</c:v>
                </c:pt>
                <c:pt idx="331">
                  <c:v>0.50261</c:v>
                </c:pt>
                <c:pt idx="332">
                  <c:v>0.49948999999999999</c:v>
                </c:pt>
                <c:pt idx="333">
                  <c:v>0.49640000000000001</c:v>
                </c:pt>
                <c:pt idx="334">
                  <c:v>0.49334</c:v>
                </c:pt>
                <c:pt idx="335">
                  <c:v>0.49030000000000001</c:v>
                </c:pt>
                <c:pt idx="336">
                  <c:v>0.48729</c:v>
                </c:pt>
                <c:pt idx="337">
                  <c:v>0.48431000000000002</c:v>
                </c:pt>
                <c:pt idx="338">
                  <c:v>0.48136000000000001</c:v>
                </c:pt>
                <c:pt idx="339">
                  <c:v>0.47843000000000002</c:v>
                </c:pt>
                <c:pt idx="340">
                  <c:v>0.47553000000000001</c:v>
                </c:pt>
                <c:pt idx="341">
                  <c:v>0.47265000000000001</c:v>
                </c:pt>
                <c:pt idx="342">
                  <c:v>0.46981000000000001</c:v>
                </c:pt>
                <c:pt idx="343">
                  <c:v>0.46698000000000001</c:v>
                </c:pt>
                <c:pt idx="344">
                  <c:v>0.46417999999999998</c:v>
                </c:pt>
                <c:pt idx="345">
                  <c:v>0.46140999999999999</c:v>
                </c:pt>
                <c:pt idx="346">
                  <c:v>0.45867000000000002</c:v>
                </c:pt>
                <c:pt idx="347">
                  <c:v>0.45595000000000002</c:v>
                </c:pt>
                <c:pt idx="348">
                  <c:v>0.45324999999999999</c:v>
                </c:pt>
                <c:pt idx="349">
                  <c:v>0.45058999999999999</c:v>
                </c:pt>
                <c:pt idx="350">
                  <c:v>0.44795000000000001</c:v>
                </c:pt>
                <c:pt idx="351">
                  <c:v>0.44534000000000001</c:v>
                </c:pt>
                <c:pt idx="352">
                  <c:v>0.44275999999999999</c:v>
                </c:pt>
                <c:pt idx="353">
                  <c:v>0.47747000000000001</c:v>
                </c:pt>
                <c:pt idx="354">
                  <c:v>0.47471999999999998</c:v>
                </c:pt>
                <c:pt idx="355">
                  <c:v>0.47199999999999998</c:v>
                </c:pt>
                <c:pt idx="356">
                  <c:v>0.46931</c:v>
                </c:pt>
                <c:pt idx="357">
                  <c:v>0.46665000000000001</c:v>
                </c:pt>
                <c:pt idx="358">
                  <c:v>0.46401999999999999</c:v>
                </c:pt>
                <c:pt idx="359">
                  <c:v>0.46140999999999999</c:v>
                </c:pt>
                <c:pt idx="360">
                  <c:v>0.45883000000000002</c:v>
                </c:pt>
                <c:pt idx="361">
                  <c:v>0.45628000000000002</c:v>
                </c:pt>
                <c:pt idx="362">
                  <c:v>0.45374999999999999</c:v>
                </c:pt>
                <c:pt idx="363">
                  <c:v>0.45123999999999997</c:v>
                </c:pt>
                <c:pt idx="364">
                  <c:v>0.44875999999999999</c:v>
                </c:pt>
                <c:pt idx="365">
                  <c:v>0.44629999999999997</c:v>
                </c:pt>
                <c:pt idx="366">
                  <c:v>0.44386999999999999</c:v>
                </c:pt>
                <c:pt idx="367">
                  <c:v>0.44145000000000001</c:v>
                </c:pt>
                <c:pt idx="368">
                  <c:v>0.43906000000000001</c:v>
                </c:pt>
                <c:pt idx="369">
                  <c:v>0.43668000000000001</c:v>
                </c:pt>
                <c:pt idx="370">
                  <c:v>0.43430999999999997</c:v>
                </c:pt>
                <c:pt idx="371">
                  <c:v>0.43197000000000002</c:v>
                </c:pt>
                <c:pt idx="372">
                  <c:v>0.42964000000000002</c:v>
                </c:pt>
                <c:pt idx="373">
                  <c:v>0.42731999999999998</c:v>
                </c:pt>
                <c:pt idx="374">
                  <c:v>0.42501</c:v>
                </c:pt>
                <c:pt idx="375">
                  <c:v>0.42271999999999998</c:v>
                </c:pt>
                <c:pt idx="376">
                  <c:v>0.42044999999999999</c:v>
                </c:pt>
                <c:pt idx="377">
                  <c:v>0.41818</c:v>
                </c:pt>
                <c:pt idx="378">
                  <c:v>0.41593000000000002</c:v>
                </c:pt>
                <c:pt idx="379">
                  <c:v>0.41369</c:v>
                </c:pt>
                <c:pt idx="380">
                  <c:v>0.41147</c:v>
                </c:pt>
                <c:pt idx="381">
                  <c:v>0.40925</c:v>
                </c:pt>
                <c:pt idx="382">
                  <c:v>0.40705000000000002</c:v>
                </c:pt>
                <c:pt idx="383">
                  <c:v>0.40486</c:v>
                </c:pt>
                <c:pt idx="384">
                  <c:v>0.40267999999999998</c:v>
                </c:pt>
                <c:pt idx="385">
                  <c:v>0.40051999999999999</c:v>
                </c:pt>
                <c:pt idx="386">
                  <c:v>0.39835999999999999</c:v>
                </c:pt>
                <c:pt idx="387">
                  <c:v>0.39621000000000001</c:v>
                </c:pt>
                <c:pt idx="388">
                  <c:v>0.39407999999999999</c:v>
                </c:pt>
                <c:pt idx="389">
                  <c:v>0.39195000000000002</c:v>
                </c:pt>
                <c:pt idx="390">
                  <c:v>0.74712999999999996</c:v>
                </c:pt>
                <c:pt idx="391">
                  <c:v>0.74307999999999996</c:v>
                </c:pt>
                <c:pt idx="392">
                  <c:v>0.73906000000000005</c:v>
                </c:pt>
                <c:pt idx="393">
                  <c:v>0.73506000000000005</c:v>
                </c:pt>
                <c:pt idx="394">
                  <c:v>0.73109000000000002</c:v>
                </c:pt>
                <c:pt idx="395">
                  <c:v>0.72714999999999996</c:v>
                </c:pt>
                <c:pt idx="396">
                  <c:v>0.72323000000000004</c:v>
                </c:pt>
                <c:pt idx="397">
                  <c:v>0.71933999999999998</c:v>
                </c:pt>
                <c:pt idx="398">
                  <c:v>0.71548</c:v>
                </c:pt>
                <c:pt idx="399">
                  <c:v>0.75827999999999995</c:v>
                </c:pt>
                <c:pt idx="400">
                  <c:v>0.75422</c:v>
                </c:pt>
                <c:pt idx="401">
                  <c:v>0.75019000000000002</c:v>
                </c:pt>
                <c:pt idx="402">
                  <c:v>0.74619000000000002</c:v>
                </c:pt>
                <c:pt idx="403">
                  <c:v>0.80045999999999995</c:v>
                </c:pt>
                <c:pt idx="404">
                  <c:v>0.79693000000000003</c:v>
                </c:pt>
                <c:pt idx="405">
                  <c:v>0.79268000000000005</c:v>
                </c:pt>
                <c:pt idx="406">
                  <c:v>0.78844999999999998</c:v>
                </c:pt>
                <c:pt idx="407">
                  <c:v>0.78424000000000005</c:v>
                </c:pt>
                <c:pt idx="408">
                  <c:v>0.78003999999999996</c:v>
                </c:pt>
                <c:pt idx="409">
                  <c:v>0.77585999999999999</c:v>
                </c:pt>
                <c:pt idx="410">
                  <c:v>0.77168000000000003</c:v>
                </c:pt>
                <c:pt idx="411">
                  <c:v>0.76751999999999998</c:v>
                </c:pt>
                <c:pt idx="412">
                  <c:v>0.76336999999999999</c:v>
                </c:pt>
                <c:pt idx="413">
                  <c:v>0.75922000000000001</c:v>
                </c:pt>
                <c:pt idx="414">
                  <c:v>0.75507999999999997</c:v>
                </c:pt>
                <c:pt idx="415">
                  <c:v>0.75095000000000001</c:v>
                </c:pt>
                <c:pt idx="416">
                  <c:v>0.74682999999999999</c:v>
                </c:pt>
                <c:pt idx="417">
                  <c:v>0.74272000000000005</c:v>
                </c:pt>
                <c:pt idx="418">
                  <c:v>0.73862000000000005</c:v>
                </c:pt>
                <c:pt idx="419">
                  <c:v>0.73453000000000002</c:v>
                </c:pt>
                <c:pt idx="420">
                  <c:v>0.73046</c:v>
                </c:pt>
                <c:pt idx="421">
                  <c:v>0.72640000000000005</c:v>
                </c:pt>
                <c:pt idx="422">
                  <c:v>0.72235000000000005</c:v>
                </c:pt>
                <c:pt idx="423">
                  <c:v>0.71831999999999996</c:v>
                </c:pt>
                <c:pt idx="424">
                  <c:v>0.71430000000000005</c:v>
                </c:pt>
                <c:pt idx="425">
                  <c:v>0.71028999999999998</c:v>
                </c:pt>
                <c:pt idx="426">
                  <c:v>0.70628999999999997</c:v>
                </c:pt>
                <c:pt idx="427">
                  <c:v>0.70230999999999999</c:v>
                </c:pt>
                <c:pt idx="428">
                  <c:v>0.69833000000000001</c:v>
                </c:pt>
                <c:pt idx="429">
                  <c:v>0.69435999999999998</c:v>
                </c:pt>
                <c:pt idx="430">
                  <c:v>0.69038999999999995</c:v>
                </c:pt>
                <c:pt idx="431">
                  <c:v>0.68642999999999998</c:v>
                </c:pt>
                <c:pt idx="432">
                  <c:v>0.68247999999999998</c:v>
                </c:pt>
                <c:pt idx="433">
                  <c:v>0.67854000000000003</c:v>
                </c:pt>
                <c:pt idx="434">
                  <c:v>0.67459999999999998</c:v>
                </c:pt>
                <c:pt idx="435">
                  <c:v>0.67066999999999999</c:v>
                </c:pt>
                <c:pt idx="436">
                  <c:v>0.66676000000000002</c:v>
                </c:pt>
                <c:pt idx="437">
                  <c:v>0.66285000000000005</c:v>
                </c:pt>
                <c:pt idx="438">
                  <c:v>0.65895999999999999</c:v>
                </c:pt>
                <c:pt idx="439">
                  <c:v>0.65508</c:v>
                </c:pt>
                <c:pt idx="440">
                  <c:v>0.65122000000000002</c:v>
                </c:pt>
                <c:pt idx="441">
                  <c:v>0.64737999999999996</c:v>
                </c:pt>
                <c:pt idx="442">
                  <c:v>0.64356000000000002</c:v>
                </c:pt>
                <c:pt idx="443">
                  <c:v>0.63975000000000004</c:v>
                </c:pt>
                <c:pt idx="444">
                  <c:v>0.63597000000000004</c:v>
                </c:pt>
                <c:pt idx="445">
                  <c:v>0.63221000000000005</c:v>
                </c:pt>
                <c:pt idx="446">
                  <c:v>0.62846999999999997</c:v>
                </c:pt>
                <c:pt idx="447">
                  <c:v>0.62475000000000003</c:v>
                </c:pt>
                <c:pt idx="448">
                  <c:v>0.62104999999999999</c:v>
                </c:pt>
                <c:pt idx="449">
                  <c:v>0.61738000000000004</c:v>
                </c:pt>
                <c:pt idx="450">
                  <c:v>0.61372000000000004</c:v>
                </c:pt>
                <c:pt idx="451">
                  <c:v>0.66359999999999997</c:v>
                </c:pt>
                <c:pt idx="452">
                  <c:v>0.65966999999999998</c:v>
                </c:pt>
                <c:pt idx="453">
                  <c:v>0.65576999999999996</c:v>
                </c:pt>
                <c:pt idx="454">
                  <c:v>0.65188999999999997</c:v>
                </c:pt>
                <c:pt idx="455">
                  <c:v>0.64802999999999999</c:v>
                </c:pt>
                <c:pt idx="456">
                  <c:v>0.64419000000000004</c:v>
                </c:pt>
                <c:pt idx="457">
                  <c:v>0.64037999999999995</c:v>
                </c:pt>
                <c:pt idx="458">
                  <c:v>0.63658999999999999</c:v>
                </c:pt>
                <c:pt idx="459">
                  <c:v>0.63283</c:v>
                </c:pt>
                <c:pt idx="460">
                  <c:v>0.68249000000000004</c:v>
                </c:pt>
                <c:pt idx="461">
                  <c:v>0.73706000000000005</c:v>
                </c:pt>
                <c:pt idx="462">
                  <c:v>0.73268999999999995</c:v>
                </c:pt>
                <c:pt idx="463">
                  <c:v>0.72835000000000005</c:v>
                </c:pt>
                <c:pt idx="464">
                  <c:v>0.72402999999999995</c:v>
                </c:pt>
                <c:pt idx="465">
                  <c:v>0.71974000000000005</c:v>
                </c:pt>
                <c:pt idx="466">
                  <c:v>0.71548</c:v>
                </c:pt>
                <c:pt idx="467">
                  <c:v>0.71125000000000005</c:v>
                </c:pt>
                <c:pt idx="468">
                  <c:v>0.70704</c:v>
                </c:pt>
                <c:pt idx="469">
                  <c:v>0.70286999999999999</c:v>
                </c:pt>
                <c:pt idx="470">
                  <c:v>0.69872000000000001</c:v>
                </c:pt>
                <c:pt idx="471">
                  <c:v>0.6946</c:v>
                </c:pt>
                <c:pt idx="472">
                  <c:v>0.6905</c:v>
                </c:pt>
                <c:pt idx="473">
                  <c:v>0.68644000000000005</c:v>
                </c:pt>
                <c:pt idx="474">
                  <c:v>0.68240000000000001</c:v>
                </c:pt>
                <c:pt idx="475">
                  <c:v>0.67839000000000005</c:v>
                </c:pt>
                <c:pt idx="476">
                  <c:v>0.6744</c:v>
                </c:pt>
                <c:pt idx="477">
                  <c:v>0.67044000000000004</c:v>
                </c:pt>
                <c:pt idx="478">
                  <c:v>0.66649000000000003</c:v>
                </c:pt>
                <c:pt idx="479">
                  <c:v>0.66256999999999999</c:v>
                </c:pt>
                <c:pt idx="480">
                  <c:v>0.65866000000000002</c:v>
                </c:pt>
                <c:pt idx="481">
                  <c:v>0.65476999999999996</c:v>
                </c:pt>
                <c:pt idx="482">
                  <c:v>0.65088999999999997</c:v>
                </c:pt>
                <c:pt idx="483">
                  <c:v>0.64702999999999999</c:v>
                </c:pt>
                <c:pt idx="484">
                  <c:v>0.64319000000000004</c:v>
                </c:pt>
                <c:pt idx="485">
                  <c:v>0.63936000000000004</c:v>
                </c:pt>
                <c:pt idx="486">
                  <c:v>0.63553999999999999</c:v>
                </c:pt>
                <c:pt idx="487">
                  <c:v>0.63173999999999997</c:v>
                </c:pt>
                <c:pt idx="488">
                  <c:v>0.62795999999999996</c:v>
                </c:pt>
                <c:pt idx="489">
                  <c:v>0.62419000000000002</c:v>
                </c:pt>
                <c:pt idx="490">
                  <c:v>0.62043000000000004</c:v>
                </c:pt>
                <c:pt idx="491">
                  <c:v>0.61668999999999996</c:v>
                </c:pt>
                <c:pt idx="492">
                  <c:v>0.61295999999999995</c:v>
                </c:pt>
                <c:pt idx="493">
                  <c:v>0.60924999999999996</c:v>
                </c:pt>
                <c:pt idx="494">
                  <c:v>0.60555000000000003</c:v>
                </c:pt>
                <c:pt idx="495">
                  <c:v>0.60185999999999995</c:v>
                </c:pt>
                <c:pt idx="496">
                  <c:v>0.59818000000000005</c:v>
                </c:pt>
                <c:pt idx="497">
                  <c:v>0.59450999999999998</c:v>
                </c:pt>
                <c:pt idx="498">
                  <c:v>0.59084000000000003</c:v>
                </c:pt>
                <c:pt idx="499">
                  <c:v>0.58718000000000004</c:v>
                </c:pt>
                <c:pt idx="500">
                  <c:v>0.58352000000000004</c:v>
                </c:pt>
                <c:pt idx="501">
                  <c:v>0.57987</c:v>
                </c:pt>
                <c:pt idx="502">
                  <c:v>0.57623000000000002</c:v>
                </c:pt>
                <c:pt idx="503">
                  <c:v>0.57259000000000004</c:v>
                </c:pt>
                <c:pt idx="504">
                  <c:v>0.56896000000000002</c:v>
                </c:pt>
                <c:pt idx="505">
                  <c:v>0.56533999999999995</c:v>
                </c:pt>
                <c:pt idx="506">
                  <c:v>0.56172</c:v>
                </c:pt>
                <c:pt idx="507">
                  <c:v>0.55811999999999995</c:v>
                </c:pt>
                <c:pt idx="508">
                  <c:v>0.55452000000000001</c:v>
                </c:pt>
                <c:pt idx="509">
                  <c:v>0.55093999999999999</c:v>
                </c:pt>
                <c:pt idx="510">
                  <c:v>0.54737000000000002</c:v>
                </c:pt>
                <c:pt idx="511">
                  <c:v>0.54381000000000002</c:v>
                </c:pt>
                <c:pt idx="512">
                  <c:v>0.54027000000000003</c:v>
                </c:pt>
                <c:pt idx="513">
                  <c:v>0.53673999999999999</c:v>
                </c:pt>
                <c:pt idx="514">
                  <c:v>0.53322000000000003</c:v>
                </c:pt>
                <c:pt idx="515">
                  <c:v>0.52971999999999997</c:v>
                </c:pt>
                <c:pt idx="516">
                  <c:v>0.52622999999999998</c:v>
                </c:pt>
                <c:pt idx="517">
                  <c:v>0.52275000000000005</c:v>
                </c:pt>
                <c:pt idx="518">
                  <c:v>0.51929000000000003</c:v>
                </c:pt>
                <c:pt idx="519">
                  <c:v>0.51583000000000001</c:v>
                </c:pt>
                <c:pt idx="520">
                  <c:v>0.51239999999999997</c:v>
                </c:pt>
                <c:pt idx="521">
                  <c:v>0.50897000000000003</c:v>
                </c:pt>
                <c:pt idx="522">
                  <c:v>0.50556000000000001</c:v>
                </c:pt>
                <c:pt idx="523">
                  <c:v>0.50216000000000005</c:v>
                </c:pt>
                <c:pt idx="524">
                  <c:v>0.49878</c:v>
                </c:pt>
                <c:pt idx="525">
                  <c:v>0.49541000000000002</c:v>
                </c:pt>
                <c:pt idx="526">
                  <c:v>0.49206</c:v>
                </c:pt>
                <c:pt idx="527">
                  <c:v>0.48871999999999999</c:v>
                </c:pt>
                <c:pt idx="528">
                  <c:v>0.4854</c:v>
                </c:pt>
                <c:pt idx="529">
                  <c:v>0.48209000000000002</c:v>
                </c:pt>
                <c:pt idx="530">
                  <c:v>0.4788</c:v>
                </c:pt>
                <c:pt idx="531">
                  <c:v>0.47552</c:v>
                </c:pt>
                <c:pt idx="532">
                  <c:v>0.47225</c:v>
                </c:pt>
                <c:pt idx="533">
                  <c:v>0.46899999999999997</c:v>
                </c:pt>
                <c:pt idx="534">
                  <c:v>0.46577000000000002</c:v>
                </c:pt>
                <c:pt idx="535">
                  <c:v>0.46254000000000001</c:v>
                </c:pt>
                <c:pt idx="536">
                  <c:v>0.45933000000000002</c:v>
                </c:pt>
                <c:pt idx="537">
                  <c:v>0.45612999999999998</c:v>
                </c:pt>
                <c:pt idx="538">
                  <c:v>0.45295000000000002</c:v>
                </c:pt>
                <c:pt idx="539">
                  <c:v>0.44977</c:v>
                </c:pt>
                <c:pt idx="540">
                  <c:v>0.44661000000000001</c:v>
                </c:pt>
                <c:pt idx="541">
                  <c:v>0.44346000000000002</c:v>
                </c:pt>
                <c:pt idx="542">
                  <c:v>0.44033</c:v>
                </c:pt>
                <c:pt idx="543">
                  <c:v>0.43720999999999999</c:v>
                </c:pt>
                <c:pt idx="544">
                  <c:v>0.43409999999999999</c:v>
                </c:pt>
                <c:pt idx="545">
                  <c:v>0.43102000000000001</c:v>
                </c:pt>
                <c:pt idx="546">
                  <c:v>0.42793999999999999</c:v>
                </c:pt>
                <c:pt idx="547">
                  <c:v>0.42488999999999999</c:v>
                </c:pt>
                <c:pt idx="548">
                  <c:v>0.42185</c:v>
                </c:pt>
                <c:pt idx="549">
                  <c:v>0.41882999999999998</c:v>
                </c:pt>
                <c:pt idx="550">
                  <c:v>0.41582999999999998</c:v>
                </c:pt>
                <c:pt idx="551">
                  <c:v>0.41283999999999998</c:v>
                </c:pt>
                <c:pt idx="552">
                  <c:v>0.40987000000000001</c:v>
                </c:pt>
                <c:pt idx="553">
                  <c:v>0.40690999999999999</c:v>
                </c:pt>
                <c:pt idx="554">
                  <c:v>0.40398000000000001</c:v>
                </c:pt>
                <c:pt idx="555">
                  <c:v>0.40106000000000003</c:v>
                </c:pt>
                <c:pt idx="556">
                  <c:v>0.39815</c:v>
                </c:pt>
                <c:pt idx="557">
                  <c:v>0.39527000000000001</c:v>
                </c:pt>
                <c:pt idx="558">
                  <c:v>0.39240000000000003</c:v>
                </c:pt>
                <c:pt idx="559">
                  <c:v>0.38955000000000001</c:v>
                </c:pt>
                <c:pt idx="560">
                  <c:v>0.38672000000000001</c:v>
                </c:pt>
                <c:pt idx="561">
                  <c:v>0.38390999999999997</c:v>
                </c:pt>
                <c:pt idx="562">
                  <c:v>0.38112000000000001</c:v>
                </c:pt>
                <c:pt idx="563">
                  <c:v>0.37834000000000001</c:v>
                </c:pt>
                <c:pt idx="564">
                  <c:v>0.37558999999999998</c:v>
                </c:pt>
                <c:pt idx="565">
                  <c:v>0.37285000000000001</c:v>
                </c:pt>
                <c:pt idx="566">
                  <c:v>0.37013000000000001</c:v>
                </c:pt>
                <c:pt idx="567">
                  <c:v>0.36742000000000002</c:v>
                </c:pt>
                <c:pt idx="568">
                  <c:v>0.36474000000000001</c:v>
                </c:pt>
                <c:pt idx="569">
                  <c:v>0.36205999999999999</c:v>
                </c:pt>
                <c:pt idx="570">
                  <c:v>0.35941000000000001</c:v>
                </c:pt>
                <c:pt idx="571">
                  <c:v>0.35676999999999998</c:v>
                </c:pt>
                <c:pt idx="572">
                  <c:v>0.35415000000000002</c:v>
                </c:pt>
                <c:pt idx="573">
                  <c:v>0.35154000000000002</c:v>
                </c:pt>
                <c:pt idx="574">
                  <c:v>0.34893999999999997</c:v>
                </c:pt>
                <c:pt idx="575">
                  <c:v>0.34637000000000001</c:v>
                </c:pt>
                <c:pt idx="576">
                  <c:v>0.34379999999999999</c:v>
                </c:pt>
                <c:pt idx="577">
                  <c:v>0.34125</c:v>
                </c:pt>
                <c:pt idx="578">
                  <c:v>0.33872000000000002</c:v>
                </c:pt>
                <c:pt idx="579">
                  <c:v>0.3362</c:v>
                </c:pt>
                <c:pt idx="580">
                  <c:v>0.33368999999999999</c:v>
                </c:pt>
                <c:pt idx="581">
                  <c:v>0.33119999999999999</c:v>
                </c:pt>
                <c:pt idx="582">
                  <c:v>0.32872000000000001</c:v>
                </c:pt>
                <c:pt idx="583">
                  <c:v>0.32625999999999999</c:v>
                </c:pt>
                <c:pt idx="584">
                  <c:v>0.32382</c:v>
                </c:pt>
                <c:pt idx="585">
                  <c:v>0.32139000000000001</c:v>
                </c:pt>
                <c:pt idx="586">
                  <c:v>0.31897999999999999</c:v>
                </c:pt>
                <c:pt idx="587">
                  <c:v>0.31658999999999998</c:v>
                </c:pt>
                <c:pt idx="588">
                  <c:v>0.31422</c:v>
                </c:pt>
                <c:pt idx="589">
                  <c:v>0.31186999999999998</c:v>
                </c:pt>
                <c:pt idx="590">
                  <c:v>0.30953000000000003</c:v>
                </c:pt>
                <c:pt idx="591">
                  <c:v>0.30720999999999998</c:v>
                </c:pt>
                <c:pt idx="592">
                  <c:v>0.30491000000000001</c:v>
                </c:pt>
                <c:pt idx="593">
                  <c:v>0.30263000000000001</c:v>
                </c:pt>
                <c:pt idx="594">
                  <c:v>0.30037000000000003</c:v>
                </c:pt>
                <c:pt idx="595">
                  <c:v>0.29812</c:v>
                </c:pt>
                <c:pt idx="596">
                  <c:v>0.29588999999999999</c:v>
                </c:pt>
                <c:pt idx="597">
                  <c:v>0.29366999999999999</c:v>
                </c:pt>
                <c:pt idx="598">
                  <c:v>0.29148000000000002</c:v>
                </c:pt>
                <c:pt idx="599">
                  <c:v>0.2893</c:v>
                </c:pt>
                <c:pt idx="600">
                  <c:v>0.28713</c:v>
                </c:pt>
                <c:pt idx="601">
                  <c:v>0.28499000000000002</c:v>
                </c:pt>
                <c:pt idx="602">
                  <c:v>0.28286</c:v>
                </c:pt>
                <c:pt idx="603">
                  <c:v>0.28076000000000001</c:v>
                </c:pt>
                <c:pt idx="604">
                  <c:v>0.27866999999999997</c:v>
                </c:pt>
                <c:pt idx="605">
                  <c:v>0.27660000000000001</c:v>
                </c:pt>
                <c:pt idx="606">
                  <c:v>0.27455000000000002</c:v>
                </c:pt>
                <c:pt idx="607">
                  <c:v>0.27250999999999997</c:v>
                </c:pt>
                <c:pt idx="608">
                  <c:v>0.27050000000000002</c:v>
                </c:pt>
                <c:pt idx="609">
                  <c:v>0.26850000000000002</c:v>
                </c:pt>
                <c:pt idx="610">
                  <c:v>0.26651000000000002</c:v>
                </c:pt>
                <c:pt idx="611">
                  <c:v>0.26455000000000001</c:v>
                </c:pt>
                <c:pt idx="612">
                  <c:v>0.2626</c:v>
                </c:pt>
                <c:pt idx="613">
                  <c:v>0.26066</c:v>
                </c:pt>
                <c:pt idx="614">
                  <c:v>0.25874999999999998</c:v>
                </c:pt>
                <c:pt idx="615">
                  <c:v>0.25685000000000002</c:v>
                </c:pt>
                <c:pt idx="616">
                  <c:v>0.25496000000000002</c:v>
                </c:pt>
                <c:pt idx="617">
                  <c:v>0.25308999999999998</c:v>
                </c:pt>
                <c:pt idx="618">
                  <c:v>0.25124000000000002</c:v>
                </c:pt>
                <c:pt idx="619">
                  <c:v>0.24940999999999999</c:v>
                </c:pt>
                <c:pt idx="620">
                  <c:v>0.24759</c:v>
                </c:pt>
                <c:pt idx="621">
                  <c:v>0.26119999999999999</c:v>
                </c:pt>
                <c:pt idx="622">
                  <c:v>0.25930999999999998</c:v>
                </c:pt>
                <c:pt idx="623">
                  <c:v>0.25741999999999998</c:v>
                </c:pt>
                <c:pt idx="624">
                  <c:v>0.25556000000000001</c:v>
                </c:pt>
                <c:pt idx="625">
                  <c:v>0.25370999999999999</c:v>
                </c:pt>
                <c:pt idx="626">
                  <c:v>0.25187999999999999</c:v>
                </c:pt>
                <c:pt idx="627">
                  <c:v>0.25007000000000001</c:v>
                </c:pt>
                <c:pt idx="628">
                  <c:v>0.26228000000000001</c:v>
                </c:pt>
                <c:pt idx="629">
                  <c:v>0.26635999999999999</c:v>
                </c:pt>
                <c:pt idx="630">
                  <c:v>0.26445000000000002</c:v>
                </c:pt>
                <c:pt idx="631">
                  <c:v>0.26256000000000002</c:v>
                </c:pt>
                <c:pt idx="632">
                  <c:v>0.26068000000000002</c:v>
                </c:pt>
                <c:pt idx="633">
                  <c:v>0.25881999999999999</c:v>
                </c:pt>
                <c:pt idx="634">
                  <c:v>0.25697999999999999</c:v>
                </c:pt>
                <c:pt idx="635">
                  <c:v>0.25514999999999999</c:v>
                </c:pt>
                <c:pt idx="636">
                  <c:v>0.25334000000000001</c:v>
                </c:pt>
                <c:pt idx="637">
                  <c:v>0.25155</c:v>
                </c:pt>
                <c:pt idx="638">
                  <c:v>0.24978</c:v>
                </c:pt>
                <c:pt idx="639">
                  <c:v>0.24801999999999999</c:v>
                </c:pt>
                <c:pt idx="640">
                  <c:v>0.24628</c:v>
                </c:pt>
                <c:pt idx="641">
                  <c:v>0.24454999999999999</c:v>
                </c:pt>
                <c:pt idx="642">
                  <c:v>0.24284</c:v>
                </c:pt>
                <c:pt idx="643">
                  <c:v>0.24115</c:v>
                </c:pt>
                <c:pt idx="644">
                  <c:v>0.23946999999999999</c:v>
                </c:pt>
                <c:pt idx="645">
                  <c:v>0.23780000000000001</c:v>
                </c:pt>
                <c:pt idx="646">
                  <c:v>0.23615</c:v>
                </c:pt>
                <c:pt idx="647">
                  <c:v>0.23451</c:v>
                </c:pt>
                <c:pt idx="648">
                  <c:v>0.25513999999999998</c:v>
                </c:pt>
                <c:pt idx="649">
                  <c:v>0.31287999999999999</c:v>
                </c:pt>
                <c:pt idx="650">
                  <c:v>0.31070999999999999</c:v>
                </c:pt>
                <c:pt idx="651">
                  <c:v>0.30856</c:v>
                </c:pt>
                <c:pt idx="652">
                  <c:v>0.30642999999999998</c:v>
                </c:pt>
                <c:pt idx="653">
                  <c:v>0.30774000000000001</c:v>
                </c:pt>
                <c:pt idx="654">
                  <c:v>0.30562</c:v>
                </c:pt>
                <c:pt idx="655">
                  <c:v>0.31541000000000002</c:v>
                </c:pt>
                <c:pt idx="656">
                  <c:v>0.31324999999999997</c:v>
                </c:pt>
                <c:pt idx="657">
                  <c:v>0.31111</c:v>
                </c:pt>
                <c:pt idx="658">
                  <c:v>0.30898999999999999</c:v>
                </c:pt>
                <c:pt idx="659">
                  <c:v>0.30689</c:v>
                </c:pt>
                <c:pt idx="660">
                  <c:v>0.30481000000000003</c:v>
                </c:pt>
                <c:pt idx="661">
                  <c:v>0.30275000000000002</c:v>
                </c:pt>
                <c:pt idx="662">
                  <c:v>0.31458999999999998</c:v>
                </c:pt>
                <c:pt idx="663">
                  <c:v>0.31247000000000003</c:v>
                </c:pt>
                <c:pt idx="664">
                  <c:v>0.31036999999999998</c:v>
                </c:pt>
                <c:pt idx="665">
                  <c:v>0.30829000000000001</c:v>
                </c:pt>
                <c:pt idx="666">
                  <c:v>0.30623</c:v>
                </c:pt>
                <c:pt idx="667">
                  <c:v>0.30419000000000002</c:v>
                </c:pt>
                <c:pt idx="668">
                  <c:v>0.30216999999999999</c:v>
                </c:pt>
                <c:pt idx="669">
                  <c:v>0.30016999999999999</c:v>
                </c:pt>
                <c:pt idx="670">
                  <c:v>0.29819000000000001</c:v>
                </c:pt>
                <c:pt idx="671">
                  <c:v>0.29621999999999998</c:v>
                </c:pt>
                <c:pt idx="672">
                  <c:v>0.29427999999999999</c:v>
                </c:pt>
                <c:pt idx="673">
                  <c:v>0.29236000000000001</c:v>
                </c:pt>
                <c:pt idx="674">
                  <c:v>0.29046</c:v>
                </c:pt>
                <c:pt idx="675">
                  <c:v>0.28858</c:v>
                </c:pt>
                <c:pt idx="676">
                  <c:v>0.28671999999999997</c:v>
                </c:pt>
                <c:pt idx="677">
                  <c:v>0.28488000000000002</c:v>
                </c:pt>
                <c:pt idx="678">
                  <c:v>0.28305999999999998</c:v>
                </c:pt>
                <c:pt idx="679">
                  <c:v>0.28126000000000001</c:v>
                </c:pt>
                <c:pt idx="680">
                  <c:v>0.27947</c:v>
                </c:pt>
                <c:pt idx="681">
                  <c:v>0.27771000000000001</c:v>
                </c:pt>
                <c:pt idx="682">
                  <c:v>0.27595999999999998</c:v>
                </c:pt>
                <c:pt idx="683">
                  <c:v>0.27422999999999997</c:v>
                </c:pt>
                <c:pt idx="684">
                  <c:v>0.27251999999999998</c:v>
                </c:pt>
                <c:pt idx="685">
                  <c:v>0.27083000000000002</c:v>
                </c:pt>
                <c:pt idx="686">
                  <c:v>0.26915</c:v>
                </c:pt>
                <c:pt idx="687">
                  <c:v>0.26749000000000001</c:v>
                </c:pt>
                <c:pt idx="688">
                  <c:v>0.26584999999999998</c:v>
                </c:pt>
                <c:pt idx="689">
                  <c:v>0.26423000000000002</c:v>
                </c:pt>
                <c:pt idx="690">
                  <c:v>0.26262000000000002</c:v>
                </c:pt>
                <c:pt idx="691">
                  <c:v>0.26102999999999998</c:v>
                </c:pt>
                <c:pt idx="692">
                  <c:v>0.25946000000000002</c:v>
                </c:pt>
                <c:pt idx="693">
                  <c:v>0.25790000000000002</c:v>
                </c:pt>
                <c:pt idx="694">
                  <c:v>0.25635999999999998</c:v>
                </c:pt>
                <c:pt idx="695">
                  <c:v>0.25483</c:v>
                </c:pt>
                <c:pt idx="696">
                  <c:v>0.25331999999999999</c:v>
                </c:pt>
                <c:pt idx="697">
                  <c:v>0.25183</c:v>
                </c:pt>
                <c:pt idx="698">
                  <c:v>0.25034000000000001</c:v>
                </c:pt>
                <c:pt idx="699">
                  <c:v>0.24887000000000001</c:v>
                </c:pt>
                <c:pt idx="700">
                  <c:v>0.24742</c:v>
                </c:pt>
                <c:pt idx="701">
                  <c:v>0.24598</c:v>
                </c:pt>
                <c:pt idx="702">
                  <c:v>0.24454999999999999</c:v>
                </c:pt>
                <c:pt idx="703">
                  <c:v>0.24313000000000001</c:v>
                </c:pt>
                <c:pt idx="704">
                  <c:v>0.24173</c:v>
                </c:pt>
                <c:pt idx="705">
                  <c:v>0.24032999999999999</c:v>
                </c:pt>
                <c:pt idx="706">
                  <c:v>0.23895</c:v>
                </c:pt>
                <c:pt idx="707">
                  <c:v>0.23758000000000001</c:v>
                </c:pt>
                <c:pt idx="708">
                  <c:v>0.23622000000000001</c:v>
                </c:pt>
                <c:pt idx="709">
                  <c:v>0.23486000000000001</c:v>
                </c:pt>
                <c:pt idx="710">
                  <c:v>0.23352000000000001</c:v>
                </c:pt>
                <c:pt idx="711">
                  <c:v>0.23218</c:v>
                </c:pt>
                <c:pt idx="712">
                  <c:v>0.23086000000000001</c:v>
                </c:pt>
                <c:pt idx="713">
                  <c:v>0.22953999999999999</c:v>
                </c:pt>
                <c:pt idx="714">
                  <c:v>0.22822999999999999</c:v>
                </c:pt>
                <c:pt idx="715">
                  <c:v>0.22694</c:v>
                </c:pt>
                <c:pt idx="716">
                  <c:v>0.22622</c:v>
                </c:pt>
                <c:pt idx="717">
                  <c:v>0.2271</c:v>
                </c:pt>
                <c:pt idx="718">
                  <c:v>0.23049</c:v>
                </c:pt>
                <c:pt idx="719">
                  <c:v>0.23155999999999999</c:v>
                </c:pt>
                <c:pt idx="720">
                  <c:v>0.23222999999999999</c:v>
                </c:pt>
                <c:pt idx="721">
                  <c:v>0.23093</c:v>
                </c:pt>
                <c:pt idx="722">
                  <c:v>0.22964999999999999</c:v>
                </c:pt>
                <c:pt idx="723">
                  <c:v>0.22838</c:v>
                </c:pt>
                <c:pt idx="724">
                  <c:v>0.22711000000000001</c:v>
                </c:pt>
                <c:pt idx="725">
                  <c:v>0.22586000000000001</c:v>
                </c:pt>
                <c:pt idx="726">
                  <c:v>0.22461999999999999</c:v>
                </c:pt>
                <c:pt idx="727">
                  <c:v>0.22339000000000001</c:v>
                </c:pt>
                <c:pt idx="728">
                  <c:v>0.22216</c:v>
                </c:pt>
                <c:pt idx="729">
                  <c:v>0.22095000000000001</c:v>
                </c:pt>
                <c:pt idx="730">
                  <c:v>0.21973999999999999</c:v>
                </c:pt>
                <c:pt idx="731">
                  <c:v>0.21854999999999999</c:v>
                </c:pt>
                <c:pt idx="732">
                  <c:v>0.21736</c:v>
                </c:pt>
                <c:pt idx="733">
                  <c:v>0.21618000000000001</c:v>
                </c:pt>
                <c:pt idx="734">
                  <c:v>0.21501000000000001</c:v>
                </c:pt>
                <c:pt idx="735">
                  <c:v>0.21385000000000001</c:v>
                </c:pt>
                <c:pt idx="736">
                  <c:v>0.2127</c:v>
                </c:pt>
                <c:pt idx="737">
                  <c:v>0.21154999999999999</c:v>
                </c:pt>
                <c:pt idx="738">
                  <c:v>0.21041000000000001</c:v>
                </c:pt>
                <c:pt idx="739">
                  <c:v>0.20927000000000001</c:v>
                </c:pt>
                <c:pt idx="740">
                  <c:v>0.20813999999999999</c:v>
                </c:pt>
                <c:pt idx="741">
                  <c:v>0.20702000000000001</c:v>
                </c:pt>
                <c:pt idx="742">
                  <c:v>0.2059</c:v>
                </c:pt>
                <c:pt idx="743">
                  <c:v>0.20479</c:v>
                </c:pt>
                <c:pt idx="744">
                  <c:v>0.20368</c:v>
                </c:pt>
                <c:pt idx="745">
                  <c:v>0.20258000000000001</c:v>
                </c:pt>
                <c:pt idx="746">
                  <c:v>0.20147999999999999</c:v>
                </c:pt>
                <c:pt idx="747">
                  <c:v>0.20039000000000001</c:v>
                </c:pt>
                <c:pt idx="748">
                  <c:v>0.1993</c:v>
                </c:pt>
                <c:pt idx="749">
                  <c:v>0.19822000000000001</c:v>
                </c:pt>
                <c:pt idx="750">
                  <c:v>0.19714000000000001</c:v>
                </c:pt>
                <c:pt idx="751">
                  <c:v>0.19606999999999999</c:v>
                </c:pt>
                <c:pt idx="752">
                  <c:v>0.19500000000000001</c:v>
                </c:pt>
                <c:pt idx="753">
                  <c:v>0.19394</c:v>
                </c:pt>
                <c:pt idx="754">
                  <c:v>0.19288</c:v>
                </c:pt>
                <c:pt idx="755">
                  <c:v>0.19183</c:v>
                </c:pt>
                <c:pt idx="756">
                  <c:v>0.19078000000000001</c:v>
                </c:pt>
                <c:pt idx="757">
                  <c:v>0.18973999999999999</c:v>
                </c:pt>
                <c:pt idx="758">
                  <c:v>0.18870000000000001</c:v>
                </c:pt>
                <c:pt idx="759">
                  <c:v>0.18765999999999999</c:v>
                </c:pt>
                <c:pt idx="760">
                  <c:v>0.18662999999999999</c:v>
                </c:pt>
                <c:pt idx="761">
                  <c:v>0.18561</c:v>
                </c:pt>
                <c:pt idx="762">
                  <c:v>0.18459</c:v>
                </c:pt>
                <c:pt idx="763">
                  <c:v>0.18357999999999999</c:v>
                </c:pt>
                <c:pt idx="764">
                  <c:v>0.18257000000000001</c:v>
                </c:pt>
                <c:pt idx="765">
                  <c:v>0.18157000000000001</c:v>
                </c:pt>
                <c:pt idx="766">
                  <c:v>0.18057999999999999</c:v>
                </c:pt>
                <c:pt idx="767">
                  <c:v>0.17959</c:v>
                </c:pt>
                <c:pt idx="768">
                  <c:v>0.17860000000000001</c:v>
                </c:pt>
                <c:pt idx="769">
                  <c:v>0.17762</c:v>
                </c:pt>
                <c:pt idx="770">
                  <c:v>0.17663999999999999</c:v>
                </c:pt>
                <c:pt idx="771">
                  <c:v>0.17566999999999999</c:v>
                </c:pt>
                <c:pt idx="772">
                  <c:v>0.17469999999999999</c:v>
                </c:pt>
                <c:pt idx="773">
                  <c:v>0.17374000000000001</c:v>
                </c:pt>
                <c:pt idx="774">
                  <c:v>0.17277999999999999</c:v>
                </c:pt>
                <c:pt idx="775">
                  <c:v>0.17183000000000001</c:v>
                </c:pt>
                <c:pt idx="776">
                  <c:v>0.17088999999999999</c:v>
                </c:pt>
                <c:pt idx="777">
                  <c:v>0.16994000000000001</c:v>
                </c:pt>
                <c:pt idx="778">
                  <c:v>0.17188000000000001</c:v>
                </c:pt>
                <c:pt idx="779">
                  <c:v>0.17249999999999999</c:v>
                </c:pt>
                <c:pt idx="780">
                  <c:v>0.17191999999999999</c:v>
                </c:pt>
                <c:pt idx="781">
                  <c:v>0.17097999999999999</c:v>
                </c:pt>
                <c:pt idx="782">
                  <c:v>0.17002999999999999</c:v>
                </c:pt>
                <c:pt idx="783">
                  <c:v>0.16908999999999999</c:v>
                </c:pt>
                <c:pt idx="784">
                  <c:v>0.16883000000000001</c:v>
                </c:pt>
                <c:pt idx="785">
                  <c:v>0.16789000000000001</c:v>
                </c:pt>
                <c:pt idx="786">
                  <c:v>0.16696</c:v>
                </c:pt>
                <c:pt idx="787">
                  <c:v>0.16603999999999999</c:v>
                </c:pt>
                <c:pt idx="788">
                  <c:v>0.16511999999999999</c:v>
                </c:pt>
                <c:pt idx="789">
                  <c:v>0.16420000000000001</c:v>
                </c:pt>
                <c:pt idx="790">
                  <c:v>0.16328999999999999</c:v>
                </c:pt>
                <c:pt idx="791">
                  <c:v>0.16238</c:v>
                </c:pt>
                <c:pt idx="792">
                  <c:v>0.16147</c:v>
                </c:pt>
                <c:pt idx="793">
                  <c:v>0.16056999999999999</c:v>
                </c:pt>
                <c:pt idx="794">
                  <c:v>0.15967000000000001</c:v>
                </c:pt>
                <c:pt idx="795">
                  <c:v>0.15876999999999999</c:v>
                </c:pt>
                <c:pt idx="796">
                  <c:v>0.15787000000000001</c:v>
                </c:pt>
                <c:pt idx="797">
                  <c:v>0.15698000000000001</c:v>
                </c:pt>
                <c:pt idx="798">
                  <c:v>0.15609000000000001</c:v>
                </c:pt>
                <c:pt idx="799">
                  <c:v>0.1552</c:v>
                </c:pt>
                <c:pt idx="800">
                  <c:v>0.15432000000000001</c:v>
                </c:pt>
                <c:pt idx="801">
                  <c:v>0.15343999999999999</c:v>
                </c:pt>
                <c:pt idx="802">
                  <c:v>0.15256</c:v>
                </c:pt>
                <c:pt idx="803">
                  <c:v>0.15168000000000001</c:v>
                </c:pt>
                <c:pt idx="804">
                  <c:v>0.15079999999999999</c:v>
                </c:pt>
                <c:pt idx="805">
                  <c:v>0.14993000000000001</c:v>
                </c:pt>
                <c:pt idx="806">
                  <c:v>0.14906</c:v>
                </c:pt>
                <c:pt idx="807">
                  <c:v>0.14818999999999999</c:v>
                </c:pt>
                <c:pt idx="808">
                  <c:v>0.14732999999999999</c:v>
                </c:pt>
                <c:pt idx="809">
                  <c:v>0.14646000000000001</c:v>
                </c:pt>
                <c:pt idx="810">
                  <c:v>0.14560000000000001</c:v>
                </c:pt>
                <c:pt idx="811">
                  <c:v>0.14474000000000001</c:v>
                </c:pt>
                <c:pt idx="812">
                  <c:v>0.14388000000000001</c:v>
                </c:pt>
                <c:pt idx="813">
                  <c:v>0.14302000000000001</c:v>
                </c:pt>
                <c:pt idx="814">
                  <c:v>0.14216999999999999</c:v>
                </c:pt>
                <c:pt idx="815">
                  <c:v>0.14132</c:v>
                </c:pt>
                <c:pt idx="816">
                  <c:v>0.14047999999999999</c:v>
                </c:pt>
                <c:pt idx="817">
                  <c:v>0.13963</c:v>
                </c:pt>
                <c:pt idx="818">
                  <c:v>0.13880000000000001</c:v>
                </c:pt>
                <c:pt idx="819">
                  <c:v>0.13796</c:v>
                </c:pt>
                <c:pt idx="820">
                  <c:v>0.13713</c:v>
                </c:pt>
                <c:pt idx="821">
                  <c:v>0.1363</c:v>
                </c:pt>
                <c:pt idx="822">
                  <c:v>0.13547999999999999</c:v>
                </c:pt>
                <c:pt idx="823">
                  <c:v>0.13466</c:v>
                </c:pt>
                <c:pt idx="824">
                  <c:v>0.13383999999999999</c:v>
                </c:pt>
                <c:pt idx="825">
                  <c:v>0.13303000000000001</c:v>
                </c:pt>
                <c:pt idx="826">
                  <c:v>0.13220999999999999</c:v>
                </c:pt>
                <c:pt idx="827">
                  <c:v>0.13141</c:v>
                </c:pt>
                <c:pt idx="828">
                  <c:v>0.13059999999999999</c:v>
                </c:pt>
                <c:pt idx="829">
                  <c:v>0.1298</c:v>
                </c:pt>
                <c:pt idx="830">
                  <c:v>0.12898999999999999</c:v>
                </c:pt>
                <c:pt idx="831">
                  <c:v>0.12820000000000001</c:v>
                </c:pt>
                <c:pt idx="832">
                  <c:v>0.12740000000000001</c:v>
                </c:pt>
                <c:pt idx="833">
                  <c:v>0.12661</c:v>
                </c:pt>
                <c:pt idx="834">
                  <c:v>0.12581999999999999</c:v>
                </c:pt>
                <c:pt idx="835">
                  <c:v>0.12503</c:v>
                </c:pt>
                <c:pt idx="836">
                  <c:v>0.12425</c:v>
                </c:pt>
                <c:pt idx="837">
                  <c:v>0.12346</c:v>
                </c:pt>
                <c:pt idx="838">
                  <c:v>0.12268999999999999</c:v>
                </c:pt>
                <c:pt idx="839">
                  <c:v>0.12191</c:v>
                </c:pt>
                <c:pt idx="840">
                  <c:v>0.12114</c:v>
                </c:pt>
                <c:pt idx="841">
                  <c:v>0.12038</c:v>
                </c:pt>
                <c:pt idx="842">
                  <c:v>0.11962</c:v>
                </c:pt>
                <c:pt idx="843">
                  <c:v>0.11885999999999999</c:v>
                </c:pt>
                <c:pt idx="844">
                  <c:v>0.1181</c:v>
                </c:pt>
                <c:pt idx="845">
                  <c:v>0.11735</c:v>
                </c:pt>
                <c:pt idx="846">
                  <c:v>0.11661000000000001</c:v>
                </c:pt>
                <c:pt idx="847">
                  <c:v>0.11587</c:v>
                </c:pt>
                <c:pt idx="848">
                  <c:v>0.11513</c:v>
                </c:pt>
                <c:pt idx="849">
                  <c:v>0.11439000000000001</c:v>
                </c:pt>
                <c:pt idx="850">
                  <c:v>0.11366</c:v>
                </c:pt>
                <c:pt idx="851">
                  <c:v>0.11293</c:v>
                </c:pt>
                <c:pt idx="852">
                  <c:v>0.11221</c:v>
                </c:pt>
                <c:pt idx="853">
                  <c:v>0.11149000000000001</c:v>
                </c:pt>
                <c:pt idx="854">
                  <c:v>0.11076999999999999</c:v>
                </c:pt>
                <c:pt idx="855">
                  <c:v>0.11006000000000001</c:v>
                </c:pt>
                <c:pt idx="856">
                  <c:v>0.10934000000000001</c:v>
                </c:pt>
                <c:pt idx="857">
                  <c:v>0.10863</c:v>
                </c:pt>
                <c:pt idx="858">
                  <c:v>0.10829</c:v>
                </c:pt>
                <c:pt idx="859">
                  <c:v>0.10759000000000001</c:v>
                </c:pt>
                <c:pt idx="860">
                  <c:v>0.10731</c:v>
                </c:pt>
                <c:pt idx="861">
                  <c:v>0.10693999999999999</c:v>
                </c:pt>
                <c:pt idx="862">
                  <c:v>0.10625</c:v>
                </c:pt>
                <c:pt idx="863">
                  <c:v>0.10555</c:v>
                </c:pt>
                <c:pt idx="864">
                  <c:v>0.10485999999999999</c:v>
                </c:pt>
                <c:pt idx="865">
                  <c:v>0.10417999999999999</c:v>
                </c:pt>
                <c:pt idx="866">
                  <c:v>0.10349999999999999</c:v>
                </c:pt>
                <c:pt idx="867">
                  <c:v>0.10283</c:v>
                </c:pt>
                <c:pt idx="868">
                  <c:v>0.10235</c:v>
                </c:pt>
                <c:pt idx="869">
                  <c:v>0.10169</c:v>
                </c:pt>
                <c:pt idx="870">
                  <c:v>0.10102999999999999</c:v>
                </c:pt>
                <c:pt idx="871">
                  <c:v>0.10037</c:v>
                </c:pt>
                <c:pt idx="872">
                  <c:v>9.9712999999999996E-2</c:v>
                </c:pt>
                <c:pt idx="873">
                  <c:v>9.9062999999999998E-2</c:v>
                </c:pt>
                <c:pt idx="874">
                  <c:v>9.8417000000000004E-2</c:v>
                </c:pt>
                <c:pt idx="875">
                  <c:v>9.7774E-2</c:v>
                </c:pt>
                <c:pt idx="876">
                  <c:v>9.7136E-2</c:v>
                </c:pt>
                <c:pt idx="877">
                  <c:v>9.6500000000000002E-2</c:v>
                </c:pt>
                <c:pt idx="878">
                  <c:v>9.5867999999999995E-2</c:v>
                </c:pt>
                <c:pt idx="879">
                  <c:v>9.5240000000000005E-2</c:v>
                </c:pt>
                <c:pt idx="880">
                  <c:v>9.4615000000000005E-2</c:v>
                </c:pt>
                <c:pt idx="881">
                  <c:v>9.3993999999999994E-2</c:v>
                </c:pt>
                <c:pt idx="882">
                  <c:v>9.3377000000000002E-2</c:v>
                </c:pt>
                <c:pt idx="883">
                  <c:v>9.2762999999999998E-2</c:v>
                </c:pt>
                <c:pt idx="884">
                  <c:v>9.2151999999999998E-2</c:v>
                </c:pt>
                <c:pt idx="885">
                  <c:v>9.1545000000000001E-2</c:v>
                </c:pt>
                <c:pt idx="886">
                  <c:v>9.0941999999999995E-2</c:v>
                </c:pt>
                <c:pt idx="887">
                  <c:v>9.0341000000000005E-2</c:v>
                </c:pt>
                <c:pt idx="888">
                  <c:v>8.9744000000000004E-2</c:v>
                </c:pt>
                <c:pt idx="889">
                  <c:v>8.9149999999999993E-2</c:v>
                </c:pt>
                <c:pt idx="890">
                  <c:v>8.8971999999999996E-2</c:v>
                </c:pt>
                <c:pt idx="891">
                  <c:v>8.8381000000000001E-2</c:v>
                </c:pt>
                <c:pt idx="892">
                  <c:v>8.7793999999999997E-2</c:v>
                </c:pt>
                <c:pt idx="893">
                  <c:v>8.7209999999999996E-2</c:v>
                </c:pt>
                <c:pt idx="894">
                  <c:v>8.6629999999999999E-2</c:v>
                </c:pt>
                <c:pt idx="895">
                  <c:v>8.6053000000000004E-2</c:v>
                </c:pt>
                <c:pt idx="896">
                  <c:v>8.548E-2</c:v>
                </c:pt>
                <c:pt idx="897">
                  <c:v>8.4909999999999999E-2</c:v>
                </c:pt>
                <c:pt idx="898">
                  <c:v>8.4343000000000001E-2</c:v>
                </c:pt>
                <c:pt idx="899">
                  <c:v>8.3779000000000006E-2</c:v>
                </c:pt>
                <c:pt idx="900">
                  <c:v>8.3218E-2</c:v>
                </c:pt>
                <c:pt idx="901">
                  <c:v>8.2658999999999996E-2</c:v>
                </c:pt>
                <c:pt idx="902">
                  <c:v>8.2102999999999995E-2</c:v>
                </c:pt>
                <c:pt idx="903">
                  <c:v>8.1549999999999997E-2</c:v>
                </c:pt>
                <c:pt idx="904">
                  <c:v>8.0998000000000001E-2</c:v>
                </c:pt>
                <c:pt idx="905">
                  <c:v>8.0449000000000007E-2</c:v>
                </c:pt>
                <c:pt idx="906">
                  <c:v>7.9901E-2</c:v>
                </c:pt>
                <c:pt idx="907">
                  <c:v>7.9354999999999995E-2</c:v>
                </c:pt>
                <c:pt idx="908">
                  <c:v>7.8811000000000006E-2</c:v>
                </c:pt>
                <c:pt idx="909">
                  <c:v>7.8269000000000005E-2</c:v>
                </c:pt>
                <c:pt idx="910">
                  <c:v>7.7729000000000006E-2</c:v>
                </c:pt>
                <c:pt idx="911">
                  <c:v>7.7190999999999996E-2</c:v>
                </c:pt>
                <c:pt idx="912">
                  <c:v>7.6654E-2</c:v>
                </c:pt>
                <c:pt idx="913">
                  <c:v>7.6119999999999993E-2</c:v>
                </c:pt>
                <c:pt idx="914">
                  <c:v>7.5587000000000001E-2</c:v>
                </c:pt>
                <c:pt idx="915">
                  <c:v>7.5055999999999998E-2</c:v>
                </c:pt>
                <c:pt idx="916">
                  <c:v>7.4526999999999996E-2</c:v>
                </c:pt>
                <c:pt idx="917">
                  <c:v>7.3999999999999996E-2</c:v>
                </c:pt>
                <c:pt idx="918">
                  <c:v>7.3473999999999998E-2</c:v>
                </c:pt>
                <c:pt idx="919">
                  <c:v>7.2950000000000001E-2</c:v>
                </c:pt>
                <c:pt idx="920">
                  <c:v>7.2428000000000006E-2</c:v>
                </c:pt>
                <c:pt idx="921">
                  <c:v>7.1906999999999999E-2</c:v>
                </c:pt>
                <c:pt idx="922">
                  <c:v>7.1388999999999994E-2</c:v>
                </c:pt>
                <c:pt idx="923">
                  <c:v>7.0872000000000004E-2</c:v>
                </c:pt>
                <c:pt idx="924">
                  <c:v>7.0357000000000003E-2</c:v>
                </c:pt>
                <c:pt idx="925">
                  <c:v>6.9844000000000003E-2</c:v>
                </c:pt>
                <c:pt idx="926">
                  <c:v>6.9334000000000007E-2</c:v>
                </c:pt>
                <c:pt idx="927">
                  <c:v>6.8825999999999998E-2</c:v>
                </c:pt>
                <c:pt idx="928">
                  <c:v>6.8320000000000006E-2</c:v>
                </c:pt>
                <c:pt idx="929">
                  <c:v>6.7818000000000003E-2</c:v>
                </c:pt>
                <c:pt idx="930">
                  <c:v>6.7319000000000004E-2</c:v>
                </c:pt>
                <c:pt idx="931">
                  <c:v>6.6822999999999994E-2</c:v>
                </c:pt>
                <c:pt idx="932">
                  <c:v>6.6331000000000001E-2</c:v>
                </c:pt>
                <c:pt idx="933">
                  <c:v>6.5841999999999998E-2</c:v>
                </c:pt>
                <c:pt idx="934">
                  <c:v>6.5355999999999997E-2</c:v>
                </c:pt>
                <c:pt idx="935">
                  <c:v>6.4873E-2</c:v>
                </c:pt>
                <c:pt idx="936">
                  <c:v>6.4393000000000006E-2</c:v>
                </c:pt>
                <c:pt idx="937">
                  <c:v>6.3917000000000002E-2</c:v>
                </c:pt>
                <c:pt idx="938">
                  <c:v>6.3442999999999999E-2</c:v>
                </c:pt>
                <c:pt idx="939">
                  <c:v>6.2973000000000001E-2</c:v>
                </c:pt>
                <c:pt idx="940">
                  <c:v>6.2505000000000005E-2</c:v>
                </c:pt>
                <c:pt idx="941">
                  <c:v>6.2039999999999998E-2</c:v>
                </c:pt>
                <c:pt idx="942">
                  <c:v>6.1577E-2</c:v>
                </c:pt>
                <c:pt idx="943">
                  <c:v>6.1116999999999998E-2</c:v>
                </c:pt>
                <c:pt idx="944">
                  <c:v>6.0659999999999999E-2</c:v>
                </c:pt>
                <c:pt idx="945">
                  <c:v>6.0206000000000003E-2</c:v>
                </c:pt>
                <c:pt idx="946">
                  <c:v>5.9754000000000002E-2</c:v>
                </c:pt>
                <c:pt idx="947">
                  <c:v>5.9304999999999997E-2</c:v>
                </c:pt>
                <c:pt idx="948">
                  <c:v>5.8859000000000002E-2</c:v>
                </c:pt>
                <c:pt idx="949">
                  <c:v>5.8415000000000002E-2</c:v>
                </c:pt>
                <c:pt idx="950">
                  <c:v>5.7974999999999999E-2</c:v>
                </c:pt>
                <c:pt idx="951">
                  <c:v>5.7536999999999998E-2</c:v>
                </c:pt>
                <c:pt idx="952">
                  <c:v>5.7102E-2</c:v>
                </c:pt>
                <c:pt idx="953">
                  <c:v>5.6668999999999997E-2</c:v>
                </c:pt>
                <c:pt idx="954">
                  <c:v>5.6239999999999998E-2</c:v>
                </c:pt>
                <c:pt idx="955">
                  <c:v>5.5813000000000001E-2</c:v>
                </c:pt>
                <c:pt idx="956">
                  <c:v>5.5389000000000001E-2</c:v>
                </c:pt>
                <c:pt idx="957">
                  <c:v>5.4967000000000002E-2</c:v>
                </c:pt>
                <c:pt idx="958">
                  <c:v>5.4547999999999999E-2</c:v>
                </c:pt>
                <c:pt idx="959">
                  <c:v>5.4132E-2</c:v>
                </c:pt>
                <c:pt idx="960">
                  <c:v>5.3719000000000003E-2</c:v>
                </c:pt>
                <c:pt idx="961">
                  <c:v>5.3309000000000002E-2</c:v>
                </c:pt>
                <c:pt idx="962">
                  <c:v>5.2901999999999998E-2</c:v>
                </c:pt>
                <c:pt idx="963">
                  <c:v>5.2497000000000002E-2</c:v>
                </c:pt>
                <c:pt idx="964">
                  <c:v>5.2096999999999997E-2</c:v>
                </c:pt>
                <c:pt idx="965">
                  <c:v>5.1699000000000002E-2</c:v>
                </c:pt>
                <c:pt idx="966">
                  <c:v>5.1304000000000002E-2</c:v>
                </c:pt>
                <c:pt idx="967">
                  <c:v>5.0913E-2</c:v>
                </c:pt>
                <c:pt idx="968">
                  <c:v>5.0523999999999999E-2</c:v>
                </c:pt>
                <c:pt idx="969">
                  <c:v>5.0139000000000003E-2</c:v>
                </c:pt>
                <c:pt idx="970">
                  <c:v>4.9757000000000003E-2</c:v>
                </c:pt>
                <c:pt idx="971">
                  <c:v>4.9377999999999998E-2</c:v>
                </c:pt>
                <c:pt idx="972">
                  <c:v>4.9001999999999997E-2</c:v>
                </c:pt>
                <c:pt idx="973">
                  <c:v>4.863E-2</c:v>
                </c:pt>
                <c:pt idx="974">
                  <c:v>4.8259999999999997E-2</c:v>
                </c:pt>
                <c:pt idx="975">
                  <c:v>4.7893999999999999E-2</c:v>
                </c:pt>
                <c:pt idx="976">
                  <c:v>4.7530000000000003E-2</c:v>
                </c:pt>
                <c:pt idx="977">
                  <c:v>4.7169999999999997E-2</c:v>
                </c:pt>
                <c:pt idx="978">
                  <c:v>4.6813E-2</c:v>
                </c:pt>
                <c:pt idx="979">
                  <c:v>4.6459E-2</c:v>
                </c:pt>
                <c:pt idx="980">
                  <c:v>4.6107000000000002E-2</c:v>
                </c:pt>
                <c:pt idx="981">
                  <c:v>4.5758E-2</c:v>
                </c:pt>
                <c:pt idx="982">
                  <c:v>4.5413000000000002E-2</c:v>
                </c:pt>
                <c:pt idx="983">
                  <c:v>4.5069999999999999E-2</c:v>
                </c:pt>
                <c:pt idx="984">
                  <c:v>4.4729999999999999E-2</c:v>
                </c:pt>
                <c:pt idx="985">
                  <c:v>4.4393000000000002E-2</c:v>
                </c:pt>
                <c:pt idx="986">
                  <c:v>4.4059000000000001E-2</c:v>
                </c:pt>
                <c:pt idx="987">
                  <c:v>4.3728000000000003E-2</c:v>
                </c:pt>
                <c:pt idx="988">
                  <c:v>4.3399E-2</c:v>
                </c:pt>
                <c:pt idx="989">
                  <c:v>4.3074000000000001E-2</c:v>
                </c:pt>
                <c:pt idx="990">
                  <c:v>4.2751999999999998E-2</c:v>
                </c:pt>
                <c:pt idx="991">
                  <c:v>4.2432999999999998E-2</c:v>
                </c:pt>
                <c:pt idx="992">
                  <c:v>4.2117000000000002E-2</c:v>
                </c:pt>
                <c:pt idx="993">
                  <c:v>4.1804000000000001E-2</c:v>
                </c:pt>
                <c:pt idx="994">
                  <c:v>4.1494000000000003E-2</c:v>
                </c:pt>
                <c:pt idx="995">
                  <c:v>4.1187000000000001E-2</c:v>
                </c:pt>
                <c:pt idx="996">
                  <c:v>4.0883000000000003E-2</c:v>
                </c:pt>
                <c:pt idx="997">
                  <c:v>4.0582E-2</c:v>
                </c:pt>
                <c:pt idx="998">
                  <c:v>4.0282999999999999E-2</c:v>
                </c:pt>
                <c:pt idx="999">
                  <c:v>3.9988000000000003E-2</c:v>
                </c:pt>
                <c:pt idx="1000">
                  <c:v>3.9696000000000002E-2</c:v>
                </c:pt>
                <c:pt idx="1001">
                  <c:v>3.9406999999999998E-2</c:v>
                </c:pt>
                <c:pt idx="1002">
                  <c:v>3.9121000000000003E-2</c:v>
                </c:pt>
                <c:pt idx="1003">
                  <c:v>3.8838999999999999E-2</c:v>
                </c:pt>
                <c:pt idx="1004">
                  <c:v>3.8559000000000003E-2</c:v>
                </c:pt>
                <c:pt idx="1005">
                  <c:v>3.8282999999999998E-2</c:v>
                </c:pt>
                <c:pt idx="1006">
                  <c:v>3.8010000000000002E-2</c:v>
                </c:pt>
                <c:pt idx="1007">
                  <c:v>3.7740000000000003E-2</c:v>
                </c:pt>
                <c:pt idx="1008">
                  <c:v>3.7472999999999999E-2</c:v>
                </c:pt>
                <c:pt idx="1009">
                  <c:v>3.7207999999999998E-2</c:v>
                </c:pt>
                <c:pt idx="1010">
                  <c:v>3.6947000000000001E-2</c:v>
                </c:pt>
                <c:pt idx="1011">
                  <c:v>3.6688999999999999E-2</c:v>
                </c:pt>
                <c:pt idx="1012">
                  <c:v>3.6116000000000002E-2</c:v>
                </c:pt>
                <c:pt idx="1013">
                  <c:v>3.5865000000000001E-2</c:v>
                </c:pt>
                <c:pt idx="1014">
                  <c:v>3.5617000000000003E-2</c:v>
                </c:pt>
                <c:pt idx="1015">
                  <c:v>3.5187000000000003E-2</c:v>
                </c:pt>
                <c:pt idx="1016">
                  <c:v>3.4457000000000002E-2</c:v>
                </c:pt>
                <c:pt idx="1017">
                  <c:v>3.4221000000000001E-2</c:v>
                </c:pt>
                <c:pt idx="1018">
                  <c:v>3.3987000000000003E-2</c:v>
                </c:pt>
                <c:pt idx="1019">
                  <c:v>3.3755E-2</c:v>
                </c:pt>
                <c:pt idx="1020">
                  <c:v>3.3524999999999999E-2</c:v>
                </c:pt>
                <c:pt idx="1021">
                  <c:v>3.2840000000000001E-2</c:v>
                </c:pt>
                <c:pt idx="1022">
                  <c:v>3.2611000000000001E-2</c:v>
                </c:pt>
                <c:pt idx="1023">
                  <c:v>3.2389000000000001E-2</c:v>
                </c:pt>
                <c:pt idx="1024">
                  <c:v>3.2169999999999997E-2</c:v>
                </c:pt>
                <c:pt idx="1025">
                  <c:v>3.1952000000000001E-2</c:v>
                </c:pt>
                <c:pt idx="1026">
                  <c:v>3.1736E-2</c:v>
                </c:pt>
                <c:pt idx="1027">
                  <c:v>3.1343999999999997E-2</c:v>
                </c:pt>
                <c:pt idx="1028">
                  <c:v>3.1133000000000001E-2</c:v>
                </c:pt>
                <c:pt idx="1029">
                  <c:v>3.0922999999999999E-2</c:v>
                </c:pt>
                <c:pt idx="1030">
                  <c:v>3.0714999999999999E-2</c:v>
                </c:pt>
                <c:pt idx="1031">
                  <c:v>3.0379E-2</c:v>
                </c:pt>
                <c:pt idx="1032">
                  <c:v>2.9968999999999999E-2</c:v>
                </c:pt>
                <c:pt idx="1033">
                  <c:v>2.9769E-2</c:v>
                </c:pt>
                <c:pt idx="1034">
                  <c:v>2.9569999999999999E-2</c:v>
                </c:pt>
                <c:pt idx="1035">
                  <c:v>2.9144E-2</c:v>
                </c:pt>
                <c:pt idx="1036">
                  <c:v>2.8653999999999999E-2</c:v>
                </c:pt>
                <c:pt idx="1037">
                  <c:v>2.8465000000000001E-2</c:v>
                </c:pt>
                <c:pt idx="1038">
                  <c:v>2.8277E-2</c:v>
                </c:pt>
                <c:pt idx="1039">
                  <c:v>2.8091000000000001E-2</c:v>
                </c:pt>
                <c:pt idx="1040">
                  <c:v>2.7907000000000001E-2</c:v>
                </c:pt>
                <c:pt idx="1041">
                  <c:v>2.7725E-2</c:v>
                </c:pt>
                <c:pt idx="1042">
                  <c:v>2.7545E-2</c:v>
                </c:pt>
                <c:pt idx="1043">
                  <c:v>2.7366999999999999E-2</c:v>
                </c:pt>
                <c:pt idx="1044">
                  <c:v>2.7191E-2</c:v>
                </c:pt>
                <c:pt idx="1045">
                  <c:v>2.7016999999999999E-2</c:v>
                </c:pt>
                <c:pt idx="1046">
                  <c:v>2.6844E-2</c:v>
                </c:pt>
                <c:pt idx="1047">
                  <c:v>2.6674E-2</c:v>
                </c:pt>
                <c:pt idx="1048">
                  <c:v>2.6505000000000001E-2</c:v>
                </c:pt>
                <c:pt idx="1049">
                  <c:v>2.6338E-2</c:v>
                </c:pt>
                <c:pt idx="1050">
                  <c:v>2.6172999999999998E-2</c:v>
                </c:pt>
                <c:pt idx="1051">
                  <c:v>2.6009000000000001E-2</c:v>
                </c:pt>
                <c:pt idx="1052">
                  <c:v>2.5847999999999999E-2</c:v>
                </c:pt>
                <c:pt idx="1053">
                  <c:v>2.5687999999999999E-2</c:v>
                </c:pt>
                <c:pt idx="1054">
                  <c:v>2.5529E-2</c:v>
                </c:pt>
                <c:pt idx="1055">
                  <c:v>2.5373E-2</c:v>
                </c:pt>
                <c:pt idx="1056">
                  <c:v>2.5218000000000001E-2</c:v>
                </c:pt>
                <c:pt idx="1057">
                  <c:v>2.5063999999999999E-2</c:v>
                </c:pt>
                <c:pt idx="1058">
                  <c:v>2.4912E-2</c:v>
                </c:pt>
                <c:pt idx="1059">
                  <c:v>2.4761999999999999E-2</c:v>
                </c:pt>
                <c:pt idx="1060">
                  <c:v>2.4612999999999999E-2</c:v>
                </c:pt>
                <c:pt idx="1061">
                  <c:v>2.4466000000000002E-2</c:v>
                </c:pt>
                <c:pt idx="1062">
                  <c:v>2.4319E-2</c:v>
                </c:pt>
                <c:pt idx="1063">
                  <c:v>2.4174999999999999E-2</c:v>
                </c:pt>
                <c:pt idx="1064">
                  <c:v>2.4032000000000001E-2</c:v>
                </c:pt>
                <c:pt idx="1065">
                  <c:v>2.3890000000000002E-2</c:v>
                </c:pt>
                <c:pt idx="1066">
                  <c:v>2.375E-2</c:v>
                </c:pt>
                <c:pt idx="1067">
                  <c:v>2.3611E-2</c:v>
                </c:pt>
                <c:pt idx="1068">
                  <c:v>2.3473000000000001E-2</c:v>
                </c:pt>
                <c:pt idx="1069">
                  <c:v>2.3337E-2</c:v>
                </c:pt>
                <c:pt idx="1070">
                  <c:v>2.3203000000000001E-2</c:v>
                </c:pt>
                <c:pt idx="1071">
                  <c:v>2.3068999999999999E-2</c:v>
                </c:pt>
                <c:pt idx="1072">
                  <c:v>2.2269000000000001E-2</c:v>
                </c:pt>
                <c:pt idx="1073">
                  <c:v>2.1902999999999999E-2</c:v>
                </c:pt>
                <c:pt idx="1074">
                  <c:v>2.1779E-2</c:v>
                </c:pt>
                <c:pt idx="1075">
                  <c:v>2.1655000000000001E-2</c:v>
                </c:pt>
                <c:pt idx="1076">
                  <c:v>2.1531999999999999E-2</c:v>
                </c:pt>
                <c:pt idx="1077">
                  <c:v>2.1409999999999998E-2</c:v>
                </c:pt>
                <c:pt idx="1078">
                  <c:v>2.1288999999999999E-2</c:v>
                </c:pt>
                <c:pt idx="1079">
                  <c:v>2.1170000000000001E-2</c:v>
                </c:pt>
                <c:pt idx="1080">
                  <c:v>2.1051E-2</c:v>
                </c:pt>
                <c:pt idx="1081">
                  <c:v>2.0933E-2</c:v>
                </c:pt>
                <c:pt idx="1082">
                  <c:v>2.0816000000000001E-2</c:v>
                </c:pt>
                <c:pt idx="1083">
                  <c:v>2.07E-2</c:v>
                </c:pt>
                <c:pt idx="1084">
                  <c:v>2.0584999999999999E-2</c:v>
                </c:pt>
                <c:pt idx="1085">
                  <c:v>2.0471E-2</c:v>
                </c:pt>
                <c:pt idx="1086">
                  <c:v>2.0358000000000001E-2</c:v>
                </c:pt>
                <c:pt idx="1087">
                  <c:v>2.0244999999999999E-2</c:v>
                </c:pt>
                <c:pt idx="1088">
                  <c:v>2.0133999999999999E-2</c:v>
                </c:pt>
                <c:pt idx="1089">
                  <c:v>2.0022999999999999E-2</c:v>
                </c:pt>
                <c:pt idx="1090">
                  <c:v>1.9913E-2</c:v>
                </c:pt>
                <c:pt idx="1091">
                  <c:v>1.9803999999999999E-2</c:v>
                </c:pt>
                <c:pt idx="1092">
                  <c:v>1.9696000000000002E-2</c:v>
                </c:pt>
                <c:pt idx="1093">
                  <c:v>1.9588999999999999E-2</c:v>
                </c:pt>
                <c:pt idx="1094">
                  <c:v>1.9483E-2</c:v>
                </c:pt>
                <c:pt idx="1095">
                  <c:v>1.9376999999999998E-2</c:v>
                </c:pt>
                <c:pt idx="1096">
                  <c:v>1.9272000000000001E-2</c:v>
                </c:pt>
                <c:pt idx="1097">
                  <c:v>1.9168000000000001E-2</c:v>
                </c:pt>
                <c:pt idx="1098">
                  <c:v>1.8988999999999999E-2</c:v>
                </c:pt>
                <c:pt idx="1099">
                  <c:v>1.8450000000000001E-2</c:v>
                </c:pt>
                <c:pt idx="1100">
                  <c:v>1.8350000000000002E-2</c:v>
                </c:pt>
                <c:pt idx="1101">
                  <c:v>1.8252000000000001E-2</c:v>
                </c:pt>
                <c:pt idx="1102">
                  <c:v>1.8154E-2</c:v>
                </c:pt>
                <c:pt idx="1103">
                  <c:v>1.8055999999999999E-2</c:v>
                </c:pt>
                <c:pt idx="1104">
                  <c:v>1.7958999999999999E-2</c:v>
                </c:pt>
                <c:pt idx="1105">
                  <c:v>1.7863E-2</c:v>
                </c:pt>
                <c:pt idx="1106">
                  <c:v>1.7767999999999999E-2</c:v>
                </c:pt>
                <c:pt idx="1107">
                  <c:v>1.7673000000000001E-2</c:v>
                </c:pt>
                <c:pt idx="1108">
                  <c:v>1.7579000000000001E-2</c:v>
                </c:pt>
                <c:pt idx="1109">
                  <c:v>1.7486000000000002E-2</c:v>
                </c:pt>
                <c:pt idx="1110">
                  <c:v>1.7392999999999999E-2</c:v>
                </c:pt>
                <c:pt idx="1111">
                  <c:v>1.7301E-2</c:v>
                </c:pt>
                <c:pt idx="1112">
                  <c:v>1.721E-2</c:v>
                </c:pt>
                <c:pt idx="1113">
                  <c:v>1.7118999999999999E-2</c:v>
                </c:pt>
                <c:pt idx="1114">
                  <c:v>1.7028999999999999E-2</c:v>
                </c:pt>
                <c:pt idx="1115">
                  <c:v>1.694E-2</c:v>
                </c:pt>
                <c:pt idx="1116">
                  <c:v>1.6851000000000001E-2</c:v>
                </c:pt>
                <c:pt idx="1117">
                  <c:v>1.6761999999999999E-2</c:v>
                </c:pt>
                <c:pt idx="1118">
                  <c:v>1.6674000000000001E-2</c:v>
                </c:pt>
                <c:pt idx="1119">
                  <c:v>1.6587000000000001E-2</c:v>
                </c:pt>
                <c:pt idx="1120">
                  <c:v>1.6500000000000001E-2</c:v>
                </c:pt>
                <c:pt idx="1121">
                  <c:v>1.6413000000000001E-2</c:v>
                </c:pt>
                <c:pt idx="1122">
                  <c:v>1.6326E-2</c:v>
                </c:pt>
                <c:pt idx="1123">
                  <c:v>1.6240000000000001E-2</c:v>
                </c:pt>
                <c:pt idx="1124">
                  <c:v>1.6154000000000002E-2</c:v>
                </c:pt>
                <c:pt idx="1125">
                  <c:v>1.6067999999999999E-2</c:v>
                </c:pt>
                <c:pt idx="1126">
                  <c:v>1.5983000000000001E-2</c:v>
                </c:pt>
                <c:pt idx="1127">
                  <c:v>1.5897999999999999E-2</c:v>
                </c:pt>
                <c:pt idx="1128">
                  <c:v>1.5813000000000001E-2</c:v>
                </c:pt>
                <c:pt idx="1129">
                  <c:v>1.5727999999999999E-2</c:v>
                </c:pt>
                <c:pt idx="1130">
                  <c:v>1.5644000000000002E-2</c:v>
                </c:pt>
                <c:pt idx="1131">
                  <c:v>1.5559999999999999E-2</c:v>
                </c:pt>
                <c:pt idx="1132">
                  <c:v>1.5476E-2</c:v>
                </c:pt>
                <c:pt idx="1133">
                  <c:v>1.5393E-2</c:v>
                </c:pt>
                <c:pt idx="1134">
                  <c:v>1.5310000000000001E-2</c:v>
                </c:pt>
                <c:pt idx="1135">
                  <c:v>1.5226999999999999E-2</c:v>
                </c:pt>
                <c:pt idx="1136">
                  <c:v>1.5145E-2</c:v>
                </c:pt>
                <c:pt idx="1137">
                  <c:v>1.5063E-2</c:v>
                </c:pt>
                <c:pt idx="1138">
                  <c:v>1.4981E-2</c:v>
                </c:pt>
                <c:pt idx="1139">
                  <c:v>1.49E-2</c:v>
                </c:pt>
                <c:pt idx="1140">
                  <c:v>1.4819000000000001E-2</c:v>
                </c:pt>
                <c:pt idx="1141">
                  <c:v>1.4737999999999999E-2</c:v>
                </c:pt>
                <c:pt idx="1142">
                  <c:v>1.4657E-2</c:v>
                </c:pt>
                <c:pt idx="1143">
                  <c:v>1.4577E-2</c:v>
                </c:pt>
                <c:pt idx="1144">
                  <c:v>1.4496999999999999E-2</c:v>
                </c:pt>
                <c:pt idx="1145">
                  <c:v>1.4418E-2</c:v>
                </c:pt>
                <c:pt idx="1146">
                  <c:v>1.4338999999999999E-2</c:v>
                </c:pt>
                <c:pt idx="1147">
                  <c:v>1.426E-2</c:v>
                </c:pt>
                <c:pt idx="1148">
                  <c:v>1.4182E-2</c:v>
                </c:pt>
                <c:pt idx="1149">
                  <c:v>1.4104E-2</c:v>
                </c:pt>
                <c:pt idx="1150">
                  <c:v>1.4026E-2</c:v>
                </c:pt>
                <c:pt idx="1151">
                  <c:v>1.3949E-2</c:v>
                </c:pt>
                <c:pt idx="1152">
                  <c:v>1.3872000000000001E-2</c:v>
                </c:pt>
                <c:pt idx="1153">
                  <c:v>1.3795E-2</c:v>
                </c:pt>
                <c:pt idx="1154">
                  <c:v>1.3719E-2</c:v>
                </c:pt>
                <c:pt idx="1155">
                  <c:v>1.3643000000000001E-2</c:v>
                </c:pt>
                <c:pt idx="1156">
                  <c:v>1.3568E-2</c:v>
                </c:pt>
                <c:pt idx="1157">
                  <c:v>1.2939000000000001E-2</c:v>
                </c:pt>
                <c:pt idx="1158">
                  <c:v>1.2867999999999999E-2</c:v>
                </c:pt>
                <c:pt idx="1159">
                  <c:v>1.2796E-2</c:v>
                </c:pt>
                <c:pt idx="1160">
                  <c:v>1.2725E-2</c:v>
                </c:pt>
                <c:pt idx="1161">
                  <c:v>1.2655E-2</c:v>
                </c:pt>
                <c:pt idx="1162">
                  <c:v>1.2584E-2</c:v>
                </c:pt>
                <c:pt idx="1163">
                  <c:v>1.2514000000000001E-2</c:v>
                </c:pt>
                <c:pt idx="1164">
                  <c:v>1.2444E-2</c:v>
                </c:pt>
                <c:pt idx="1165">
                  <c:v>1.2375000000000001E-2</c:v>
                </c:pt>
                <c:pt idx="1166">
                  <c:v>1.2305E-2</c:v>
                </c:pt>
                <c:pt idx="1167">
                  <c:v>1.2236E-2</c:v>
                </c:pt>
                <c:pt idx="1168">
                  <c:v>1.2167000000000001E-2</c:v>
                </c:pt>
                <c:pt idx="1169">
                  <c:v>1.2097999999999999E-2</c:v>
                </c:pt>
                <c:pt idx="1170">
                  <c:v>1.2030000000000001E-2</c:v>
                </c:pt>
                <c:pt idx="1171">
                  <c:v>1.1960999999999999E-2</c:v>
                </c:pt>
                <c:pt idx="1172">
                  <c:v>1.1893000000000001E-2</c:v>
                </c:pt>
                <c:pt idx="1173">
                  <c:v>1.1825E-2</c:v>
                </c:pt>
                <c:pt idx="1174">
                  <c:v>1.1757E-2</c:v>
                </c:pt>
                <c:pt idx="1175">
                  <c:v>1.1689E-2</c:v>
                </c:pt>
                <c:pt idx="1176">
                  <c:v>1.1622E-2</c:v>
                </c:pt>
                <c:pt idx="1177">
                  <c:v>1.1554E-2</c:v>
                </c:pt>
                <c:pt idx="1178">
                  <c:v>1.1487000000000001E-2</c:v>
                </c:pt>
                <c:pt idx="1179">
                  <c:v>1.1421000000000001E-2</c:v>
                </c:pt>
                <c:pt idx="1180">
                  <c:v>1.1354E-2</c:v>
                </c:pt>
                <c:pt idx="1181">
                  <c:v>1.1287999999999999E-2</c:v>
                </c:pt>
                <c:pt idx="1182">
                  <c:v>1.1221E-2</c:v>
                </c:pt>
                <c:pt idx="1183">
                  <c:v>1.1155999999999999E-2</c:v>
                </c:pt>
                <c:pt idx="1184">
                  <c:v>1.0711E-2</c:v>
                </c:pt>
                <c:pt idx="1185">
                  <c:v>1.0637000000000001E-2</c:v>
                </c:pt>
                <c:pt idx="1186">
                  <c:v>1.0574E-2</c:v>
                </c:pt>
                <c:pt idx="1187">
                  <c:v>1.0512000000000001E-2</c:v>
                </c:pt>
                <c:pt idx="1188">
                  <c:v>1.0449999999999999E-2</c:v>
                </c:pt>
                <c:pt idx="1189">
                  <c:v>1.0388E-2</c:v>
                </c:pt>
                <c:pt idx="1190">
                  <c:v>1.0326E-2</c:v>
                </c:pt>
                <c:pt idx="1191">
                  <c:v>1.0265E-2</c:v>
                </c:pt>
                <c:pt idx="1192">
                  <c:v>1.0204E-2</c:v>
                </c:pt>
                <c:pt idx="1193">
                  <c:v>1.0144E-2</c:v>
                </c:pt>
                <c:pt idx="1194">
                  <c:v>1.0083E-2</c:v>
                </c:pt>
                <c:pt idx="1195">
                  <c:v>1.0023000000000001E-2</c:v>
                </c:pt>
                <c:pt idx="1196">
                  <c:v>9.9632999999999996E-3</c:v>
                </c:pt>
                <c:pt idx="1197">
                  <c:v>9.9036999999999997E-3</c:v>
                </c:pt>
                <c:pt idx="1198">
                  <c:v>9.8443999999999997E-3</c:v>
                </c:pt>
                <c:pt idx="1199">
                  <c:v>9.7853999999999997E-3</c:v>
                </c:pt>
                <c:pt idx="1200">
                  <c:v>9.7266000000000002E-3</c:v>
                </c:pt>
                <c:pt idx="1201">
                  <c:v>9.6681000000000007E-3</c:v>
                </c:pt>
                <c:pt idx="1202">
                  <c:v>9.6098999999999993E-3</c:v>
                </c:pt>
                <c:pt idx="1203">
                  <c:v>9.5519000000000003E-3</c:v>
                </c:pt>
                <c:pt idx="1204">
                  <c:v>9.4943000000000007E-3</c:v>
                </c:pt>
                <c:pt idx="1205">
                  <c:v>9.4368999999999998E-3</c:v>
                </c:pt>
                <c:pt idx="1206">
                  <c:v>9.3798000000000006E-3</c:v>
                </c:pt>
                <c:pt idx="1207">
                  <c:v>9.3229000000000003E-3</c:v>
                </c:pt>
                <c:pt idx="1208">
                  <c:v>9.2662999999999999E-3</c:v>
                </c:pt>
                <c:pt idx="1209">
                  <c:v>9.2099999999999994E-3</c:v>
                </c:pt>
                <c:pt idx="1210">
                  <c:v>9.1538999999999995E-3</c:v>
                </c:pt>
                <c:pt idx="1211">
                  <c:v>9.0980999999999996E-3</c:v>
                </c:pt>
                <c:pt idx="1212">
                  <c:v>9.0425000000000002E-3</c:v>
                </c:pt>
                <c:pt idx="1213">
                  <c:v>8.9870999999999996E-3</c:v>
                </c:pt>
                <c:pt idx="1214">
                  <c:v>8.9318999999999996E-3</c:v>
                </c:pt>
                <c:pt idx="1215">
                  <c:v>8.8769000000000001E-3</c:v>
                </c:pt>
                <c:pt idx="1216">
                  <c:v>8.8222000000000005E-3</c:v>
                </c:pt>
                <c:pt idx="1217">
                  <c:v>8.7676000000000004E-3</c:v>
                </c:pt>
                <c:pt idx="1218">
                  <c:v>8.7133000000000002E-3</c:v>
                </c:pt>
                <c:pt idx="1219">
                  <c:v>8.6592000000000006E-3</c:v>
                </c:pt>
                <c:pt idx="1220">
                  <c:v>8.6052999999999998E-3</c:v>
                </c:pt>
                <c:pt idx="1221">
                  <c:v>8.5515999999999995E-3</c:v>
                </c:pt>
                <c:pt idx="1222">
                  <c:v>8.4980000000000003E-3</c:v>
                </c:pt>
                <c:pt idx="1223">
                  <c:v>8.4446999999999994E-3</c:v>
                </c:pt>
                <c:pt idx="1224">
                  <c:v>8.3914999999999997E-3</c:v>
                </c:pt>
                <c:pt idx="1225">
                  <c:v>8.3385999999999998E-3</c:v>
                </c:pt>
                <c:pt idx="1226">
                  <c:v>8.2857999999999994E-3</c:v>
                </c:pt>
                <c:pt idx="1227">
                  <c:v>8.2331999999999995E-3</c:v>
                </c:pt>
                <c:pt idx="1228">
                  <c:v>8.1808000000000002E-3</c:v>
                </c:pt>
                <c:pt idx="1229">
                  <c:v>8.1285999999999997E-3</c:v>
                </c:pt>
                <c:pt idx="1230">
                  <c:v>8.0765999999999998E-3</c:v>
                </c:pt>
                <c:pt idx="1231">
                  <c:v>8.0246999999999992E-3</c:v>
                </c:pt>
                <c:pt idx="1232">
                  <c:v>7.9731000000000003E-3</c:v>
                </c:pt>
                <c:pt idx="1233">
                  <c:v>7.9217000000000003E-3</c:v>
                </c:pt>
                <c:pt idx="1234">
                  <c:v>7.8703999999999996E-3</c:v>
                </c:pt>
                <c:pt idx="1235">
                  <c:v>7.8194000000000007E-3</c:v>
                </c:pt>
                <c:pt idx="1236">
                  <c:v>7.7685000000000002E-3</c:v>
                </c:pt>
                <c:pt idx="1237">
                  <c:v>7.7178000000000004E-3</c:v>
                </c:pt>
                <c:pt idx="1238">
                  <c:v>7.6673000000000002E-3</c:v>
                </c:pt>
                <c:pt idx="1239">
                  <c:v>7.6170999999999999E-3</c:v>
                </c:pt>
                <c:pt idx="1240">
                  <c:v>7.5669999999999999E-3</c:v>
                </c:pt>
                <c:pt idx="1241">
                  <c:v>7.5170999999999997E-3</c:v>
                </c:pt>
                <c:pt idx="1242">
                  <c:v>7.4672999999999996E-3</c:v>
                </c:pt>
                <c:pt idx="1243">
                  <c:v>7.4177999999999996E-3</c:v>
                </c:pt>
                <c:pt idx="1244">
                  <c:v>7.3685E-3</c:v>
                </c:pt>
                <c:pt idx="1245">
                  <c:v>7.3192999999999999E-3</c:v>
                </c:pt>
                <c:pt idx="1246">
                  <c:v>7.2703000000000004E-3</c:v>
                </c:pt>
                <c:pt idx="1247">
                  <c:v>7.2215999999999999E-3</c:v>
                </c:pt>
                <c:pt idx="1248">
                  <c:v>7.1729999999999997E-3</c:v>
                </c:pt>
                <c:pt idx="1249">
                  <c:v>7.1247000000000003E-3</c:v>
                </c:pt>
                <c:pt idx="1250">
                  <c:v>7.0765000000000003E-3</c:v>
                </c:pt>
                <c:pt idx="1251">
                  <c:v>7.0286000000000003E-3</c:v>
                </c:pt>
                <c:pt idx="1252">
                  <c:v>6.9809E-3</c:v>
                </c:pt>
                <c:pt idx="1253">
                  <c:v>6.9334000000000002E-3</c:v>
                </c:pt>
                <c:pt idx="1254">
                  <c:v>6.8861E-3</c:v>
                </c:pt>
                <c:pt idx="1255">
                  <c:v>6.8389999999999996E-3</c:v>
                </c:pt>
                <c:pt idx="1256">
                  <c:v>6.7920000000000003E-3</c:v>
                </c:pt>
                <c:pt idx="1257">
                  <c:v>6.7453000000000001E-3</c:v>
                </c:pt>
                <c:pt idx="1258">
                  <c:v>6.6988000000000004E-3</c:v>
                </c:pt>
                <c:pt idx="1259">
                  <c:v>6.6525000000000004E-3</c:v>
                </c:pt>
                <c:pt idx="1260">
                  <c:v>6.6064000000000001E-3</c:v>
                </c:pt>
                <c:pt idx="1261">
                  <c:v>6.5605000000000004E-3</c:v>
                </c:pt>
                <c:pt idx="1262">
                  <c:v>6.5147E-3</c:v>
                </c:pt>
                <c:pt idx="1263">
                  <c:v>6.4691999999999996E-3</c:v>
                </c:pt>
                <c:pt idx="1264">
                  <c:v>6.4238000000000003E-3</c:v>
                </c:pt>
                <c:pt idx="1265">
                  <c:v>6.3787000000000002E-3</c:v>
                </c:pt>
                <c:pt idx="1266">
                  <c:v>6.3337000000000003E-3</c:v>
                </c:pt>
                <c:pt idx="1267">
                  <c:v>6.2889E-3</c:v>
                </c:pt>
                <c:pt idx="1268">
                  <c:v>6.2443000000000004E-3</c:v>
                </c:pt>
                <c:pt idx="1269">
                  <c:v>6.1999000000000004E-3</c:v>
                </c:pt>
                <c:pt idx="1270">
                  <c:v>6.1558000000000003E-3</c:v>
                </c:pt>
                <c:pt idx="1271">
                  <c:v>6.1117999999999997E-3</c:v>
                </c:pt>
                <c:pt idx="1272">
                  <c:v>6.0679999999999996E-3</c:v>
                </c:pt>
                <c:pt idx="1273">
                  <c:v>6.0245000000000003E-3</c:v>
                </c:pt>
                <c:pt idx="1274">
                  <c:v>5.9811999999999999E-3</c:v>
                </c:pt>
                <c:pt idx="1275">
                  <c:v>5.9381E-3</c:v>
                </c:pt>
                <c:pt idx="1276">
                  <c:v>5.8951999999999997E-3</c:v>
                </c:pt>
                <c:pt idx="1277">
                  <c:v>5.8526000000000003E-3</c:v>
                </c:pt>
                <c:pt idx="1278">
                  <c:v>5.8101000000000003E-3</c:v>
                </c:pt>
                <c:pt idx="1279">
                  <c:v>5.7679000000000003E-3</c:v>
                </c:pt>
                <c:pt idx="1280">
                  <c:v>5.7258999999999999E-3</c:v>
                </c:pt>
                <c:pt idx="1281">
                  <c:v>5.6839999999999998E-3</c:v>
                </c:pt>
                <c:pt idx="1282">
                  <c:v>5.6423999999999997E-3</c:v>
                </c:pt>
                <c:pt idx="1283">
                  <c:v>5.6008999999999998E-3</c:v>
                </c:pt>
                <c:pt idx="1284">
                  <c:v>5.3882000000000001E-3</c:v>
                </c:pt>
                <c:pt idx="1285">
                  <c:v>5.3483999999999997E-3</c:v>
                </c:pt>
                <c:pt idx="1286">
                  <c:v>5.3087000000000004E-3</c:v>
                </c:pt>
                <c:pt idx="1287">
                  <c:v>5.2693000000000002E-3</c:v>
                </c:pt>
                <c:pt idx="1288">
                  <c:v>5.2300999999999997E-3</c:v>
                </c:pt>
                <c:pt idx="1289">
                  <c:v>5.1910999999999997E-3</c:v>
                </c:pt>
                <c:pt idx="1290">
                  <c:v>5.1523000000000003E-3</c:v>
                </c:pt>
                <c:pt idx="1291">
                  <c:v>5.1136999999999997E-3</c:v>
                </c:pt>
                <c:pt idx="1292">
                  <c:v>5.0752999999999996E-3</c:v>
                </c:pt>
                <c:pt idx="1293">
                  <c:v>5.0371000000000001E-3</c:v>
                </c:pt>
                <c:pt idx="1294">
                  <c:v>4.9991000000000002E-3</c:v>
                </c:pt>
                <c:pt idx="1295">
                  <c:v>4.9613000000000001E-3</c:v>
                </c:pt>
                <c:pt idx="1296">
                  <c:v>4.9236999999999996E-3</c:v>
                </c:pt>
                <c:pt idx="1297">
                  <c:v>4.8862999999999997E-3</c:v>
                </c:pt>
                <c:pt idx="1298">
                  <c:v>4.8491999999999997E-3</c:v>
                </c:pt>
                <c:pt idx="1299">
                  <c:v>4.8123000000000003E-3</c:v>
                </c:pt>
                <c:pt idx="1300">
                  <c:v>4.7755999999999996E-3</c:v>
                </c:pt>
                <c:pt idx="1301">
                  <c:v>4.7391999999999998E-3</c:v>
                </c:pt>
                <c:pt idx="1302">
                  <c:v>4.7029999999999997E-3</c:v>
                </c:pt>
                <c:pt idx="1303">
                  <c:v>4.6671000000000004E-3</c:v>
                </c:pt>
                <c:pt idx="1304">
                  <c:v>4.6312999999999997E-3</c:v>
                </c:pt>
                <c:pt idx="1305">
                  <c:v>4.5957999999999997E-3</c:v>
                </c:pt>
                <c:pt idx="1306">
                  <c:v>4.5605000000000003E-3</c:v>
                </c:pt>
                <c:pt idx="1307">
                  <c:v>4.5253999999999997E-3</c:v>
                </c:pt>
                <c:pt idx="1308">
                  <c:v>4.4906E-3</c:v>
                </c:pt>
                <c:pt idx="1309">
                  <c:v>4.4559999999999999E-3</c:v>
                </c:pt>
                <c:pt idx="1310">
                  <c:v>4.4216000000000004E-3</c:v>
                </c:pt>
                <c:pt idx="1311">
                  <c:v>4.3873999999999996E-3</c:v>
                </c:pt>
                <c:pt idx="1312">
                  <c:v>4.3534000000000003E-3</c:v>
                </c:pt>
                <c:pt idx="1313">
                  <c:v>4.3197000000000001E-3</c:v>
                </c:pt>
                <c:pt idx="1314">
                  <c:v>4.2862000000000004E-3</c:v>
                </c:pt>
                <c:pt idx="1315">
                  <c:v>4.2529000000000004E-3</c:v>
                </c:pt>
                <c:pt idx="1316">
                  <c:v>4.2199000000000004E-3</c:v>
                </c:pt>
                <c:pt idx="1317">
                  <c:v>4.1871E-3</c:v>
                </c:pt>
                <c:pt idx="1318">
                  <c:v>4.1545000000000002E-3</c:v>
                </c:pt>
                <c:pt idx="1319">
                  <c:v>4.1222999999999997E-3</c:v>
                </c:pt>
                <c:pt idx="1320">
                  <c:v>4.0902999999999998E-3</c:v>
                </c:pt>
                <c:pt idx="1321">
                  <c:v>4.0585999999999999E-3</c:v>
                </c:pt>
                <c:pt idx="1322">
                  <c:v>4.0270999999999996E-3</c:v>
                </c:pt>
                <c:pt idx="1323">
                  <c:v>3.9959000000000001E-3</c:v>
                </c:pt>
                <c:pt idx="1324">
                  <c:v>3.9651E-3</c:v>
                </c:pt>
                <c:pt idx="1325">
                  <c:v>3.9344000000000002E-3</c:v>
                </c:pt>
                <c:pt idx="1326">
                  <c:v>3.9041000000000002E-3</c:v>
                </c:pt>
                <c:pt idx="1327">
                  <c:v>3.8739999999999998E-3</c:v>
                </c:pt>
                <c:pt idx="1328">
                  <c:v>3.8441E-3</c:v>
                </c:pt>
                <c:pt idx="1329">
                  <c:v>3.8145000000000002E-3</c:v>
                </c:pt>
                <c:pt idx="1330">
                  <c:v>3.7851E-3</c:v>
                </c:pt>
                <c:pt idx="1331">
                  <c:v>3.7559999999999998E-3</c:v>
                </c:pt>
                <c:pt idx="1332">
                  <c:v>3.7271000000000001E-3</c:v>
                </c:pt>
                <c:pt idx="1333">
                  <c:v>3.6984000000000001E-3</c:v>
                </c:pt>
                <c:pt idx="1334">
                  <c:v>3.6698999999999998E-3</c:v>
                </c:pt>
                <c:pt idx="1335">
                  <c:v>3.6416E-3</c:v>
                </c:pt>
                <c:pt idx="1336">
                  <c:v>3.6135E-3</c:v>
                </c:pt>
                <c:pt idx="1337">
                  <c:v>3.5856999999999998E-3</c:v>
                </c:pt>
                <c:pt idx="1338">
                  <c:v>3.5580999999999998E-3</c:v>
                </c:pt>
                <c:pt idx="1339">
                  <c:v>3.5306000000000001E-3</c:v>
                </c:pt>
                <c:pt idx="1340">
                  <c:v>3.5033999999999998E-3</c:v>
                </c:pt>
                <c:pt idx="1341">
                  <c:v>3.4764000000000001E-3</c:v>
                </c:pt>
                <c:pt idx="1342">
                  <c:v>3.4496000000000001E-3</c:v>
                </c:pt>
                <c:pt idx="1343">
                  <c:v>3.4229999999999998E-3</c:v>
                </c:pt>
                <c:pt idx="1344">
                  <c:v>3.3966999999999999E-3</c:v>
                </c:pt>
                <c:pt idx="1345">
                  <c:v>3.3704999999999998E-3</c:v>
                </c:pt>
                <c:pt idx="1346">
                  <c:v>3.3446000000000001E-3</c:v>
                </c:pt>
                <c:pt idx="1347">
                  <c:v>3.3189000000000001E-3</c:v>
                </c:pt>
                <c:pt idx="1348">
                  <c:v>3.2934000000000001E-3</c:v>
                </c:pt>
                <c:pt idx="1349">
                  <c:v>3.2682000000000002E-3</c:v>
                </c:pt>
                <c:pt idx="1350">
                  <c:v>3.2431999999999999E-3</c:v>
                </c:pt>
                <c:pt idx="1351">
                  <c:v>3.2185E-3</c:v>
                </c:pt>
                <c:pt idx="1352">
                  <c:v>3.1939999999999998E-3</c:v>
                </c:pt>
                <c:pt idx="1353">
                  <c:v>3.1697000000000001E-3</c:v>
                </c:pt>
                <c:pt idx="1354">
                  <c:v>3.1457E-3</c:v>
                </c:pt>
                <c:pt idx="1355">
                  <c:v>3.1218999999999999E-3</c:v>
                </c:pt>
                <c:pt idx="1356">
                  <c:v>3.0983E-3</c:v>
                </c:pt>
                <c:pt idx="1357">
                  <c:v>3.0750999999999999E-3</c:v>
                </c:pt>
                <c:pt idx="1358">
                  <c:v>3.0520999999999999E-3</c:v>
                </c:pt>
                <c:pt idx="1359">
                  <c:v>3.0293999999999998E-3</c:v>
                </c:pt>
                <c:pt idx="1360">
                  <c:v>3.0068999999999999E-3</c:v>
                </c:pt>
                <c:pt idx="1361">
                  <c:v>2.598E-3</c:v>
                </c:pt>
                <c:pt idx="1362">
                  <c:v>2.5788999999999999E-3</c:v>
                </c:pt>
                <c:pt idx="1363">
                  <c:v>2.5600000000000002E-3</c:v>
                </c:pt>
                <c:pt idx="1364">
                  <c:v>2.5414000000000001E-3</c:v>
                </c:pt>
                <c:pt idx="1365">
                  <c:v>2.4661000000000001E-3</c:v>
                </c:pt>
                <c:pt idx="1366">
                  <c:v>2.3208999999999999E-3</c:v>
                </c:pt>
                <c:pt idx="1367">
                  <c:v>2.1473999999999998E-3</c:v>
                </c:pt>
                <c:pt idx="1368">
                  <c:v>2.1320000000000002E-3</c:v>
                </c:pt>
                <c:pt idx="1369">
                  <c:v>2.1167E-3</c:v>
                </c:pt>
                <c:pt idx="1370">
                  <c:v>2.1015999999999999E-3</c:v>
                </c:pt>
                <c:pt idx="1371">
                  <c:v>2.0866000000000001E-3</c:v>
                </c:pt>
                <c:pt idx="1372">
                  <c:v>2.0717999999999999E-3</c:v>
                </c:pt>
                <c:pt idx="1373">
                  <c:v>2.0571000000000001E-3</c:v>
                </c:pt>
                <c:pt idx="1374">
                  <c:v>2.0425999999999999E-3</c:v>
                </c:pt>
                <c:pt idx="1375">
                  <c:v>2.0282E-3</c:v>
                </c:pt>
                <c:pt idx="1376">
                  <c:v>2.0138999999999999E-3</c:v>
                </c:pt>
                <c:pt idx="1377">
                  <c:v>1.9997999999999999E-3</c:v>
                </c:pt>
                <c:pt idx="1378">
                  <c:v>1.9857E-3</c:v>
                </c:pt>
                <c:pt idx="1379">
                  <c:v>1.9718000000000001E-3</c:v>
                </c:pt>
                <c:pt idx="1380">
                  <c:v>1.9578999999999998E-3</c:v>
                </c:pt>
                <c:pt idx="1381">
                  <c:v>1.9442000000000001E-3</c:v>
                </c:pt>
                <c:pt idx="1382">
                  <c:v>1.9306E-3</c:v>
                </c:pt>
                <c:pt idx="1383">
                  <c:v>1.9170999999999999E-3</c:v>
                </c:pt>
                <c:pt idx="1384">
                  <c:v>1.9036999999999999E-3</c:v>
                </c:pt>
                <c:pt idx="1385">
                  <c:v>1.8904E-3</c:v>
                </c:pt>
                <c:pt idx="1386">
                  <c:v>1.8772000000000001E-3</c:v>
                </c:pt>
                <c:pt idx="1387">
                  <c:v>1.8641E-3</c:v>
                </c:pt>
                <c:pt idx="1388">
                  <c:v>1.8511000000000001E-3</c:v>
                </c:pt>
                <c:pt idx="1389">
                  <c:v>1.8383E-3</c:v>
                </c:pt>
                <c:pt idx="1390">
                  <c:v>1.8255000000000001E-3</c:v>
                </c:pt>
                <c:pt idx="1391">
                  <c:v>1.8129000000000001E-3</c:v>
                </c:pt>
                <c:pt idx="1392">
                  <c:v>1.8004E-3</c:v>
                </c:pt>
                <c:pt idx="1393">
                  <c:v>1.7880000000000001E-3</c:v>
                </c:pt>
                <c:pt idx="1394">
                  <c:v>1.7757999999999999E-3</c:v>
                </c:pt>
                <c:pt idx="1395">
                  <c:v>1.7635999999999999E-3</c:v>
                </c:pt>
                <c:pt idx="1396">
                  <c:v>1.7516000000000001E-3</c:v>
                </c:pt>
                <c:pt idx="1397">
                  <c:v>1.7396E-3</c:v>
                </c:pt>
                <c:pt idx="1398">
                  <c:v>1.7278E-3</c:v>
                </c:pt>
                <c:pt idx="1399">
                  <c:v>1.7160000000000001E-3</c:v>
                </c:pt>
                <c:pt idx="1400">
                  <c:v>1.7044E-3</c:v>
                </c:pt>
                <c:pt idx="1401">
                  <c:v>1.6927999999999999E-3</c:v>
                </c:pt>
                <c:pt idx="1402">
                  <c:v>1.6812999999999999E-3</c:v>
                </c:pt>
                <c:pt idx="1403">
                  <c:v>1.6699E-3</c:v>
                </c:pt>
                <c:pt idx="1404">
                  <c:v>1.6586000000000001E-3</c:v>
                </c:pt>
                <c:pt idx="1405">
                  <c:v>1.6474E-3</c:v>
                </c:pt>
                <c:pt idx="1406">
                  <c:v>1.6363E-3</c:v>
                </c:pt>
                <c:pt idx="1407">
                  <c:v>1.6252E-3</c:v>
                </c:pt>
                <c:pt idx="1408">
                  <c:v>1.6142999999999999E-3</c:v>
                </c:pt>
                <c:pt idx="1409">
                  <c:v>1.6034000000000001E-3</c:v>
                </c:pt>
                <c:pt idx="1410">
                  <c:v>1.5927000000000001E-3</c:v>
                </c:pt>
                <c:pt idx="1411">
                  <c:v>1.5820000000000001E-3</c:v>
                </c:pt>
                <c:pt idx="1412">
                  <c:v>1.5715E-3</c:v>
                </c:pt>
                <c:pt idx="1413">
                  <c:v>1.5610999999999999E-3</c:v>
                </c:pt>
                <c:pt idx="1414">
                  <c:v>1.5506999999999999E-3</c:v>
                </c:pt>
                <c:pt idx="1415">
                  <c:v>1.5405E-3</c:v>
                </c:pt>
                <c:pt idx="1416">
                  <c:v>1.5303000000000001E-3</c:v>
                </c:pt>
                <c:pt idx="1417">
                  <c:v>1.5203E-3</c:v>
                </c:pt>
                <c:pt idx="1418">
                  <c:v>1.5103E-3</c:v>
                </c:pt>
                <c:pt idx="1419">
                  <c:v>1.5005000000000001E-3</c:v>
                </c:pt>
                <c:pt idx="1420">
                  <c:v>1.4907E-3</c:v>
                </c:pt>
                <c:pt idx="1421">
                  <c:v>1.4811E-3</c:v>
                </c:pt>
                <c:pt idx="1422">
                  <c:v>1.4714999999999999E-3</c:v>
                </c:pt>
                <c:pt idx="1423">
                  <c:v>1.462E-3</c:v>
                </c:pt>
                <c:pt idx="1424">
                  <c:v>1.4526000000000001E-3</c:v>
                </c:pt>
                <c:pt idx="1425">
                  <c:v>1.4433E-3</c:v>
                </c:pt>
                <c:pt idx="1426">
                  <c:v>1.4339999999999999E-3</c:v>
                </c:pt>
                <c:pt idx="1427">
                  <c:v>1.4249E-3</c:v>
                </c:pt>
                <c:pt idx="1428">
                  <c:v>1.4158E-3</c:v>
                </c:pt>
                <c:pt idx="1429">
                  <c:v>1.4069E-3</c:v>
                </c:pt>
                <c:pt idx="1430">
                  <c:v>1.3979999999999999E-3</c:v>
                </c:pt>
                <c:pt idx="1431">
                  <c:v>1.3891999999999999E-3</c:v>
                </c:pt>
                <c:pt idx="1432">
                  <c:v>1.3803999999999999E-3</c:v>
                </c:pt>
                <c:pt idx="1433">
                  <c:v>1.3718000000000001E-3</c:v>
                </c:pt>
                <c:pt idx="1434">
                  <c:v>1.3632E-3</c:v>
                </c:pt>
                <c:pt idx="1435">
                  <c:v>1.3548E-3</c:v>
                </c:pt>
                <c:pt idx="1436">
                  <c:v>1.3464E-3</c:v>
                </c:pt>
                <c:pt idx="1437">
                  <c:v>1.3381000000000001E-3</c:v>
                </c:pt>
                <c:pt idx="1438">
                  <c:v>1.3299E-3</c:v>
                </c:pt>
                <c:pt idx="1439">
                  <c:v>1.3217000000000001E-3</c:v>
                </c:pt>
                <c:pt idx="1440">
                  <c:v>1.3136000000000001E-3</c:v>
                </c:pt>
                <c:pt idx="1441">
                  <c:v>1.3056999999999999E-3</c:v>
                </c:pt>
                <c:pt idx="1442">
                  <c:v>1.2976999999999999E-3</c:v>
                </c:pt>
                <c:pt idx="1443">
                  <c:v>1.2151E-3</c:v>
                </c:pt>
                <c:pt idx="1444">
                  <c:v>1.2078E-3</c:v>
                </c:pt>
                <c:pt idx="1445">
                  <c:v>1.2006E-3</c:v>
                </c:pt>
                <c:pt idx="1446">
                  <c:v>1.1934000000000001E-3</c:v>
                </c:pt>
                <c:pt idx="1447">
                  <c:v>1.1862999999999999E-3</c:v>
                </c:pt>
                <c:pt idx="1448">
                  <c:v>1.1793000000000001E-3</c:v>
                </c:pt>
                <c:pt idx="1449">
                  <c:v>1.1724000000000001E-3</c:v>
                </c:pt>
                <c:pt idx="1450">
                  <c:v>1.1655999999999999E-3</c:v>
                </c:pt>
                <c:pt idx="1451">
                  <c:v>1.1588E-3</c:v>
                </c:pt>
                <c:pt idx="1452">
                  <c:v>1.1519E-3</c:v>
                </c:pt>
                <c:pt idx="1453">
                  <c:v>1.1382E-3</c:v>
                </c:pt>
                <c:pt idx="1454">
                  <c:v>1.1247E-3</c:v>
                </c:pt>
                <c:pt idx="1455">
                  <c:v>1.1130000000000001E-3</c:v>
                </c:pt>
                <c:pt idx="1456">
                  <c:v>1.1067E-3</c:v>
                </c:pt>
                <c:pt idx="1457">
                  <c:v>1.1004999999999999E-3</c:v>
                </c:pt>
                <c:pt idx="1458">
                  <c:v>1.0942E-3</c:v>
                </c:pt>
                <c:pt idx="1459">
                  <c:v>1.0881E-3</c:v>
                </c:pt>
                <c:pt idx="1460">
                  <c:v>1.0820000000000001E-3</c:v>
                </c:pt>
                <c:pt idx="1461">
                  <c:v>1.0759000000000001E-3</c:v>
                </c:pt>
                <c:pt idx="1462">
                  <c:v>1.0698000000000001E-3</c:v>
                </c:pt>
                <c:pt idx="1463">
                  <c:v>1.0637999999999999E-3</c:v>
                </c:pt>
                <c:pt idx="1464">
                  <c:v>1.044E-3</c:v>
                </c:pt>
                <c:pt idx="1465">
                  <c:v>1.0108999999999999E-3</c:v>
                </c:pt>
                <c:pt idx="1466">
                  <c:v>1.0051999999999999E-3</c:v>
                </c:pt>
                <c:pt idx="1467">
                  <c:v>9.3837E-4</c:v>
                </c:pt>
                <c:pt idx="1468">
                  <c:v>9.1527000000000004E-4</c:v>
                </c:pt>
                <c:pt idx="1469">
                  <c:v>9.1012999999999999E-4</c:v>
                </c:pt>
                <c:pt idx="1470">
                  <c:v>9.0501999999999998E-4</c:v>
                </c:pt>
                <c:pt idx="1471">
                  <c:v>8.9996E-4</c:v>
                </c:pt>
                <c:pt idx="1472">
                  <c:v>8.9493000000000005E-4</c:v>
                </c:pt>
                <c:pt idx="1473">
                  <c:v>8.8995000000000003E-4</c:v>
                </c:pt>
                <c:pt idx="1474">
                  <c:v>8.8500000000000004E-4</c:v>
                </c:pt>
                <c:pt idx="1475">
                  <c:v>8.8011000000000003E-4</c:v>
                </c:pt>
                <c:pt idx="1476">
                  <c:v>8.7525000000000005E-4</c:v>
                </c:pt>
                <c:pt idx="1477">
                  <c:v>8.7043000000000005E-4</c:v>
                </c:pt>
                <c:pt idx="1478">
                  <c:v>8.6565000000000003E-4</c:v>
                </c:pt>
                <c:pt idx="1479">
                  <c:v>8.6089999999999995E-4</c:v>
                </c:pt>
                <c:pt idx="1480">
                  <c:v>8.5618000000000001E-4</c:v>
                </c:pt>
                <c:pt idx="1481">
                  <c:v>8.5148999999999999E-4</c:v>
                </c:pt>
                <c:pt idx="1482">
                  <c:v>8.4683000000000002E-4</c:v>
                </c:pt>
                <c:pt idx="1483">
                  <c:v>8.4219999999999998E-4</c:v>
                </c:pt>
                <c:pt idx="1484">
                  <c:v>8.3759000000000004E-4</c:v>
                </c:pt>
                <c:pt idx="1485">
                  <c:v>8.3299999999999997E-4</c:v>
                </c:pt>
                <c:pt idx="1486">
                  <c:v>8.2843999999999995E-4</c:v>
                </c:pt>
                <c:pt idx="1487">
                  <c:v>8.2390999999999996E-4</c:v>
                </c:pt>
                <c:pt idx="1488">
                  <c:v>8.1939999999999997E-4</c:v>
                </c:pt>
                <c:pt idx="1489">
                  <c:v>8.1492000000000001E-4</c:v>
                </c:pt>
                <c:pt idx="1490">
                  <c:v>8.1046000000000004E-4</c:v>
                </c:pt>
                <c:pt idx="1491">
                  <c:v>8.0603999999999995E-4</c:v>
                </c:pt>
                <c:pt idx="1492">
                  <c:v>8.0163999999999995E-4</c:v>
                </c:pt>
                <c:pt idx="1493">
                  <c:v>7.9728000000000004E-4</c:v>
                </c:pt>
                <c:pt idx="1494">
                  <c:v>7.9294000000000001E-4</c:v>
                </c:pt>
                <c:pt idx="1495">
                  <c:v>7.8863000000000002E-4</c:v>
                </c:pt>
                <c:pt idx="1496">
                  <c:v>7.8434000000000002E-4</c:v>
                </c:pt>
                <c:pt idx="1497">
                  <c:v>7.8008999999999999E-4</c:v>
                </c:pt>
                <c:pt idx="1498">
                  <c:v>7.7585000000000002E-4</c:v>
                </c:pt>
                <c:pt idx="1499">
                  <c:v>7.7165000000000003E-4</c:v>
                </c:pt>
                <c:pt idx="1500">
                  <c:v>7.6745999999999997E-4</c:v>
                </c:pt>
                <c:pt idx="1501">
                  <c:v>7.6329999999999996E-4</c:v>
                </c:pt>
                <c:pt idx="1502">
                  <c:v>7.5914999999999999E-4</c:v>
                </c:pt>
                <c:pt idx="1503">
                  <c:v>7.5502999999999996E-4</c:v>
                </c:pt>
                <c:pt idx="1504">
                  <c:v>7.5091999999999997E-4</c:v>
                </c:pt>
                <c:pt idx="1505">
                  <c:v>7.4682999999999998E-4</c:v>
                </c:pt>
                <c:pt idx="1506">
                  <c:v>7.4277000000000002E-4</c:v>
                </c:pt>
                <c:pt idx="1507">
                  <c:v>7.3873000000000005E-4</c:v>
                </c:pt>
                <c:pt idx="1508">
                  <c:v>7.3470999999999996E-4</c:v>
                </c:pt>
                <c:pt idx="1509">
                  <c:v>7.2422999999999997E-4</c:v>
                </c:pt>
                <c:pt idx="1510">
                  <c:v>7.203E-4</c:v>
                </c:pt>
                <c:pt idx="1511">
                  <c:v>7.1639000000000002E-4</c:v>
                </c:pt>
                <c:pt idx="1512">
                  <c:v>7.1250999999999997E-4</c:v>
                </c:pt>
                <c:pt idx="1513">
                  <c:v>7.0865000000000001E-4</c:v>
                </c:pt>
                <c:pt idx="1514">
                  <c:v>7.0481000000000005E-4</c:v>
                </c:pt>
                <c:pt idx="1515">
                  <c:v>7.0098999999999997E-4</c:v>
                </c:pt>
                <c:pt idx="1516">
                  <c:v>6.9720000000000003E-4</c:v>
                </c:pt>
                <c:pt idx="1517">
                  <c:v>6.9342000000000004E-4</c:v>
                </c:pt>
                <c:pt idx="1518">
                  <c:v>6.8964999999999999E-4</c:v>
                </c:pt>
                <c:pt idx="1519">
                  <c:v>6.8588999999999998E-4</c:v>
                </c:pt>
                <c:pt idx="1520">
                  <c:v>6.8214999999999997E-4</c:v>
                </c:pt>
                <c:pt idx="1521">
                  <c:v>6.7820000000000001E-4</c:v>
                </c:pt>
                <c:pt idx="1522">
                  <c:v>6.7250000000000003E-4</c:v>
                </c:pt>
                <c:pt idx="1523">
                  <c:v>6.6879000000000005E-4</c:v>
                </c:pt>
                <c:pt idx="1524">
                  <c:v>6.5529E-4</c:v>
                </c:pt>
                <c:pt idx="1525">
                  <c:v>6.5165999999999998E-4</c:v>
                </c:pt>
                <c:pt idx="1526">
                  <c:v>6.4583000000000002E-4</c:v>
                </c:pt>
                <c:pt idx="1527">
                  <c:v>6.3610000000000001E-4</c:v>
                </c:pt>
                <c:pt idx="1528">
                  <c:v>6.3254000000000001E-4</c:v>
                </c:pt>
                <c:pt idx="1529">
                  <c:v>6.2898999999999995E-4</c:v>
                </c:pt>
                <c:pt idx="1530">
                  <c:v>6.2545000000000005E-4</c:v>
                </c:pt>
                <c:pt idx="1531">
                  <c:v>6.2191999999999998E-4</c:v>
                </c:pt>
                <c:pt idx="1532">
                  <c:v>6.1841000000000001E-4</c:v>
                </c:pt>
                <c:pt idx="1533">
                  <c:v>6.1492000000000003E-4</c:v>
                </c:pt>
                <c:pt idx="1534">
                  <c:v>6.1145000000000004E-4</c:v>
                </c:pt>
                <c:pt idx="1535">
                  <c:v>6.0798999999999998E-4</c:v>
                </c:pt>
                <c:pt idx="1536">
                  <c:v>6.0455000000000003E-4</c:v>
                </c:pt>
                <c:pt idx="1537">
                  <c:v>6.0114000000000001E-4</c:v>
                </c:pt>
                <c:pt idx="1538">
                  <c:v>5.9774000000000003E-4</c:v>
                </c:pt>
                <c:pt idx="1539">
                  <c:v>5.9436000000000005E-4</c:v>
                </c:pt>
                <c:pt idx="1540">
                  <c:v>5.9099E-4</c:v>
                </c:pt>
                <c:pt idx="1541">
                  <c:v>5.8765E-4</c:v>
                </c:pt>
                <c:pt idx="1542">
                  <c:v>5.8430999999999999E-4</c:v>
                </c:pt>
                <c:pt idx="1543">
                  <c:v>5.8098999999999998E-4</c:v>
                </c:pt>
                <c:pt idx="1544">
                  <c:v>5.7768999999999995E-4</c:v>
                </c:pt>
                <c:pt idx="1545">
                  <c:v>5.7439000000000004E-4</c:v>
                </c:pt>
                <c:pt idx="1546">
                  <c:v>5.7109999999999995E-4</c:v>
                </c:pt>
                <c:pt idx="1547">
                  <c:v>5.6782000000000002E-4</c:v>
                </c:pt>
                <c:pt idx="1548">
                  <c:v>5.6455999999999998E-4</c:v>
                </c:pt>
                <c:pt idx="1549">
                  <c:v>5.6128999999999999E-4</c:v>
                </c:pt>
                <c:pt idx="1550">
                  <c:v>5.5803999999999999E-4</c:v>
                </c:pt>
                <c:pt idx="1551">
                  <c:v>5.5480000000000004E-4</c:v>
                </c:pt>
                <c:pt idx="1552">
                  <c:v>5.5155999999999998E-4</c:v>
                </c:pt>
                <c:pt idx="1553">
                  <c:v>5.4832999999999998E-4</c:v>
                </c:pt>
                <c:pt idx="1554">
                  <c:v>5.4511000000000002E-4</c:v>
                </c:pt>
                <c:pt idx="1555">
                  <c:v>5.419E-4</c:v>
                </c:pt>
                <c:pt idx="1556">
                  <c:v>5.3868999999999998E-4</c:v>
                </c:pt>
                <c:pt idx="1557">
                  <c:v>5.3549999999999995E-4</c:v>
                </c:pt>
                <c:pt idx="1558">
                  <c:v>5.3231999999999997E-4</c:v>
                </c:pt>
                <c:pt idx="1559">
                  <c:v>5.2915000000000004E-4</c:v>
                </c:pt>
                <c:pt idx="1560">
                  <c:v>5.2599000000000005E-4</c:v>
                </c:pt>
                <c:pt idx="1561">
                  <c:v>5.2284E-4</c:v>
                </c:pt>
                <c:pt idx="1562">
                  <c:v>5.197E-4</c:v>
                </c:pt>
                <c:pt idx="1563">
                  <c:v>5.1657999999999999E-4</c:v>
                </c:pt>
                <c:pt idx="1564">
                  <c:v>5.1347000000000003E-4</c:v>
                </c:pt>
                <c:pt idx="1565">
                  <c:v>5.1037999999999995E-4</c:v>
                </c:pt>
                <c:pt idx="1566">
                  <c:v>5.0730000000000003E-4</c:v>
                </c:pt>
                <c:pt idx="1567">
                  <c:v>5.0423999999999998E-4</c:v>
                </c:pt>
                <c:pt idx="1568">
                  <c:v>5.0120000000000004E-4</c:v>
                </c:pt>
                <c:pt idx="1569">
                  <c:v>4.9817000000000004E-4</c:v>
                </c:pt>
                <c:pt idx="1570">
                  <c:v>4.9516999999999996E-4</c:v>
                </c:pt>
                <c:pt idx="1571">
                  <c:v>4.9217E-4</c:v>
                </c:pt>
                <c:pt idx="1572">
                  <c:v>4.8919999999999996E-4</c:v>
                </c:pt>
                <c:pt idx="1573">
                  <c:v>4.8623999999999998E-4</c:v>
                </c:pt>
                <c:pt idx="1574">
                  <c:v>4.8329999999999998E-4</c:v>
                </c:pt>
                <c:pt idx="1575">
                  <c:v>4.8036999999999998E-4</c:v>
                </c:pt>
                <c:pt idx="1576">
                  <c:v>4.7744999999999998E-4</c:v>
                </c:pt>
                <c:pt idx="1577">
                  <c:v>4.7454000000000002E-4</c:v>
                </c:pt>
                <c:pt idx="1578">
                  <c:v>4.7165E-4</c:v>
                </c:pt>
                <c:pt idx="1579">
                  <c:v>4.6877000000000003E-4</c:v>
                </c:pt>
                <c:pt idx="1580">
                  <c:v>4.6589E-4</c:v>
                </c:pt>
                <c:pt idx="1581">
                  <c:v>4.6303000000000002E-4</c:v>
                </c:pt>
                <c:pt idx="1582">
                  <c:v>4.6016999999999998E-4</c:v>
                </c:pt>
                <c:pt idx="1583">
                  <c:v>4.4854999999999998E-4</c:v>
                </c:pt>
                <c:pt idx="1584">
                  <c:v>4.4577000000000001E-4</c:v>
                </c:pt>
                <c:pt idx="1585">
                  <c:v>4.4298999999999999E-4</c:v>
                </c:pt>
                <c:pt idx="1586">
                  <c:v>4.4022000000000001E-4</c:v>
                </c:pt>
                <c:pt idx="1587">
                  <c:v>4.3745999999999998E-4</c:v>
                </c:pt>
                <c:pt idx="1588">
                  <c:v>4.3470999999999999E-4</c:v>
                </c:pt>
                <c:pt idx="1589">
                  <c:v>4.3197999999999999E-4</c:v>
                </c:pt>
                <c:pt idx="1590">
                  <c:v>4.2925E-4</c:v>
                </c:pt>
                <c:pt idx="1591">
                  <c:v>4.2653999999999999E-4</c:v>
                </c:pt>
                <c:pt idx="1592">
                  <c:v>4.2383999999999998E-4</c:v>
                </c:pt>
                <c:pt idx="1593">
                  <c:v>4.2115000000000002E-4</c:v>
                </c:pt>
                <c:pt idx="1594">
                  <c:v>4.1847E-4</c:v>
                </c:pt>
                <c:pt idx="1595">
                  <c:v>4.1581000000000002E-4</c:v>
                </c:pt>
                <c:pt idx="1596">
                  <c:v>4.1315999999999998E-4</c:v>
                </c:pt>
                <c:pt idx="1597">
                  <c:v>4.1052999999999999E-4</c:v>
                </c:pt>
                <c:pt idx="1598">
                  <c:v>4.0789999999999999E-4</c:v>
                </c:pt>
                <c:pt idx="1599">
                  <c:v>4.0529999999999999E-4</c:v>
                </c:pt>
                <c:pt idx="1600">
                  <c:v>4.0271000000000003E-4</c:v>
                </c:pt>
                <c:pt idx="1601">
                  <c:v>4.0013000000000001E-4</c:v>
                </c:pt>
                <c:pt idx="1602">
                  <c:v>3.9755999999999998E-4</c:v>
                </c:pt>
                <c:pt idx="1603">
                  <c:v>3.9501E-4</c:v>
                </c:pt>
                <c:pt idx="1604">
                  <c:v>3.9247000000000002E-4</c:v>
                </c:pt>
                <c:pt idx="1605">
                  <c:v>3.8992999999999997E-4</c:v>
                </c:pt>
                <c:pt idx="1606">
                  <c:v>3.8740999999999998E-4</c:v>
                </c:pt>
                <c:pt idx="1607">
                  <c:v>3.8489999999999998E-4</c:v>
                </c:pt>
                <c:pt idx="1608">
                  <c:v>3.8240000000000003E-4</c:v>
                </c:pt>
                <c:pt idx="1609">
                  <c:v>3.7991000000000001E-4</c:v>
                </c:pt>
                <c:pt idx="1610">
                  <c:v>3.7743E-4</c:v>
                </c:pt>
                <c:pt idx="1611">
                  <c:v>3.7494999999999998E-4</c:v>
                </c:pt>
                <c:pt idx="1612">
                  <c:v>3.7249000000000001E-4</c:v>
                </c:pt>
                <c:pt idx="1613">
                  <c:v>3.7002999999999998E-4</c:v>
                </c:pt>
                <c:pt idx="1614">
                  <c:v>3.6758E-4</c:v>
                </c:pt>
                <c:pt idx="1615">
                  <c:v>3.6513000000000002E-4</c:v>
                </c:pt>
                <c:pt idx="1616">
                  <c:v>3.6269999999999998E-4</c:v>
                </c:pt>
                <c:pt idx="1617">
                  <c:v>3.6026999999999999E-4</c:v>
                </c:pt>
                <c:pt idx="1618">
                  <c:v>3.5784E-4</c:v>
                </c:pt>
                <c:pt idx="1619">
                  <c:v>3.5543E-4</c:v>
                </c:pt>
                <c:pt idx="1620">
                  <c:v>3.5302E-4</c:v>
                </c:pt>
                <c:pt idx="1621">
                  <c:v>3.5063E-4</c:v>
                </c:pt>
                <c:pt idx="1622">
                  <c:v>3.4823999999999999E-4</c:v>
                </c:pt>
                <c:pt idx="1623">
                  <c:v>3.4586000000000003E-4</c:v>
                </c:pt>
                <c:pt idx="1624">
                  <c:v>3.4349000000000001E-4</c:v>
                </c:pt>
                <c:pt idx="1625">
                  <c:v>3.4112999999999998E-4</c:v>
                </c:pt>
                <c:pt idx="1626">
                  <c:v>3.3878000000000001E-4</c:v>
                </c:pt>
                <c:pt idx="1627">
                  <c:v>3.3645000000000002E-4</c:v>
                </c:pt>
                <c:pt idx="1628">
                  <c:v>3.3411999999999998E-4</c:v>
                </c:pt>
                <c:pt idx="1629">
                  <c:v>3.3181999999999998E-4</c:v>
                </c:pt>
                <c:pt idx="1630">
                  <c:v>3.2951999999999998E-4</c:v>
                </c:pt>
                <c:pt idx="1631">
                  <c:v>3.2724000000000002E-4</c:v>
                </c:pt>
                <c:pt idx="1632">
                  <c:v>3.2498E-4</c:v>
                </c:pt>
                <c:pt idx="1633">
                  <c:v>3.2273000000000002E-4</c:v>
                </c:pt>
                <c:pt idx="1634">
                  <c:v>3.2048999999999999E-4</c:v>
                </c:pt>
                <c:pt idx="1635">
                  <c:v>3.1827E-4</c:v>
                </c:pt>
                <c:pt idx="1636">
                  <c:v>3.1607E-4</c:v>
                </c:pt>
                <c:pt idx="1637">
                  <c:v>3.1387E-4</c:v>
                </c:pt>
                <c:pt idx="1638">
                  <c:v>3.1169999999999999E-4</c:v>
                </c:pt>
                <c:pt idx="1639">
                  <c:v>3.0953000000000003E-4</c:v>
                </c:pt>
                <c:pt idx="1640">
                  <c:v>3.0738E-4</c:v>
                </c:pt>
                <c:pt idx="1641">
                  <c:v>3.0524000000000003E-4</c:v>
                </c:pt>
                <c:pt idx="1642">
                  <c:v>3.0310999999999999E-4</c:v>
                </c:pt>
                <c:pt idx="1643">
                  <c:v>3.01E-4</c:v>
                </c:pt>
                <c:pt idx="1644">
                  <c:v>2.9889000000000001E-4</c:v>
                </c:pt>
                <c:pt idx="1645">
                  <c:v>2.9679000000000001E-4</c:v>
                </c:pt>
                <c:pt idx="1646">
                  <c:v>2.9471E-4</c:v>
                </c:pt>
                <c:pt idx="1647">
                  <c:v>2.9263E-4</c:v>
                </c:pt>
                <c:pt idx="1648">
                  <c:v>2.9055999999999998E-4</c:v>
                </c:pt>
                <c:pt idx="1649">
                  <c:v>2.8849000000000002E-4</c:v>
                </c:pt>
                <c:pt idx="1650">
                  <c:v>2.8644E-4</c:v>
                </c:pt>
                <c:pt idx="1651">
                  <c:v>2.8438999999999998E-4</c:v>
                </c:pt>
                <c:pt idx="1652">
                  <c:v>2.8235000000000001E-4</c:v>
                </c:pt>
                <c:pt idx="1653">
                  <c:v>2.8032000000000003E-4</c:v>
                </c:pt>
                <c:pt idx="1654">
                  <c:v>2.7829999999999999E-4</c:v>
                </c:pt>
                <c:pt idx="1655">
                  <c:v>2.7628E-4</c:v>
                </c:pt>
                <c:pt idx="1656">
                  <c:v>2.7428000000000001E-4</c:v>
                </c:pt>
                <c:pt idx="1657">
                  <c:v>2.7228000000000002E-4</c:v>
                </c:pt>
                <c:pt idx="1658">
                  <c:v>2.7029000000000002E-4</c:v>
                </c:pt>
                <c:pt idx="1659">
                  <c:v>2.6830000000000002E-4</c:v>
                </c:pt>
                <c:pt idx="1660">
                  <c:v>2.6633000000000001E-4</c:v>
                </c:pt>
                <c:pt idx="1661">
                  <c:v>2.6436E-4</c:v>
                </c:pt>
                <c:pt idx="1662">
                  <c:v>2.6239999999999998E-4</c:v>
                </c:pt>
                <c:pt idx="1663">
                  <c:v>2.6045000000000002E-4</c:v>
                </c:pt>
                <c:pt idx="1664">
                  <c:v>2.5850999999999999E-4</c:v>
                </c:pt>
                <c:pt idx="1665">
                  <c:v>2.5657000000000002E-4</c:v>
                </c:pt>
                <c:pt idx="1666">
                  <c:v>2.5464999999999998E-4</c:v>
                </c:pt>
                <c:pt idx="1667">
                  <c:v>2.5274E-4</c:v>
                </c:pt>
                <c:pt idx="1668">
                  <c:v>2.5084E-4</c:v>
                </c:pt>
                <c:pt idx="1669">
                  <c:v>2.4895000000000001E-4</c:v>
                </c:pt>
                <c:pt idx="1670">
                  <c:v>2.4707E-4</c:v>
                </c:pt>
                <c:pt idx="1671">
                  <c:v>2.452E-4</c:v>
                </c:pt>
                <c:pt idx="1672">
                  <c:v>2.4335000000000001E-4</c:v>
                </c:pt>
                <c:pt idx="1673">
                  <c:v>2.4149999999999999E-4</c:v>
                </c:pt>
                <c:pt idx="1674">
                  <c:v>2.3966999999999999E-4</c:v>
                </c:pt>
                <c:pt idx="1675">
                  <c:v>2.3785000000000001E-4</c:v>
                </c:pt>
                <c:pt idx="1676">
                  <c:v>2.3604E-4</c:v>
                </c:pt>
                <c:pt idx="1677">
                  <c:v>2.3424000000000001E-4</c:v>
                </c:pt>
                <c:pt idx="1678">
                  <c:v>2.3246000000000001E-4</c:v>
                </c:pt>
                <c:pt idx="1679">
                  <c:v>2.3068000000000001E-4</c:v>
                </c:pt>
                <c:pt idx="1680">
                  <c:v>2.2892E-4</c:v>
                </c:pt>
                <c:pt idx="1681">
                  <c:v>2.2717000000000001E-4</c:v>
                </c:pt>
                <c:pt idx="1682">
                  <c:v>2.2544000000000001E-4</c:v>
                </c:pt>
                <c:pt idx="1683">
                  <c:v>2.2371000000000001E-4</c:v>
                </c:pt>
                <c:pt idx="1684">
                  <c:v>2.22E-4</c:v>
                </c:pt>
                <c:pt idx="1685">
                  <c:v>2.2029999999999999E-4</c:v>
                </c:pt>
                <c:pt idx="1686">
                  <c:v>2.1861E-4</c:v>
                </c:pt>
                <c:pt idx="1687">
                  <c:v>2.1693999999999999E-4</c:v>
                </c:pt>
                <c:pt idx="1688">
                  <c:v>2.1528000000000001E-4</c:v>
                </c:pt>
                <c:pt idx="1689">
                  <c:v>2.1363999999999999E-4</c:v>
                </c:pt>
                <c:pt idx="1690">
                  <c:v>2.1201E-4</c:v>
                </c:pt>
                <c:pt idx="1691">
                  <c:v>2.1039E-4</c:v>
                </c:pt>
                <c:pt idx="1692">
                  <c:v>2.0879000000000001E-4</c:v>
                </c:pt>
                <c:pt idx="1693">
                  <c:v>2.0719999999999999E-4</c:v>
                </c:pt>
                <c:pt idx="1694">
                  <c:v>2.0562E-4</c:v>
                </c:pt>
                <c:pt idx="1695">
                  <c:v>2.0405999999999999E-4</c:v>
                </c:pt>
                <c:pt idx="1696">
                  <c:v>2.0252000000000001E-4</c:v>
                </c:pt>
                <c:pt idx="1697">
                  <c:v>2.0097999999999999E-4</c:v>
                </c:pt>
                <c:pt idx="1698">
                  <c:v>1.9945999999999999E-4</c:v>
                </c:pt>
                <c:pt idx="1699">
                  <c:v>1.9794999999999999E-4</c:v>
                </c:pt>
                <c:pt idx="1700">
                  <c:v>1.9645E-4</c:v>
                </c:pt>
                <c:pt idx="1701">
                  <c:v>1.9495999999999999E-4</c:v>
                </c:pt>
                <c:pt idx="1702">
                  <c:v>1.9347E-4</c:v>
                </c:pt>
                <c:pt idx="1703">
                  <c:v>1.92E-4</c:v>
                </c:pt>
                <c:pt idx="1704">
                  <c:v>1.9054E-4</c:v>
                </c:pt>
                <c:pt idx="1705">
                  <c:v>1.8908E-4</c:v>
                </c:pt>
                <c:pt idx="1706">
                  <c:v>1.8764000000000001E-4</c:v>
                </c:pt>
                <c:pt idx="1707">
                  <c:v>1.862E-4</c:v>
                </c:pt>
                <c:pt idx="1708">
                  <c:v>1.8478E-4</c:v>
                </c:pt>
                <c:pt idx="1709">
                  <c:v>1.8336000000000001E-4</c:v>
                </c:pt>
                <c:pt idx="1710">
                  <c:v>1.8196E-4</c:v>
                </c:pt>
                <c:pt idx="1711">
                  <c:v>1.8056999999999999E-4</c:v>
                </c:pt>
                <c:pt idx="1712">
                  <c:v>1.7919E-4</c:v>
                </c:pt>
                <c:pt idx="1713">
                  <c:v>1.7782E-4</c:v>
                </c:pt>
                <c:pt idx="1714">
                  <c:v>1.7646E-4</c:v>
                </c:pt>
                <c:pt idx="1715">
                  <c:v>1.7511999999999999E-4</c:v>
                </c:pt>
                <c:pt idx="1716">
                  <c:v>1.7379E-4</c:v>
                </c:pt>
                <c:pt idx="1717">
                  <c:v>1.7247000000000001E-4</c:v>
                </c:pt>
                <c:pt idx="1718">
                  <c:v>1.7116000000000001E-4</c:v>
                </c:pt>
                <c:pt idx="1719">
                  <c:v>1.6986E-4</c:v>
                </c:pt>
                <c:pt idx="1720">
                  <c:v>1.6186999999999999E-4</c:v>
                </c:pt>
                <c:pt idx="1721">
                  <c:v>1.6065E-4</c:v>
                </c:pt>
                <c:pt idx="1722">
                  <c:v>1.5944E-4</c:v>
                </c:pt>
                <c:pt idx="1723">
                  <c:v>1.5824E-4</c:v>
                </c:pt>
                <c:pt idx="1724">
                  <c:v>1.5705999999999999E-4</c:v>
                </c:pt>
                <c:pt idx="1725">
                  <c:v>1.5589E-4</c:v>
                </c:pt>
                <c:pt idx="1726">
                  <c:v>1.5473E-4</c:v>
                </c:pt>
                <c:pt idx="1727">
                  <c:v>1.5358E-4</c:v>
                </c:pt>
                <c:pt idx="1728">
                  <c:v>1.5244E-4</c:v>
                </c:pt>
                <c:pt idx="1729">
                  <c:v>1.5131000000000001E-4</c:v>
                </c:pt>
                <c:pt idx="1730">
                  <c:v>1.5019999999999999E-4</c:v>
                </c:pt>
                <c:pt idx="1731">
                  <c:v>1.4909E-4</c:v>
                </c:pt>
                <c:pt idx="1732">
                  <c:v>1.4799999999999999E-4</c:v>
                </c:pt>
                <c:pt idx="1733">
                  <c:v>1.4692000000000001E-4</c:v>
                </c:pt>
                <c:pt idx="1734">
                  <c:v>1.4584999999999999E-4</c:v>
                </c:pt>
                <c:pt idx="1735">
                  <c:v>1.4479E-4</c:v>
                </c:pt>
                <c:pt idx="1736">
                  <c:v>1.4374E-4</c:v>
                </c:pt>
                <c:pt idx="1737">
                  <c:v>1.427E-4</c:v>
                </c:pt>
                <c:pt idx="1738">
                  <c:v>1.4166999999999999E-4</c:v>
                </c:pt>
                <c:pt idx="1739">
                  <c:v>1.4065E-4</c:v>
                </c:pt>
                <c:pt idx="1740">
                  <c:v>1.3964000000000001E-4</c:v>
                </c:pt>
                <c:pt idx="1741">
                  <c:v>1.3863999999999999E-4</c:v>
                </c:pt>
                <c:pt idx="1742">
                  <c:v>1.3765000000000001E-4</c:v>
                </c:pt>
                <c:pt idx="1743">
                  <c:v>1.3666000000000001E-4</c:v>
                </c:pt>
                <c:pt idx="1744">
                  <c:v>1.3569E-4</c:v>
                </c:pt>
                <c:pt idx="1745">
                  <c:v>1.2732999999999999E-4</c:v>
                </c:pt>
                <c:pt idx="1746">
                  <c:v>1.2547E-4</c:v>
                </c:pt>
                <c:pt idx="1747">
                  <c:v>1.2458E-4</c:v>
                </c:pt>
                <c:pt idx="1748">
                  <c:v>1.237E-4</c:v>
                </c:pt>
                <c:pt idx="1749">
                  <c:v>1.2282999999999999E-4</c:v>
                </c:pt>
                <c:pt idx="1750">
                  <c:v>1.2196E-4</c:v>
                </c:pt>
                <c:pt idx="1751">
                  <c:v>1.2111E-4</c:v>
                </c:pt>
                <c:pt idx="1752">
                  <c:v>1.2026E-4</c:v>
                </c:pt>
                <c:pt idx="1753">
                  <c:v>1.1942000000000001E-4</c:v>
                </c:pt>
                <c:pt idx="1754">
                  <c:v>1.1859E-4</c:v>
                </c:pt>
                <c:pt idx="1755">
                  <c:v>1.1777000000000001E-4</c:v>
                </c:pt>
                <c:pt idx="1756">
                  <c:v>1.1695E-4</c:v>
                </c:pt>
                <c:pt idx="1757">
                  <c:v>1.1615E-4</c:v>
                </c:pt>
                <c:pt idx="1758">
                  <c:v>1.1535E-4</c:v>
                </c:pt>
                <c:pt idx="1759">
                  <c:v>1.1456E-4</c:v>
                </c:pt>
                <c:pt idx="1760">
                  <c:v>1.1378E-4</c:v>
                </c:pt>
                <c:pt idx="1761">
                  <c:v>1.1301E-4</c:v>
                </c:pt>
                <c:pt idx="1762">
                  <c:v>1.1225E-4</c:v>
                </c:pt>
                <c:pt idx="1763">
                  <c:v>1.1149E-4</c:v>
                </c:pt>
                <c:pt idx="1764">
                  <c:v>1.1074E-4</c:v>
                </c:pt>
                <c:pt idx="1765">
                  <c:v>1.1E-4</c:v>
                </c:pt>
                <c:pt idx="1766">
                  <c:v>1.0927E-4</c:v>
                </c:pt>
                <c:pt idx="1767">
                  <c:v>1.0854E-4</c:v>
                </c:pt>
                <c:pt idx="1768">
                  <c:v>1.0781999999999999E-4</c:v>
                </c:pt>
                <c:pt idx="1769">
                  <c:v>1.0711E-4</c:v>
                </c:pt>
                <c:pt idx="1770">
                  <c:v>1.0641000000000001E-4</c:v>
                </c:pt>
                <c:pt idx="1771">
                  <c:v>1.0571E-4</c:v>
                </c:pt>
                <c:pt idx="1772">
                  <c:v>1.0501999999999999E-4</c:v>
                </c:pt>
                <c:pt idx="1773">
                  <c:v>1.0433E-4</c:v>
                </c:pt>
                <c:pt idx="1774">
                  <c:v>1.0365999999999999E-4</c:v>
                </c:pt>
                <c:pt idx="1775">
                  <c:v>1.0299E-4</c:v>
                </c:pt>
                <c:pt idx="1776">
                  <c:v>1.0232E-4</c:v>
                </c:pt>
                <c:pt idx="1777">
                  <c:v>1.0166E-4</c:v>
                </c:pt>
                <c:pt idx="1778">
                  <c:v>1.0101E-4</c:v>
                </c:pt>
                <c:pt idx="1779">
                  <c:v>1.0037E-4</c:v>
                </c:pt>
                <c:pt idx="1780">
                  <c:v>9.9727000000000002E-5</c:v>
                </c:pt>
                <c:pt idx="1781">
                  <c:v>9.9093999999999997E-5</c:v>
                </c:pt>
                <c:pt idx="1782">
                  <c:v>9.8466000000000002E-5</c:v>
                </c:pt>
                <c:pt idx="1783">
                  <c:v>9.7843000000000005E-5</c:v>
                </c:pt>
                <c:pt idx="1784">
                  <c:v>9.7226999999999996E-5</c:v>
                </c:pt>
                <c:pt idx="1785">
                  <c:v>9.6615999999999998E-5</c:v>
                </c:pt>
                <c:pt idx="1786">
                  <c:v>9.6012000000000002E-5</c:v>
                </c:pt>
                <c:pt idx="1787">
                  <c:v>9.5413000000000003E-5</c:v>
                </c:pt>
                <c:pt idx="1788">
                  <c:v>9.4821000000000006E-5</c:v>
                </c:pt>
                <c:pt idx="1789">
                  <c:v>9.4234000000000006E-5</c:v>
                </c:pt>
                <c:pt idx="1790">
                  <c:v>9.3653000000000006E-5</c:v>
                </c:pt>
                <c:pt idx="1791">
                  <c:v>9.3078999999999994E-5</c:v>
                </c:pt>
                <c:pt idx="1792">
                  <c:v>9.2509999999999993E-5</c:v>
                </c:pt>
                <c:pt idx="1793">
                  <c:v>9.1947999999999994E-5</c:v>
                </c:pt>
                <c:pt idx="1794">
                  <c:v>9.1391000000000006E-5</c:v>
                </c:pt>
                <c:pt idx="1795">
                  <c:v>9.0840000000000004E-5</c:v>
                </c:pt>
                <c:pt idx="1796">
                  <c:v>9.0295000000000002E-5</c:v>
                </c:pt>
                <c:pt idx="1797">
                  <c:v>8.9757000000000001E-5</c:v>
                </c:pt>
                <c:pt idx="1798">
                  <c:v>8.9223999999999998E-5</c:v>
                </c:pt>
                <c:pt idx="1799">
                  <c:v>8.8696999999999995E-5</c:v>
                </c:pt>
                <c:pt idx="1800">
                  <c:v>8.8176000000000004E-5</c:v>
                </c:pt>
                <c:pt idx="1801">
                  <c:v>8.7661E-5</c:v>
                </c:pt>
                <c:pt idx="1802">
                  <c:v>8.7151000000000006E-5</c:v>
                </c:pt>
                <c:pt idx="1803">
                  <c:v>8.6645999999999997E-5</c:v>
                </c:pt>
                <c:pt idx="1804">
                  <c:v>8.6145999999999998E-5</c:v>
                </c:pt>
                <c:pt idx="1805">
                  <c:v>8.5649999999999995E-5</c:v>
                </c:pt>
                <c:pt idx="1806">
                  <c:v>8.5158E-5</c:v>
                </c:pt>
                <c:pt idx="1807">
                  <c:v>8.4671000000000003E-5</c:v>
                </c:pt>
                <c:pt idx="1808">
                  <c:v>8.4186999999999999E-5</c:v>
                </c:pt>
                <c:pt idx="1809">
                  <c:v>8.3706000000000001E-5</c:v>
                </c:pt>
                <c:pt idx="1810">
                  <c:v>8.3230000000000001E-5</c:v>
                </c:pt>
                <c:pt idx="1811">
                  <c:v>8.2756999999999994E-5</c:v>
                </c:pt>
                <c:pt idx="1812">
                  <c:v>8.2287999999999995E-5</c:v>
                </c:pt>
                <c:pt idx="1813">
                  <c:v>8.1823000000000006E-5</c:v>
                </c:pt>
                <c:pt idx="1814">
                  <c:v>8.1360999999999996E-5</c:v>
                </c:pt>
                <c:pt idx="1815">
                  <c:v>8.0903999999999997E-5</c:v>
                </c:pt>
                <c:pt idx="1816">
                  <c:v>8.0451000000000006E-5</c:v>
                </c:pt>
                <c:pt idx="1817">
                  <c:v>8.0001999999999997E-5</c:v>
                </c:pt>
                <c:pt idx="1818">
                  <c:v>7.9555999999999995E-5</c:v>
                </c:pt>
                <c:pt idx="1819">
                  <c:v>7.9114000000000002E-5</c:v>
                </c:pt>
                <c:pt idx="1820">
                  <c:v>7.8676000000000004E-5</c:v>
                </c:pt>
                <c:pt idx="1821">
                  <c:v>7.8242000000000001E-5</c:v>
                </c:pt>
                <c:pt idx="1822">
                  <c:v>7.7811000000000004E-5</c:v>
                </c:pt>
                <c:pt idx="1823">
                  <c:v>7.7384000000000003E-5</c:v>
                </c:pt>
                <c:pt idx="1824">
                  <c:v>7.6959999999999995E-5</c:v>
                </c:pt>
                <c:pt idx="1825">
                  <c:v>7.6539999999999996E-5</c:v>
                </c:pt>
                <c:pt idx="1826">
                  <c:v>7.6123000000000003E-5</c:v>
                </c:pt>
                <c:pt idx="1827">
                  <c:v>7.5710000000000005E-5</c:v>
                </c:pt>
                <c:pt idx="1828">
                  <c:v>7.5300000000000001E-5</c:v>
                </c:pt>
                <c:pt idx="1829">
                  <c:v>7.4894000000000005E-5</c:v>
                </c:pt>
                <c:pt idx="1830">
                  <c:v>7.449E-5</c:v>
                </c:pt>
                <c:pt idx="1831">
                  <c:v>7.4089000000000002E-5</c:v>
                </c:pt>
                <c:pt idx="1832">
                  <c:v>7.3690999999999996E-5</c:v>
                </c:pt>
                <c:pt idx="1833">
                  <c:v>7.3294999999999995E-5</c:v>
                </c:pt>
                <c:pt idx="1834">
                  <c:v>7.2902000000000001E-5</c:v>
                </c:pt>
                <c:pt idx="1835">
                  <c:v>7.2509999999999995E-5</c:v>
                </c:pt>
                <c:pt idx="1836">
                  <c:v>7.2119999999999994E-5</c:v>
                </c:pt>
                <c:pt idx="1837">
                  <c:v>7.1731999999999997E-5</c:v>
                </c:pt>
                <c:pt idx="1838">
                  <c:v>7.1346000000000004E-5</c:v>
                </c:pt>
                <c:pt idx="1839">
                  <c:v>7.0961E-5</c:v>
                </c:pt>
                <c:pt idx="1840">
                  <c:v>7.0576999999999999E-5</c:v>
                </c:pt>
                <c:pt idx="1841">
                  <c:v>7.0193999999999999E-5</c:v>
                </c:pt>
                <c:pt idx="1842">
                  <c:v>6.9813000000000004E-5</c:v>
                </c:pt>
                <c:pt idx="1843">
                  <c:v>6.9434E-5</c:v>
                </c:pt>
                <c:pt idx="1844">
                  <c:v>6.9055999999999997E-5</c:v>
                </c:pt>
                <c:pt idx="1845">
                  <c:v>6.8678999999999998E-5</c:v>
                </c:pt>
                <c:pt idx="1846">
                  <c:v>6.8305000000000004E-5</c:v>
                </c:pt>
                <c:pt idx="1847">
                  <c:v>6.7931999999999999E-5</c:v>
                </c:pt>
                <c:pt idx="1848">
                  <c:v>6.7560999999999999E-5</c:v>
                </c:pt>
                <c:pt idx="1849">
                  <c:v>6.7192000000000003E-5</c:v>
                </c:pt>
                <c:pt idx="1850">
                  <c:v>6.6826E-5</c:v>
                </c:pt>
                <c:pt idx="1851">
                  <c:v>6.6463000000000004E-5</c:v>
                </c:pt>
                <c:pt idx="1852">
                  <c:v>6.6101999999999998E-5</c:v>
                </c:pt>
                <c:pt idx="1853">
                  <c:v>6.5743999999999999E-5</c:v>
                </c:pt>
                <c:pt idx="1854">
                  <c:v>6.5388999999999993E-5</c:v>
                </c:pt>
                <c:pt idx="1855">
                  <c:v>6.5036000000000005E-5</c:v>
                </c:pt>
                <c:pt idx="1856">
                  <c:v>6.4686999999999999E-5</c:v>
                </c:pt>
                <c:pt idx="1857">
                  <c:v>6.4339999999999997E-5</c:v>
                </c:pt>
                <c:pt idx="1858">
                  <c:v>6.3996000000000002E-5</c:v>
                </c:pt>
                <c:pt idx="1859">
                  <c:v>6.3655E-5</c:v>
                </c:pt>
                <c:pt idx="1860">
                  <c:v>6.3316000000000002E-5</c:v>
                </c:pt>
                <c:pt idx="1861">
                  <c:v>6.2978999999999995E-5</c:v>
                </c:pt>
                <c:pt idx="1862">
                  <c:v>6.2644000000000005E-5</c:v>
                </c:pt>
                <c:pt idx="1863">
                  <c:v>6.2311999999999996E-5</c:v>
                </c:pt>
                <c:pt idx="1864">
                  <c:v>6.1981000000000002E-5</c:v>
                </c:pt>
                <c:pt idx="1865">
                  <c:v>6.1651999999999999E-5</c:v>
                </c:pt>
                <c:pt idx="1866">
                  <c:v>6.1325E-5</c:v>
                </c:pt>
                <c:pt idx="1867">
                  <c:v>6.0999999999999999E-5</c:v>
                </c:pt>
                <c:pt idx="1868">
                  <c:v>6.0676E-5</c:v>
                </c:pt>
                <c:pt idx="1869">
                  <c:v>6.0353000000000003E-5</c:v>
                </c:pt>
                <c:pt idx="1870">
                  <c:v>6.0031999999999997E-5</c:v>
                </c:pt>
                <c:pt idx="1871">
                  <c:v>5.9713000000000002E-5</c:v>
                </c:pt>
                <c:pt idx="1872">
                  <c:v>5.9395000000000003E-5</c:v>
                </c:pt>
                <c:pt idx="1873">
                  <c:v>5.9077999999999999E-5</c:v>
                </c:pt>
                <c:pt idx="1874">
                  <c:v>5.8761999999999997E-5</c:v>
                </c:pt>
                <c:pt idx="1875">
                  <c:v>5.8446999999999998E-5</c:v>
                </c:pt>
                <c:pt idx="1876">
                  <c:v>5.8134000000000003E-5</c:v>
                </c:pt>
                <c:pt idx="1877">
                  <c:v>5.7821000000000001E-5</c:v>
                </c:pt>
                <c:pt idx="1878">
                  <c:v>5.7509000000000001E-5</c:v>
                </c:pt>
                <c:pt idx="1879">
                  <c:v>5.7197999999999997E-5</c:v>
                </c:pt>
                <c:pt idx="1880">
                  <c:v>5.6888000000000001E-5</c:v>
                </c:pt>
                <c:pt idx="1881">
                  <c:v>5.6579000000000002E-5</c:v>
                </c:pt>
                <c:pt idx="1882">
                  <c:v>5.6268999999999999E-5</c:v>
                </c:pt>
                <c:pt idx="1883">
                  <c:v>5.5961000000000002E-5</c:v>
                </c:pt>
                <c:pt idx="1884">
                  <c:v>5.5652999999999997E-5</c:v>
                </c:pt>
                <c:pt idx="1885">
                  <c:v>5.5346000000000002E-5</c:v>
                </c:pt>
                <c:pt idx="1886">
                  <c:v>5.5038999999999999E-5</c:v>
                </c:pt>
                <c:pt idx="1887">
                  <c:v>5.4732999999999999E-5</c:v>
                </c:pt>
                <c:pt idx="1888">
                  <c:v>5.4428000000000001E-5</c:v>
                </c:pt>
                <c:pt idx="1889">
                  <c:v>5.4123999999999999E-5</c:v>
                </c:pt>
                <c:pt idx="1890">
                  <c:v>5.3820999999999999E-5</c:v>
                </c:pt>
                <c:pt idx="1891">
                  <c:v>5.3519E-5</c:v>
                </c:pt>
                <c:pt idx="1892">
                  <c:v>5.3217999999999998E-5</c:v>
                </c:pt>
                <c:pt idx="1893">
                  <c:v>5.2918999999999999E-5</c:v>
                </c:pt>
                <c:pt idx="1894">
                  <c:v>5.2621000000000003E-5</c:v>
                </c:pt>
                <c:pt idx="1895">
                  <c:v>5.2324999999999998E-5</c:v>
                </c:pt>
                <c:pt idx="1896">
                  <c:v>4.9863E-5</c:v>
                </c:pt>
                <c:pt idx="1897">
                  <c:v>4.9582000000000001E-5</c:v>
                </c:pt>
                <c:pt idx="1898">
                  <c:v>4.9302999999999999E-5</c:v>
                </c:pt>
                <c:pt idx="1899">
                  <c:v>4.9023999999999997E-5</c:v>
                </c:pt>
                <c:pt idx="1900">
                  <c:v>4.8746999999999999E-5</c:v>
                </c:pt>
                <c:pt idx="1901">
                  <c:v>4.8470999999999997E-5</c:v>
                </c:pt>
                <c:pt idx="1902">
                  <c:v>4.8195999999999997E-5</c:v>
                </c:pt>
                <c:pt idx="1903">
                  <c:v>4.7922E-5</c:v>
                </c:pt>
                <c:pt idx="1904">
                  <c:v>4.7648999999999997E-5</c:v>
                </c:pt>
                <c:pt idx="1905">
                  <c:v>4.7376999999999997E-5</c:v>
                </c:pt>
                <c:pt idx="1906">
                  <c:v>4.7104999999999997E-5</c:v>
                </c:pt>
                <c:pt idx="1907">
                  <c:v>4.5629E-5</c:v>
                </c:pt>
                <c:pt idx="1908">
                  <c:v>4.4753000000000003E-5</c:v>
                </c:pt>
                <c:pt idx="1909">
                  <c:v>4.4495E-5</c:v>
                </c:pt>
                <c:pt idx="1910">
                  <c:v>4.4237999999999999E-5</c:v>
                </c:pt>
                <c:pt idx="1911">
                  <c:v>4.3983000000000002E-5</c:v>
                </c:pt>
                <c:pt idx="1912">
                  <c:v>4.3727999999999999E-5</c:v>
                </c:pt>
                <c:pt idx="1913">
                  <c:v>4.3473999999999997E-5</c:v>
                </c:pt>
                <c:pt idx="1914">
                  <c:v>4.3222000000000001E-5</c:v>
                </c:pt>
                <c:pt idx="1915">
                  <c:v>4.2969999999999997E-5</c:v>
                </c:pt>
                <c:pt idx="1916">
                  <c:v>4.2719000000000002E-5</c:v>
                </c:pt>
                <c:pt idx="1917">
                  <c:v>4.2468000000000001E-5</c:v>
                </c:pt>
                <c:pt idx="1918">
                  <c:v>4.2218000000000001E-5</c:v>
                </c:pt>
                <c:pt idx="1919">
                  <c:v>4.1968999999999997E-5</c:v>
                </c:pt>
                <c:pt idx="1920">
                  <c:v>4.172E-5</c:v>
                </c:pt>
                <c:pt idx="1921">
                  <c:v>4.1471999999999999E-5</c:v>
                </c:pt>
                <c:pt idx="1922">
                  <c:v>4.1223999999999997E-5</c:v>
                </c:pt>
                <c:pt idx="1923">
                  <c:v>4.0976000000000002E-5</c:v>
                </c:pt>
                <c:pt idx="1924">
                  <c:v>4.0729000000000003E-5</c:v>
                </c:pt>
                <c:pt idx="1925">
                  <c:v>4.0482000000000003E-5</c:v>
                </c:pt>
                <c:pt idx="1926">
                  <c:v>4.0234999999999997E-5</c:v>
                </c:pt>
                <c:pt idx="1927">
                  <c:v>3.9987999999999997E-5</c:v>
                </c:pt>
                <c:pt idx="1928">
                  <c:v>3.9742E-5</c:v>
                </c:pt>
                <c:pt idx="1929">
                  <c:v>3.9496000000000003E-5</c:v>
                </c:pt>
                <c:pt idx="1930">
                  <c:v>3.9249999999999999E-5</c:v>
                </c:pt>
                <c:pt idx="1931">
                  <c:v>3.9004000000000001E-5</c:v>
                </c:pt>
                <c:pt idx="1932">
                  <c:v>3.8758999999999999E-5</c:v>
                </c:pt>
                <c:pt idx="1933">
                  <c:v>3.8515E-5</c:v>
                </c:pt>
                <c:pt idx="1934">
                  <c:v>3.8272000000000002E-5</c:v>
                </c:pt>
                <c:pt idx="1935">
                  <c:v>3.8028999999999998E-5</c:v>
                </c:pt>
                <c:pt idx="1936">
                  <c:v>3.7787999999999998E-5</c:v>
                </c:pt>
                <c:pt idx="1937">
                  <c:v>3.6678999999999999E-5</c:v>
                </c:pt>
                <c:pt idx="1938">
                  <c:v>3.5274999999999997E-5</c:v>
                </c:pt>
                <c:pt idx="1939">
                  <c:v>3.5049999999999998E-5</c:v>
                </c:pt>
                <c:pt idx="1940">
                  <c:v>3.4826999999999997E-5</c:v>
                </c:pt>
                <c:pt idx="1941">
                  <c:v>3.4604999999999998E-5</c:v>
                </c:pt>
                <c:pt idx="1942">
                  <c:v>3.4384000000000001E-5</c:v>
                </c:pt>
                <c:pt idx="1943">
                  <c:v>3.4165000000000002E-5</c:v>
                </c:pt>
                <c:pt idx="1944">
                  <c:v>3.3946999999999999E-5</c:v>
                </c:pt>
                <c:pt idx="1945">
                  <c:v>3.3729999999999997E-5</c:v>
                </c:pt>
                <c:pt idx="1946">
                  <c:v>3.3515E-5</c:v>
                </c:pt>
                <c:pt idx="1947">
                  <c:v>3.3300999999999998E-5</c:v>
                </c:pt>
                <c:pt idx="1948">
                  <c:v>3.3087999999999999E-5</c:v>
                </c:pt>
                <c:pt idx="1949">
                  <c:v>3.2876000000000002E-5</c:v>
                </c:pt>
                <c:pt idx="1950">
                  <c:v>3.2666000000000002E-5</c:v>
                </c:pt>
                <c:pt idx="1951">
                  <c:v>3.2456000000000002E-5</c:v>
                </c:pt>
                <c:pt idx="1952">
                  <c:v>3.2248E-5</c:v>
                </c:pt>
                <c:pt idx="1953">
                  <c:v>3.2041E-5</c:v>
                </c:pt>
                <c:pt idx="1954">
                  <c:v>3.1835000000000003E-5</c:v>
                </c:pt>
                <c:pt idx="1955">
                  <c:v>3.1631000000000003E-5</c:v>
                </c:pt>
                <c:pt idx="1956">
                  <c:v>3.1427000000000003E-5</c:v>
                </c:pt>
                <c:pt idx="1957">
                  <c:v>3.1223999999999998E-5</c:v>
                </c:pt>
                <c:pt idx="1958">
                  <c:v>3.1022999999999998E-5</c:v>
                </c:pt>
                <c:pt idx="1959">
                  <c:v>3.0821999999999997E-5</c:v>
                </c:pt>
                <c:pt idx="1960">
                  <c:v>3.0621999999999999E-5</c:v>
                </c:pt>
                <c:pt idx="1961">
                  <c:v>3.0423999999999999E-5</c:v>
                </c:pt>
                <c:pt idx="1962">
                  <c:v>3.0226000000000002E-5</c:v>
                </c:pt>
                <c:pt idx="1963">
                  <c:v>3.0029E-5</c:v>
                </c:pt>
                <c:pt idx="1964">
                  <c:v>2.9833999999999999E-5</c:v>
                </c:pt>
                <c:pt idx="1965">
                  <c:v>2.9638999999999999E-5</c:v>
                </c:pt>
                <c:pt idx="1966">
                  <c:v>2.9445E-5</c:v>
                </c:pt>
                <c:pt idx="1967">
                  <c:v>2.9252999999999999E-5</c:v>
                </c:pt>
                <c:pt idx="1968">
                  <c:v>2.9060999999999998E-5</c:v>
                </c:pt>
                <c:pt idx="1969">
                  <c:v>2.887E-5</c:v>
                </c:pt>
                <c:pt idx="1970">
                  <c:v>2.8680999999999999E-5</c:v>
                </c:pt>
                <c:pt idx="1971">
                  <c:v>2.8492000000000001E-5</c:v>
                </c:pt>
                <c:pt idx="1972">
                  <c:v>2.8303999999999999E-5</c:v>
                </c:pt>
                <c:pt idx="1973">
                  <c:v>2.8116E-5</c:v>
                </c:pt>
                <c:pt idx="1974">
                  <c:v>2.7929999999999999E-5</c:v>
                </c:pt>
                <c:pt idx="1975">
                  <c:v>2.7744000000000001E-5</c:v>
                </c:pt>
                <c:pt idx="1976">
                  <c:v>2.7559000000000002E-5</c:v>
                </c:pt>
                <c:pt idx="1977">
                  <c:v>2.7373999999999999E-5</c:v>
                </c:pt>
                <c:pt idx="1978">
                  <c:v>2.7189999999999999E-5</c:v>
                </c:pt>
                <c:pt idx="1979">
                  <c:v>2.7007000000000001E-5</c:v>
                </c:pt>
                <c:pt idx="1980">
                  <c:v>2.6823999999999999E-5</c:v>
                </c:pt>
                <c:pt idx="1981">
                  <c:v>2.6642999999999999E-5</c:v>
                </c:pt>
                <c:pt idx="1982">
                  <c:v>2.6461999999999998E-5</c:v>
                </c:pt>
                <c:pt idx="1983">
                  <c:v>2.6282E-5</c:v>
                </c:pt>
                <c:pt idx="1984">
                  <c:v>2.6103000000000001E-5</c:v>
                </c:pt>
                <c:pt idx="1985">
                  <c:v>2.5925E-5</c:v>
                </c:pt>
                <c:pt idx="1986">
                  <c:v>2.5749E-5</c:v>
                </c:pt>
                <c:pt idx="1987">
                  <c:v>2.5573000000000001E-5</c:v>
                </c:pt>
                <c:pt idx="1988">
                  <c:v>2.5398E-5</c:v>
                </c:pt>
                <c:pt idx="1989">
                  <c:v>2.5225E-5</c:v>
                </c:pt>
                <c:pt idx="1990">
                  <c:v>2.5052E-5</c:v>
                </c:pt>
                <c:pt idx="1991">
                  <c:v>2.4879999999999999E-5</c:v>
                </c:pt>
                <c:pt idx="1992">
                  <c:v>2.4709E-5</c:v>
                </c:pt>
                <c:pt idx="1993">
                  <c:v>2.4539E-5</c:v>
                </c:pt>
                <c:pt idx="1994">
                  <c:v>2.4369999999999999E-5</c:v>
                </c:pt>
                <c:pt idx="1995">
                  <c:v>2.4201000000000001E-5</c:v>
                </c:pt>
                <c:pt idx="1996">
                  <c:v>2.4034000000000001E-5</c:v>
                </c:pt>
                <c:pt idx="1997">
                  <c:v>2.3867E-5</c:v>
                </c:pt>
                <c:pt idx="1998">
                  <c:v>2.37E-5</c:v>
                </c:pt>
                <c:pt idx="1999">
                  <c:v>2.3535000000000001E-5</c:v>
                </c:pt>
                <c:pt idx="2000">
                  <c:v>2.3370000000000002E-5</c:v>
                </c:pt>
                <c:pt idx="2001">
                  <c:v>2.3204999999999999E-5</c:v>
                </c:pt>
                <c:pt idx="2002">
                  <c:v>2.3042000000000001E-5</c:v>
                </c:pt>
                <c:pt idx="2003">
                  <c:v>2.2878999999999999E-5</c:v>
                </c:pt>
                <c:pt idx="2004">
                  <c:v>2.2717E-5</c:v>
                </c:pt>
                <c:pt idx="2005">
                  <c:v>2.2555E-5</c:v>
                </c:pt>
                <c:pt idx="2006">
                  <c:v>2.2393999999999999E-5</c:v>
                </c:pt>
                <c:pt idx="2007">
                  <c:v>2.2234000000000001E-5</c:v>
                </c:pt>
                <c:pt idx="2008">
                  <c:v>2.2073999999999999E-5</c:v>
                </c:pt>
                <c:pt idx="2009">
                  <c:v>2.1914999999999999E-5</c:v>
                </c:pt>
                <c:pt idx="2010">
                  <c:v>2.1756999999999999E-5</c:v>
                </c:pt>
                <c:pt idx="2011">
                  <c:v>2.16E-5</c:v>
                </c:pt>
                <c:pt idx="2012">
                  <c:v>2.1443000000000001E-5</c:v>
                </c:pt>
                <c:pt idx="2013">
                  <c:v>2.1287000000000001E-5</c:v>
                </c:pt>
                <c:pt idx="2014">
                  <c:v>2.1131000000000001E-5</c:v>
                </c:pt>
                <c:pt idx="2015">
                  <c:v>2.0976E-5</c:v>
                </c:pt>
                <c:pt idx="2016">
                  <c:v>2.0822000000000002E-5</c:v>
                </c:pt>
                <c:pt idx="2017">
                  <c:v>2.0667999999999999E-5</c:v>
                </c:pt>
                <c:pt idx="2018">
                  <c:v>2.0514999999999999E-5</c:v>
                </c:pt>
                <c:pt idx="2019">
                  <c:v>2.0363000000000001E-5</c:v>
                </c:pt>
                <c:pt idx="2020">
                  <c:v>2.0211E-5</c:v>
                </c:pt>
                <c:pt idx="2021">
                  <c:v>2.0061E-5</c:v>
                </c:pt>
                <c:pt idx="2022">
                  <c:v>1.9911E-5</c:v>
                </c:pt>
                <c:pt idx="2023">
                  <c:v>1.9762000000000002E-5</c:v>
                </c:pt>
                <c:pt idx="2024">
                  <c:v>1.9613999999999999E-5</c:v>
                </c:pt>
                <c:pt idx="2025">
                  <c:v>1.9466E-5</c:v>
                </c:pt>
                <c:pt idx="2026">
                  <c:v>1.9320000000000001E-5</c:v>
                </c:pt>
                <c:pt idx="2027">
                  <c:v>1.9174E-5</c:v>
                </c:pt>
                <c:pt idx="2028">
                  <c:v>1.9029E-5</c:v>
                </c:pt>
                <c:pt idx="2029">
                  <c:v>1.8885999999999998E-5</c:v>
                </c:pt>
                <c:pt idx="2030">
                  <c:v>1.8743E-5</c:v>
                </c:pt>
                <c:pt idx="2031">
                  <c:v>1.8601E-5</c:v>
                </c:pt>
                <c:pt idx="2032">
                  <c:v>1.8459999999999999E-5</c:v>
                </c:pt>
                <c:pt idx="2033">
                  <c:v>1.8321E-5</c:v>
                </c:pt>
                <c:pt idx="2034">
                  <c:v>1.8182E-5</c:v>
                </c:pt>
                <c:pt idx="2035">
                  <c:v>1.8043999999999999E-5</c:v>
                </c:pt>
                <c:pt idx="2036">
                  <c:v>1.7907999999999999E-5</c:v>
                </c:pt>
                <c:pt idx="2037">
                  <c:v>1.7771999999999999E-5</c:v>
                </c:pt>
                <c:pt idx="2038">
                  <c:v>1.7637000000000001E-5</c:v>
                </c:pt>
                <c:pt idx="2039">
                  <c:v>1.7504E-5</c:v>
                </c:pt>
                <c:pt idx="2040">
                  <c:v>1.7371E-5</c:v>
                </c:pt>
                <c:pt idx="2041">
                  <c:v>1.7238999999999999E-5</c:v>
                </c:pt>
                <c:pt idx="2042">
                  <c:v>1.7108E-5</c:v>
                </c:pt>
                <c:pt idx="2043">
                  <c:v>1.6979000000000001E-5</c:v>
                </c:pt>
                <c:pt idx="2044">
                  <c:v>1.685E-5</c:v>
                </c:pt>
                <c:pt idx="2045">
                  <c:v>1.6722E-5</c:v>
                </c:pt>
                <c:pt idx="2046">
                  <c:v>1.6594000000000001E-5</c:v>
                </c:pt>
                <c:pt idx="2047">
                  <c:v>1.6467999999999999E-5</c:v>
                </c:pt>
                <c:pt idx="2048">
                  <c:v>1.6342999999999999E-5</c:v>
                </c:pt>
                <c:pt idx="2049">
                  <c:v>1.6218E-5</c:v>
                </c:pt>
                <c:pt idx="2050">
                  <c:v>1.6093999999999999E-5</c:v>
                </c:pt>
                <c:pt idx="2051">
                  <c:v>1.5971E-5</c:v>
                </c:pt>
                <c:pt idx="2052">
                  <c:v>1.5849E-5</c:v>
                </c:pt>
                <c:pt idx="2053">
                  <c:v>1.5727999999999999E-5</c:v>
                </c:pt>
                <c:pt idx="2054">
                  <c:v>1.5608E-5</c:v>
                </c:pt>
                <c:pt idx="2055">
                  <c:v>1.5489E-5</c:v>
                </c:pt>
                <c:pt idx="2056">
                  <c:v>1.537E-5</c:v>
                </c:pt>
                <c:pt idx="2057">
                  <c:v>1.5252999999999999E-5</c:v>
                </c:pt>
                <c:pt idx="2058">
                  <c:v>1.5136E-5</c:v>
                </c:pt>
                <c:pt idx="2059">
                  <c:v>1.502E-5</c:v>
                </c:pt>
                <c:pt idx="2060">
                  <c:v>1.4905E-5</c:v>
                </c:pt>
                <c:pt idx="2061">
                  <c:v>1.4791E-5</c:v>
                </c:pt>
                <c:pt idx="2062">
                  <c:v>1.4678000000000001E-5</c:v>
                </c:pt>
                <c:pt idx="2063">
                  <c:v>1.4565E-5</c:v>
                </c:pt>
                <c:pt idx="2064">
                  <c:v>1.4453999999999999E-5</c:v>
                </c:pt>
                <c:pt idx="2065">
                  <c:v>1.4343E-5</c:v>
                </c:pt>
                <c:pt idx="2066">
                  <c:v>1.4233000000000001E-5</c:v>
                </c:pt>
                <c:pt idx="2067">
                  <c:v>1.4123E-5</c:v>
                </c:pt>
                <c:pt idx="2068">
                  <c:v>1.4015E-5</c:v>
                </c:pt>
                <c:pt idx="2069">
                  <c:v>1.3906999999999999E-5</c:v>
                </c:pt>
                <c:pt idx="2070">
                  <c:v>1.38E-5</c:v>
                </c:pt>
                <c:pt idx="2071">
                  <c:v>1.3694E-5</c:v>
                </c:pt>
                <c:pt idx="2072">
                  <c:v>1.3587999999999999E-5</c:v>
                </c:pt>
                <c:pt idx="2073">
                  <c:v>1.3484E-5</c:v>
                </c:pt>
                <c:pt idx="2074">
                  <c:v>1.3380000000000001E-5</c:v>
                </c:pt>
                <c:pt idx="2075">
                  <c:v>1.3278000000000001E-5</c:v>
                </c:pt>
                <c:pt idx="2076">
                  <c:v>1.3176000000000001E-5</c:v>
                </c:pt>
                <c:pt idx="2077">
                  <c:v>1.3074999999999999E-5</c:v>
                </c:pt>
                <c:pt idx="2078">
                  <c:v>1.2975E-5</c:v>
                </c:pt>
                <c:pt idx="2079">
                  <c:v>1.2876E-5</c:v>
                </c:pt>
                <c:pt idx="2080">
                  <c:v>1.2777E-5</c:v>
                </c:pt>
                <c:pt idx="2081">
                  <c:v>1.2680000000000001E-5</c:v>
                </c:pt>
                <c:pt idx="2082">
                  <c:v>1.2583E-5</c:v>
                </c:pt>
                <c:pt idx="2083">
                  <c:v>1.2486999999999999E-5</c:v>
                </c:pt>
                <c:pt idx="2084">
                  <c:v>1.2391999999999999E-5</c:v>
                </c:pt>
                <c:pt idx="2085">
                  <c:v>1.2298E-5</c:v>
                </c:pt>
                <c:pt idx="2086">
                  <c:v>1.2204E-5</c:v>
                </c:pt>
                <c:pt idx="2087">
                  <c:v>1.2111E-5</c:v>
                </c:pt>
                <c:pt idx="2088">
                  <c:v>1.2019E-5</c:v>
                </c:pt>
                <c:pt idx="2089">
                  <c:v>1.1928E-5</c:v>
                </c:pt>
                <c:pt idx="2090">
                  <c:v>1.1838000000000001E-5</c:v>
                </c:pt>
                <c:pt idx="2091">
                  <c:v>1.1749000000000001E-5</c:v>
                </c:pt>
                <c:pt idx="2092">
                  <c:v>1.166E-5</c:v>
                </c:pt>
                <c:pt idx="2093">
                  <c:v>1.1573000000000001E-5</c:v>
                </c:pt>
                <c:pt idx="2094">
                  <c:v>1.1486E-5</c:v>
                </c:pt>
                <c:pt idx="2095">
                  <c:v>1.1399999999999999E-5</c:v>
                </c:pt>
                <c:pt idx="2096">
                  <c:v>1.1314999999999999E-5</c:v>
                </c:pt>
                <c:pt idx="2097">
                  <c:v>1.1231E-5</c:v>
                </c:pt>
                <c:pt idx="2098">
                  <c:v>1.1148000000000001E-5</c:v>
                </c:pt>
                <c:pt idx="2099">
                  <c:v>1.1065E-5</c:v>
                </c:pt>
                <c:pt idx="2100">
                  <c:v>1.0984E-5</c:v>
                </c:pt>
                <c:pt idx="2101">
                  <c:v>1.0903E-5</c:v>
                </c:pt>
                <c:pt idx="2102">
                  <c:v>1.0823E-5</c:v>
                </c:pt>
                <c:pt idx="2103">
                  <c:v>1.0744000000000001E-5</c:v>
                </c:pt>
                <c:pt idx="2104">
                  <c:v>1.0665E-5</c:v>
                </c:pt>
                <c:pt idx="2105">
                  <c:v>1.0587999999999999E-5</c:v>
                </c:pt>
                <c:pt idx="2106">
                  <c:v>1.0511E-5</c:v>
                </c:pt>
                <c:pt idx="2107">
                  <c:v>1.0434999999999999E-5</c:v>
                </c:pt>
                <c:pt idx="2108">
                  <c:v>1.0359E-5</c:v>
                </c:pt>
                <c:pt idx="2109">
                  <c:v>1.0285000000000001E-5</c:v>
                </c:pt>
                <c:pt idx="2110">
                  <c:v>1.0210000000000001E-5</c:v>
                </c:pt>
                <c:pt idx="2111">
                  <c:v>1.0137E-5</c:v>
                </c:pt>
                <c:pt idx="2112">
                  <c:v>1.0064000000000001E-5</c:v>
                </c:pt>
                <c:pt idx="2113">
                  <c:v>9.9922000000000007E-6</c:v>
                </c:pt>
                <c:pt idx="2114">
                  <c:v>9.9206999999999997E-6</c:v>
                </c:pt>
                <c:pt idx="2115">
                  <c:v>9.8499000000000003E-6</c:v>
                </c:pt>
                <c:pt idx="2116">
                  <c:v>9.7796000000000004E-6</c:v>
                </c:pt>
                <c:pt idx="2117">
                  <c:v>9.7099E-6</c:v>
                </c:pt>
                <c:pt idx="2118">
                  <c:v>9.6408999999999995E-6</c:v>
                </c:pt>
                <c:pt idx="2119">
                  <c:v>9.5724E-6</c:v>
                </c:pt>
                <c:pt idx="2120">
                  <c:v>9.5045000000000002E-6</c:v>
                </c:pt>
                <c:pt idx="2121">
                  <c:v>9.4372E-6</c:v>
                </c:pt>
                <c:pt idx="2122">
                  <c:v>9.3705999999999997E-6</c:v>
                </c:pt>
                <c:pt idx="2123">
                  <c:v>9.3046000000000007E-6</c:v>
                </c:pt>
                <c:pt idx="2124">
                  <c:v>9.2391999999999996E-6</c:v>
                </c:pt>
                <c:pt idx="2125">
                  <c:v>9.1743999999999998E-6</c:v>
                </c:pt>
                <c:pt idx="2126">
                  <c:v>9.1101999999999996E-6</c:v>
                </c:pt>
                <c:pt idx="2127">
                  <c:v>9.0466999999999993E-6</c:v>
                </c:pt>
                <c:pt idx="2128">
                  <c:v>8.9838000000000003E-6</c:v>
                </c:pt>
                <c:pt idx="2129">
                  <c:v>8.9215999999999994E-6</c:v>
                </c:pt>
                <c:pt idx="2130">
                  <c:v>8.8599999999999999E-6</c:v>
                </c:pt>
                <c:pt idx="2131">
                  <c:v>8.799E-6</c:v>
                </c:pt>
                <c:pt idx="2132">
                  <c:v>8.7385999999999996E-6</c:v>
                </c:pt>
                <c:pt idx="2133">
                  <c:v>8.6788999999999992E-6</c:v>
                </c:pt>
                <c:pt idx="2134">
                  <c:v>8.6196999999999998E-6</c:v>
                </c:pt>
                <c:pt idx="2135">
                  <c:v>8.5612000000000003E-6</c:v>
                </c:pt>
                <c:pt idx="2136">
                  <c:v>8.5032000000000002E-6</c:v>
                </c:pt>
                <c:pt idx="2137">
                  <c:v>8.4458999999999999E-6</c:v>
                </c:pt>
                <c:pt idx="2138">
                  <c:v>8.3892999999999995E-6</c:v>
                </c:pt>
                <c:pt idx="2139">
                  <c:v>8.3332000000000001E-6</c:v>
                </c:pt>
                <c:pt idx="2140">
                  <c:v>8.2778000000000006E-6</c:v>
                </c:pt>
                <c:pt idx="2141">
                  <c:v>8.2229000000000005E-6</c:v>
                </c:pt>
                <c:pt idx="2142">
                  <c:v>8.1687000000000002E-6</c:v>
                </c:pt>
                <c:pt idx="2143">
                  <c:v>8.1149999999999994E-6</c:v>
                </c:pt>
                <c:pt idx="2144">
                  <c:v>8.0618999999999998E-6</c:v>
                </c:pt>
                <c:pt idx="2145">
                  <c:v>8.0092999999999997E-6</c:v>
                </c:pt>
                <c:pt idx="2146">
                  <c:v>7.9572999999999992E-6</c:v>
                </c:pt>
                <c:pt idx="2147">
                  <c:v>7.9057999999999998E-6</c:v>
                </c:pt>
                <c:pt idx="2148">
                  <c:v>7.8547999999999997E-6</c:v>
                </c:pt>
                <c:pt idx="2149">
                  <c:v>7.8043000000000008E-6</c:v>
                </c:pt>
                <c:pt idx="2150">
                  <c:v>7.7253000000000004E-6</c:v>
                </c:pt>
                <c:pt idx="2151">
                  <c:v>5.4906999999999998E-6</c:v>
                </c:pt>
                <c:pt idx="2152">
                  <c:v>5.4435999999999999E-6</c:v>
                </c:pt>
                <c:pt idx="2153">
                  <c:v>5.4090999999999996E-6</c:v>
                </c:pt>
                <c:pt idx="2154">
                  <c:v>5.3749E-6</c:v>
                </c:pt>
                <c:pt idx="2155">
                  <c:v>5.3411000000000004E-6</c:v>
                </c:pt>
                <c:pt idx="2156">
                  <c:v>5.3074999999999996E-6</c:v>
                </c:pt>
                <c:pt idx="2157">
                  <c:v>5.2742999999999996E-6</c:v>
                </c:pt>
                <c:pt idx="2158">
                  <c:v>5.2414999999999997E-6</c:v>
                </c:pt>
                <c:pt idx="2159">
                  <c:v>5.2089000000000002E-6</c:v>
                </c:pt>
                <c:pt idx="2160">
                  <c:v>5.1766999999999999E-6</c:v>
                </c:pt>
                <c:pt idx="2161">
                  <c:v>5.1447000000000001E-6</c:v>
                </c:pt>
                <c:pt idx="2162">
                  <c:v>5.1131000000000002E-6</c:v>
                </c:pt>
                <c:pt idx="2163">
                  <c:v>5.0818000000000002E-6</c:v>
                </c:pt>
                <c:pt idx="2164">
                  <c:v>5.0506999999999998E-6</c:v>
                </c:pt>
                <c:pt idx="2165">
                  <c:v>5.0200000000000002E-6</c:v>
                </c:pt>
                <c:pt idx="2166">
                  <c:v>4.9895999999999996E-6</c:v>
                </c:pt>
                <c:pt idx="2167">
                  <c:v>4.9594000000000003E-6</c:v>
                </c:pt>
                <c:pt idx="2168">
                  <c:v>4.9296000000000002E-6</c:v>
                </c:pt>
                <c:pt idx="2169">
                  <c:v>4.8999999999999997E-6</c:v>
                </c:pt>
                <c:pt idx="2170">
                  <c:v>4.8706999999999998E-6</c:v>
                </c:pt>
                <c:pt idx="2171">
                  <c:v>4.8416000000000004E-6</c:v>
                </c:pt>
                <c:pt idx="2172">
                  <c:v>4.8129000000000001E-6</c:v>
                </c:pt>
                <c:pt idx="2173">
                  <c:v>4.7843000000000001E-6</c:v>
                </c:pt>
                <c:pt idx="2174">
                  <c:v>4.7561000000000001E-6</c:v>
                </c:pt>
                <c:pt idx="2175">
                  <c:v>4.7280999999999997E-6</c:v>
                </c:pt>
                <c:pt idx="2176">
                  <c:v>4.7002999999999997E-6</c:v>
                </c:pt>
                <c:pt idx="2177">
                  <c:v>4.6728000000000004E-6</c:v>
                </c:pt>
                <c:pt idx="2178">
                  <c:v>4.6453999999999996E-6</c:v>
                </c:pt>
                <c:pt idx="2179">
                  <c:v>4.6183000000000003E-6</c:v>
                </c:pt>
                <c:pt idx="2180">
                  <c:v>4.5915E-6</c:v>
                </c:pt>
                <c:pt idx="2181">
                  <c:v>4.5647999999999999E-6</c:v>
                </c:pt>
                <c:pt idx="2182">
                  <c:v>4.5383999999999996E-6</c:v>
                </c:pt>
                <c:pt idx="2183">
                  <c:v>4.5121000000000004E-6</c:v>
                </c:pt>
                <c:pt idx="2184">
                  <c:v>4.4861000000000001E-6</c:v>
                </c:pt>
                <c:pt idx="2185">
                  <c:v>4.4603000000000003E-6</c:v>
                </c:pt>
                <c:pt idx="2186">
                  <c:v>4.4345999999999999E-6</c:v>
                </c:pt>
                <c:pt idx="2187">
                  <c:v>4.4092000000000001E-6</c:v>
                </c:pt>
                <c:pt idx="2188">
                  <c:v>4.3839999999999999E-6</c:v>
                </c:pt>
                <c:pt idx="2189">
                  <c:v>4.3590000000000001E-6</c:v>
                </c:pt>
                <c:pt idx="2190">
                  <c:v>4.3341999999999999E-6</c:v>
                </c:pt>
                <c:pt idx="2191">
                  <c:v>4.3096000000000002E-6</c:v>
                </c:pt>
                <c:pt idx="2192">
                  <c:v>4.2852000000000001E-6</c:v>
                </c:pt>
                <c:pt idx="2193">
                  <c:v>4.2610000000000004E-6</c:v>
                </c:pt>
                <c:pt idx="2194">
                  <c:v>4.2369E-6</c:v>
                </c:pt>
                <c:pt idx="2195">
                  <c:v>4.2131000000000004E-6</c:v>
                </c:pt>
                <c:pt idx="2196">
                  <c:v>4.1894000000000001E-6</c:v>
                </c:pt>
                <c:pt idx="2197">
                  <c:v>4.1658E-6</c:v>
                </c:pt>
                <c:pt idx="2198">
                  <c:v>4.1424000000000004E-6</c:v>
                </c:pt>
                <c:pt idx="2199">
                  <c:v>4.1191000000000001E-6</c:v>
                </c:pt>
                <c:pt idx="2200">
                  <c:v>4.0960000000000003E-6</c:v>
                </c:pt>
                <c:pt idx="2201">
                  <c:v>4.0729999999999998E-6</c:v>
                </c:pt>
                <c:pt idx="2202">
                  <c:v>4.0501000000000004E-6</c:v>
                </c:pt>
                <c:pt idx="2203">
                  <c:v>4.0273999999999998E-6</c:v>
                </c:pt>
                <c:pt idx="2204">
                  <c:v>4.0048000000000002E-6</c:v>
                </c:pt>
                <c:pt idx="2205">
                  <c:v>3.9824000000000002E-6</c:v>
                </c:pt>
                <c:pt idx="2206">
                  <c:v>3.765E-6</c:v>
                </c:pt>
                <c:pt idx="2207">
                  <c:v>3.7440000000000001E-6</c:v>
                </c:pt>
                <c:pt idx="2208">
                  <c:v>3.7231E-6</c:v>
                </c:pt>
                <c:pt idx="2209">
                  <c:v>3.7023999999999999E-6</c:v>
                </c:pt>
                <c:pt idx="2210">
                  <c:v>3.6818000000000001E-6</c:v>
                </c:pt>
                <c:pt idx="2211">
                  <c:v>3.6613999999999998E-6</c:v>
                </c:pt>
                <c:pt idx="2212">
                  <c:v>3.6411000000000002E-6</c:v>
                </c:pt>
                <c:pt idx="2213">
                  <c:v>3.6208999999999999E-6</c:v>
                </c:pt>
                <c:pt idx="2214">
                  <c:v>3.6009000000000001E-6</c:v>
                </c:pt>
                <c:pt idx="2215">
                  <c:v>3.5810000000000001E-6</c:v>
                </c:pt>
                <c:pt idx="2216">
                  <c:v>3.5611999999999999E-6</c:v>
                </c:pt>
                <c:pt idx="2217">
                  <c:v>3.5416000000000001E-6</c:v>
                </c:pt>
                <c:pt idx="2218">
                  <c:v>3.5221000000000001E-6</c:v>
                </c:pt>
                <c:pt idx="2219">
                  <c:v>3.5026999999999999E-6</c:v>
                </c:pt>
                <c:pt idx="2220">
                  <c:v>3.4834E-6</c:v>
                </c:pt>
                <c:pt idx="2221">
                  <c:v>3.4643E-6</c:v>
                </c:pt>
                <c:pt idx="2222">
                  <c:v>3.4452999999999999E-6</c:v>
                </c:pt>
                <c:pt idx="2223">
                  <c:v>3.4265000000000001E-6</c:v>
                </c:pt>
                <c:pt idx="2224">
                  <c:v>3.4077E-6</c:v>
                </c:pt>
                <c:pt idx="2225">
                  <c:v>3.3890999999999999E-6</c:v>
                </c:pt>
                <c:pt idx="2226">
                  <c:v>3.3706E-6</c:v>
                </c:pt>
                <c:pt idx="2227">
                  <c:v>3.3523000000000001E-6</c:v>
                </c:pt>
                <c:pt idx="2228">
                  <c:v>3.3340000000000002E-6</c:v>
                </c:pt>
                <c:pt idx="2229">
                  <c:v>3.3158999999999999E-6</c:v>
                </c:pt>
                <c:pt idx="2230">
                  <c:v>3.298E-6</c:v>
                </c:pt>
                <c:pt idx="2231">
                  <c:v>3.2801000000000002E-6</c:v>
                </c:pt>
                <c:pt idx="2232">
                  <c:v>3.2623999999999999E-6</c:v>
                </c:pt>
                <c:pt idx="2233">
                  <c:v>3.2447999999999998E-6</c:v>
                </c:pt>
                <c:pt idx="2234">
                  <c:v>3.2273E-6</c:v>
                </c:pt>
                <c:pt idx="2235">
                  <c:v>3.2099E-6</c:v>
                </c:pt>
                <c:pt idx="2236">
                  <c:v>3.1926999999999999E-6</c:v>
                </c:pt>
                <c:pt idx="2237">
                  <c:v>3.1756000000000001E-6</c:v>
                </c:pt>
                <c:pt idx="2238">
                  <c:v>3.1586000000000001E-6</c:v>
                </c:pt>
                <c:pt idx="2239">
                  <c:v>3.1418000000000001E-6</c:v>
                </c:pt>
                <c:pt idx="2240">
                  <c:v>3.1250999999999999E-6</c:v>
                </c:pt>
                <c:pt idx="2241">
                  <c:v>3.1084000000000002E-6</c:v>
                </c:pt>
                <c:pt idx="2242">
                  <c:v>3.0919E-6</c:v>
                </c:pt>
                <c:pt idx="2243">
                  <c:v>3.0755E-6</c:v>
                </c:pt>
                <c:pt idx="2244">
                  <c:v>3.0591999999999999E-6</c:v>
                </c:pt>
                <c:pt idx="2245">
                  <c:v>3.0429999999999999E-6</c:v>
                </c:pt>
                <c:pt idx="2246">
                  <c:v>3.0269000000000002E-6</c:v>
                </c:pt>
                <c:pt idx="2247">
                  <c:v>3.0108999999999998E-6</c:v>
                </c:pt>
                <c:pt idx="2248">
                  <c:v>2.9948999999999999E-6</c:v>
                </c:pt>
                <c:pt idx="2249">
                  <c:v>2.9790000000000002E-6</c:v>
                </c:pt>
                <c:pt idx="2250">
                  <c:v>2.9631999999999999E-6</c:v>
                </c:pt>
                <c:pt idx="2251">
                  <c:v>2.9475000000000002E-6</c:v>
                </c:pt>
                <c:pt idx="2252">
                  <c:v>2.9318E-6</c:v>
                </c:pt>
                <c:pt idx="2253">
                  <c:v>2.9160999999999999E-6</c:v>
                </c:pt>
                <c:pt idx="2254">
                  <c:v>2.9005E-6</c:v>
                </c:pt>
                <c:pt idx="2255">
                  <c:v>2.8849000000000001E-6</c:v>
                </c:pt>
                <c:pt idx="2256">
                  <c:v>2.8694E-6</c:v>
                </c:pt>
                <c:pt idx="2257">
                  <c:v>2.8538999999999999E-6</c:v>
                </c:pt>
                <c:pt idx="2258">
                  <c:v>2.8383999999999998E-6</c:v>
                </c:pt>
                <c:pt idx="2259">
                  <c:v>2.8229999999999999E-6</c:v>
                </c:pt>
                <c:pt idx="2260">
                  <c:v>2.8076E-6</c:v>
                </c:pt>
                <c:pt idx="2261">
                  <c:v>2.7922000000000001E-6</c:v>
                </c:pt>
                <c:pt idx="2262">
                  <c:v>2.7769E-6</c:v>
                </c:pt>
                <c:pt idx="2263">
                  <c:v>2.7615000000000002E-6</c:v>
                </c:pt>
                <c:pt idx="2264">
                  <c:v>2.7462999999999999E-6</c:v>
                </c:pt>
                <c:pt idx="2265">
                  <c:v>2.7310000000000002E-6</c:v>
                </c:pt>
                <c:pt idx="2266">
                  <c:v>2.7157999999999999E-6</c:v>
                </c:pt>
                <c:pt idx="2267">
                  <c:v>2.7006E-6</c:v>
                </c:pt>
                <c:pt idx="2268">
                  <c:v>2.6855E-6</c:v>
                </c:pt>
                <c:pt idx="2269">
                  <c:v>2.6703999999999999E-6</c:v>
                </c:pt>
                <c:pt idx="2270">
                  <c:v>2.4150000000000002E-6</c:v>
                </c:pt>
                <c:pt idx="2271">
                  <c:v>2.4014E-6</c:v>
                </c:pt>
                <c:pt idx="2272">
                  <c:v>2.3877E-6</c:v>
                </c:pt>
                <c:pt idx="2273">
                  <c:v>2.3740999999999999E-6</c:v>
                </c:pt>
                <c:pt idx="2274">
                  <c:v>2.3605999999999999E-6</c:v>
                </c:pt>
                <c:pt idx="2275">
                  <c:v>2.3470999999999999E-6</c:v>
                </c:pt>
                <c:pt idx="2276">
                  <c:v>2.3336E-6</c:v>
                </c:pt>
                <c:pt idx="2277">
                  <c:v>2.3201999999999998E-6</c:v>
                </c:pt>
                <c:pt idx="2278">
                  <c:v>2.3068999999999999E-6</c:v>
                </c:pt>
                <c:pt idx="2279">
                  <c:v>2.2935999999999999E-6</c:v>
                </c:pt>
                <c:pt idx="2280">
                  <c:v>2.2803E-6</c:v>
                </c:pt>
                <c:pt idx="2281">
                  <c:v>2.2670999999999999E-6</c:v>
                </c:pt>
                <c:pt idx="2282">
                  <c:v>2.2539999999999999E-6</c:v>
                </c:pt>
                <c:pt idx="2283">
                  <c:v>2.2409E-6</c:v>
                </c:pt>
                <c:pt idx="2284">
                  <c:v>2.2278000000000001E-6</c:v>
                </c:pt>
                <c:pt idx="2285">
                  <c:v>2.2148E-6</c:v>
                </c:pt>
                <c:pt idx="2286">
                  <c:v>2.2017999999999998E-6</c:v>
                </c:pt>
                <c:pt idx="2287">
                  <c:v>2.1888999999999999E-6</c:v>
                </c:pt>
                <c:pt idx="2288">
                  <c:v>2.1759000000000002E-6</c:v>
                </c:pt>
                <c:pt idx="2289">
                  <c:v>2.1629999999999999E-6</c:v>
                </c:pt>
                <c:pt idx="2290">
                  <c:v>2.1502000000000002E-6</c:v>
                </c:pt>
                <c:pt idx="2291">
                  <c:v>2.1374000000000001E-6</c:v>
                </c:pt>
                <c:pt idx="2292">
                  <c:v>2.1246E-6</c:v>
                </c:pt>
                <c:pt idx="2293">
                  <c:v>2.1117999999999998E-6</c:v>
                </c:pt>
                <c:pt idx="2294">
                  <c:v>2.0990999999999999E-6</c:v>
                </c:pt>
                <c:pt idx="2295">
                  <c:v>2.0864E-6</c:v>
                </c:pt>
                <c:pt idx="2296">
                  <c:v>2.0737000000000002E-6</c:v>
                </c:pt>
                <c:pt idx="2297">
                  <c:v>2.0611000000000001E-6</c:v>
                </c:pt>
                <c:pt idx="2298">
                  <c:v>2.0486000000000002E-6</c:v>
                </c:pt>
                <c:pt idx="2299">
                  <c:v>2.0360000000000001E-6</c:v>
                </c:pt>
                <c:pt idx="2300">
                  <c:v>2.0236E-6</c:v>
                </c:pt>
                <c:pt idx="2301">
                  <c:v>2.0111000000000001E-6</c:v>
                </c:pt>
                <c:pt idx="2302">
                  <c:v>1.9987999999999998E-6</c:v>
                </c:pt>
                <c:pt idx="2303">
                  <c:v>1.9864000000000002E-6</c:v>
                </c:pt>
                <c:pt idx="2304">
                  <c:v>1.9742000000000001E-6</c:v>
                </c:pt>
                <c:pt idx="2305">
                  <c:v>1.9618999999999998E-6</c:v>
                </c:pt>
                <c:pt idx="2306">
                  <c:v>1.9497000000000002E-6</c:v>
                </c:pt>
                <c:pt idx="2307">
                  <c:v>1.9375999999999999E-6</c:v>
                </c:pt>
                <c:pt idx="2308">
                  <c:v>1.9255E-6</c:v>
                </c:pt>
                <c:pt idx="2309">
                  <c:v>1.9134000000000002E-6</c:v>
                </c:pt>
                <c:pt idx="2310">
                  <c:v>1.9013999999999999E-6</c:v>
                </c:pt>
                <c:pt idx="2311">
                  <c:v>1.8894000000000001E-6</c:v>
                </c:pt>
                <c:pt idx="2312">
                  <c:v>1.8775E-6</c:v>
                </c:pt>
                <c:pt idx="2313">
                  <c:v>1.8656E-6</c:v>
                </c:pt>
                <c:pt idx="2314">
                  <c:v>1.8537999999999999E-6</c:v>
                </c:pt>
                <c:pt idx="2315">
                  <c:v>1.8419999999999999E-6</c:v>
                </c:pt>
                <c:pt idx="2316">
                  <c:v>1.8303000000000001E-6</c:v>
                </c:pt>
                <c:pt idx="2317">
                  <c:v>1.8186E-6</c:v>
                </c:pt>
                <c:pt idx="2318">
                  <c:v>1.807E-6</c:v>
                </c:pt>
                <c:pt idx="2319">
                  <c:v>1.7955E-6</c:v>
                </c:pt>
                <c:pt idx="2320">
                  <c:v>1.784E-6</c:v>
                </c:pt>
                <c:pt idx="2321">
                  <c:v>1.7725E-6</c:v>
                </c:pt>
                <c:pt idx="2322">
                  <c:v>1.7611E-6</c:v>
                </c:pt>
                <c:pt idx="2323">
                  <c:v>1.7497E-6</c:v>
                </c:pt>
                <c:pt idx="2324">
                  <c:v>1.7383999999999999E-6</c:v>
                </c:pt>
                <c:pt idx="2325">
                  <c:v>1.7270999999999999E-6</c:v>
                </c:pt>
                <c:pt idx="2326">
                  <c:v>1.7157999999999999E-6</c:v>
                </c:pt>
                <c:pt idx="2327">
                  <c:v>1.7044999999999999E-6</c:v>
                </c:pt>
                <c:pt idx="2328">
                  <c:v>1.6932999999999999E-6</c:v>
                </c:pt>
                <c:pt idx="2329">
                  <c:v>1.6821E-6</c:v>
                </c:pt>
                <c:pt idx="2330">
                  <c:v>1.6709E-6</c:v>
                </c:pt>
                <c:pt idx="2331">
                  <c:v>1.6597E-6</c:v>
                </c:pt>
                <c:pt idx="2332">
                  <c:v>1.6486E-6</c:v>
                </c:pt>
                <c:pt idx="2333">
                  <c:v>1.6376E-6</c:v>
                </c:pt>
                <c:pt idx="2334">
                  <c:v>1.6266E-6</c:v>
                </c:pt>
                <c:pt idx="2335">
                  <c:v>1.6156E-6</c:v>
                </c:pt>
                <c:pt idx="2336">
                  <c:v>1.6047000000000001E-6</c:v>
                </c:pt>
                <c:pt idx="2337">
                  <c:v>1.5939000000000001E-6</c:v>
                </c:pt>
                <c:pt idx="2338">
                  <c:v>1.5830999999999999E-6</c:v>
                </c:pt>
                <c:pt idx="2339">
                  <c:v>1.5723E-6</c:v>
                </c:pt>
                <c:pt idx="2340">
                  <c:v>1.5617E-6</c:v>
                </c:pt>
                <c:pt idx="2341">
                  <c:v>1.5510000000000001E-6</c:v>
                </c:pt>
                <c:pt idx="2342">
                  <c:v>1.5403999999999999E-6</c:v>
                </c:pt>
                <c:pt idx="2343">
                  <c:v>1.5299E-6</c:v>
                </c:pt>
                <c:pt idx="2344">
                  <c:v>1.5194E-6</c:v>
                </c:pt>
                <c:pt idx="2345">
                  <c:v>1.5090000000000001E-6</c:v>
                </c:pt>
                <c:pt idx="2346">
                  <c:v>1.4985999999999999E-6</c:v>
                </c:pt>
                <c:pt idx="2347">
                  <c:v>1.4883E-6</c:v>
                </c:pt>
                <c:pt idx="2348">
                  <c:v>1.4780000000000001E-6</c:v>
                </c:pt>
                <c:pt idx="2349">
                  <c:v>1.4677999999999999E-6</c:v>
                </c:pt>
                <c:pt idx="2350">
                  <c:v>1.4575E-6</c:v>
                </c:pt>
                <c:pt idx="2351">
                  <c:v>1.4473999999999999E-6</c:v>
                </c:pt>
                <c:pt idx="2352">
                  <c:v>1.4372E-6</c:v>
                </c:pt>
                <c:pt idx="2353">
                  <c:v>1.4271000000000001E-6</c:v>
                </c:pt>
                <c:pt idx="2354">
                  <c:v>1.4171E-6</c:v>
                </c:pt>
                <c:pt idx="2355">
                  <c:v>1.407E-6</c:v>
                </c:pt>
                <c:pt idx="2356">
                  <c:v>1.3969999999999999E-6</c:v>
                </c:pt>
                <c:pt idx="2357">
                  <c:v>1.3871E-6</c:v>
                </c:pt>
                <c:pt idx="2358">
                  <c:v>1.3771999999999999E-6</c:v>
                </c:pt>
                <c:pt idx="2359">
                  <c:v>1.3673E-6</c:v>
                </c:pt>
                <c:pt idx="2360">
                  <c:v>1.3573999999999999E-6</c:v>
                </c:pt>
                <c:pt idx="2361">
                  <c:v>1.3477E-6</c:v>
                </c:pt>
                <c:pt idx="2362">
                  <c:v>1.3378999999999999E-6</c:v>
                </c:pt>
                <c:pt idx="2363">
                  <c:v>1.3282E-6</c:v>
                </c:pt>
                <c:pt idx="2364">
                  <c:v>1.3186E-6</c:v>
                </c:pt>
                <c:pt idx="2365">
                  <c:v>1.3090000000000001E-6</c:v>
                </c:pt>
                <c:pt idx="2366">
                  <c:v>1.2995E-6</c:v>
                </c:pt>
                <c:pt idx="2367">
                  <c:v>1.2899999999999999E-6</c:v>
                </c:pt>
                <c:pt idx="2368">
                  <c:v>1.2806000000000001E-6</c:v>
                </c:pt>
                <c:pt idx="2369">
                  <c:v>1.2712E-6</c:v>
                </c:pt>
                <c:pt idx="2370">
                  <c:v>1.2617999999999999E-6</c:v>
                </c:pt>
                <c:pt idx="2371">
                  <c:v>1.2526000000000001E-6</c:v>
                </c:pt>
                <c:pt idx="2372">
                  <c:v>1.2433E-6</c:v>
                </c:pt>
                <c:pt idx="2373">
                  <c:v>1.2341E-6</c:v>
                </c:pt>
                <c:pt idx="2374">
                  <c:v>1.2249999999999999E-6</c:v>
                </c:pt>
                <c:pt idx="2375">
                  <c:v>1.2159000000000001E-6</c:v>
                </c:pt>
                <c:pt idx="2376">
                  <c:v>1.2069E-6</c:v>
                </c:pt>
                <c:pt idx="2377">
                  <c:v>1.1978E-6</c:v>
                </c:pt>
                <c:pt idx="2378">
                  <c:v>1.1889E-6</c:v>
                </c:pt>
                <c:pt idx="2379">
                  <c:v>1.1799999999999999E-6</c:v>
                </c:pt>
                <c:pt idx="2380">
                  <c:v>1.1711000000000001E-6</c:v>
                </c:pt>
                <c:pt idx="2381">
                  <c:v>1.1623000000000001E-6</c:v>
                </c:pt>
                <c:pt idx="2382">
                  <c:v>1.1536000000000001E-6</c:v>
                </c:pt>
                <c:pt idx="2383">
                  <c:v>1.1449E-6</c:v>
                </c:pt>
                <c:pt idx="2384">
                  <c:v>1.1363E-6</c:v>
                </c:pt>
                <c:pt idx="2385">
                  <c:v>1.1277E-6</c:v>
                </c:pt>
                <c:pt idx="2386">
                  <c:v>1.1192E-6</c:v>
                </c:pt>
                <c:pt idx="2387">
                  <c:v>1.1107E-6</c:v>
                </c:pt>
                <c:pt idx="2388">
                  <c:v>1.1023E-6</c:v>
                </c:pt>
                <c:pt idx="2389">
                  <c:v>1.0939E-6</c:v>
                </c:pt>
                <c:pt idx="2390">
                  <c:v>1.0856E-6</c:v>
                </c:pt>
                <c:pt idx="2391">
                  <c:v>1.0773E-6</c:v>
                </c:pt>
                <c:pt idx="2392">
                  <c:v>1.0691000000000001E-6</c:v>
                </c:pt>
                <c:pt idx="2393">
                  <c:v>1.0609000000000001E-6</c:v>
                </c:pt>
                <c:pt idx="2394">
                  <c:v>1.0527999999999999E-6</c:v>
                </c:pt>
                <c:pt idx="2395">
                  <c:v>1.0447999999999999E-6</c:v>
                </c:pt>
                <c:pt idx="2396">
                  <c:v>1.0367E-6</c:v>
                </c:pt>
                <c:pt idx="2397">
                  <c:v>1.0288E-6</c:v>
                </c:pt>
                <c:pt idx="2398">
                  <c:v>1.0209E-6</c:v>
                </c:pt>
                <c:pt idx="2399">
                  <c:v>1.0130000000000001E-6</c:v>
                </c:pt>
                <c:pt idx="2400">
                  <c:v>1.0051999999999999E-6</c:v>
                </c:pt>
                <c:pt idx="2401">
                  <c:v>9.9742999999999995E-7</c:v>
                </c:pt>
                <c:pt idx="2402">
                  <c:v>9.8974000000000007E-7</c:v>
                </c:pt>
                <c:pt idx="2403">
                  <c:v>9.8209000000000003E-7</c:v>
                </c:pt>
                <c:pt idx="2404">
                  <c:v>9.7451000000000001E-7</c:v>
                </c:pt>
                <c:pt idx="2405">
                  <c:v>9.6697000000000004E-7</c:v>
                </c:pt>
                <c:pt idx="2406">
                  <c:v>9.5950000000000009E-7</c:v>
                </c:pt>
                <c:pt idx="2407">
                  <c:v>9.5208000000000004E-7</c:v>
                </c:pt>
                <c:pt idx="2408">
                  <c:v>9.4470999999999999E-7</c:v>
                </c:pt>
                <c:pt idx="2409">
                  <c:v>9.3740000000000002E-7</c:v>
                </c:pt>
                <c:pt idx="2410">
                  <c:v>9.3014000000000004E-7</c:v>
                </c:pt>
                <c:pt idx="2411">
                  <c:v>9.2294000000000003E-7</c:v>
                </c:pt>
                <c:pt idx="2412">
                  <c:v>9.1579999999999998E-7</c:v>
                </c:pt>
                <c:pt idx="2413">
                  <c:v>9.0871000000000004E-7</c:v>
                </c:pt>
                <c:pt idx="2414">
                  <c:v>9.0167E-7</c:v>
                </c:pt>
                <c:pt idx="2415">
                  <c:v>8.9469000000000003E-7</c:v>
                </c:pt>
                <c:pt idx="2416">
                  <c:v>8.8777000000000001E-7</c:v>
                </c:pt>
                <c:pt idx="2417">
                  <c:v>8.8089000000000005E-7</c:v>
                </c:pt>
                <c:pt idx="2418">
                  <c:v>8.7407000000000004E-7</c:v>
                </c:pt>
                <c:pt idx="2419">
                  <c:v>8.6730000000000004E-7</c:v>
                </c:pt>
                <c:pt idx="2420">
                  <c:v>8.6056999999999998E-7</c:v>
                </c:pt>
                <c:pt idx="2421">
                  <c:v>8.5389000000000003E-7</c:v>
                </c:pt>
                <c:pt idx="2422">
                  <c:v>8.4725999999999998E-7</c:v>
                </c:pt>
                <c:pt idx="2423">
                  <c:v>8.4068000000000003E-7</c:v>
                </c:pt>
                <c:pt idx="2424">
                  <c:v>8.3414000000000003E-7</c:v>
                </c:pt>
                <c:pt idx="2425">
                  <c:v>8.2765000000000003E-7</c:v>
                </c:pt>
                <c:pt idx="2426">
                  <c:v>8.2121000000000003E-7</c:v>
                </c:pt>
                <c:pt idx="2427">
                  <c:v>8.1480999999999998E-7</c:v>
                </c:pt>
                <c:pt idx="2428">
                  <c:v>8.0844999999999996E-7</c:v>
                </c:pt>
                <c:pt idx="2429">
                  <c:v>8.0213E-7</c:v>
                </c:pt>
                <c:pt idx="2430">
                  <c:v>7.9586000000000003E-7</c:v>
                </c:pt>
                <c:pt idx="2431">
                  <c:v>7.8963000000000001E-7</c:v>
                </c:pt>
                <c:pt idx="2432">
                  <c:v>7.8344000000000003E-7</c:v>
                </c:pt>
                <c:pt idx="2433">
                  <c:v>7.7728999999999999E-7</c:v>
                </c:pt>
                <c:pt idx="2434">
                  <c:v>7.7118999999999996E-7</c:v>
                </c:pt>
                <c:pt idx="2435">
                  <c:v>7.6512999999999997E-7</c:v>
                </c:pt>
                <c:pt idx="2436">
                  <c:v>7.5911999999999998E-7</c:v>
                </c:pt>
                <c:pt idx="2437">
                  <c:v>7.5316E-7</c:v>
                </c:pt>
                <c:pt idx="2438">
                  <c:v>7.4725999999999998E-7</c:v>
                </c:pt>
                <c:pt idx="2439">
                  <c:v>7.4140999999999997E-7</c:v>
                </c:pt>
                <c:pt idx="2440">
                  <c:v>7.3562000000000002E-7</c:v>
                </c:pt>
                <c:pt idx="2441">
                  <c:v>7.2989000000000003E-7</c:v>
                </c:pt>
                <c:pt idx="2442">
                  <c:v>7.2422000000000001E-7</c:v>
                </c:pt>
                <c:pt idx="2443">
                  <c:v>7.1860999999999995E-7</c:v>
                </c:pt>
                <c:pt idx="2444">
                  <c:v>7.1307000000000002E-7</c:v>
                </c:pt>
                <c:pt idx="2445">
                  <c:v>7.0757999999999999E-7</c:v>
                </c:pt>
                <c:pt idx="2446">
                  <c:v>7.0215000000000002E-7</c:v>
                </c:pt>
                <c:pt idx="2447">
                  <c:v>6.9678000000000002E-7</c:v>
                </c:pt>
                <c:pt idx="2448">
                  <c:v>6.9146000000000003E-7</c:v>
                </c:pt>
                <c:pt idx="2449">
                  <c:v>6.8619999999999999E-7</c:v>
                </c:pt>
                <c:pt idx="2450">
                  <c:v>6.8100000000000002E-7</c:v>
                </c:pt>
                <c:pt idx="2451">
                  <c:v>6.7584E-7</c:v>
                </c:pt>
                <c:pt idx="2452">
                  <c:v>6.7074000000000004E-7</c:v>
                </c:pt>
                <c:pt idx="2453">
                  <c:v>6.6568999999999997E-7</c:v>
                </c:pt>
                <c:pt idx="2454">
                  <c:v>6.6067999999999996E-7</c:v>
                </c:pt>
                <c:pt idx="2455">
                  <c:v>6.5572000000000005E-7</c:v>
                </c:pt>
                <c:pt idx="2456">
                  <c:v>6.5081000000000004E-7</c:v>
                </c:pt>
                <c:pt idx="2457">
                  <c:v>6.4595000000000004E-7</c:v>
                </c:pt>
                <c:pt idx="2458">
                  <c:v>6.4112999999999997E-7</c:v>
                </c:pt>
                <c:pt idx="2459">
                  <c:v>6.3636000000000002E-7</c:v>
                </c:pt>
                <c:pt idx="2460">
                  <c:v>6.3163E-7</c:v>
                </c:pt>
                <c:pt idx="2461">
                  <c:v>6.2694000000000003E-7</c:v>
                </c:pt>
                <c:pt idx="2462">
                  <c:v>5.3063000000000003E-7</c:v>
                </c:pt>
                <c:pt idx="2463">
                  <c:v>5.1096000000000002E-7</c:v>
                </c:pt>
                <c:pt idx="2464">
                  <c:v>5.0719999999999999E-7</c:v>
                </c:pt>
                <c:pt idx="2465">
                  <c:v>5.0347000000000005E-7</c:v>
                </c:pt>
                <c:pt idx="2466">
                  <c:v>4.9978000000000005E-7</c:v>
                </c:pt>
                <c:pt idx="2467">
                  <c:v>4.9612999999999998E-7</c:v>
                </c:pt>
                <c:pt idx="2468">
                  <c:v>4.9251999999999997E-7</c:v>
                </c:pt>
                <c:pt idx="2469">
                  <c:v>4.8894999999999999E-7</c:v>
                </c:pt>
                <c:pt idx="2470">
                  <c:v>4.8541E-7</c:v>
                </c:pt>
                <c:pt idx="2471">
                  <c:v>4.8192000000000002E-7</c:v>
                </c:pt>
                <c:pt idx="2472">
                  <c:v>4.7845000000000005E-7</c:v>
                </c:pt>
                <c:pt idx="2473">
                  <c:v>4.7501999999999997E-7</c:v>
                </c:pt>
                <c:pt idx="2474">
                  <c:v>4.7161999999999998E-7</c:v>
                </c:pt>
                <c:pt idx="2475">
                  <c:v>4.6824999999999997E-7</c:v>
                </c:pt>
                <c:pt idx="2476">
                  <c:v>4.5158000000000002E-7</c:v>
                </c:pt>
                <c:pt idx="2477">
                  <c:v>4.4836000000000003E-7</c:v>
                </c:pt>
                <c:pt idx="2478">
                  <c:v>4.4516E-7</c:v>
                </c:pt>
                <c:pt idx="2479">
                  <c:v>4.4199E-7</c:v>
                </c:pt>
                <c:pt idx="2480">
                  <c:v>4.3884999999999999E-7</c:v>
                </c:pt>
                <c:pt idx="2481">
                  <c:v>4.3573E-7</c:v>
                </c:pt>
                <c:pt idx="2482">
                  <c:v>4.3263999999999999E-7</c:v>
                </c:pt>
                <c:pt idx="2483">
                  <c:v>4.2957E-7</c:v>
                </c:pt>
                <c:pt idx="2484">
                  <c:v>4.2653E-7</c:v>
                </c:pt>
                <c:pt idx="2485">
                  <c:v>4.1479000000000002E-7</c:v>
                </c:pt>
                <c:pt idx="2486">
                  <c:v>4.1186999999999999E-7</c:v>
                </c:pt>
                <c:pt idx="2487">
                  <c:v>4.0896999999999999E-7</c:v>
                </c:pt>
                <c:pt idx="2488">
                  <c:v>4.0610000000000002E-7</c:v>
                </c:pt>
                <c:pt idx="2489">
                  <c:v>3.9938000000000002E-7</c:v>
                </c:pt>
                <c:pt idx="2490">
                  <c:v>3.9658999999999998E-7</c:v>
                </c:pt>
                <c:pt idx="2491">
                  <c:v>3.9382000000000002E-7</c:v>
                </c:pt>
                <c:pt idx="2492">
                  <c:v>3.9107999999999998E-7</c:v>
                </c:pt>
                <c:pt idx="2493">
                  <c:v>3.8836999999999998E-7</c:v>
                </c:pt>
                <c:pt idx="2494">
                  <c:v>3.8569000000000001E-7</c:v>
                </c:pt>
                <c:pt idx="2495">
                  <c:v>3.8303000000000001E-7</c:v>
                </c:pt>
                <c:pt idx="2496">
                  <c:v>3.8039999999999999E-7</c:v>
                </c:pt>
                <c:pt idx="2497">
                  <c:v>3.7780000000000001E-7</c:v>
                </c:pt>
                <c:pt idx="2498">
                  <c:v>3.7523000000000001E-7</c:v>
                </c:pt>
                <c:pt idx="2499">
                  <c:v>3.7268999999999998E-7</c:v>
                </c:pt>
                <c:pt idx="2500">
                  <c:v>3.7016999999999999E-7</c:v>
                </c:pt>
                <c:pt idx="2501">
                  <c:v>3.6768000000000002E-7</c:v>
                </c:pt>
                <c:pt idx="2502">
                  <c:v>3.6523E-7</c:v>
                </c:pt>
                <c:pt idx="2503">
                  <c:v>3.6278999999999998E-7</c:v>
                </c:pt>
                <c:pt idx="2504">
                  <c:v>3.6021999999999998E-7</c:v>
                </c:pt>
                <c:pt idx="2505">
                  <c:v>3.5783999999999998E-7</c:v>
                </c:pt>
                <c:pt idx="2506">
                  <c:v>3.4952999999999998E-7</c:v>
                </c:pt>
                <c:pt idx="2507">
                  <c:v>3.4723999999999998E-7</c:v>
                </c:pt>
                <c:pt idx="2508">
                  <c:v>3.3968999999999999E-7</c:v>
                </c:pt>
                <c:pt idx="2509">
                  <c:v>3.3748999999999999E-7</c:v>
                </c:pt>
                <c:pt idx="2510">
                  <c:v>3.3531E-7</c:v>
                </c:pt>
                <c:pt idx="2511">
                  <c:v>3.3316E-7</c:v>
                </c:pt>
                <c:pt idx="2512">
                  <c:v>3.227E-7</c:v>
                </c:pt>
                <c:pt idx="2513">
                  <c:v>3.1311999999999999E-7</c:v>
                </c:pt>
                <c:pt idx="2514">
                  <c:v>3.1114000000000002E-7</c:v>
                </c:pt>
                <c:pt idx="2515">
                  <c:v>3.0917000000000001E-7</c:v>
                </c:pt>
                <c:pt idx="2516">
                  <c:v>3.0722999999999998E-7</c:v>
                </c:pt>
                <c:pt idx="2517">
                  <c:v>3.0530000000000001E-7</c:v>
                </c:pt>
                <c:pt idx="2518">
                  <c:v>3.0339000000000002E-7</c:v>
                </c:pt>
                <c:pt idx="2519">
                  <c:v>3.0149999999999999E-7</c:v>
                </c:pt>
                <c:pt idx="2520">
                  <c:v>2.9962999999999999E-7</c:v>
                </c:pt>
                <c:pt idx="2521">
                  <c:v>2.9777E-7</c:v>
                </c:pt>
                <c:pt idx="2522">
                  <c:v>2.9592999999999998E-7</c:v>
                </c:pt>
                <c:pt idx="2523">
                  <c:v>2.9410999999999998E-7</c:v>
                </c:pt>
                <c:pt idx="2524">
                  <c:v>2.9231E-7</c:v>
                </c:pt>
                <c:pt idx="2525">
                  <c:v>2.9051999999999998E-7</c:v>
                </c:pt>
                <c:pt idx="2526">
                  <c:v>2.8874999999999999E-7</c:v>
                </c:pt>
                <c:pt idx="2527">
                  <c:v>2.8700000000000002E-7</c:v>
                </c:pt>
                <c:pt idx="2528">
                  <c:v>2.8526E-7</c:v>
                </c:pt>
                <c:pt idx="2529">
                  <c:v>2.8354000000000001E-7</c:v>
                </c:pt>
                <c:pt idx="2530">
                  <c:v>2.8183999999999999E-7</c:v>
                </c:pt>
                <c:pt idx="2531">
                  <c:v>2.8015999999999999E-7</c:v>
                </c:pt>
                <c:pt idx="2532">
                  <c:v>2.7849E-7</c:v>
                </c:pt>
                <c:pt idx="2533">
                  <c:v>2.7683999999999998E-7</c:v>
                </c:pt>
                <c:pt idx="2534">
                  <c:v>2.7520999999999999E-7</c:v>
                </c:pt>
                <c:pt idx="2535">
                  <c:v>2.7360000000000001E-7</c:v>
                </c:pt>
                <c:pt idx="2536">
                  <c:v>2.72E-7</c:v>
                </c:pt>
                <c:pt idx="2537">
                  <c:v>2.7041E-7</c:v>
                </c:pt>
                <c:pt idx="2538">
                  <c:v>2.6884000000000002E-7</c:v>
                </c:pt>
                <c:pt idx="2539">
                  <c:v>2.6729000000000001E-7</c:v>
                </c:pt>
                <c:pt idx="2540">
                  <c:v>2.6575000000000001E-7</c:v>
                </c:pt>
                <c:pt idx="2541">
                  <c:v>2.6422999999999998E-7</c:v>
                </c:pt>
                <c:pt idx="2542">
                  <c:v>2.6272000000000001E-7</c:v>
                </c:pt>
                <c:pt idx="2543">
                  <c:v>2.6122000000000001E-7</c:v>
                </c:pt>
                <c:pt idx="2544">
                  <c:v>2.5973000000000001E-7</c:v>
                </c:pt>
                <c:pt idx="2545">
                  <c:v>2.5825999999999998E-7</c:v>
                </c:pt>
                <c:pt idx="2546">
                  <c:v>2.5679000000000001E-7</c:v>
                </c:pt>
                <c:pt idx="2547">
                  <c:v>2.5533E-7</c:v>
                </c:pt>
                <c:pt idx="2548">
                  <c:v>2.5389000000000001E-7</c:v>
                </c:pt>
                <c:pt idx="2549">
                  <c:v>2.5245000000000001E-7</c:v>
                </c:pt>
                <c:pt idx="2550">
                  <c:v>2.5101999999999998E-7</c:v>
                </c:pt>
                <c:pt idx="2551">
                  <c:v>2.4959E-7</c:v>
                </c:pt>
                <c:pt idx="2552">
                  <c:v>2.4817999999999999E-7</c:v>
                </c:pt>
                <c:pt idx="2553">
                  <c:v>2.4676999999999998E-7</c:v>
                </c:pt>
                <c:pt idx="2554">
                  <c:v>2.4536999999999998E-7</c:v>
                </c:pt>
                <c:pt idx="2555">
                  <c:v>2.4396999999999998E-7</c:v>
                </c:pt>
                <c:pt idx="2556">
                  <c:v>2.4259E-7</c:v>
                </c:pt>
                <c:pt idx="2557">
                  <c:v>2.4120999999999997E-7</c:v>
                </c:pt>
                <c:pt idx="2558">
                  <c:v>2.3984000000000001E-7</c:v>
                </c:pt>
                <c:pt idx="2559">
                  <c:v>2.3848E-7</c:v>
                </c:pt>
                <c:pt idx="2560">
                  <c:v>2.3713000000000001E-7</c:v>
                </c:pt>
                <c:pt idx="2561">
                  <c:v>2.3579E-7</c:v>
                </c:pt>
                <c:pt idx="2562">
                  <c:v>2.3446E-7</c:v>
                </c:pt>
                <c:pt idx="2563">
                  <c:v>2.3314000000000001E-7</c:v>
                </c:pt>
                <c:pt idx="2564">
                  <c:v>2.3181999999999999E-7</c:v>
                </c:pt>
                <c:pt idx="2565">
                  <c:v>2.3052E-7</c:v>
                </c:pt>
                <c:pt idx="2566">
                  <c:v>2.2922000000000001E-7</c:v>
                </c:pt>
                <c:pt idx="2567">
                  <c:v>2.2793999999999999E-7</c:v>
                </c:pt>
                <c:pt idx="2568">
                  <c:v>2.2665999999999999E-7</c:v>
                </c:pt>
                <c:pt idx="2569">
                  <c:v>2.2538E-7</c:v>
                </c:pt>
                <c:pt idx="2570">
                  <c:v>2.2412E-7</c:v>
                </c:pt>
                <c:pt idx="2571">
                  <c:v>2.2286E-7</c:v>
                </c:pt>
                <c:pt idx="2572">
                  <c:v>2.2162E-7</c:v>
                </c:pt>
                <c:pt idx="2573">
                  <c:v>2.2037000000000001E-7</c:v>
                </c:pt>
                <c:pt idx="2574">
                  <c:v>2.1913999999999999E-7</c:v>
                </c:pt>
                <c:pt idx="2575">
                  <c:v>2.1791E-7</c:v>
                </c:pt>
                <c:pt idx="2576">
                  <c:v>2.1668999999999999E-7</c:v>
                </c:pt>
                <c:pt idx="2577">
                  <c:v>2.1547999999999999E-7</c:v>
                </c:pt>
                <c:pt idx="2578">
                  <c:v>2.1427E-7</c:v>
                </c:pt>
                <c:pt idx="2579">
                  <c:v>2.1306999999999999E-7</c:v>
                </c:pt>
                <c:pt idx="2580">
                  <c:v>2.1187999999999999E-7</c:v>
                </c:pt>
                <c:pt idx="2581">
                  <c:v>2.1068999999999999E-7</c:v>
                </c:pt>
                <c:pt idx="2582">
                  <c:v>2.0951E-7</c:v>
                </c:pt>
                <c:pt idx="2583">
                  <c:v>2.0834E-7</c:v>
                </c:pt>
                <c:pt idx="2584">
                  <c:v>2.0716999999999999E-7</c:v>
                </c:pt>
                <c:pt idx="2585">
                  <c:v>2.0601E-7</c:v>
                </c:pt>
                <c:pt idx="2586">
                  <c:v>2.0486E-7</c:v>
                </c:pt>
                <c:pt idx="2587">
                  <c:v>2.0370999999999999E-7</c:v>
                </c:pt>
                <c:pt idx="2588">
                  <c:v>2.0256999999999999E-7</c:v>
                </c:pt>
                <c:pt idx="2589">
                  <c:v>2.0143E-7</c:v>
                </c:pt>
                <c:pt idx="2590">
                  <c:v>2.0029999999999999E-7</c:v>
                </c:pt>
                <c:pt idx="2591">
                  <c:v>1.9917999999999999E-7</c:v>
                </c:pt>
                <c:pt idx="2592">
                  <c:v>1.9805E-7</c:v>
                </c:pt>
                <c:pt idx="2593">
                  <c:v>1.9693999999999999E-7</c:v>
                </c:pt>
                <c:pt idx="2594">
                  <c:v>1.9581999999999999E-7</c:v>
                </c:pt>
                <c:pt idx="2595">
                  <c:v>1.9471E-7</c:v>
                </c:pt>
                <c:pt idx="2596">
                  <c:v>1.9361E-7</c:v>
                </c:pt>
                <c:pt idx="2597">
                  <c:v>1.9250999999999999E-7</c:v>
                </c:pt>
                <c:pt idx="2598">
                  <c:v>1.9142E-7</c:v>
                </c:pt>
                <c:pt idx="2599">
                  <c:v>1.9033000000000001E-7</c:v>
                </c:pt>
                <c:pt idx="2600">
                  <c:v>1.8925E-7</c:v>
                </c:pt>
                <c:pt idx="2601">
                  <c:v>1.8817E-7</c:v>
                </c:pt>
                <c:pt idx="2602">
                  <c:v>1.871E-7</c:v>
                </c:pt>
                <c:pt idx="2603">
                  <c:v>1.8603999999999999E-7</c:v>
                </c:pt>
                <c:pt idx="2604">
                  <c:v>1.8498000000000001E-7</c:v>
                </c:pt>
                <c:pt idx="2605">
                  <c:v>1.8393000000000001E-7</c:v>
                </c:pt>
                <c:pt idx="2606">
                  <c:v>1.8288000000000001E-7</c:v>
                </c:pt>
                <c:pt idx="2607">
                  <c:v>1.8183999999999999E-7</c:v>
                </c:pt>
                <c:pt idx="2608">
                  <c:v>1.808E-7</c:v>
                </c:pt>
                <c:pt idx="2609">
                  <c:v>1.7977E-7</c:v>
                </c:pt>
                <c:pt idx="2610">
                  <c:v>1.7875000000000001E-7</c:v>
                </c:pt>
                <c:pt idx="2611">
                  <c:v>1.7772999999999999E-7</c:v>
                </c:pt>
                <c:pt idx="2612">
                  <c:v>1.7671E-7</c:v>
                </c:pt>
                <c:pt idx="2613">
                  <c:v>1.7569999999999999E-7</c:v>
                </c:pt>
                <c:pt idx="2614">
                  <c:v>1.747E-7</c:v>
                </c:pt>
                <c:pt idx="2615">
                  <c:v>1.5687E-7</c:v>
                </c:pt>
                <c:pt idx="2616">
                  <c:v>1.5300999999999999E-7</c:v>
                </c:pt>
                <c:pt idx="2617">
                  <c:v>1.5214000000000001E-7</c:v>
                </c:pt>
                <c:pt idx="2618">
                  <c:v>1.5127999999999999E-7</c:v>
                </c:pt>
                <c:pt idx="2619">
                  <c:v>1.4613E-7</c:v>
                </c:pt>
                <c:pt idx="2620">
                  <c:v>1.4095E-7</c:v>
                </c:pt>
                <c:pt idx="2621">
                  <c:v>1.4014999999999999E-7</c:v>
                </c:pt>
                <c:pt idx="2622">
                  <c:v>1.3934999999999999E-7</c:v>
                </c:pt>
                <c:pt idx="2623">
                  <c:v>1.3857E-7</c:v>
                </c:pt>
                <c:pt idx="2624">
                  <c:v>1.3778000000000001E-7</c:v>
                </c:pt>
                <c:pt idx="2625">
                  <c:v>1.37E-7</c:v>
                </c:pt>
                <c:pt idx="2626">
                  <c:v>1.3623E-7</c:v>
                </c:pt>
                <c:pt idx="2627">
                  <c:v>1.3545000000000001E-7</c:v>
                </c:pt>
                <c:pt idx="2628">
                  <c:v>1.3468000000000001E-7</c:v>
                </c:pt>
                <c:pt idx="2629">
                  <c:v>1.3391000000000001E-7</c:v>
                </c:pt>
                <c:pt idx="2630">
                  <c:v>1.3315E-7</c:v>
                </c:pt>
                <c:pt idx="2631">
                  <c:v>1.3238E-7</c:v>
                </c:pt>
                <c:pt idx="2632">
                  <c:v>1.3162000000000001E-7</c:v>
                </c:pt>
                <c:pt idx="2633">
                  <c:v>1.3086E-7</c:v>
                </c:pt>
                <c:pt idx="2634">
                  <c:v>1.3010999999999999E-7</c:v>
                </c:pt>
                <c:pt idx="2635">
                  <c:v>1.2935999999999999E-7</c:v>
                </c:pt>
                <c:pt idx="2636">
                  <c:v>1.2861000000000001E-7</c:v>
                </c:pt>
                <c:pt idx="2637">
                  <c:v>1.2786000000000001E-7</c:v>
                </c:pt>
                <c:pt idx="2638">
                  <c:v>1.2711E-7</c:v>
                </c:pt>
                <c:pt idx="2639">
                  <c:v>1.2637000000000001E-7</c:v>
                </c:pt>
                <c:pt idx="2640">
                  <c:v>1.2562999999999999E-7</c:v>
                </c:pt>
                <c:pt idx="2641">
                  <c:v>1.2489E-7</c:v>
                </c:pt>
                <c:pt idx="2642">
                  <c:v>1.2415999999999999E-7</c:v>
                </c:pt>
                <c:pt idx="2643">
                  <c:v>1.2342999999999999E-7</c:v>
                </c:pt>
                <c:pt idx="2644">
                  <c:v>1.2269E-7</c:v>
                </c:pt>
                <c:pt idx="2645">
                  <c:v>1.2197E-7</c:v>
                </c:pt>
                <c:pt idx="2646">
                  <c:v>1.2123999999999999E-7</c:v>
                </c:pt>
                <c:pt idx="2647">
                  <c:v>1.2051000000000001E-7</c:v>
                </c:pt>
                <c:pt idx="2648">
                  <c:v>1.1978999999999999E-7</c:v>
                </c:pt>
                <c:pt idx="2649">
                  <c:v>1.1906999999999999E-7</c:v>
                </c:pt>
                <c:pt idx="2650">
                  <c:v>1.1835E-7</c:v>
                </c:pt>
                <c:pt idx="2651">
                  <c:v>1.1763E-7</c:v>
                </c:pt>
                <c:pt idx="2652">
                  <c:v>1.1691000000000001E-7</c:v>
                </c:pt>
                <c:pt idx="2653">
                  <c:v>1.1619999999999999E-7</c:v>
                </c:pt>
                <c:pt idx="2654">
                  <c:v>1.1548E-7</c:v>
                </c:pt>
                <c:pt idx="2655">
                  <c:v>1.1477E-7</c:v>
                </c:pt>
                <c:pt idx="2656">
                  <c:v>1.1407E-7</c:v>
                </c:pt>
                <c:pt idx="2657">
                  <c:v>1.1336E-7</c:v>
                </c:pt>
                <c:pt idx="2658">
                  <c:v>1.1266E-7</c:v>
                </c:pt>
                <c:pt idx="2659">
                  <c:v>1.1196E-7</c:v>
                </c:pt>
                <c:pt idx="2660">
                  <c:v>1.1127E-7</c:v>
                </c:pt>
                <c:pt idx="2661">
                  <c:v>1.1057E-7</c:v>
                </c:pt>
                <c:pt idx="2662">
                  <c:v>1.0988E-7</c:v>
                </c:pt>
                <c:pt idx="2663">
                  <c:v>1.0919E-7</c:v>
                </c:pt>
                <c:pt idx="2664">
                  <c:v>1.085E-7</c:v>
                </c:pt>
                <c:pt idx="2665">
                  <c:v>1.0782E-7</c:v>
                </c:pt>
                <c:pt idx="2666">
                  <c:v>1.0714000000000001E-7</c:v>
                </c:pt>
                <c:pt idx="2667">
                  <c:v>1.0646E-7</c:v>
                </c:pt>
                <c:pt idx="2668">
                  <c:v>1.0578E-7</c:v>
                </c:pt>
                <c:pt idx="2669">
                  <c:v>1.0511000000000001E-7</c:v>
                </c:pt>
                <c:pt idx="2670">
                  <c:v>1.0444E-7</c:v>
                </c:pt>
                <c:pt idx="2671">
                  <c:v>1.0019E-7</c:v>
                </c:pt>
                <c:pt idx="2672">
                  <c:v>9.9428999999999997E-8</c:v>
                </c:pt>
                <c:pt idx="2673">
                  <c:v>9.3351E-8</c:v>
                </c:pt>
                <c:pt idx="2674">
                  <c:v>9.1055000000000004E-8</c:v>
                </c:pt>
                <c:pt idx="2675">
                  <c:v>8.9537000000000003E-8</c:v>
                </c:pt>
                <c:pt idx="2676">
                  <c:v>8.7709999999999996E-8</c:v>
                </c:pt>
                <c:pt idx="2677">
                  <c:v>8.7153E-8</c:v>
                </c:pt>
                <c:pt idx="2678">
                  <c:v>8.6601999999999997E-8</c:v>
                </c:pt>
                <c:pt idx="2679">
                  <c:v>8.6054999999999999E-8</c:v>
                </c:pt>
                <c:pt idx="2680">
                  <c:v>8.5512000000000005E-8</c:v>
                </c:pt>
                <c:pt idx="2681">
                  <c:v>8.4974000000000004E-8</c:v>
                </c:pt>
                <c:pt idx="2682">
                  <c:v>8.4440999999999995E-8</c:v>
                </c:pt>
                <c:pt idx="2683">
                  <c:v>8.3911000000000003E-8</c:v>
                </c:pt>
                <c:pt idx="2684">
                  <c:v>8.3384000000000001E-8</c:v>
                </c:pt>
                <c:pt idx="2685">
                  <c:v>8.2861000000000003E-8</c:v>
                </c:pt>
                <c:pt idx="2686">
                  <c:v>8.2339999999999995E-8</c:v>
                </c:pt>
                <c:pt idx="2687">
                  <c:v>8.1821000000000002E-8</c:v>
                </c:pt>
                <c:pt idx="2688">
                  <c:v>8.1303999999999998E-8</c:v>
                </c:pt>
                <c:pt idx="2689">
                  <c:v>8.0788999999999996E-8</c:v>
                </c:pt>
                <c:pt idx="2690">
                  <c:v>8.0275999999999997E-8</c:v>
                </c:pt>
                <c:pt idx="2691">
                  <c:v>7.9765E-8</c:v>
                </c:pt>
                <c:pt idx="2692">
                  <c:v>7.9256000000000005E-8</c:v>
                </c:pt>
                <c:pt idx="2693">
                  <c:v>7.8747999999999998E-8</c:v>
                </c:pt>
                <c:pt idx="2694">
                  <c:v>7.8242999999999995E-8</c:v>
                </c:pt>
                <c:pt idx="2695">
                  <c:v>7.7739000000000005E-8</c:v>
                </c:pt>
                <c:pt idx="2696">
                  <c:v>7.7238999999999994E-8</c:v>
                </c:pt>
                <c:pt idx="2697">
                  <c:v>7.6740999999999999E-8</c:v>
                </c:pt>
                <c:pt idx="2698">
                  <c:v>7.6245000000000005E-8</c:v>
                </c:pt>
                <c:pt idx="2699">
                  <c:v>7.5753000000000003E-8</c:v>
                </c:pt>
                <c:pt idx="2700">
                  <c:v>7.5263000000000004E-8</c:v>
                </c:pt>
                <c:pt idx="2701">
                  <c:v>7.4776999999999995E-8</c:v>
                </c:pt>
                <c:pt idx="2702">
                  <c:v>7.4293000000000002E-8</c:v>
                </c:pt>
                <c:pt idx="2703">
                  <c:v>7.3811999999999999E-8</c:v>
                </c:pt>
                <c:pt idx="2704">
                  <c:v>7.3335000000000001E-8</c:v>
                </c:pt>
                <c:pt idx="2705">
                  <c:v>7.2860000000000005E-8</c:v>
                </c:pt>
                <c:pt idx="2706">
                  <c:v>7.2387999999999999E-8</c:v>
                </c:pt>
                <c:pt idx="2707">
                  <c:v>7.1918999999999997E-8</c:v>
                </c:pt>
                <c:pt idx="2708">
                  <c:v>7.1452999999999998E-8</c:v>
                </c:pt>
                <c:pt idx="2709">
                  <c:v>7.0990000000000002E-8</c:v>
                </c:pt>
                <c:pt idx="2710">
                  <c:v>7.0528999999999996E-8</c:v>
                </c:pt>
                <c:pt idx="2711">
                  <c:v>7.0071000000000006E-8</c:v>
                </c:pt>
                <c:pt idx="2712">
                  <c:v>6.9615000000000005E-8</c:v>
                </c:pt>
                <c:pt idx="2713">
                  <c:v>6.9161999999999994E-8</c:v>
                </c:pt>
                <c:pt idx="2714">
                  <c:v>6.8710999999999999E-8</c:v>
                </c:pt>
                <c:pt idx="2715">
                  <c:v>6.8262000000000006E-8</c:v>
                </c:pt>
                <c:pt idx="2716">
                  <c:v>6.7815000000000002E-8</c:v>
                </c:pt>
                <c:pt idx="2717">
                  <c:v>6.7371000000000002E-8</c:v>
                </c:pt>
                <c:pt idx="2718">
                  <c:v>6.6928000000000002E-8</c:v>
                </c:pt>
                <c:pt idx="2719">
                  <c:v>6.6487000000000005E-8</c:v>
                </c:pt>
                <c:pt idx="2720">
                  <c:v>6.6047999999999997E-8</c:v>
                </c:pt>
                <c:pt idx="2721">
                  <c:v>6.5611000000000004E-8</c:v>
                </c:pt>
                <c:pt idx="2722">
                  <c:v>6.5175E-8</c:v>
                </c:pt>
                <c:pt idx="2723">
                  <c:v>6.4739999999999996E-8</c:v>
                </c:pt>
                <c:pt idx="2724">
                  <c:v>4.7956000000000003E-8</c:v>
                </c:pt>
                <c:pt idx="2725">
                  <c:v>4.7554999999999998E-8</c:v>
                </c:pt>
                <c:pt idx="2726">
                  <c:v>4.7233999999999998E-8</c:v>
                </c:pt>
                <c:pt idx="2727">
                  <c:v>4.6913999999999999E-8</c:v>
                </c:pt>
                <c:pt idx="2728">
                  <c:v>4.6595000000000001E-8</c:v>
                </c:pt>
                <c:pt idx="2729">
                  <c:v>4.6276999999999998E-8</c:v>
                </c:pt>
                <c:pt idx="2730">
                  <c:v>4.5960999999999997E-8</c:v>
                </c:pt>
                <c:pt idx="2731">
                  <c:v>4.5645000000000003E-8</c:v>
                </c:pt>
                <c:pt idx="2732">
                  <c:v>4.5330999999999997E-8</c:v>
                </c:pt>
                <c:pt idx="2733">
                  <c:v>4.5019000000000001E-8</c:v>
                </c:pt>
                <c:pt idx="2734">
                  <c:v>4.4707999999999999E-8</c:v>
                </c:pt>
                <c:pt idx="2735">
                  <c:v>4.4398999999999999E-8</c:v>
                </c:pt>
                <c:pt idx="2736">
                  <c:v>4.4091000000000001E-8</c:v>
                </c:pt>
                <c:pt idx="2737">
                  <c:v>4.3784999999999998E-8</c:v>
                </c:pt>
                <c:pt idx="2738">
                  <c:v>4.3480000000000003E-8</c:v>
                </c:pt>
                <c:pt idx="2739">
                  <c:v>4.3176999999999997E-8</c:v>
                </c:pt>
                <c:pt idx="2740">
                  <c:v>4.2874999999999998E-8</c:v>
                </c:pt>
                <c:pt idx="2741">
                  <c:v>4.2575000000000002E-8</c:v>
                </c:pt>
                <c:pt idx="2742">
                  <c:v>4.2276000000000001E-8</c:v>
                </c:pt>
                <c:pt idx="2743">
                  <c:v>4.1979000000000002E-8</c:v>
                </c:pt>
                <c:pt idx="2744">
                  <c:v>4.1682999999999997E-8</c:v>
                </c:pt>
                <c:pt idx="2745">
                  <c:v>4.1388E-8</c:v>
                </c:pt>
                <c:pt idx="2746">
                  <c:v>4.1094999999999998E-8</c:v>
                </c:pt>
                <c:pt idx="2747">
                  <c:v>4.0801999999999997E-8</c:v>
                </c:pt>
                <c:pt idx="2748">
                  <c:v>4.0510999999999998E-8</c:v>
                </c:pt>
                <c:pt idx="2749">
                  <c:v>4.0222000000000001E-8</c:v>
                </c:pt>
                <c:pt idx="2750">
                  <c:v>3.9932999999999998E-8</c:v>
                </c:pt>
                <c:pt idx="2751">
                  <c:v>3.9646000000000003E-8</c:v>
                </c:pt>
                <c:pt idx="2752">
                  <c:v>3.9360000000000003E-8</c:v>
                </c:pt>
                <c:pt idx="2753">
                  <c:v>3.9075999999999999E-8</c:v>
                </c:pt>
                <c:pt idx="2754">
                  <c:v>3.8792000000000001E-8</c:v>
                </c:pt>
                <c:pt idx="2755">
                  <c:v>3.8509999999999999E-8</c:v>
                </c:pt>
                <c:pt idx="2756">
                  <c:v>3.8228999999999998E-8</c:v>
                </c:pt>
                <c:pt idx="2757">
                  <c:v>3.7948999999999998E-8</c:v>
                </c:pt>
                <c:pt idx="2758">
                  <c:v>3.7671E-8</c:v>
                </c:pt>
                <c:pt idx="2759">
                  <c:v>3.7393000000000003E-8</c:v>
                </c:pt>
                <c:pt idx="2760">
                  <c:v>3.7118000000000002E-8</c:v>
                </c:pt>
                <c:pt idx="2761">
                  <c:v>3.6843000000000001E-8</c:v>
                </c:pt>
                <c:pt idx="2762">
                  <c:v>3.6570000000000003E-8</c:v>
                </c:pt>
                <c:pt idx="2763">
                  <c:v>3.6297999999999999E-8</c:v>
                </c:pt>
                <c:pt idx="2764">
                  <c:v>3.6027999999999997E-8</c:v>
                </c:pt>
                <c:pt idx="2765">
                  <c:v>3.5759000000000003E-8</c:v>
                </c:pt>
                <c:pt idx="2766">
                  <c:v>3.5491000000000003E-8</c:v>
                </c:pt>
                <c:pt idx="2767">
                  <c:v>3.5224999999999999E-8</c:v>
                </c:pt>
                <c:pt idx="2768">
                  <c:v>3.4960999999999998E-8</c:v>
                </c:pt>
                <c:pt idx="2769">
                  <c:v>3.4697000000000003E-8</c:v>
                </c:pt>
                <c:pt idx="2770">
                  <c:v>3.4435999999999998E-8</c:v>
                </c:pt>
                <c:pt idx="2771">
                  <c:v>3.4176000000000001E-8</c:v>
                </c:pt>
                <c:pt idx="2772">
                  <c:v>3.3916999999999999E-8</c:v>
                </c:pt>
                <c:pt idx="2773">
                  <c:v>3.3659999999999998E-8</c:v>
                </c:pt>
                <c:pt idx="2774">
                  <c:v>3.3403999999999999E-8</c:v>
                </c:pt>
                <c:pt idx="2775">
                  <c:v>3.3150000000000002E-8</c:v>
                </c:pt>
                <c:pt idx="2776">
                  <c:v>3.2897E-8</c:v>
                </c:pt>
                <c:pt idx="2777">
                  <c:v>3.2647000000000001E-8</c:v>
                </c:pt>
                <c:pt idx="2778">
                  <c:v>3.2397000000000002E-8</c:v>
                </c:pt>
                <c:pt idx="2779">
                  <c:v>3.215E-8</c:v>
                </c:pt>
                <c:pt idx="2780">
                  <c:v>3.1903999999999999E-8</c:v>
                </c:pt>
                <c:pt idx="2781">
                  <c:v>3.166E-8</c:v>
                </c:pt>
                <c:pt idx="2782">
                  <c:v>3.1417999999999997E-8</c:v>
                </c:pt>
                <c:pt idx="2783">
                  <c:v>3.1178999999999997E-8</c:v>
                </c:pt>
                <c:pt idx="2784">
                  <c:v>3.0940999999999999E-8</c:v>
                </c:pt>
                <c:pt idx="2785">
                  <c:v>3.0705000000000003E-8</c:v>
                </c:pt>
                <c:pt idx="2786">
                  <c:v>3.0472000000000003E-8</c:v>
                </c:pt>
                <c:pt idx="2787">
                  <c:v>3.0239999999999998E-8</c:v>
                </c:pt>
                <c:pt idx="2788">
                  <c:v>3.0011000000000003E-8</c:v>
                </c:pt>
                <c:pt idx="2789">
                  <c:v>2.9782999999999999E-8</c:v>
                </c:pt>
                <c:pt idx="2790">
                  <c:v>2.9557000000000001E-8</c:v>
                </c:pt>
                <c:pt idx="2791">
                  <c:v>2.9332999999999999E-8</c:v>
                </c:pt>
                <c:pt idx="2792">
                  <c:v>2.9110000000000001E-8</c:v>
                </c:pt>
                <c:pt idx="2793">
                  <c:v>2.8889000000000001E-8</c:v>
                </c:pt>
                <c:pt idx="2794">
                  <c:v>2.8670000000000001E-8</c:v>
                </c:pt>
                <c:pt idx="2795">
                  <c:v>2.8453E-8</c:v>
                </c:pt>
                <c:pt idx="2796">
                  <c:v>2.8237E-8</c:v>
                </c:pt>
                <c:pt idx="2797">
                  <c:v>2.8024E-8</c:v>
                </c:pt>
                <c:pt idx="2798">
                  <c:v>2.7812000000000001E-8</c:v>
                </c:pt>
                <c:pt idx="2799">
                  <c:v>2.7601E-8</c:v>
                </c:pt>
                <c:pt idx="2800">
                  <c:v>2.7392999999999999E-8</c:v>
                </c:pt>
                <c:pt idx="2801">
                  <c:v>2.7187000000000001E-8</c:v>
                </c:pt>
                <c:pt idx="2802">
                  <c:v>2.6983000000000001E-8</c:v>
                </c:pt>
                <c:pt idx="2803">
                  <c:v>2.6781E-8</c:v>
                </c:pt>
                <c:pt idx="2804">
                  <c:v>2.658E-8</c:v>
                </c:pt>
                <c:pt idx="2805">
                  <c:v>2.6382000000000001E-8</c:v>
                </c:pt>
                <c:pt idx="2806">
                  <c:v>2.6186E-8</c:v>
                </c:pt>
                <c:pt idx="2807">
                  <c:v>2.5991000000000001E-8</c:v>
                </c:pt>
                <c:pt idx="2808">
                  <c:v>2.5798E-8</c:v>
                </c:pt>
                <c:pt idx="2809">
                  <c:v>2.5608E-8</c:v>
                </c:pt>
                <c:pt idx="2810">
                  <c:v>2.5418E-8</c:v>
                </c:pt>
                <c:pt idx="2811">
                  <c:v>2.5230999999999999E-8</c:v>
                </c:pt>
                <c:pt idx="2812">
                  <c:v>2.5045E-8</c:v>
                </c:pt>
                <c:pt idx="2813">
                  <c:v>2.4861E-8</c:v>
                </c:pt>
                <c:pt idx="2814">
                  <c:v>2.4678999999999999E-8</c:v>
                </c:pt>
                <c:pt idx="2815">
                  <c:v>2.4497999999999999E-8</c:v>
                </c:pt>
                <c:pt idx="2816">
                  <c:v>2.4318E-8</c:v>
                </c:pt>
                <c:pt idx="2817">
                  <c:v>2.4141000000000001E-8</c:v>
                </c:pt>
                <c:pt idx="2818">
                  <c:v>2.3965E-8</c:v>
                </c:pt>
                <c:pt idx="2819">
                  <c:v>2.379E-8</c:v>
                </c:pt>
                <c:pt idx="2820">
                  <c:v>2.3616999999999999E-8</c:v>
                </c:pt>
                <c:pt idx="2821">
                  <c:v>2.3444999999999999E-8</c:v>
                </c:pt>
                <c:pt idx="2822">
                  <c:v>2.3275000000000002E-8</c:v>
                </c:pt>
                <c:pt idx="2823">
                  <c:v>2.3105999999999999E-8</c:v>
                </c:pt>
                <c:pt idx="2824">
                  <c:v>2.2938E-8</c:v>
                </c:pt>
                <c:pt idx="2825">
                  <c:v>2.2772E-8</c:v>
                </c:pt>
                <c:pt idx="2826">
                  <c:v>2.2608E-8</c:v>
                </c:pt>
                <c:pt idx="2827">
                  <c:v>2.2443999999999999E-8</c:v>
                </c:pt>
                <c:pt idx="2828">
                  <c:v>2.2282000000000001E-8</c:v>
                </c:pt>
                <c:pt idx="2829">
                  <c:v>2.2122000000000001E-8</c:v>
                </c:pt>
                <c:pt idx="2830">
                  <c:v>2.1961999999999998E-8</c:v>
                </c:pt>
                <c:pt idx="2831">
                  <c:v>2.1804000000000001E-8</c:v>
                </c:pt>
                <c:pt idx="2832">
                  <c:v>2.1646999999999999E-8</c:v>
                </c:pt>
                <c:pt idx="2833">
                  <c:v>2.1491E-8</c:v>
                </c:pt>
                <c:pt idx="2834">
                  <c:v>2.1336E-8</c:v>
                </c:pt>
                <c:pt idx="2835">
                  <c:v>2.1182000000000001E-8</c:v>
                </c:pt>
                <c:pt idx="2836">
                  <c:v>2.103E-8</c:v>
                </c:pt>
                <c:pt idx="2837">
                  <c:v>2.0878E-8</c:v>
                </c:pt>
                <c:pt idx="2838">
                  <c:v>2.0727000000000001E-8</c:v>
                </c:pt>
                <c:pt idx="2839">
                  <c:v>2.0577E-8</c:v>
                </c:pt>
                <c:pt idx="2840">
                  <c:v>2.0429E-8</c:v>
                </c:pt>
                <c:pt idx="2841">
                  <c:v>2.0281000000000001E-8</c:v>
                </c:pt>
                <c:pt idx="2842">
                  <c:v>2.0135000000000001E-8</c:v>
                </c:pt>
                <c:pt idx="2843">
                  <c:v>1.9989999999999999E-8</c:v>
                </c:pt>
                <c:pt idx="2844">
                  <c:v>1.9846000000000001E-8</c:v>
                </c:pt>
                <c:pt idx="2845">
                  <c:v>1.9703000000000001E-8</c:v>
                </c:pt>
                <c:pt idx="2846">
                  <c:v>1.9560999999999999E-8</c:v>
                </c:pt>
                <c:pt idx="2847">
                  <c:v>1.9420000000000001E-8</c:v>
                </c:pt>
                <c:pt idx="2848">
                  <c:v>1.9280999999999999E-8</c:v>
                </c:pt>
                <c:pt idx="2849">
                  <c:v>1.9143000000000001E-8</c:v>
                </c:pt>
                <c:pt idx="2850">
                  <c:v>1.9006000000000002E-8</c:v>
                </c:pt>
                <c:pt idx="2851">
                  <c:v>1.8868999999999998E-8</c:v>
                </c:pt>
                <c:pt idx="2852">
                  <c:v>1.8734999999999999E-8</c:v>
                </c:pt>
                <c:pt idx="2853">
                  <c:v>1.8600999999999999E-8</c:v>
                </c:pt>
                <c:pt idx="2854">
                  <c:v>1.8468E-8</c:v>
                </c:pt>
                <c:pt idx="2855">
                  <c:v>1.8336E-8</c:v>
                </c:pt>
                <c:pt idx="2856">
                  <c:v>1.8206000000000001E-8</c:v>
                </c:pt>
                <c:pt idx="2857">
                  <c:v>1.8075999999999999E-8</c:v>
                </c:pt>
                <c:pt idx="2858">
                  <c:v>1.7946999999999999E-8</c:v>
                </c:pt>
                <c:pt idx="2859">
                  <c:v>1.782E-8</c:v>
                </c:pt>
                <c:pt idx="2860">
                  <c:v>1.7692999999999998E-8</c:v>
                </c:pt>
                <c:pt idx="2861">
                  <c:v>1.7567999999999999E-8</c:v>
                </c:pt>
                <c:pt idx="2862">
                  <c:v>1.7444000000000001E-8</c:v>
                </c:pt>
                <c:pt idx="2863">
                  <c:v>1.7319999999999999E-8</c:v>
                </c:pt>
                <c:pt idx="2864">
                  <c:v>1.7198E-8</c:v>
                </c:pt>
                <c:pt idx="2865">
                  <c:v>1.7077000000000001E-8</c:v>
                </c:pt>
                <c:pt idx="2866">
                  <c:v>1.6957999999999999E-8</c:v>
                </c:pt>
                <c:pt idx="2867">
                  <c:v>1.6838999999999999E-8</c:v>
                </c:pt>
                <c:pt idx="2868">
                  <c:v>1.6721999999999999E-8</c:v>
                </c:pt>
                <c:pt idx="2869">
                  <c:v>1.6604999999999999E-8</c:v>
                </c:pt>
                <c:pt idx="2870">
                  <c:v>1.6490000000000001E-8</c:v>
                </c:pt>
                <c:pt idx="2871">
                  <c:v>1.6376000000000001E-8</c:v>
                </c:pt>
                <c:pt idx="2872">
                  <c:v>1.6263000000000001E-8</c:v>
                </c:pt>
                <c:pt idx="2873">
                  <c:v>1.6151E-8</c:v>
                </c:pt>
                <c:pt idx="2874">
                  <c:v>1.604E-8</c:v>
                </c:pt>
                <c:pt idx="2875">
                  <c:v>1.5930000000000001E-8</c:v>
                </c:pt>
                <c:pt idx="2876">
                  <c:v>1.5822000000000001E-8</c:v>
                </c:pt>
                <c:pt idx="2877">
                  <c:v>1.5714000000000001E-8</c:v>
                </c:pt>
                <c:pt idx="2878">
                  <c:v>1.5608E-8</c:v>
                </c:pt>
                <c:pt idx="2879">
                  <c:v>1.5503E-8</c:v>
                </c:pt>
                <c:pt idx="2880">
                  <c:v>1.5399000000000001E-8</c:v>
                </c:pt>
                <c:pt idx="2881">
                  <c:v>1.5296E-8</c:v>
                </c:pt>
                <c:pt idx="2882">
                  <c:v>1.5195000000000001E-8</c:v>
                </c:pt>
                <c:pt idx="2883">
                  <c:v>1.5095000000000001E-8</c:v>
                </c:pt>
                <c:pt idx="2884">
                  <c:v>1.4996000000000001E-8</c:v>
                </c:pt>
                <c:pt idx="2885">
                  <c:v>1.4899E-8</c:v>
                </c:pt>
                <c:pt idx="2886">
                  <c:v>1.4803E-8</c:v>
                </c:pt>
                <c:pt idx="2887">
                  <c:v>1.4708E-8</c:v>
                </c:pt>
                <c:pt idx="2888">
                  <c:v>1.4613999999999999E-8</c:v>
                </c:pt>
                <c:pt idx="2889">
                  <c:v>1.4521999999999999E-8</c:v>
                </c:pt>
                <c:pt idx="2890">
                  <c:v>1.4429999999999999E-8</c:v>
                </c:pt>
                <c:pt idx="2891">
                  <c:v>1.434E-8</c:v>
                </c:pt>
                <c:pt idx="2892">
                  <c:v>1.4251999999999999E-8</c:v>
                </c:pt>
                <c:pt idx="2893">
                  <c:v>1.4164E-8</c:v>
                </c:pt>
                <c:pt idx="2894">
                  <c:v>1.4078E-8</c:v>
                </c:pt>
                <c:pt idx="2895">
                  <c:v>1.3992E-8</c:v>
                </c:pt>
                <c:pt idx="2896">
                  <c:v>1.3908E-8</c:v>
                </c:pt>
                <c:pt idx="2897">
                  <c:v>1.3825E-8</c:v>
                </c:pt>
                <c:pt idx="2898">
                  <c:v>1.3742999999999999E-8</c:v>
                </c:pt>
                <c:pt idx="2899">
                  <c:v>1.3662E-8</c:v>
                </c:pt>
                <c:pt idx="2900">
                  <c:v>1.3582E-8</c:v>
                </c:pt>
                <c:pt idx="2901">
                  <c:v>1.3502000000000001E-8</c:v>
                </c:pt>
                <c:pt idx="2902">
                  <c:v>1.3424E-8</c:v>
                </c:pt>
                <c:pt idx="2903">
                  <c:v>1.3345999999999999E-8</c:v>
                </c:pt>
                <c:pt idx="2904">
                  <c:v>1.3270000000000001E-8</c:v>
                </c:pt>
                <c:pt idx="2905">
                  <c:v>1.3194000000000001E-8</c:v>
                </c:pt>
                <c:pt idx="2906">
                  <c:v>1.3119E-8</c:v>
                </c:pt>
                <c:pt idx="2907">
                  <c:v>1.3045E-8</c:v>
                </c:pt>
                <c:pt idx="2908">
                  <c:v>1.2971000000000001E-8</c:v>
                </c:pt>
                <c:pt idx="2909">
                  <c:v>1.2898000000000001E-8</c:v>
                </c:pt>
                <c:pt idx="2910">
                  <c:v>1.2826E-8</c:v>
                </c:pt>
                <c:pt idx="2911">
                  <c:v>1.2754E-8</c:v>
                </c:pt>
                <c:pt idx="2912">
                  <c:v>1.2683E-8</c:v>
                </c:pt>
                <c:pt idx="2913">
                  <c:v>1.2613E-8</c:v>
                </c:pt>
                <c:pt idx="2914">
                  <c:v>1.2543E-8</c:v>
                </c:pt>
                <c:pt idx="2915">
                  <c:v>1.2474E-8</c:v>
                </c:pt>
                <c:pt idx="2916">
                  <c:v>1.2404999999999999E-8</c:v>
                </c:pt>
                <c:pt idx="2917">
                  <c:v>1.2337E-8</c:v>
                </c:pt>
                <c:pt idx="2918">
                  <c:v>1.2269000000000001E-8</c:v>
                </c:pt>
                <c:pt idx="2919">
                  <c:v>1.2202000000000001E-8</c:v>
                </c:pt>
                <c:pt idx="2920">
                  <c:v>1.2135000000000001E-8</c:v>
                </c:pt>
                <c:pt idx="2921">
                  <c:v>1.2069E-8</c:v>
                </c:pt>
                <c:pt idx="2922">
                  <c:v>1.2003E-8</c:v>
                </c:pt>
                <c:pt idx="2923">
                  <c:v>1.1937E-8</c:v>
                </c:pt>
                <c:pt idx="2924">
                  <c:v>1.1872E-8</c:v>
                </c:pt>
                <c:pt idx="2925">
                  <c:v>1.1806999999999999E-8</c:v>
                </c:pt>
                <c:pt idx="2926">
                  <c:v>1.1742E-8</c:v>
                </c:pt>
                <c:pt idx="2927">
                  <c:v>1.1678E-8</c:v>
                </c:pt>
                <c:pt idx="2928">
                  <c:v>1.1614000000000001E-8</c:v>
                </c:pt>
                <c:pt idx="2929">
                  <c:v>1.1549999999999999E-8</c:v>
                </c:pt>
                <c:pt idx="2930">
                  <c:v>1.1487000000000001E-8</c:v>
                </c:pt>
                <c:pt idx="2931">
                  <c:v>1.1423000000000001E-8</c:v>
                </c:pt>
                <c:pt idx="2932">
                  <c:v>1.1361E-8</c:v>
                </c:pt>
                <c:pt idx="2933">
                  <c:v>1.1298E-8</c:v>
                </c:pt>
                <c:pt idx="2934">
                  <c:v>1.1236E-8</c:v>
                </c:pt>
                <c:pt idx="2935">
                  <c:v>1.1174E-8</c:v>
                </c:pt>
                <c:pt idx="2936">
                  <c:v>1.1112000000000001E-8</c:v>
                </c:pt>
                <c:pt idx="2937">
                  <c:v>1.105E-8</c:v>
                </c:pt>
                <c:pt idx="2938">
                  <c:v>1.0989E-8</c:v>
                </c:pt>
                <c:pt idx="2939">
                  <c:v>1.0929E-8</c:v>
                </c:pt>
                <c:pt idx="2940">
                  <c:v>1.0868E-8</c:v>
                </c:pt>
                <c:pt idx="2941">
                  <c:v>1.0808E-8</c:v>
                </c:pt>
                <c:pt idx="2942">
                  <c:v>1.0748E-8</c:v>
                </c:pt>
                <c:pt idx="2943">
                  <c:v>1.0689000000000001E-8</c:v>
                </c:pt>
                <c:pt idx="2944">
                  <c:v>1.063E-8</c:v>
                </c:pt>
                <c:pt idx="2945">
                  <c:v>1.0571000000000001E-8</c:v>
                </c:pt>
                <c:pt idx="2946">
                  <c:v>1.0513E-8</c:v>
                </c:pt>
                <c:pt idx="2947">
                  <c:v>1.0455E-8</c:v>
                </c:pt>
                <c:pt idx="2948">
                  <c:v>1.0397E-8</c:v>
                </c:pt>
                <c:pt idx="2949">
                  <c:v>1.0339000000000001E-8</c:v>
                </c:pt>
                <c:pt idx="2950">
                  <c:v>1.0282000000000001E-8</c:v>
                </c:pt>
                <c:pt idx="2951">
                  <c:v>1.0225000000000001E-8</c:v>
                </c:pt>
                <c:pt idx="2952">
                  <c:v>1.0168E-8</c:v>
                </c:pt>
                <c:pt idx="2953">
                  <c:v>1.0112E-8</c:v>
                </c:pt>
                <c:pt idx="2954">
                  <c:v>1.0055999999999999E-8</c:v>
                </c:pt>
                <c:pt idx="2955">
                  <c:v>1E-8</c:v>
                </c:pt>
                <c:pt idx="2956">
                  <c:v>9.9445000000000001E-9</c:v>
                </c:pt>
                <c:pt idx="2957">
                  <c:v>9.8891999999999993E-9</c:v>
                </c:pt>
                <c:pt idx="2958">
                  <c:v>9.8340999999999994E-9</c:v>
                </c:pt>
                <c:pt idx="2959">
                  <c:v>9.7793000000000008E-9</c:v>
                </c:pt>
                <c:pt idx="2960">
                  <c:v>9.7248000000000002E-9</c:v>
                </c:pt>
                <c:pt idx="2961">
                  <c:v>9.6705000000000005E-9</c:v>
                </c:pt>
                <c:pt idx="2962">
                  <c:v>9.6165000000000004E-9</c:v>
                </c:pt>
                <c:pt idx="2963">
                  <c:v>9.5626999999999997E-9</c:v>
                </c:pt>
                <c:pt idx="2964">
                  <c:v>9.5090999999999998E-9</c:v>
                </c:pt>
                <c:pt idx="2965">
                  <c:v>9.4557000000000008E-9</c:v>
                </c:pt>
                <c:pt idx="2966">
                  <c:v>9.4025999999999998E-9</c:v>
                </c:pt>
                <c:pt idx="2967">
                  <c:v>9.3496999999999997E-9</c:v>
                </c:pt>
                <c:pt idx="2968">
                  <c:v>9.2970000000000005E-9</c:v>
                </c:pt>
                <c:pt idx="2969">
                  <c:v>9.2445000000000005E-9</c:v>
                </c:pt>
                <c:pt idx="2970">
                  <c:v>9.1920999999999993E-9</c:v>
                </c:pt>
                <c:pt idx="2971">
                  <c:v>9.1399999999999995E-9</c:v>
                </c:pt>
                <c:pt idx="2972">
                  <c:v>9.088E-9</c:v>
                </c:pt>
                <c:pt idx="2973">
                  <c:v>9.0363000000000003E-9</c:v>
                </c:pt>
                <c:pt idx="2974">
                  <c:v>8.9846999999999994E-9</c:v>
                </c:pt>
                <c:pt idx="2975">
                  <c:v>8.9333999999999998E-9</c:v>
                </c:pt>
                <c:pt idx="2976">
                  <c:v>8.8822999999999994E-9</c:v>
                </c:pt>
                <c:pt idx="2977">
                  <c:v>8.8313999999999999E-9</c:v>
                </c:pt>
                <c:pt idx="2978">
                  <c:v>8.7808000000000001E-9</c:v>
                </c:pt>
                <c:pt idx="2979">
                  <c:v>8.7303999999999995E-9</c:v>
                </c:pt>
                <c:pt idx="2980">
                  <c:v>8.6803000000000003E-9</c:v>
                </c:pt>
                <c:pt idx="2981">
                  <c:v>8.6304000000000003E-9</c:v>
                </c:pt>
                <c:pt idx="2982">
                  <c:v>8.5808E-9</c:v>
                </c:pt>
                <c:pt idx="2983">
                  <c:v>8.5314000000000005E-9</c:v>
                </c:pt>
                <c:pt idx="2984">
                  <c:v>8.4823000000000008E-9</c:v>
                </c:pt>
                <c:pt idx="2985">
                  <c:v>8.4334000000000003E-9</c:v>
                </c:pt>
                <c:pt idx="2986">
                  <c:v>8.3847000000000006E-9</c:v>
                </c:pt>
                <c:pt idx="2987">
                  <c:v>8.3362000000000002E-9</c:v>
                </c:pt>
                <c:pt idx="2988">
                  <c:v>8.2878000000000003E-9</c:v>
                </c:pt>
                <c:pt idx="2989">
                  <c:v>8.2397E-9</c:v>
                </c:pt>
                <c:pt idx="2990">
                  <c:v>8.1918000000000006E-9</c:v>
                </c:pt>
                <c:pt idx="2991">
                  <c:v>8.144E-9</c:v>
                </c:pt>
                <c:pt idx="2992">
                  <c:v>8.0965000000000007E-9</c:v>
                </c:pt>
                <c:pt idx="2993">
                  <c:v>8.0492000000000007E-9</c:v>
                </c:pt>
                <c:pt idx="2994">
                  <c:v>8.0020999999999999E-9</c:v>
                </c:pt>
                <c:pt idx="2995">
                  <c:v>7.9552E-9</c:v>
                </c:pt>
                <c:pt idx="2996">
                  <c:v>7.9084999999999993E-9</c:v>
                </c:pt>
                <c:pt idx="2997">
                  <c:v>7.8621E-9</c:v>
                </c:pt>
                <c:pt idx="2998">
                  <c:v>7.8158999999999999E-9</c:v>
                </c:pt>
                <c:pt idx="2999">
                  <c:v>7.7699000000000006E-9</c:v>
                </c:pt>
                <c:pt idx="3000">
                  <c:v>7.7241000000000007E-9</c:v>
                </c:pt>
                <c:pt idx="3001">
                  <c:v>7.6784999999999999E-9</c:v>
                </c:pt>
                <c:pt idx="3002">
                  <c:v>7.6331E-9</c:v>
                </c:pt>
                <c:pt idx="3003">
                  <c:v>7.5878000000000006E-9</c:v>
                </c:pt>
                <c:pt idx="3004">
                  <c:v>7.5427000000000004E-9</c:v>
                </c:pt>
                <c:pt idx="3005">
                  <c:v>7.4977999999999995E-9</c:v>
                </c:pt>
                <c:pt idx="3006">
                  <c:v>7.4530000000000006E-9</c:v>
                </c:pt>
                <c:pt idx="3007">
                  <c:v>7.4084000000000002E-9</c:v>
                </c:pt>
                <c:pt idx="3008">
                  <c:v>7.3639999999999998E-9</c:v>
                </c:pt>
                <c:pt idx="3009">
                  <c:v>7.3198000000000003E-9</c:v>
                </c:pt>
                <c:pt idx="3010">
                  <c:v>7.2756999999999996E-9</c:v>
                </c:pt>
                <c:pt idx="3011">
                  <c:v>7.2319000000000002E-9</c:v>
                </c:pt>
                <c:pt idx="3012">
                  <c:v>7.1883000000000001E-9</c:v>
                </c:pt>
                <c:pt idx="3013">
                  <c:v>7.1449E-9</c:v>
                </c:pt>
                <c:pt idx="3014">
                  <c:v>7.1017E-9</c:v>
                </c:pt>
                <c:pt idx="3015">
                  <c:v>7.0587E-9</c:v>
                </c:pt>
                <c:pt idx="3016">
                  <c:v>7.0159000000000001E-9</c:v>
                </c:pt>
                <c:pt idx="3017">
                  <c:v>6.9733999999999999E-9</c:v>
                </c:pt>
                <c:pt idx="3018">
                  <c:v>6.9310000000000002E-9</c:v>
                </c:pt>
                <c:pt idx="3019">
                  <c:v>6.8887999999999996E-9</c:v>
                </c:pt>
                <c:pt idx="3020">
                  <c:v>6.8468E-9</c:v>
                </c:pt>
                <c:pt idx="3021">
                  <c:v>6.8048999999999999E-9</c:v>
                </c:pt>
                <c:pt idx="3022">
                  <c:v>6.7632E-9</c:v>
                </c:pt>
                <c:pt idx="3023">
                  <c:v>6.7215E-9</c:v>
                </c:pt>
                <c:pt idx="3024">
                  <c:v>6.6800000000000001E-9</c:v>
                </c:pt>
                <c:pt idx="3025">
                  <c:v>6.6385999999999998E-9</c:v>
                </c:pt>
                <c:pt idx="3026">
                  <c:v>6.5974000000000004E-9</c:v>
                </c:pt>
                <c:pt idx="3027">
                  <c:v>6.5562000000000002E-9</c:v>
                </c:pt>
                <c:pt idx="3028">
                  <c:v>6.5151000000000004E-9</c:v>
                </c:pt>
                <c:pt idx="3029">
                  <c:v>6.4741999999999998E-9</c:v>
                </c:pt>
                <c:pt idx="3030">
                  <c:v>6.4333000000000001E-9</c:v>
                </c:pt>
                <c:pt idx="3031">
                  <c:v>6.3925999999999996E-9</c:v>
                </c:pt>
                <c:pt idx="3032">
                  <c:v>6.3520000000000004E-9</c:v>
                </c:pt>
                <c:pt idx="3033">
                  <c:v>6.3114000000000004E-9</c:v>
                </c:pt>
                <c:pt idx="3034">
                  <c:v>6.2711E-9</c:v>
                </c:pt>
                <c:pt idx="3035">
                  <c:v>6.2307999999999996E-9</c:v>
                </c:pt>
                <c:pt idx="3036">
                  <c:v>6.1907000000000001E-9</c:v>
                </c:pt>
                <c:pt idx="3037">
                  <c:v>6.1507999999999999E-9</c:v>
                </c:pt>
                <c:pt idx="3038">
                  <c:v>6.1108999999999996E-9</c:v>
                </c:pt>
                <c:pt idx="3039">
                  <c:v>6.0712999999999999E-9</c:v>
                </c:pt>
                <c:pt idx="3040">
                  <c:v>6.0317999999999998E-9</c:v>
                </c:pt>
                <c:pt idx="3041">
                  <c:v>5.9924000000000001E-9</c:v>
                </c:pt>
                <c:pt idx="3042">
                  <c:v>5.9533000000000001E-9</c:v>
                </c:pt>
                <c:pt idx="3043">
                  <c:v>5.9142999999999997E-9</c:v>
                </c:pt>
                <c:pt idx="3044">
                  <c:v>5.8753999999999998E-9</c:v>
                </c:pt>
                <c:pt idx="3045">
                  <c:v>5.8368000000000004E-9</c:v>
                </c:pt>
                <c:pt idx="3046">
                  <c:v>5.7984000000000002E-9</c:v>
                </c:pt>
                <c:pt idx="3047">
                  <c:v>5.7601000000000004E-9</c:v>
                </c:pt>
                <c:pt idx="3048">
                  <c:v>5.7221000000000003E-9</c:v>
                </c:pt>
                <c:pt idx="3049">
                  <c:v>5.6841999999999999E-9</c:v>
                </c:pt>
                <c:pt idx="3050">
                  <c:v>5.6465999999999999E-9</c:v>
                </c:pt>
                <c:pt idx="3051">
                  <c:v>5.6091000000000004E-9</c:v>
                </c:pt>
                <c:pt idx="3052">
                  <c:v>5.5718999999999998E-9</c:v>
                </c:pt>
                <c:pt idx="3053">
                  <c:v>5.5348000000000004E-9</c:v>
                </c:pt>
                <c:pt idx="3054">
                  <c:v>5.4979999999999998E-9</c:v>
                </c:pt>
                <c:pt idx="3055">
                  <c:v>5.4612999999999997E-9</c:v>
                </c:pt>
                <c:pt idx="3056">
                  <c:v>5.4247999999999997E-9</c:v>
                </c:pt>
                <c:pt idx="3057">
                  <c:v>5.3884999999999997E-9</c:v>
                </c:pt>
                <c:pt idx="3058">
                  <c:v>5.3523999999999998E-9</c:v>
                </c:pt>
                <c:pt idx="3059">
                  <c:v>5.3165E-9</c:v>
                </c:pt>
                <c:pt idx="3060">
                  <c:v>5.2806999999999998E-9</c:v>
                </c:pt>
                <c:pt idx="3061">
                  <c:v>5.2452E-9</c:v>
                </c:pt>
                <c:pt idx="3062">
                  <c:v>5.2099000000000004E-9</c:v>
                </c:pt>
                <c:pt idx="3063">
                  <c:v>5.1748E-9</c:v>
                </c:pt>
                <c:pt idx="3064">
                  <c:v>5.1398E-9</c:v>
                </c:pt>
                <c:pt idx="3065">
                  <c:v>5.1050999999999997E-9</c:v>
                </c:pt>
                <c:pt idx="3066">
                  <c:v>5.0704999999999998E-9</c:v>
                </c:pt>
                <c:pt idx="3067">
                  <c:v>5.0361999999999996E-9</c:v>
                </c:pt>
                <c:pt idx="3068">
                  <c:v>5.0019999999999999E-9</c:v>
                </c:pt>
                <c:pt idx="3069">
                  <c:v>4.9680000000000002E-9</c:v>
                </c:pt>
                <c:pt idx="3070">
                  <c:v>4.9343000000000002E-9</c:v>
                </c:pt>
                <c:pt idx="3071">
                  <c:v>4.9006999999999998E-9</c:v>
                </c:pt>
                <c:pt idx="3072">
                  <c:v>4.8674E-9</c:v>
                </c:pt>
                <c:pt idx="3073">
                  <c:v>4.8343000000000001E-9</c:v>
                </c:pt>
                <c:pt idx="3074">
                  <c:v>4.8014000000000004E-9</c:v>
                </c:pt>
                <c:pt idx="3075">
                  <c:v>4.7688000000000003E-9</c:v>
                </c:pt>
                <c:pt idx="3076">
                  <c:v>4.7362999999999999E-9</c:v>
                </c:pt>
                <c:pt idx="3077">
                  <c:v>4.7040999999999999E-9</c:v>
                </c:pt>
                <c:pt idx="3078">
                  <c:v>4.6720000000000004E-9</c:v>
                </c:pt>
                <c:pt idx="3079">
                  <c:v>4.6401999999999998E-9</c:v>
                </c:pt>
                <c:pt idx="3080">
                  <c:v>4.6085000000000004E-9</c:v>
                </c:pt>
                <c:pt idx="3081">
                  <c:v>4.5770000000000002E-9</c:v>
                </c:pt>
                <c:pt idx="3082">
                  <c:v>4.5455999999999997E-9</c:v>
                </c:pt>
                <c:pt idx="3083">
                  <c:v>4.5144E-9</c:v>
                </c:pt>
                <c:pt idx="3084">
                  <c:v>4.4833999999999996E-9</c:v>
                </c:pt>
                <c:pt idx="3085">
                  <c:v>4.4524999999999997E-9</c:v>
                </c:pt>
                <c:pt idx="3086">
                  <c:v>4.4217000000000001E-9</c:v>
                </c:pt>
                <c:pt idx="3087">
                  <c:v>4.3910999999999999E-9</c:v>
                </c:pt>
                <c:pt idx="3088">
                  <c:v>4.3605000000000004E-9</c:v>
                </c:pt>
                <c:pt idx="3089">
                  <c:v>4.3301000000000002E-9</c:v>
                </c:pt>
                <c:pt idx="3090">
                  <c:v>4.2999E-9</c:v>
                </c:pt>
                <c:pt idx="3091">
                  <c:v>4.2696999999999998E-9</c:v>
                </c:pt>
                <c:pt idx="3092">
                  <c:v>4.2396999999999997E-9</c:v>
                </c:pt>
                <c:pt idx="3093">
                  <c:v>4.2098999999999997E-9</c:v>
                </c:pt>
                <c:pt idx="3094">
                  <c:v>4.1800999999999997E-9</c:v>
                </c:pt>
                <c:pt idx="3095">
                  <c:v>4.1506000000000001E-9</c:v>
                </c:pt>
                <c:pt idx="3096">
                  <c:v>4.1212000000000002E-9</c:v>
                </c:pt>
                <c:pt idx="3097">
                  <c:v>4.0920000000000003E-9</c:v>
                </c:pt>
                <c:pt idx="3098">
                  <c:v>4.0629000000000001E-9</c:v>
                </c:pt>
                <c:pt idx="3099">
                  <c:v>4.0339999999999999E-9</c:v>
                </c:pt>
                <c:pt idx="3100">
                  <c:v>4.0052999999999998E-9</c:v>
                </c:pt>
                <c:pt idx="3101">
                  <c:v>3.9767000000000001E-9</c:v>
                </c:pt>
                <c:pt idx="3102">
                  <c:v>3.9482999999999997E-9</c:v>
                </c:pt>
                <c:pt idx="3103">
                  <c:v>3.9199999999999997E-9</c:v>
                </c:pt>
                <c:pt idx="3104">
                  <c:v>3.8918999999999998E-9</c:v>
                </c:pt>
                <c:pt idx="3105">
                  <c:v>3.8004000000000002E-9</c:v>
                </c:pt>
                <c:pt idx="3106">
                  <c:v>3.7730000000000001E-9</c:v>
                </c:pt>
                <c:pt idx="3107">
                  <c:v>3.7458E-9</c:v>
                </c:pt>
                <c:pt idx="3108">
                  <c:v>3.7187E-9</c:v>
                </c:pt>
                <c:pt idx="3109">
                  <c:v>3.6917E-9</c:v>
                </c:pt>
                <c:pt idx="3110">
                  <c:v>3.6649E-9</c:v>
                </c:pt>
                <c:pt idx="3111">
                  <c:v>3.6382000000000001E-9</c:v>
                </c:pt>
                <c:pt idx="3112">
                  <c:v>3.6115999999999998E-9</c:v>
                </c:pt>
                <c:pt idx="3113">
                  <c:v>3.5851E-9</c:v>
                </c:pt>
                <c:pt idx="3114">
                  <c:v>3.5588000000000002E-9</c:v>
                </c:pt>
                <c:pt idx="3115">
                  <c:v>3.5327E-9</c:v>
                </c:pt>
                <c:pt idx="3116">
                  <c:v>3.5065999999999999E-9</c:v>
                </c:pt>
                <c:pt idx="3117">
                  <c:v>3.4807999999999998E-9</c:v>
                </c:pt>
                <c:pt idx="3118">
                  <c:v>3.4551000000000002E-9</c:v>
                </c:pt>
                <c:pt idx="3119">
                  <c:v>3.4295000000000002E-9</c:v>
                </c:pt>
                <c:pt idx="3120">
                  <c:v>3.4041999999999999E-9</c:v>
                </c:pt>
                <c:pt idx="3121">
                  <c:v>3.3789E-9</c:v>
                </c:pt>
                <c:pt idx="3122">
                  <c:v>3.3538000000000001E-9</c:v>
                </c:pt>
                <c:pt idx="3123">
                  <c:v>3.3289E-9</c:v>
                </c:pt>
                <c:pt idx="3124">
                  <c:v>3.3041000000000002E-9</c:v>
                </c:pt>
                <c:pt idx="3125">
                  <c:v>3.2795000000000001E-9</c:v>
                </c:pt>
                <c:pt idx="3126">
                  <c:v>3.255E-9</c:v>
                </c:pt>
                <c:pt idx="3127">
                  <c:v>3.2306E-9</c:v>
                </c:pt>
                <c:pt idx="3128">
                  <c:v>3.2064E-9</c:v>
                </c:pt>
                <c:pt idx="3129">
                  <c:v>3.1823000000000001E-9</c:v>
                </c:pt>
                <c:pt idx="3130">
                  <c:v>3.1584000000000002E-9</c:v>
                </c:pt>
                <c:pt idx="3131">
                  <c:v>3.1345999999999999E-9</c:v>
                </c:pt>
                <c:pt idx="3132">
                  <c:v>3.1110000000000001E-9</c:v>
                </c:pt>
                <c:pt idx="3133">
                  <c:v>3.0874999999999999E-9</c:v>
                </c:pt>
                <c:pt idx="3134">
                  <c:v>3.0641000000000002E-9</c:v>
                </c:pt>
                <c:pt idx="3135">
                  <c:v>3.0409000000000001E-9</c:v>
                </c:pt>
                <c:pt idx="3136">
                  <c:v>3.0179000000000001E-9</c:v>
                </c:pt>
                <c:pt idx="3137">
                  <c:v>2.9950000000000001E-9</c:v>
                </c:pt>
                <c:pt idx="3138">
                  <c:v>2.9723000000000002E-9</c:v>
                </c:pt>
                <c:pt idx="3139">
                  <c:v>2.9496999999999999E-9</c:v>
                </c:pt>
                <c:pt idx="3140">
                  <c:v>2.9272E-9</c:v>
                </c:pt>
                <c:pt idx="3141">
                  <c:v>2.9049000000000002E-9</c:v>
                </c:pt>
                <c:pt idx="3142">
                  <c:v>2.8828E-9</c:v>
                </c:pt>
                <c:pt idx="3143">
                  <c:v>2.8607999999999999E-9</c:v>
                </c:pt>
                <c:pt idx="3144">
                  <c:v>2.8389000000000002E-9</c:v>
                </c:pt>
                <c:pt idx="3145">
                  <c:v>2.8172000000000002E-9</c:v>
                </c:pt>
                <c:pt idx="3146">
                  <c:v>2.7957000000000002E-9</c:v>
                </c:pt>
                <c:pt idx="3147">
                  <c:v>2.7742999999999998E-9</c:v>
                </c:pt>
                <c:pt idx="3148">
                  <c:v>2.7530999999999999E-9</c:v>
                </c:pt>
                <c:pt idx="3149">
                  <c:v>2.7320000000000001E-9</c:v>
                </c:pt>
                <c:pt idx="3150">
                  <c:v>2.7110999999999999E-9</c:v>
                </c:pt>
                <c:pt idx="3151">
                  <c:v>2.6903000000000001E-9</c:v>
                </c:pt>
                <c:pt idx="3152">
                  <c:v>2.6697E-9</c:v>
                </c:pt>
                <c:pt idx="3153">
                  <c:v>2.6491999999999999E-9</c:v>
                </c:pt>
                <c:pt idx="3154">
                  <c:v>2.6289999999999999E-9</c:v>
                </c:pt>
                <c:pt idx="3155">
                  <c:v>2.6089E-9</c:v>
                </c:pt>
                <c:pt idx="3156">
                  <c:v>2.5889E-9</c:v>
                </c:pt>
                <c:pt idx="3157">
                  <c:v>2.5691000000000002E-9</c:v>
                </c:pt>
                <c:pt idx="3158">
                  <c:v>2.5494999999999999E-9</c:v>
                </c:pt>
                <c:pt idx="3159">
                  <c:v>2.5301000000000002E-9</c:v>
                </c:pt>
                <c:pt idx="3160">
                  <c:v>2.5108000000000001E-9</c:v>
                </c:pt>
                <c:pt idx="3161">
                  <c:v>2.4916E-9</c:v>
                </c:pt>
                <c:pt idx="3162">
                  <c:v>2.4725999999999999E-9</c:v>
                </c:pt>
                <c:pt idx="3163">
                  <c:v>2.4537999999999999E-9</c:v>
                </c:pt>
                <c:pt idx="3164">
                  <c:v>2.435E-9</c:v>
                </c:pt>
                <c:pt idx="3165">
                  <c:v>2.4164000000000001E-9</c:v>
                </c:pt>
                <c:pt idx="3166">
                  <c:v>2.3980000000000002E-9</c:v>
                </c:pt>
                <c:pt idx="3167">
                  <c:v>2.3797E-9</c:v>
                </c:pt>
                <c:pt idx="3168">
                  <c:v>2.3615000000000002E-9</c:v>
                </c:pt>
                <c:pt idx="3169">
                  <c:v>2.3434E-9</c:v>
                </c:pt>
                <c:pt idx="3170">
                  <c:v>2.3254999999999999E-9</c:v>
                </c:pt>
                <c:pt idx="3171">
                  <c:v>2.3077999999999998E-9</c:v>
                </c:pt>
                <c:pt idx="3172">
                  <c:v>2.2901000000000002E-9</c:v>
                </c:pt>
                <c:pt idx="3173">
                  <c:v>2.2726999999999998E-9</c:v>
                </c:pt>
                <c:pt idx="3174">
                  <c:v>2.2552999999999999E-9</c:v>
                </c:pt>
                <c:pt idx="3175">
                  <c:v>2.2381E-9</c:v>
                </c:pt>
                <c:pt idx="3176">
                  <c:v>2.2210000000000001E-9</c:v>
                </c:pt>
                <c:pt idx="3177">
                  <c:v>2.2040999999999999E-9</c:v>
                </c:pt>
                <c:pt idx="3178">
                  <c:v>2.1872000000000001E-9</c:v>
                </c:pt>
                <c:pt idx="3179">
                  <c:v>2.1705999999999999E-9</c:v>
                </c:pt>
                <c:pt idx="3180">
                  <c:v>2.1539999999999998E-9</c:v>
                </c:pt>
                <c:pt idx="3181">
                  <c:v>2.1376000000000001E-9</c:v>
                </c:pt>
                <c:pt idx="3182">
                  <c:v>2.1213000000000001E-9</c:v>
                </c:pt>
                <c:pt idx="3183">
                  <c:v>2.1051000000000001E-9</c:v>
                </c:pt>
                <c:pt idx="3184">
                  <c:v>2.0891000000000002E-9</c:v>
                </c:pt>
                <c:pt idx="3185">
                  <c:v>2.0731999999999998E-9</c:v>
                </c:pt>
                <c:pt idx="3186">
                  <c:v>2.0573999999999999E-9</c:v>
                </c:pt>
                <c:pt idx="3187">
                  <c:v>2.0417000000000001E-9</c:v>
                </c:pt>
                <c:pt idx="3188">
                  <c:v>2.0261999999999999E-9</c:v>
                </c:pt>
                <c:pt idx="3189">
                  <c:v>2.0109000000000002E-9</c:v>
                </c:pt>
                <c:pt idx="3190">
                  <c:v>1.9957E-9</c:v>
                </c:pt>
                <c:pt idx="3191">
                  <c:v>1.9806E-9</c:v>
                </c:pt>
                <c:pt idx="3192">
                  <c:v>1.9656999999999999E-9</c:v>
                </c:pt>
                <c:pt idx="3193">
                  <c:v>1.9509E-9</c:v>
                </c:pt>
                <c:pt idx="3194">
                  <c:v>1.9363E-9</c:v>
                </c:pt>
                <c:pt idx="3195">
                  <c:v>1.9219000000000002E-9</c:v>
                </c:pt>
                <c:pt idx="3196">
                  <c:v>1.9075999999999999E-9</c:v>
                </c:pt>
                <c:pt idx="3197">
                  <c:v>1.8935000000000001E-9</c:v>
                </c:pt>
                <c:pt idx="3198">
                  <c:v>1.8795E-9</c:v>
                </c:pt>
                <c:pt idx="3199">
                  <c:v>1.8656999999999999E-9</c:v>
                </c:pt>
                <c:pt idx="3200">
                  <c:v>1.852E-9</c:v>
                </c:pt>
                <c:pt idx="3201">
                  <c:v>1.8384E-9</c:v>
                </c:pt>
                <c:pt idx="3202">
                  <c:v>1.825E-9</c:v>
                </c:pt>
                <c:pt idx="3203">
                  <c:v>1.8117000000000001E-9</c:v>
                </c:pt>
                <c:pt idx="3204">
                  <c:v>1.7984999999999999E-9</c:v>
                </c:pt>
                <c:pt idx="3205">
                  <c:v>1.7855000000000001E-9</c:v>
                </c:pt>
                <c:pt idx="3206">
                  <c:v>1.7725E-9</c:v>
                </c:pt>
                <c:pt idx="3207">
                  <c:v>1.7597E-9</c:v>
                </c:pt>
                <c:pt idx="3208">
                  <c:v>1.7470000000000001E-9</c:v>
                </c:pt>
                <c:pt idx="3209">
                  <c:v>1.7343999999999999E-9</c:v>
                </c:pt>
                <c:pt idx="3210">
                  <c:v>1.7219E-9</c:v>
                </c:pt>
                <c:pt idx="3211">
                  <c:v>1.7094999999999999E-9</c:v>
                </c:pt>
                <c:pt idx="3212">
                  <c:v>1.6972999999999999E-9</c:v>
                </c:pt>
                <c:pt idx="3213">
                  <c:v>1.6850999999999999E-9</c:v>
                </c:pt>
                <c:pt idx="3214">
                  <c:v>1.6729999999999999E-9</c:v>
                </c:pt>
                <c:pt idx="3215">
                  <c:v>1.661E-9</c:v>
                </c:pt>
                <c:pt idx="3216">
                  <c:v>1.6492000000000001E-9</c:v>
                </c:pt>
                <c:pt idx="3217">
                  <c:v>1.6373999999999999E-9</c:v>
                </c:pt>
                <c:pt idx="3218">
                  <c:v>1.6257000000000001E-9</c:v>
                </c:pt>
                <c:pt idx="3219">
                  <c:v>1.6141E-9</c:v>
                </c:pt>
                <c:pt idx="3220">
                  <c:v>1.6026E-9</c:v>
                </c:pt>
                <c:pt idx="3221">
                  <c:v>1.5912E-9</c:v>
                </c:pt>
                <c:pt idx="3222">
                  <c:v>1.5799000000000001E-9</c:v>
                </c:pt>
                <c:pt idx="3223">
                  <c:v>1.5687E-9</c:v>
                </c:pt>
                <c:pt idx="3224">
                  <c:v>1.5576000000000001E-9</c:v>
                </c:pt>
                <c:pt idx="3225">
                  <c:v>1.5465E-9</c:v>
                </c:pt>
                <c:pt idx="3226">
                  <c:v>1.5355999999999999E-9</c:v>
                </c:pt>
                <c:pt idx="3227">
                  <c:v>1.5246999999999999E-9</c:v>
                </c:pt>
                <c:pt idx="3228">
                  <c:v>1.5139999999999999E-9</c:v>
                </c:pt>
                <c:pt idx="3229">
                  <c:v>1.5033E-9</c:v>
                </c:pt>
                <c:pt idx="3230">
                  <c:v>1.4928000000000001E-9</c:v>
                </c:pt>
                <c:pt idx="3231">
                  <c:v>1.4822999999999999E-9</c:v>
                </c:pt>
                <c:pt idx="3232">
                  <c:v>1.4720000000000001E-9</c:v>
                </c:pt>
                <c:pt idx="3233">
                  <c:v>1.4617E-9</c:v>
                </c:pt>
                <c:pt idx="3234">
                  <c:v>1.4516E-9</c:v>
                </c:pt>
                <c:pt idx="3235">
                  <c:v>1.4416000000000001E-9</c:v>
                </c:pt>
                <c:pt idx="3236">
                  <c:v>1.4316999999999999E-9</c:v>
                </c:pt>
                <c:pt idx="3237">
                  <c:v>1.4219E-9</c:v>
                </c:pt>
                <c:pt idx="3238">
                  <c:v>1.4121999999999999E-9</c:v>
                </c:pt>
                <c:pt idx="3239">
                  <c:v>1.4026000000000001E-9</c:v>
                </c:pt>
                <c:pt idx="3240">
                  <c:v>1.3931999999999999E-9</c:v>
                </c:pt>
                <c:pt idx="3241">
                  <c:v>1.3837999999999999E-9</c:v>
                </c:pt>
                <c:pt idx="3242">
                  <c:v>1.3746E-9</c:v>
                </c:pt>
                <c:pt idx="3243">
                  <c:v>1.3655000000000001E-9</c:v>
                </c:pt>
                <c:pt idx="3244">
                  <c:v>1.3565E-9</c:v>
                </c:pt>
                <c:pt idx="3245">
                  <c:v>1.3476E-9</c:v>
                </c:pt>
                <c:pt idx="3246">
                  <c:v>1.3388E-9</c:v>
                </c:pt>
                <c:pt idx="3247">
                  <c:v>1.3301E-9</c:v>
                </c:pt>
                <c:pt idx="3248">
                  <c:v>1.3215E-9</c:v>
                </c:pt>
                <c:pt idx="3249">
                  <c:v>1.3129999999999999E-9</c:v>
                </c:pt>
                <c:pt idx="3250">
                  <c:v>1.3046E-9</c:v>
                </c:pt>
                <c:pt idx="3251">
                  <c:v>1.2961999999999999E-9</c:v>
                </c:pt>
                <c:pt idx="3252">
                  <c:v>1.2880000000000001E-9</c:v>
                </c:pt>
                <c:pt idx="3253">
                  <c:v>1.2798000000000001E-9</c:v>
                </c:pt>
                <c:pt idx="3254">
                  <c:v>1.1938E-9</c:v>
                </c:pt>
                <c:pt idx="3255">
                  <c:v>1.084E-9</c:v>
                </c:pt>
                <c:pt idx="3256">
                  <c:v>1.0738E-9</c:v>
                </c:pt>
                <c:pt idx="3257">
                  <c:v>1.0669999999999999E-9</c:v>
                </c:pt>
                <c:pt idx="3258">
                  <c:v>1.0602999999999999E-9</c:v>
                </c:pt>
                <c:pt idx="3259">
                  <c:v>1.0537E-9</c:v>
                </c:pt>
                <c:pt idx="3260">
                  <c:v>1.0472000000000001E-9</c:v>
                </c:pt>
                <c:pt idx="3261">
                  <c:v>1.0406999999999999E-9</c:v>
                </c:pt>
                <c:pt idx="3262">
                  <c:v>1.0342E-9</c:v>
                </c:pt>
                <c:pt idx="3263">
                  <c:v>1.0278999999999999E-9</c:v>
                </c:pt>
                <c:pt idx="3264">
                  <c:v>1.0216000000000001E-9</c:v>
                </c:pt>
                <c:pt idx="3265">
                  <c:v>1.0153E-9</c:v>
                </c:pt>
                <c:pt idx="3266">
                  <c:v>1.0092E-9</c:v>
                </c:pt>
                <c:pt idx="3267">
                  <c:v>1.0031E-9</c:v>
                </c:pt>
                <c:pt idx="3268">
                  <c:v>9.9703000000000002E-10</c:v>
                </c:pt>
                <c:pt idx="3269">
                  <c:v>9.7363000000000008E-10</c:v>
                </c:pt>
                <c:pt idx="3270">
                  <c:v>9.6387999999999998E-10</c:v>
                </c:pt>
                <c:pt idx="3271">
                  <c:v>9.5817000000000001E-10</c:v>
                </c:pt>
                <c:pt idx="3272">
                  <c:v>9.5251999999999993E-10</c:v>
                </c:pt>
                <c:pt idx="3273">
                  <c:v>9.4692999999999995E-10</c:v>
                </c:pt>
                <c:pt idx="3274">
                  <c:v>9.4140000000000008E-10</c:v>
                </c:pt>
                <c:pt idx="3275">
                  <c:v>9.3592000000000001E-10</c:v>
                </c:pt>
                <c:pt idx="3276">
                  <c:v>9.3050000000000004E-10</c:v>
                </c:pt>
                <c:pt idx="3277">
                  <c:v>9.2512000000000001E-10</c:v>
                </c:pt>
                <c:pt idx="3278">
                  <c:v>9.1979999999999997E-10</c:v>
                </c:pt>
                <c:pt idx="3279">
                  <c:v>9.1451999999999996E-10</c:v>
                </c:pt>
                <c:pt idx="3280">
                  <c:v>9.0927999999999999E-10</c:v>
                </c:pt>
                <c:pt idx="3281">
                  <c:v>9.0410000000000001E-10</c:v>
                </c:pt>
                <c:pt idx="3282">
                  <c:v>8.9895999999999996E-10</c:v>
                </c:pt>
                <c:pt idx="3283">
                  <c:v>8.9385999999999995E-10</c:v>
                </c:pt>
                <c:pt idx="3284">
                  <c:v>8.8880999999999995E-10</c:v>
                </c:pt>
                <c:pt idx="3285">
                  <c:v>8.8379999999999999E-10</c:v>
                </c:pt>
                <c:pt idx="3286">
                  <c:v>8.7884000000000004E-10</c:v>
                </c:pt>
                <c:pt idx="3287">
                  <c:v>8.7392000000000002E-10</c:v>
                </c:pt>
                <c:pt idx="3288">
                  <c:v>8.6904000000000003E-10</c:v>
                </c:pt>
                <c:pt idx="3289">
                  <c:v>8.6420999999999996E-10</c:v>
                </c:pt>
                <c:pt idx="3290">
                  <c:v>8.5942000000000002E-10</c:v>
                </c:pt>
                <c:pt idx="3291">
                  <c:v>8.5466000000000002E-10</c:v>
                </c:pt>
                <c:pt idx="3292">
                  <c:v>8.4995000000000005E-10</c:v>
                </c:pt>
                <c:pt idx="3293">
                  <c:v>8.4527000000000002E-10</c:v>
                </c:pt>
                <c:pt idx="3294">
                  <c:v>8.4062000000000004E-10</c:v>
                </c:pt>
                <c:pt idx="3295">
                  <c:v>8.3600999999999999E-10</c:v>
                </c:pt>
                <c:pt idx="3296">
                  <c:v>8.3142999999999999E-10</c:v>
                </c:pt>
                <c:pt idx="3297">
                  <c:v>8.2689000000000003E-10</c:v>
                </c:pt>
                <c:pt idx="3298">
                  <c:v>8.2237000000000003E-10</c:v>
                </c:pt>
                <c:pt idx="3299">
                  <c:v>8.1787999999999997E-10</c:v>
                </c:pt>
                <c:pt idx="3300">
                  <c:v>8.1341999999999997E-10</c:v>
                </c:pt>
                <c:pt idx="3301">
                  <c:v>8.0898000000000003E-10</c:v>
                </c:pt>
                <c:pt idx="3302">
                  <c:v>8.0457000000000005E-10</c:v>
                </c:pt>
                <c:pt idx="3303">
                  <c:v>8.0018000000000002E-10</c:v>
                </c:pt>
                <c:pt idx="3304">
                  <c:v>7.9580999999999996E-10</c:v>
                </c:pt>
                <c:pt idx="3305">
                  <c:v>7.9146999999999996E-10</c:v>
                </c:pt>
                <c:pt idx="3306">
                  <c:v>7.8714000000000003E-10</c:v>
                </c:pt>
                <c:pt idx="3307">
                  <c:v>7.8285000000000004E-10</c:v>
                </c:pt>
                <c:pt idx="3308">
                  <c:v>7.7857000000000003E-10</c:v>
                </c:pt>
                <c:pt idx="3309">
                  <c:v>7.7432999999999995E-10</c:v>
                </c:pt>
                <c:pt idx="3310">
                  <c:v>7.7011000000000004E-10</c:v>
                </c:pt>
                <c:pt idx="3311">
                  <c:v>7.6590999999999999E-10</c:v>
                </c:pt>
                <c:pt idx="3312">
                  <c:v>7.6174999999999998E-10</c:v>
                </c:pt>
                <c:pt idx="3313">
                  <c:v>7.5761000000000003E-10</c:v>
                </c:pt>
                <c:pt idx="3314">
                  <c:v>7.5350000000000003E-10</c:v>
                </c:pt>
                <c:pt idx="3315">
                  <c:v>7.4941E-10</c:v>
                </c:pt>
                <c:pt idx="3316">
                  <c:v>7.4535000000000002E-10</c:v>
                </c:pt>
                <c:pt idx="3317">
                  <c:v>7.4131E-10</c:v>
                </c:pt>
                <c:pt idx="3318">
                  <c:v>7.3729000000000005E-10</c:v>
                </c:pt>
                <c:pt idx="3319">
                  <c:v>7.3330000000000004E-10</c:v>
                </c:pt>
                <c:pt idx="3320">
                  <c:v>7.2932000000000002E-10</c:v>
                </c:pt>
                <c:pt idx="3321">
                  <c:v>7.2535999999999996E-10</c:v>
                </c:pt>
                <c:pt idx="3322">
                  <c:v>7.2141999999999998E-10</c:v>
                </c:pt>
                <c:pt idx="3323">
                  <c:v>7.1749999999999995E-10</c:v>
                </c:pt>
                <c:pt idx="3324">
                  <c:v>7.136E-10</c:v>
                </c:pt>
                <c:pt idx="3325">
                  <c:v>7.0972000000000001E-10</c:v>
                </c:pt>
                <c:pt idx="3326">
                  <c:v>7.0585999999999998E-10</c:v>
                </c:pt>
                <c:pt idx="3327">
                  <c:v>7.0203E-10</c:v>
                </c:pt>
                <c:pt idx="3328">
                  <c:v>6.9821000000000001E-10</c:v>
                </c:pt>
                <c:pt idx="3329">
                  <c:v>6.9443000000000005E-10</c:v>
                </c:pt>
                <c:pt idx="3330">
                  <c:v>6.9065999999999997E-10</c:v>
                </c:pt>
                <c:pt idx="3331">
                  <c:v>6.8692000000000004E-10</c:v>
                </c:pt>
                <c:pt idx="3332">
                  <c:v>6.8319999999999998E-10</c:v>
                </c:pt>
                <c:pt idx="3333">
                  <c:v>6.7949999999999998E-10</c:v>
                </c:pt>
                <c:pt idx="3334">
                  <c:v>6.7582000000000005E-10</c:v>
                </c:pt>
                <c:pt idx="3335">
                  <c:v>6.7215999999999998E-10</c:v>
                </c:pt>
                <c:pt idx="3336">
                  <c:v>6.6851999999999998E-10</c:v>
                </c:pt>
                <c:pt idx="3337">
                  <c:v>6.6488999999999997E-10</c:v>
                </c:pt>
                <c:pt idx="3338">
                  <c:v>6.6128000000000002E-10</c:v>
                </c:pt>
                <c:pt idx="3339">
                  <c:v>6.5768000000000005E-10</c:v>
                </c:pt>
                <c:pt idx="3340">
                  <c:v>6.5410000000000005E-10</c:v>
                </c:pt>
                <c:pt idx="3341">
                  <c:v>6.5053000000000003E-10</c:v>
                </c:pt>
                <c:pt idx="3342">
                  <c:v>6.4696999999999999E-10</c:v>
                </c:pt>
                <c:pt idx="3343">
                  <c:v>6.4343000000000002E-10</c:v>
                </c:pt>
                <c:pt idx="3344">
                  <c:v>6.3991000000000002E-10</c:v>
                </c:pt>
                <c:pt idx="3345">
                  <c:v>6.3639000000000001E-10</c:v>
                </c:pt>
                <c:pt idx="3346">
                  <c:v>6.3288999999999997E-10</c:v>
                </c:pt>
                <c:pt idx="3347">
                  <c:v>6.2940000000000002E-10</c:v>
                </c:pt>
                <c:pt idx="3348">
                  <c:v>6.2590999999999996E-10</c:v>
                </c:pt>
                <c:pt idx="3349">
                  <c:v>6.2243999999999997E-10</c:v>
                </c:pt>
                <c:pt idx="3350">
                  <c:v>6.1896999999999998E-10</c:v>
                </c:pt>
                <c:pt idx="3351">
                  <c:v>6.1549999999999999E-10</c:v>
                </c:pt>
                <c:pt idx="3352">
                  <c:v>6.1203999999999999E-10</c:v>
                </c:pt>
                <c:pt idx="3353">
                  <c:v>6.0858999999999996E-10</c:v>
                </c:pt>
                <c:pt idx="3354">
                  <c:v>6.0514000000000004E-10</c:v>
                </c:pt>
                <c:pt idx="3355">
                  <c:v>6.017E-10</c:v>
                </c:pt>
                <c:pt idx="3356">
                  <c:v>5.9827000000000004E-10</c:v>
                </c:pt>
                <c:pt idx="3357">
                  <c:v>5.9484999999999997E-10</c:v>
                </c:pt>
                <c:pt idx="3358">
                  <c:v>5.9142999999999999E-10</c:v>
                </c:pt>
                <c:pt idx="3359">
                  <c:v>5.8802999999999998E-10</c:v>
                </c:pt>
                <c:pt idx="3360">
                  <c:v>5.8462999999999998E-10</c:v>
                </c:pt>
                <c:pt idx="3361">
                  <c:v>5.8123999999999995E-10</c:v>
                </c:pt>
                <c:pt idx="3362">
                  <c:v>5.7786000000000001E-10</c:v>
                </c:pt>
                <c:pt idx="3363">
                  <c:v>5.7449000000000005E-10</c:v>
                </c:pt>
                <c:pt idx="3364">
                  <c:v>5.7112999999999997E-10</c:v>
                </c:pt>
                <c:pt idx="3365">
                  <c:v>5.6778999999999996E-10</c:v>
                </c:pt>
                <c:pt idx="3366">
                  <c:v>5.4705999999999997E-10</c:v>
                </c:pt>
                <c:pt idx="3367">
                  <c:v>5.3899000000000002E-10</c:v>
                </c:pt>
                <c:pt idx="3368">
                  <c:v>5.2185000000000001E-10</c:v>
                </c:pt>
                <c:pt idx="3369">
                  <c:v>5.0841999999999999E-10</c:v>
                </c:pt>
                <c:pt idx="3370">
                  <c:v>5.0510000000000004E-10</c:v>
                </c:pt>
                <c:pt idx="3371">
                  <c:v>5.0213E-10</c:v>
                </c:pt>
                <c:pt idx="3372">
                  <c:v>4.9917000000000005E-10</c:v>
                </c:pt>
                <c:pt idx="3373">
                  <c:v>4.9622999999999995E-10</c:v>
                </c:pt>
                <c:pt idx="3374">
                  <c:v>4.9330000000000004E-10</c:v>
                </c:pt>
                <c:pt idx="3375">
                  <c:v>4.9039E-10</c:v>
                </c:pt>
                <c:pt idx="3376">
                  <c:v>4.8747999999999995E-10</c:v>
                </c:pt>
                <c:pt idx="3377">
                  <c:v>4.8458999999999998E-10</c:v>
                </c:pt>
                <c:pt idx="3378">
                  <c:v>4.817E-10</c:v>
                </c:pt>
                <c:pt idx="3379">
                  <c:v>4.7881000000000002E-10</c:v>
                </c:pt>
                <c:pt idx="3380">
                  <c:v>4.7594000000000001E-10</c:v>
                </c:pt>
                <c:pt idx="3381">
                  <c:v>4.7306000000000002E-10</c:v>
                </c:pt>
                <c:pt idx="3382">
                  <c:v>4.7019000000000001E-10</c:v>
                </c:pt>
                <c:pt idx="3383">
                  <c:v>4.6732E-10</c:v>
                </c:pt>
                <c:pt idx="3384">
                  <c:v>4.6444999999999998E-10</c:v>
                </c:pt>
                <c:pt idx="3385">
                  <c:v>4.6159999999999999E-10</c:v>
                </c:pt>
                <c:pt idx="3386">
                  <c:v>4.5874999999999999E-10</c:v>
                </c:pt>
                <c:pt idx="3387">
                  <c:v>4.5590999999999998E-10</c:v>
                </c:pt>
                <c:pt idx="3388">
                  <c:v>4.5308E-10</c:v>
                </c:pt>
                <c:pt idx="3389">
                  <c:v>4.5026E-10</c:v>
                </c:pt>
                <c:pt idx="3390">
                  <c:v>4.4746000000000002E-10</c:v>
                </c:pt>
                <c:pt idx="3391">
                  <c:v>4.4466999999999998E-10</c:v>
                </c:pt>
                <c:pt idx="3392">
                  <c:v>4.4189000000000001E-10</c:v>
                </c:pt>
                <c:pt idx="3393">
                  <c:v>4.3914E-10</c:v>
                </c:pt>
                <c:pt idx="3394">
                  <c:v>4.3638999999999998E-10</c:v>
                </c:pt>
                <c:pt idx="3395">
                  <c:v>4.3365999999999998E-10</c:v>
                </c:pt>
                <c:pt idx="3396">
                  <c:v>4.3095E-10</c:v>
                </c:pt>
                <c:pt idx="3397">
                  <c:v>4.2824999999999999E-10</c:v>
                </c:pt>
                <c:pt idx="3398">
                  <c:v>4.2555999999999998E-10</c:v>
                </c:pt>
                <c:pt idx="3399">
                  <c:v>4.2289000000000003E-10</c:v>
                </c:pt>
                <c:pt idx="3400">
                  <c:v>4.2022000000000002E-10</c:v>
                </c:pt>
                <c:pt idx="3401">
                  <c:v>4.1756999999999999E-10</c:v>
                </c:pt>
                <c:pt idx="3402">
                  <c:v>4.1492999999999998E-10</c:v>
                </c:pt>
                <c:pt idx="3403">
                  <c:v>4.1230000000000001E-10</c:v>
                </c:pt>
                <c:pt idx="3404">
                  <c:v>4.0967999999999997E-10</c:v>
                </c:pt>
                <c:pt idx="3405">
                  <c:v>4.0707000000000002E-10</c:v>
                </c:pt>
                <c:pt idx="3406">
                  <c:v>4.0447E-10</c:v>
                </c:pt>
                <c:pt idx="3407">
                  <c:v>4.0186999999999998E-10</c:v>
                </c:pt>
                <c:pt idx="3408">
                  <c:v>3.9929000000000002E-10</c:v>
                </c:pt>
                <c:pt idx="3409">
                  <c:v>3.9672E-10</c:v>
                </c:pt>
                <c:pt idx="3410">
                  <c:v>3.9414999999999998E-10</c:v>
                </c:pt>
                <c:pt idx="3411">
                  <c:v>3.9158999999999999E-10</c:v>
                </c:pt>
                <c:pt idx="3412">
                  <c:v>3.8903999999999998E-10</c:v>
                </c:pt>
                <c:pt idx="3413">
                  <c:v>3.8650000000000001E-10</c:v>
                </c:pt>
                <c:pt idx="3414">
                  <c:v>3.8395999999999999E-10</c:v>
                </c:pt>
                <c:pt idx="3415">
                  <c:v>3.8142999999999999E-10</c:v>
                </c:pt>
                <c:pt idx="3416">
                  <c:v>3.7890999999999999E-10</c:v>
                </c:pt>
                <c:pt idx="3417">
                  <c:v>3.7638999999999998E-10</c:v>
                </c:pt>
                <c:pt idx="3418">
                  <c:v>3.7387000000000002E-10</c:v>
                </c:pt>
                <c:pt idx="3419">
                  <c:v>3.7136999999999998E-10</c:v>
                </c:pt>
                <c:pt idx="3420">
                  <c:v>3.6886000000000001E-10</c:v>
                </c:pt>
                <c:pt idx="3421">
                  <c:v>3.6637E-10</c:v>
                </c:pt>
                <c:pt idx="3422">
                  <c:v>3.6387000000000001E-10</c:v>
                </c:pt>
                <c:pt idx="3423">
                  <c:v>3.6138999999999998E-10</c:v>
                </c:pt>
                <c:pt idx="3424">
                  <c:v>3.5891E-10</c:v>
                </c:pt>
                <c:pt idx="3425">
                  <c:v>3.5642999999999998E-10</c:v>
                </c:pt>
                <c:pt idx="3426">
                  <c:v>3.5397000000000002E-10</c:v>
                </c:pt>
                <c:pt idx="3427">
                  <c:v>3.5151000000000001E-10</c:v>
                </c:pt>
                <c:pt idx="3428">
                  <c:v>3.4905999999999998E-10</c:v>
                </c:pt>
                <c:pt idx="3429">
                  <c:v>3.4663000000000002E-10</c:v>
                </c:pt>
                <c:pt idx="3430">
                  <c:v>3.4420999999999999E-10</c:v>
                </c:pt>
                <c:pt idx="3431">
                  <c:v>3.4180999999999998E-10</c:v>
                </c:pt>
                <c:pt idx="3432">
                  <c:v>3.3942E-10</c:v>
                </c:pt>
                <c:pt idx="3433">
                  <c:v>3.3704999999999999E-10</c:v>
                </c:pt>
                <c:pt idx="3434">
                  <c:v>3.3469999999999999E-10</c:v>
                </c:pt>
                <c:pt idx="3435">
                  <c:v>3.3237000000000001E-10</c:v>
                </c:pt>
                <c:pt idx="3436">
                  <c:v>3.3005000000000001E-10</c:v>
                </c:pt>
                <c:pt idx="3437">
                  <c:v>3.2774999999999998E-10</c:v>
                </c:pt>
                <c:pt idx="3438">
                  <c:v>3.2545999999999998E-10</c:v>
                </c:pt>
                <c:pt idx="3439">
                  <c:v>3.2319E-10</c:v>
                </c:pt>
                <c:pt idx="3440">
                  <c:v>3.2093999999999998E-10</c:v>
                </c:pt>
                <c:pt idx="3441">
                  <c:v>3.187E-10</c:v>
                </c:pt>
                <c:pt idx="3442">
                  <c:v>3.1647999999999998E-10</c:v>
                </c:pt>
                <c:pt idx="3443">
                  <c:v>3.1426999999999999E-10</c:v>
                </c:pt>
                <c:pt idx="3444">
                  <c:v>3.1208000000000002E-10</c:v>
                </c:pt>
                <c:pt idx="3445">
                  <c:v>3.0989999999999998E-10</c:v>
                </c:pt>
                <c:pt idx="3446">
                  <c:v>3.0772999999999998E-10</c:v>
                </c:pt>
                <c:pt idx="3447">
                  <c:v>3.0557000000000001E-10</c:v>
                </c:pt>
                <c:pt idx="3448">
                  <c:v>3.0343000000000001E-10</c:v>
                </c:pt>
                <c:pt idx="3449">
                  <c:v>3.0129E-10</c:v>
                </c:pt>
                <c:pt idx="3450">
                  <c:v>2.9917000000000001E-10</c:v>
                </c:pt>
                <c:pt idx="3451">
                  <c:v>2.9706000000000001E-10</c:v>
                </c:pt>
                <c:pt idx="3452">
                  <c:v>2.9495999999999998E-10</c:v>
                </c:pt>
                <c:pt idx="3453">
                  <c:v>2.9286999999999999E-10</c:v>
                </c:pt>
                <c:pt idx="3454">
                  <c:v>2.9078999999999999E-10</c:v>
                </c:pt>
                <c:pt idx="3455">
                  <c:v>2.8872999999999999E-10</c:v>
                </c:pt>
                <c:pt idx="3456">
                  <c:v>2.8667999999999999E-10</c:v>
                </c:pt>
                <c:pt idx="3457">
                  <c:v>2.8464000000000001E-10</c:v>
                </c:pt>
                <c:pt idx="3458">
                  <c:v>2.8261000000000002E-10</c:v>
                </c:pt>
                <c:pt idx="3459">
                  <c:v>2.8059999999999999E-10</c:v>
                </c:pt>
                <c:pt idx="3460">
                  <c:v>2.786E-10</c:v>
                </c:pt>
                <c:pt idx="3461">
                  <c:v>2.7660999999999999E-10</c:v>
                </c:pt>
                <c:pt idx="3462">
                  <c:v>2.7463000000000001E-10</c:v>
                </c:pt>
                <c:pt idx="3463">
                  <c:v>2.7266000000000002E-10</c:v>
                </c:pt>
                <c:pt idx="3464">
                  <c:v>2.7070000000000001E-10</c:v>
                </c:pt>
                <c:pt idx="3465">
                  <c:v>2.6874999999999998E-10</c:v>
                </c:pt>
                <c:pt idx="3466">
                  <c:v>2.6682000000000002E-10</c:v>
                </c:pt>
                <c:pt idx="3467">
                  <c:v>2.6489E-10</c:v>
                </c:pt>
                <c:pt idx="3468">
                  <c:v>2.6297000000000002E-10</c:v>
                </c:pt>
                <c:pt idx="3469">
                  <c:v>2.6105999999999998E-10</c:v>
                </c:pt>
                <c:pt idx="3470">
                  <c:v>2.5914999999999998E-10</c:v>
                </c:pt>
                <c:pt idx="3471">
                  <c:v>2.5726E-10</c:v>
                </c:pt>
                <c:pt idx="3472">
                  <c:v>2.5538E-10</c:v>
                </c:pt>
                <c:pt idx="3473">
                  <c:v>2.535E-10</c:v>
                </c:pt>
                <c:pt idx="3474">
                  <c:v>2.5162999999999999E-10</c:v>
                </c:pt>
                <c:pt idx="3475">
                  <c:v>2.4977000000000001E-10</c:v>
                </c:pt>
                <c:pt idx="3476">
                  <c:v>2.4792000000000001E-10</c:v>
                </c:pt>
                <c:pt idx="3477">
                  <c:v>2.4607000000000001E-10</c:v>
                </c:pt>
                <c:pt idx="3478">
                  <c:v>2.4423999999999998E-10</c:v>
                </c:pt>
                <c:pt idx="3479">
                  <c:v>2.4240999999999999E-10</c:v>
                </c:pt>
                <c:pt idx="3480">
                  <c:v>2.4058999999999999E-10</c:v>
                </c:pt>
                <c:pt idx="3481">
                  <c:v>2.3877999999999998E-10</c:v>
                </c:pt>
                <c:pt idx="3482">
                  <c:v>2.3697999999999999E-10</c:v>
                </c:pt>
                <c:pt idx="3483">
                  <c:v>2.3518000000000001E-10</c:v>
                </c:pt>
                <c:pt idx="3484">
                  <c:v>2.3339999999999999E-10</c:v>
                </c:pt>
                <c:pt idx="3485">
                  <c:v>2.3163000000000001E-10</c:v>
                </c:pt>
                <c:pt idx="3486">
                  <c:v>2.2986E-10</c:v>
                </c:pt>
                <c:pt idx="3487">
                  <c:v>2.2809999999999999E-10</c:v>
                </c:pt>
                <c:pt idx="3488">
                  <c:v>2.2636000000000001E-10</c:v>
                </c:pt>
                <c:pt idx="3489">
                  <c:v>2.2462E-10</c:v>
                </c:pt>
                <c:pt idx="3490">
                  <c:v>2.229E-10</c:v>
                </c:pt>
                <c:pt idx="3491">
                  <c:v>2.2118000000000001E-10</c:v>
                </c:pt>
                <c:pt idx="3492">
                  <c:v>2.1946999999999999E-10</c:v>
                </c:pt>
                <c:pt idx="3493">
                  <c:v>2.1776999999999999E-10</c:v>
                </c:pt>
                <c:pt idx="3494">
                  <c:v>2.1607999999999999E-10</c:v>
                </c:pt>
                <c:pt idx="3495">
                  <c:v>2.144E-10</c:v>
                </c:pt>
                <c:pt idx="3496">
                  <c:v>2.1273E-10</c:v>
                </c:pt>
                <c:pt idx="3497">
                  <c:v>2.1107E-10</c:v>
                </c:pt>
                <c:pt idx="3498">
                  <c:v>2.0942000000000001E-10</c:v>
                </c:pt>
                <c:pt idx="3499">
                  <c:v>2.0777E-10</c:v>
                </c:pt>
                <c:pt idx="3500">
                  <c:v>2.0614E-10</c:v>
                </c:pt>
                <c:pt idx="3501">
                  <c:v>2.0452000000000001E-10</c:v>
                </c:pt>
                <c:pt idx="3502">
                  <c:v>2.0289999999999999E-10</c:v>
                </c:pt>
                <c:pt idx="3503">
                  <c:v>2.0129999999999999E-10</c:v>
                </c:pt>
                <c:pt idx="3504">
                  <c:v>1.9971E-10</c:v>
                </c:pt>
                <c:pt idx="3505">
                  <c:v>1.9814E-10</c:v>
                </c:pt>
                <c:pt idx="3506">
                  <c:v>1.9657E-10</c:v>
                </c:pt>
                <c:pt idx="3507">
                  <c:v>1.9501999999999999E-10</c:v>
                </c:pt>
                <c:pt idx="3508">
                  <c:v>1.9347999999999999E-10</c:v>
                </c:pt>
                <c:pt idx="3509">
                  <c:v>1.9194999999999999E-10</c:v>
                </c:pt>
                <c:pt idx="3510">
                  <c:v>1.9043999999999999E-10</c:v>
                </c:pt>
                <c:pt idx="3511">
                  <c:v>1.8894E-10</c:v>
                </c:pt>
                <c:pt idx="3512">
                  <c:v>1.8745000000000001E-10</c:v>
                </c:pt>
                <c:pt idx="3513">
                  <c:v>1.8597000000000001E-10</c:v>
                </c:pt>
                <c:pt idx="3514">
                  <c:v>1.8450999999999999E-10</c:v>
                </c:pt>
                <c:pt idx="3515">
                  <c:v>1.8306000000000001E-10</c:v>
                </c:pt>
                <c:pt idx="3516">
                  <c:v>1.8161999999999999E-10</c:v>
                </c:pt>
                <c:pt idx="3517">
                  <c:v>1.8019E-10</c:v>
                </c:pt>
                <c:pt idx="3518">
                  <c:v>1.7878E-10</c:v>
                </c:pt>
                <c:pt idx="3519">
                  <c:v>1.7738000000000001E-10</c:v>
                </c:pt>
                <c:pt idx="3520">
                  <c:v>1.7600000000000001E-10</c:v>
                </c:pt>
                <c:pt idx="3521">
                  <c:v>1.7461999999999999E-10</c:v>
                </c:pt>
                <c:pt idx="3522">
                  <c:v>1.7326E-10</c:v>
                </c:pt>
                <c:pt idx="3523">
                  <c:v>1.7191E-10</c:v>
                </c:pt>
                <c:pt idx="3524">
                  <c:v>1.7057000000000001E-10</c:v>
                </c:pt>
                <c:pt idx="3525">
                  <c:v>1.6924E-10</c:v>
                </c:pt>
                <c:pt idx="3526">
                  <c:v>1.6793000000000001E-10</c:v>
                </c:pt>
                <c:pt idx="3527">
                  <c:v>1.6663E-10</c:v>
                </c:pt>
                <c:pt idx="3528">
                  <c:v>1.6533000000000001E-10</c:v>
                </c:pt>
                <c:pt idx="3529">
                  <c:v>1.6404999999999999E-10</c:v>
                </c:pt>
                <c:pt idx="3530">
                  <c:v>1.6278000000000001E-10</c:v>
                </c:pt>
                <c:pt idx="3531">
                  <c:v>1.6152E-10</c:v>
                </c:pt>
                <c:pt idx="3532">
                  <c:v>1.6027000000000001E-10</c:v>
                </c:pt>
                <c:pt idx="3533">
                  <c:v>1.5902999999999999E-10</c:v>
                </c:pt>
                <c:pt idx="3534">
                  <c:v>1.5781E-10</c:v>
                </c:pt>
                <c:pt idx="3535">
                  <c:v>1.5659E-10</c:v>
                </c:pt>
                <c:pt idx="3536">
                  <c:v>1.5271000000000001E-10</c:v>
                </c:pt>
                <c:pt idx="3537">
                  <c:v>1.4756999999999999E-10</c:v>
                </c:pt>
                <c:pt idx="3538">
                  <c:v>1.4645E-10</c:v>
                </c:pt>
                <c:pt idx="3539">
                  <c:v>1.4533E-10</c:v>
                </c:pt>
                <c:pt idx="3540">
                  <c:v>1.4423E-10</c:v>
                </c:pt>
                <c:pt idx="3541">
                  <c:v>1.4314000000000001E-10</c:v>
                </c:pt>
                <c:pt idx="3542">
                  <c:v>1.4206E-10</c:v>
                </c:pt>
                <c:pt idx="3543">
                  <c:v>1.41E-10</c:v>
                </c:pt>
                <c:pt idx="3544">
                  <c:v>1.3994000000000001E-10</c:v>
                </c:pt>
                <c:pt idx="3545">
                  <c:v>1.3890000000000001E-10</c:v>
                </c:pt>
                <c:pt idx="3546">
                  <c:v>1.3787000000000001E-10</c:v>
                </c:pt>
                <c:pt idx="3547">
                  <c:v>1.3683999999999999E-10</c:v>
                </c:pt>
                <c:pt idx="3548">
                  <c:v>1.3583000000000001E-10</c:v>
                </c:pt>
                <c:pt idx="3549">
                  <c:v>1.3482999999999999E-10</c:v>
                </c:pt>
                <c:pt idx="3550">
                  <c:v>1.3382999999999999E-10</c:v>
                </c:pt>
                <c:pt idx="3551">
                  <c:v>1.3285000000000001E-10</c:v>
                </c:pt>
                <c:pt idx="3552">
                  <c:v>1.3187000000000001E-10</c:v>
                </c:pt>
                <c:pt idx="3553">
                  <c:v>1.3090999999999999E-10</c:v>
                </c:pt>
                <c:pt idx="3554">
                  <c:v>1.2995E-10</c:v>
                </c:pt>
                <c:pt idx="3555">
                  <c:v>1.2899999999999999E-10</c:v>
                </c:pt>
                <c:pt idx="3556">
                  <c:v>1.2806E-10</c:v>
                </c:pt>
                <c:pt idx="3557">
                  <c:v>1.2712E-10</c:v>
                </c:pt>
                <c:pt idx="3558">
                  <c:v>1.2619999999999999E-10</c:v>
                </c:pt>
                <c:pt idx="3559">
                  <c:v>1.2528999999999999E-10</c:v>
                </c:pt>
                <c:pt idx="3560">
                  <c:v>1.2437999999999999E-10</c:v>
                </c:pt>
                <c:pt idx="3561">
                  <c:v>1.2348E-10</c:v>
                </c:pt>
                <c:pt idx="3562">
                  <c:v>1.2258999999999999E-10</c:v>
                </c:pt>
                <c:pt idx="3563">
                  <c:v>1.2171000000000001E-10</c:v>
                </c:pt>
                <c:pt idx="3564">
                  <c:v>1.2083999999999999E-10</c:v>
                </c:pt>
                <c:pt idx="3565">
                  <c:v>1.1998000000000001E-10</c:v>
                </c:pt>
                <c:pt idx="3566">
                  <c:v>1.1912E-10</c:v>
                </c:pt>
                <c:pt idx="3567">
                  <c:v>1.1827E-10</c:v>
                </c:pt>
                <c:pt idx="3568">
                  <c:v>1.1743E-10</c:v>
                </c:pt>
                <c:pt idx="3569">
                  <c:v>1.1659999999999999E-10</c:v>
                </c:pt>
                <c:pt idx="3570">
                  <c:v>1.1577E-10</c:v>
                </c:pt>
                <c:pt idx="3571">
                  <c:v>1.1495E-10</c:v>
                </c:pt>
                <c:pt idx="3572">
                  <c:v>1.1414000000000001E-10</c:v>
                </c:pt>
                <c:pt idx="3573">
                  <c:v>1.1333E-10</c:v>
                </c:pt>
                <c:pt idx="3574">
                  <c:v>1.1253E-10</c:v>
                </c:pt>
                <c:pt idx="3575">
                  <c:v>1.1173999999999999E-10</c:v>
                </c:pt>
                <c:pt idx="3576">
                  <c:v>1.1095E-10</c:v>
                </c:pt>
                <c:pt idx="3577">
                  <c:v>1.1018E-10</c:v>
                </c:pt>
                <c:pt idx="3578">
                  <c:v>1.094E-10</c:v>
                </c:pt>
                <c:pt idx="3579">
                  <c:v>1.0864E-10</c:v>
                </c:pt>
                <c:pt idx="3580">
                  <c:v>1.0788000000000001E-10</c:v>
                </c:pt>
                <c:pt idx="3581">
                  <c:v>1.0713E-10</c:v>
                </c:pt>
                <c:pt idx="3582">
                  <c:v>1.0638999999999999E-10</c:v>
                </c:pt>
                <c:pt idx="3583">
                  <c:v>1.0565E-10</c:v>
                </c:pt>
                <c:pt idx="3584">
                  <c:v>1.0492E-10</c:v>
                </c:pt>
                <c:pt idx="3585">
                  <c:v>1.042E-10</c:v>
                </c:pt>
                <c:pt idx="3586">
                  <c:v>1.0349E-10</c:v>
                </c:pt>
                <c:pt idx="3587">
                  <c:v>1.0278000000000001E-10</c:v>
                </c:pt>
                <c:pt idx="3588">
                  <c:v>1.0208E-10</c:v>
                </c:pt>
                <c:pt idx="3589">
                  <c:v>1.0138E-10</c:v>
                </c:pt>
                <c:pt idx="3590">
                  <c:v>1.007E-10</c:v>
                </c:pt>
                <c:pt idx="3591">
                  <c:v>1.0001E-10</c:v>
                </c:pt>
                <c:pt idx="3592">
                  <c:v>8.3915999999999997E-11</c:v>
                </c:pt>
                <c:pt idx="3593">
                  <c:v>8.3350999999999997E-11</c:v>
                </c:pt>
                <c:pt idx="3594">
                  <c:v>8.2790000000000006E-11</c:v>
                </c:pt>
                <c:pt idx="3595">
                  <c:v>8.2235000000000001E-11</c:v>
                </c:pt>
                <c:pt idx="3596">
                  <c:v>8.1684000000000005E-11</c:v>
                </c:pt>
                <c:pt idx="3597">
                  <c:v>8.1138999999999995E-11</c:v>
                </c:pt>
                <c:pt idx="3598">
                  <c:v>8.0597999999999994E-11</c:v>
                </c:pt>
                <c:pt idx="3599">
                  <c:v>8.0061999999999997E-11</c:v>
                </c:pt>
                <c:pt idx="3600">
                  <c:v>7.9532E-11</c:v>
                </c:pt>
                <c:pt idx="3601">
                  <c:v>7.9005999999999998E-11</c:v>
                </c:pt>
                <c:pt idx="3602">
                  <c:v>7.8485000000000001E-11</c:v>
                </c:pt>
                <c:pt idx="3603">
                  <c:v>7.7968999999999995E-11</c:v>
                </c:pt>
                <c:pt idx="3604">
                  <c:v>7.7458000000000005E-11</c:v>
                </c:pt>
                <c:pt idx="3605">
                  <c:v>7.6951999999999994E-11</c:v>
                </c:pt>
                <c:pt idx="3606">
                  <c:v>7.6451E-11</c:v>
                </c:pt>
                <c:pt idx="3607">
                  <c:v>7.5954999999999998E-11</c:v>
                </c:pt>
                <c:pt idx="3608">
                  <c:v>7.5463999999999999E-11</c:v>
                </c:pt>
                <c:pt idx="3609">
                  <c:v>7.4978000000000005E-11</c:v>
                </c:pt>
                <c:pt idx="3610">
                  <c:v>7.4496000000000006E-11</c:v>
                </c:pt>
                <c:pt idx="3611">
                  <c:v>7.4019999999999994E-11</c:v>
                </c:pt>
                <c:pt idx="3612">
                  <c:v>7.3548000000000003E-11</c:v>
                </c:pt>
                <c:pt idx="3613">
                  <c:v>7.3081000000000003E-11</c:v>
                </c:pt>
                <c:pt idx="3614">
                  <c:v>7.2617999999999999E-11</c:v>
                </c:pt>
                <c:pt idx="3615">
                  <c:v>7.2159999999999999E-11</c:v>
                </c:pt>
                <c:pt idx="3616">
                  <c:v>7.1705999999999995E-11</c:v>
                </c:pt>
                <c:pt idx="3617">
                  <c:v>7.1256999999999995E-11</c:v>
                </c:pt>
                <c:pt idx="3618">
                  <c:v>7.0812000000000003E-11</c:v>
                </c:pt>
                <c:pt idx="3619">
                  <c:v>7.0370999999999994E-11</c:v>
                </c:pt>
                <c:pt idx="3620">
                  <c:v>6.9935000000000002E-11</c:v>
                </c:pt>
                <c:pt idx="3621">
                  <c:v>6.9503000000000005E-11</c:v>
                </c:pt>
                <c:pt idx="3622">
                  <c:v>6.9075000000000004E-11</c:v>
                </c:pt>
                <c:pt idx="3623">
                  <c:v>6.8650999999999999E-11</c:v>
                </c:pt>
                <c:pt idx="3624">
                  <c:v>6.8231999999999998E-11</c:v>
                </c:pt>
                <c:pt idx="3625">
                  <c:v>6.7815999999999996E-11</c:v>
                </c:pt>
                <c:pt idx="3626">
                  <c:v>6.7404999999999999E-11</c:v>
                </c:pt>
                <c:pt idx="3627">
                  <c:v>6.6999000000000006E-11</c:v>
                </c:pt>
                <c:pt idx="3628">
                  <c:v>6.6595999999999999E-11</c:v>
                </c:pt>
                <c:pt idx="3629">
                  <c:v>6.6197000000000002E-11</c:v>
                </c:pt>
                <c:pt idx="3630">
                  <c:v>6.5801999999999999E-11</c:v>
                </c:pt>
                <c:pt idx="3631">
                  <c:v>6.5411000000000006E-11</c:v>
                </c:pt>
                <c:pt idx="3632">
                  <c:v>6.5023999999999994E-11</c:v>
                </c:pt>
                <c:pt idx="3633">
                  <c:v>6.4639999999999996E-11</c:v>
                </c:pt>
                <c:pt idx="3634">
                  <c:v>6.4260000000000006E-11</c:v>
                </c:pt>
                <c:pt idx="3635">
                  <c:v>6.3883000000000003E-11</c:v>
                </c:pt>
                <c:pt idx="3636">
                  <c:v>6.3509E-11</c:v>
                </c:pt>
                <c:pt idx="3637">
                  <c:v>6.3139000000000006E-11</c:v>
                </c:pt>
                <c:pt idx="3638">
                  <c:v>6.2771999999999998E-11</c:v>
                </c:pt>
                <c:pt idx="3639">
                  <c:v>6.2408000000000003E-11</c:v>
                </c:pt>
                <c:pt idx="3640">
                  <c:v>6.2046999999999995E-11</c:v>
                </c:pt>
                <c:pt idx="3641">
                  <c:v>6.1688000000000005E-11</c:v>
                </c:pt>
                <c:pt idx="3642">
                  <c:v>6.1332000000000001E-11</c:v>
                </c:pt>
                <c:pt idx="3643">
                  <c:v>6.0978999999999997E-11</c:v>
                </c:pt>
                <c:pt idx="3644">
                  <c:v>6.0629000000000006E-11</c:v>
                </c:pt>
                <c:pt idx="3645">
                  <c:v>6.0281000000000006E-11</c:v>
                </c:pt>
                <c:pt idx="3646">
                  <c:v>5.9936000000000006E-11</c:v>
                </c:pt>
                <c:pt idx="3647">
                  <c:v>5.9592999999999998E-11</c:v>
                </c:pt>
                <c:pt idx="3648">
                  <c:v>5.9253000000000002E-11</c:v>
                </c:pt>
                <c:pt idx="3649">
                  <c:v>5.8914999999999998E-11</c:v>
                </c:pt>
                <c:pt idx="3650">
                  <c:v>5.8581000000000002E-11</c:v>
                </c:pt>
                <c:pt idx="3651">
                  <c:v>5.8248000000000001E-11</c:v>
                </c:pt>
                <c:pt idx="3652">
                  <c:v>5.7918000000000001E-11</c:v>
                </c:pt>
                <c:pt idx="3653">
                  <c:v>5.7591E-11</c:v>
                </c:pt>
                <c:pt idx="3654">
                  <c:v>5.7265000000000002E-11</c:v>
                </c:pt>
                <c:pt idx="3655">
                  <c:v>5.6941999999999997E-11</c:v>
                </c:pt>
                <c:pt idx="3656">
                  <c:v>5.6621000000000003E-11</c:v>
                </c:pt>
                <c:pt idx="3657">
                  <c:v>5.6300999999999998E-11</c:v>
                </c:pt>
                <c:pt idx="3658">
                  <c:v>5.5982999999999997E-11</c:v>
                </c:pt>
                <c:pt idx="3659">
                  <c:v>5.5667E-11</c:v>
                </c:pt>
                <c:pt idx="3660">
                  <c:v>5.5351999999999999E-11</c:v>
                </c:pt>
                <c:pt idx="3661">
                  <c:v>5.5039000000000002E-11</c:v>
                </c:pt>
                <c:pt idx="3662">
                  <c:v>5.4727000000000001E-11</c:v>
                </c:pt>
                <c:pt idx="3663">
                  <c:v>5.4416999999999998E-11</c:v>
                </c:pt>
                <c:pt idx="3664">
                  <c:v>5.4107999999999997E-11</c:v>
                </c:pt>
                <c:pt idx="3665">
                  <c:v>5.3799999999999998E-11</c:v>
                </c:pt>
                <c:pt idx="3666">
                  <c:v>5.3493000000000001E-11</c:v>
                </c:pt>
                <c:pt idx="3667">
                  <c:v>5.3188000000000002E-11</c:v>
                </c:pt>
                <c:pt idx="3668">
                  <c:v>5.2885E-11</c:v>
                </c:pt>
                <c:pt idx="3669">
                  <c:v>5.2583000000000001E-11</c:v>
                </c:pt>
                <c:pt idx="3670">
                  <c:v>5.2282999999999999E-11</c:v>
                </c:pt>
                <c:pt idx="3671">
                  <c:v>5.1984E-11</c:v>
                </c:pt>
                <c:pt idx="3672">
                  <c:v>5.1688E-11</c:v>
                </c:pt>
                <c:pt idx="3673">
                  <c:v>5.1393000000000003E-11</c:v>
                </c:pt>
                <c:pt idx="3674">
                  <c:v>5.1100000000000003E-11</c:v>
                </c:pt>
                <c:pt idx="3675">
                  <c:v>5.0809000000000001E-11</c:v>
                </c:pt>
                <c:pt idx="3676">
                  <c:v>5.0519999999999997E-11</c:v>
                </c:pt>
                <c:pt idx="3677">
                  <c:v>5.0232999999999997E-11</c:v>
                </c:pt>
                <c:pt idx="3678">
                  <c:v>4.9948000000000002E-11</c:v>
                </c:pt>
                <c:pt idx="3679">
                  <c:v>4.9664999999999997E-11</c:v>
                </c:pt>
                <c:pt idx="3680">
                  <c:v>4.9383000000000002E-11</c:v>
                </c:pt>
                <c:pt idx="3681">
                  <c:v>4.9102999999999997E-11</c:v>
                </c:pt>
                <c:pt idx="3682">
                  <c:v>4.8824999999999997E-11</c:v>
                </c:pt>
                <c:pt idx="3683">
                  <c:v>4.8547999999999999E-11</c:v>
                </c:pt>
                <c:pt idx="3684">
                  <c:v>4.8272999999999998E-11</c:v>
                </c:pt>
                <c:pt idx="3685">
                  <c:v>4.8000000000000002E-11</c:v>
                </c:pt>
                <c:pt idx="3686">
                  <c:v>4.7728000000000002E-11</c:v>
                </c:pt>
                <c:pt idx="3687">
                  <c:v>4.7456999999999997E-11</c:v>
                </c:pt>
                <c:pt idx="3688">
                  <c:v>4.7188000000000003E-11</c:v>
                </c:pt>
                <c:pt idx="3689">
                  <c:v>4.6919999999999998E-11</c:v>
                </c:pt>
                <c:pt idx="3690">
                  <c:v>4.6653999999999997E-11</c:v>
                </c:pt>
                <c:pt idx="3691">
                  <c:v>4.6388000000000003E-11</c:v>
                </c:pt>
                <c:pt idx="3692">
                  <c:v>4.6125000000000002E-11</c:v>
                </c:pt>
                <c:pt idx="3693">
                  <c:v>4.5862000000000001E-11</c:v>
                </c:pt>
                <c:pt idx="3694">
                  <c:v>4.5600999999999998E-11</c:v>
                </c:pt>
                <c:pt idx="3695">
                  <c:v>4.5340000000000002E-11</c:v>
                </c:pt>
                <c:pt idx="3696">
                  <c:v>4.5081000000000003E-11</c:v>
                </c:pt>
                <c:pt idx="3697">
                  <c:v>4.4821999999999998E-11</c:v>
                </c:pt>
                <c:pt idx="3698">
                  <c:v>4.4564999999999997E-11</c:v>
                </c:pt>
                <c:pt idx="3699">
                  <c:v>4.4308000000000002E-11</c:v>
                </c:pt>
                <c:pt idx="3700">
                  <c:v>4.4051999999999997E-11</c:v>
                </c:pt>
                <c:pt idx="3701">
                  <c:v>4.3798000000000002E-11</c:v>
                </c:pt>
                <c:pt idx="3702">
                  <c:v>4.3544000000000001E-11</c:v>
                </c:pt>
                <c:pt idx="3703">
                  <c:v>4.3291999999999998E-11</c:v>
                </c:pt>
                <c:pt idx="3704">
                  <c:v>4.3041000000000003E-11</c:v>
                </c:pt>
                <c:pt idx="3705">
                  <c:v>4.2791999999999999E-11</c:v>
                </c:pt>
                <c:pt idx="3706">
                  <c:v>4.2543999999999998E-11</c:v>
                </c:pt>
                <c:pt idx="3707">
                  <c:v>4.2298000000000001E-11</c:v>
                </c:pt>
                <c:pt idx="3708">
                  <c:v>4.2052999999999999E-11</c:v>
                </c:pt>
                <c:pt idx="3709">
                  <c:v>4.1809E-11</c:v>
                </c:pt>
                <c:pt idx="3710">
                  <c:v>4.1566999999999998E-11</c:v>
                </c:pt>
                <c:pt idx="3711">
                  <c:v>4.1325999999999999E-11</c:v>
                </c:pt>
                <c:pt idx="3712">
                  <c:v>4.1086000000000002E-11</c:v>
                </c:pt>
                <c:pt idx="3713">
                  <c:v>4.0848000000000002E-11</c:v>
                </c:pt>
                <c:pt idx="3714">
                  <c:v>4.0610999999999998E-11</c:v>
                </c:pt>
                <c:pt idx="3715">
                  <c:v>4.0375000000000003E-11</c:v>
                </c:pt>
                <c:pt idx="3716">
                  <c:v>4.0140000000000003E-11</c:v>
                </c:pt>
                <c:pt idx="3717">
                  <c:v>3.9907000000000001E-11</c:v>
                </c:pt>
                <c:pt idx="3718">
                  <c:v>3.9675000000000001E-11</c:v>
                </c:pt>
                <c:pt idx="3719">
                  <c:v>3.9443000000000001E-11</c:v>
                </c:pt>
                <c:pt idx="3720">
                  <c:v>3.9212999999999999E-11</c:v>
                </c:pt>
                <c:pt idx="3721">
                  <c:v>3.8983999999999999E-11</c:v>
                </c:pt>
                <c:pt idx="3722">
                  <c:v>3.8756000000000002E-11</c:v>
                </c:pt>
                <c:pt idx="3723">
                  <c:v>3.8529E-11</c:v>
                </c:pt>
                <c:pt idx="3724">
                  <c:v>3.8304000000000002E-11</c:v>
                </c:pt>
                <c:pt idx="3725">
                  <c:v>3.8078999999999997E-11</c:v>
                </c:pt>
                <c:pt idx="3726">
                  <c:v>3.7855999999999997E-11</c:v>
                </c:pt>
                <c:pt idx="3727">
                  <c:v>3.7633999999999999E-11</c:v>
                </c:pt>
                <c:pt idx="3728">
                  <c:v>3.7413000000000003E-11</c:v>
                </c:pt>
                <c:pt idx="3729">
                  <c:v>3.7193000000000003E-11</c:v>
                </c:pt>
                <c:pt idx="3730">
                  <c:v>3.6975E-11</c:v>
                </c:pt>
                <c:pt idx="3731">
                  <c:v>3.6758E-11</c:v>
                </c:pt>
                <c:pt idx="3732">
                  <c:v>3.6540999999999999E-11</c:v>
                </c:pt>
                <c:pt idx="3733">
                  <c:v>3.6325999999999997E-11</c:v>
                </c:pt>
                <c:pt idx="3734">
                  <c:v>3.6112000000000003E-11</c:v>
                </c:pt>
                <c:pt idx="3735">
                  <c:v>3.5898999999999998E-11</c:v>
                </c:pt>
                <c:pt idx="3736">
                  <c:v>3.5687999999999997E-11</c:v>
                </c:pt>
                <c:pt idx="3737">
                  <c:v>3.5477000000000003E-11</c:v>
                </c:pt>
                <c:pt idx="3738">
                  <c:v>3.5266999999999998E-11</c:v>
                </c:pt>
                <c:pt idx="3739">
                  <c:v>3.5058000000000002E-11</c:v>
                </c:pt>
                <c:pt idx="3740">
                  <c:v>3.4850000000000001E-11</c:v>
                </c:pt>
                <c:pt idx="3741">
                  <c:v>3.4643000000000003E-11</c:v>
                </c:pt>
                <c:pt idx="3742">
                  <c:v>3.4437E-11</c:v>
                </c:pt>
                <c:pt idx="3743">
                  <c:v>3.4231000000000003E-11</c:v>
                </c:pt>
                <c:pt idx="3744">
                  <c:v>3.4025E-11</c:v>
                </c:pt>
                <c:pt idx="3745">
                  <c:v>3.3819999999999999E-11</c:v>
                </c:pt>
                <c:pt idx="3746">
                  <c:v>3.3616000000000001E-11</c:v>
                </c:pt>
                <c:pt idx="3747">
                  <c:v>3.3412999999999997E-11</c:v>
                </c:pt>
                <c:pt idx="3748">
                  <c:v>3.3210000000000001E-11</c:v>
                </c:pt>
                <c:pt idx="3749">
                  <c:v>3.3008E-11</c:v>
                </c:pt>
                <c:pt idx="3750">
                  <c:v>3.2805999999999999E-11</c:v>
                </c:pt>
                <c:pt idx="3751">
                  <c:v>3.2605E-11</c:v>
                </c:pt>
                <c:pt idx="3752">
                  <c:v>3.2404999999999997E-11</c:v>
                </c:pt>
                <c:pt idx="3753">
                  <c:v>3.2206000000000002E-11</c:v>
                </c:pt>
                <c:pt idx="3754">
                  <c:v>3.2007000000000001E-11</c:v>
                </c:pt>
                <c:pt idx="3755">
                  <c:v>3.1809000000000002E-11</c:v>
                </c:pt>
                <c:pt idx="3756">
                  <c:v>3.1611999999999999E-11</c:v>
                </c:pt>
                <c:pt idx="3757">
                  <c:v>3.1415000000000002E-11</c:v>
                </c:pt>
                <c:pt idx="3758">
                  <c:v>3.1220000000000003E-11</c:v>
                </c:pt>
                <c:pt idx="3759">
                  <c:v>3.1024999999999998E-11</c:v>
                </c:pt>
                <c:pt idx="3760">
                  <c:v>3.0829999999999998E-11</c:v>
                </c:pt>
                <c:pt idx="3761">
                  <c:v>3.0636999999999997E-11</c:v>
                </c:pt>
                <c:pt idx="3762">
                  <c:v>3.0444000000000002E-11</c:v>
                </c:pt>
                <c:pt idx="3763">
                  <c:v>3.0252000000000003E-11</c:v>
                </c:pt>
                <c:pt idx="3764">
                  <c:v>3.0059999999999998E-11</c:v>
                </c:pt>
                <c:pt idx="3765">
                  <c:v>2.9870000000000003E-11</c:v>
                </c:pt>
                <c:pt idx="3766">
                  <c:v>2.9680000000000001E-11</c:v>
                </c:pt>
                <c:pt idx="3767">
                  <c:v>2.9491000000000002E-11</c:v>
                </c:pt>
                <c:pt idx="3768">
                  <c:v>2.9302999999999998E-11</c:v>
                </c:pt>
                <c:pt idx="3769">
                  <c:v>2.9115000000000001E-11</c:v>
                </c:pt>
                <c:pt idx="3770">
                  <c:v>2.8928999999999998E-11</c:v>
                </c:pt>
                <c:pt idx="3771">
                  <c:v>2.8744000000000001E-11</c:v>
                </c:pt>
                <c:pt idx="3772">
                  <c:v>2.8559999999999999E-11</c:v>
                </c:pt>
                <c:pt idx="3773">
                  <c:v>2.8376000000000001E-11</c:v>
                </c:pt>
                <c:pt idx="3774">
                  <c:v>2.8194E-11</c:v>
                </c:pt>
                <c:pt idx="3775">
                  <c:v>2.8012999999999999E-11</c:v>
                </c:pt>
                <c:pt idx="3776">
                  <c:v>2.7832999999999999E-11</c:v>
                </c:pt>
                <c:pt idx="3777">
                  <c:v>2.7654000000000002E-11</c:v>
                </c:pt>
                <c:pt idx="3778">
                  <c:v>2.7476999999999999E-11</c:v>
                </c:pt>
                <c:pt idx="3779">
                  <c:v>2.7299999999999999E-11</c:v>
                </c:pt>
                <c:pt idx="3780">
                  <c:v>2.7124000000000001E-11</c:v>
                </c:pt>
                <c:pt idx="3781">
                  <c:v>2.6948999999999999E-11</c:v>
                </c:pt>
                <c:pt idx="3782">
                  <c:v>2.6774999999999999E-11</c:v>
                </c:pt>
                <c:pt idx="3783">
                  <c:v>2.6602000000000002E-11</c:v>
                </c:pt>
                <c:pt idx="3784">
                  <c:v>2.6429999999999999E-11</c:v>
                </c:pt>
                <c:pt idx="3785">
                  <c:v>2.6258999999999999E-11</c:v>
                </c:pt>
                <c:pt idx="3786">
                  <c:v>2.6088999999999998E-11</c:v>
                </c:pt>
                <c:pt idx="3787">
                  <c:v>2.5921000000000002E-11</c:v>
                </c:pt>
                <c:pt idx="3788">
                  <c:v>2.5753000000000001E-11</c:v>
                </c:pt>
                <c:pt idx="3789">
                  <c:v>2.5586E-11</c:v>
                </c:pt>
                <c:pt idx="3790">
                  <c:v>2.5420000000000001E-11</c:v>
                </c:pt>
                <c:pt idx="3791">
                  <c:v>2.5255000000000001E-11</c:v>
                </c:pt>
                <c:pt idx="3792">
                  <c:v>2.5091E-11</c:v>
                </c:pt>
                <c:pt idx="3793">
                  <c:v>2.4928E-11</c:v>
                </c:pt>
                <c:pt idx="3794">
                  <c:v>2.4765000000000001E-11</c:v>
                </c:pt>
                <c:pt idx="3795">
                  <c:v>2.4604E-11</c:v>
                </c:pt>
                <c:pt idx="3796">
                  <c:v>2.4443000000000002E-11</c:v>
                </c:pt>
                <c:pt idx="3797">
                  <c:v>2.4282999999999999E-11</c:v>
                </c:pt>
                <c:pt idx="3798">
                  <c:v>2.4123E-11</c:v>
                </c:pt>
                <c:pt idx="3799">
                  <c:v>2.3965000000000001E-11</c:v>
                </c:pt>
                <c:pt idx="3800">
                  <c:v>2.3807E-11</c:v>
                </c:pt>
                <c:pt idx="3801">
                  <c:v>2.365E-11</c:v>
                </c:pt>
                <c:pt idx="3802">
                  <c:v>2.3493000000000001E-11</c:v>
                </c:pt>
                <c:pt idx="3803">
                  <c:v>2.3337E-11</c:v>
                </c:pt>
                <c:pt idx="3804">
                  <c:v>2.3181E-11</c:v>
                </c:pt>
                <c:pt idx="3805">
                  <c:v>2.3026000000000001E-11</c:v>
                </c:pt>
                <c:pt idx="3806">
                  <c:v>2.2871E-11</c:v>
                </c:pt>
                <c:pt idx="3807">
                  <c:v>2.2717999999999999E-11</c:v>
                </c:pt>
                <c:pt idx="3808">
                  <c:v>2.2564E-11</c:v>
                </c:pt>
                <c:pt idx="3809">
                  <c:v>2.2412000000000001E-11</c:v>
                </c:pt>
                <c:pt idx="3810">
                  <c:v>2.2259E-11</c:v>
                </c:pt>
                <c:pt idx="3811">
                  <c:v>2.2108000000000001E-11</c:v>
                </c:pt>
                <c:pt idx="3812">
                  <c:v>2.1957000000000001E-11</c:v>
                </c:pt>
                <c:pt idx="3813">
                  <c:v>2.1807E-11</c:v>
                </c:pt>
                <c:pt idx="3814">
                  <c:v>2.1657999999999998E-11</c:v>
                </c:pt>
                <c:pt idx="3815">
                  <c:v>2.1509E-11</c:v>
                </c:pt>
                <c:pt idx="3816">
                  <c:v>2.1360000000000001E-11</c:v>
                </c:pt>
                <c:pt idx="3817">
                  <c:v>2.1212000000000001E-11</c:v>
                </c:pt>
                <c:pt idx="3818">
                  <c:v>2.1065E-11</c:v>
                </c:pt>
                <c:pt idx="3819">
                  <c:v>2.0918E-11</c:v>
                </c:pt>
                <c:pt idx="3820">
                  <c:v>2.0772000000000001E-11</c:v>
                </c:pt>
                <c:pt idx="3821">
                  <c:v>2.0625999999999999E-11</c:v>
                </c:pt>
                <c:pt idx="3822">
                  <c:v>2.0480999999999999E-11</c:v>
                </c:pt>
                <c:pt idx="3823">
                  <c:v>2.0335999999999999E-11</c:v>
                </c:pt>
                <c:pt idx="3824">
                  <c:v>2.0192000000000001E-11</c:v>
                </c:pt>
                <c:pt idx="3825">
                  <c:v>2.0048999999999999E-11</c:v>
                </c:pt>
                <c:pt idx="3826">
                  <c:v>1.9906E-11</c:v>
                </c:pt>
                <c:pt idx="3827">
                  <c:v>1.9764E-11</c:v>
                </c:pt>
                <c:pt idx="3828">
                  <c:v>1.9622999999999999E-11</c:v>
                </c:pt>
                <c:pt idx="3829">
                  <c:v>1.9483E-11</c:v>
                </c:pt>
                <c:pt idx="3830">
                  <c:v>1.9343000000000001E-11</c:v>
                </c:pt>
                <c:pt idx="3831">
                  <c:v>1.9204000000000001E-11</c:v>
                </c:pt>
                <c:pt idx="3832">
                  <c:v>1.9066E-11</c:v>
                </c:pt>
                <c:pt idx="3833">
                  <c:v>1.8927999999999999E-11</c:v>
                </c:pt>
                <c:pt idx="3834">
                  <c:v>1.8792000000000002E-11</c:v>
                </c:pt>
                <c:pt idx="3835">
                  <c:v>1.8656000000000001E-11</c:v>
                </c:pt>
                <c:pt idx="3836">
                  <c:v>1.8520000000000001E-11</c:v>
                </c:pt>
                <c:pt idx="3837">
                  <c:v>1.8385999999999999E-11</c:v>
                </c:pt>
                <c:pt idx="3838">
                  <c:v>1.8251999999999999E-11</c:v>
                </c:pt>
                <c:pt idx="3839">
                  <c:v>1.8118999999999999E-11</c:v>
                </c:pt>
                <c:pt idx="3840">
                  <c:v>1.7987000000000001E-11</c:v>
                </c:pt>
                <c:pt idx="3841">
                  <c:v>1.7856000000000001E-11</c:v>
                </c:pt>
                <c:pt idx="3842">
                  <c:v>1.7724999999999999E-11</c:v>
                </c:pt>
                <c:pt idx="3843">
                  <c:v>1.7594999999999998E-11</c:v>
                </c:pt>
                <c:pt idx="3844">
                  <c:v>1.7465000000000001E-11</c:v>
                </c:pt>
                <c:pt idx="3845">
                  <c:v>1.7336E-11</c:v>
                </c:pt>
                <c:pt idx="3846">
                  <c:v>1.7208E-11</c:v>
                </c:pt>
                <c:pt idx="3847">
                  <c:v>1.7081E-11</c:v>
                </c:pt>
                <c:pt idx="3848">
                  <c:v>1.6953999999999999E-11</c:v>
                </c:pt>
                <c:pt idx="3849">
                  <c:v>1.6828000000000001E-11</c:v>
                </c:pt>
                <c:pt idx="3850">
                  <c:v>1.6701999999999999E-11</c:v>
                </c:pt>
                <c:pt idx="3851">
                  <c:v>1.6576999999999999E-11</c:v>
                </c:pt>
                <c:pt idx="3852">
                  <c:v>1.6452999999999999E-11</c:v>
                </c:pt>
                <c:pt idx="3853">
                  <c:v>1.633E-11</c:v>
                </c:pt>
                <c:pt idx="3854">
                  <c:v>1.6207000000000002E-11</c:v>
                </c:pt>
                <c:pt idx="3855">
                  <c:v>1.6086000000000001E-11</c:v>
                </c:pt>
                <c:pt idx="3856">
                  <c:v>1.5965E-11</c:v>
                </c:pt>
                <c:pt idx="3857">
                  <c:v>1.5845000000000001E-11</c:v>
                </c:pt>
                <c:pt idx="3858">
                  <c:v>1.5724999999999999E-11</c:v>
                </c:pt>
                <c:pt idx="3859">
                  <c:v>1.5606999999999998E-11</c:v>
                </c:pt>
                <c:pt idx="3860">
                  <c:v>1.5489000000000001E-11</c:v>
                </c:pt>
                <c:pt idx="3861">
                  <c:v>1.5371999999999999E-11</c:v>
                </c:pt>
                <c:pt idx="3862">
                  <c:v>1.5255999999999999E-11</c:v>
                </c:pt>
                <c:pt idx="3863">
                  <c:v>1.5139999999999999E-11</c:v>
                </c:pt>
                <c:pt idx="3864">
                  <c:v>1.5025000000000001E-11</c:v>
                </c:pt>
                <c:pt idx="3865">
                  <c:v>1.4910999999999999E-11</c:v>
                </c:pt>
                <c:pt idx="3866">
                  <c:v>1.4797999999999999E-11</c:v>
                </c:pt>
                <c:pt idx="3867">
                  <c:v>1.4684999999999999E-11</c:v>
                </c:pt>
                <c:pt idx="3868">
                  <c:v>1.4573000000000001E-11</c:v>
                </c:pt>
                <c:pt idx="3869">
                  <c:v>1.4462E-11</c:v>
                </c:pt>
                <c:pt idx="3870">
                  <c:v>1.4351E-11</c:v>
                </c:pt>
                <c:pt idx="3871">
                  <c:v>1.4241E-11</c:v>
                </c:pt>
                <c:pt idx="3872">
                  <c:v>1.4132E-11</c:v>
                </c:pt>
                <c:pt idx="3873">
                  <c:v>1.4023E-11</c:v>
                </c:pt>
                <c:pt idx="3874">
                  <c:v>1.3915E-11</c:v>
                </c:pt>
                <c:pt idx="3875">
                  <c:v>1.3807999999999999E-11</c:v>
                </c:pt>
                <c:pt idx="3876">
                  <c:v>1.3702E-11</c:v>
                </c:pt>
                <c:pt idx="3877">
                  <c:v>1.3596E-11</c:v>
                </c:pt>
                <c:pt idx="3878">
                  <c:v>1.3491000000000001E-11</c:v>
                </c:pt>
                <c:pt idx="3879">
                  <c:v>1.3387E-11</c:v>
                </c:pt>
                <c:pt idx="3880">
                  <c:v>1.3284E-11</c:v>
                </c:pt>
                <c:pt idx="3881">
                  <c:v>1.3181999999999999E-11</c:v>
                </c:pt>
                <c:pt idx="3882">
                  <c:v>1.3081000000000001E-11</c:v>
                </c:pt>
                <c:pt idx="3883">
                  <c:v>1.298E-11</c:v>
                </c:pt>
                <c:pt idx="3884">
                  <c:v>1.288E-11</c:v>
                </c:pt>
                <c:pt idx="3885">
                  <c:v>1.2781000000000001E-11</c:v>
                </c:pt>
                <c:pt idx="3886">
                  <c:v>1.2683E-11</c:v>
                </c:pt>
                <c:pt idx="3887">
                  <c:v>1.2586E-11</c:v>
                </c:pt>
                <c:pt idx="3888">
                  <c:v>1.2489E-11</c:v>
                </c:pt>
                <c:pt idx="3889">
                  <c:v>1.2394000000000001E-11</c:v>
                </c:pt>
                <c:pt idx="3890">
                  <c:v>1.2299E-11</c:v>
                </c:pt>
                <c:pt idx="3891">
                  <c:v>1.2203999999999999E-11</c:v>
                </c:pt>
                <c:pt idx="3892">
                  <c:v>1.2111E-11</c:v>
                </c:pt>
                <c:pt idx="3893">
                  <c:v>1.2018E-11</c:v>
                </c:pt>
                <c:pt idx="3894">
                  <c:v>1.1925E-11</c:v>
                </c:pt>
                <c:pt idx="3895">
                  <c:v>1.1834E-11</c:v>
                </c:pt>
                <c:pt idx="3896">
                  <c:v>1.1743E-11</c:v>
                </c:pt>
                <c:pt idx="3897">
                  <c:v>1.1653E-11</c:v>
                </c:pt>
                <c:pt idx="3898">
                  <c:v>1.1564E-11</c:v>
                </c:pt>
                <c:pt idx="3899">
                  <c:v>1.1474999999999999E-11</c:v>
                </c:pt>
                <c:pt idx="3900">
                  <c:v>1.1387000000000001E-11</c:v>
                </c:pt>
                <c:pt idx="3901">
                  <c:v>1.1300000000000001E-11</c:v>
                </c:pt>
                <c:pt idx="3902">
                  <c:v>1.1213000000000001E-11</c:v>
                </c:pt>
                <c:pt idx="3903">
                  <c:v>1.1127E-11</c:v>
                </c:pt>
                <c:pt idx="3904">
                  <c:v>1.1041999999999999E-11</c:v>
                </c:pt>
                <c:pt idx="3905">
                  <c:v>1.0957E-11</c:v>
                </c:pt>
                <c:pt idx="3906">
                  <c:v>1.0873E-11</c:v>
                </c:pt>
                <c:pt idx="3907">
                  <c:v>1.0789E-11</c:v>
                </c:pt>
                <c:pt idx="3908">
                  <c:v>1.0706000000000001E-11</c:v>
                </c:pt>
                <c:pt idx="3909">
                  <c:v>1.0624E-11</c:v>
                </c:pt>
                <c:pt idx="3910">
                  <c:v>1.0543E-11</c:v>
                </c:pt>
                <c:pt idx="3911">
                  <c:v>1.0462E-11</c:v>
                </c:pt>
                <c:pt idx="3912">
                  <c:v>1.0382E-11</c:v>
                </c:pt>
                <c:pt idx="3913">
                  <c:v>1.0302E-11</c:v>
                </c:pt>
                <c:pt idx="3914">
                  <c:v>1.0224E-11</c:v>
                </c:pt>
                <c:pt idx="3915">
                  <c:v>1.0146E-11</c:v>
                </c:pt>
                <c:pt idx="3916">
                  <c:v>1.0069E-11</c:v>
                </c:pt>
                <c:pt idx="3917">
                  <c:v>9.9932999999999994E-12</c:v>
                </c:pt>
                <c:pt idx="3918">
                  <c:v>9.9180999999999999E-12</c:v>
                </c:pt>
                <c:pt idx="3919">
                  <c:v>9.8437000000000002E-12</c:v>
                </c:pt>
                <c:pt idx="3920">
                  <c:v>9.7701000000000001E-12</c:v>
                </c:pt>
                <c:pt idx="3921">
                  <c:v>9.6972999999999999E-12</c:v>
                </c:pt>
                <c:pt idx="3922">
                  <c:v>9.6251999999999998E-12</c:v>
                </c:pt>
                <c:pt idx="3923">
                  <c:v>9.5538999999999995E-12</c:v>
                </c:pt>
                <c:pt idx="3924">
                  <c:v>9.4832999999999994E-12</c:v>
                </c:pt>
                <c:pt idx="3925">
                  <c:v>9.4135000000000006E-12</c:v>
                </c:pt>
                <c:pt idx="3926">
                  <c:v>9.3444000000000005E-12</c:v>
                </c:pt>
                <c:pt idx="3927">
                  <c:v>9.2758999999999993E-12</c:v>
                </c:pt>
                <c:pt idx="3928">
                  <c:v>9.2081999999999995E-12</c:v>
                </c:pt>
                <c:pt idx="3929">
                  <c:v>9.1411000000000003E-12</c:v>
                </c:pt>
                <c:pt idx="3930">
                  <c:v>9.0746999999999997E-12</c:v>
                </c:pt>
                <c:pt idx="3931">
                  <c:v>9.0088000000000001E-12</c:v>
                </c:pt>
                <c:pt idx="3932">
                  <c:v>8.9436000000000008E-12</c:v>
                </c:pt>
                <c:pt idx="3933">
                  <c:v>8.8790000000000004E-12</c:v>
                </c:pt>
                <c:pt idx="3934">
                  <c:v>8.8148999999999995E-12</c:v>
                </c:pt>
                <c:pt idx="3935">
                  <c:v>8.7513999999999992E-12</c:v>
                </c:pt>
                <c:pt idx="3936">
                  <c:v>8.6884E-12</c:v>
                </c:pt>
                <c:pt idx="3937">
                  <c:v>8.6259000000000002E-12</c:v>
                </c:pt>
                <c:pt idx="3938">
                  <c:v>8.5639999999999995E-12</c:v>
                </c:pt>
                <c:pt idx="3939">
                  <c:v>8.5025999999999997E-12</c:v>
                </c:pt>
                <c:pt idx="3940">
                  <c:v>8.4416999999999995E-12</c:v>
                </c:pt>
                <c:pt idx="3941">
                  <c:v>8.3813000000000002E-12</c:v>
                </c:pt>
                <c:pt idx="3942">
                  <c:v>8.3215E-12</c:v>
                </c:pt>
                <c:pt idx="3943">
                  <c:v>8.2621999999999993E-12</c:v>
                </c:pt>
                <c:pt idx="3944">
                  <c:v>8.2035000000000007E-12</c:v>
                </c:pt>
                <c:pt idx="3945">
                  <c:v>8.1452000000000005E-12</c:v>
                </c:pt>
                <c:pt idx="3946">
                  <c:v>8.0876000000000004E-12</c:v>
                </c:pt>
                <c:pt idx="3947">
                  <c:v>8.0304000000000002E-12</c:v>
                </c:pt>
                <c:pt idx="3948">
                  <c:v>7.9738000000000006E-12</c:v>
                </c:pt>
                <c:pt idx="3949">
                  <c:v>7.9178E-12</c:v>
                </c:pt>
                <c:pt idx="3950">
                  <c:v>7.8621999999999994E-12</c:v>
                </c:pt>
                <c:pt idx="3951">
                  <c:v>7.8071999999999993E-12</c:v>
                </c:pt>
                <c:pt idx="3952">
                  <c:v>7.7527000000000003E-12</c:v>
                </c:pt>
                <c:pt idx="3953">
                  <c:v>7.6987000000000007E-12</c:v>
                </c:pt>
                <c:pt idx="3954">
                  <c:v>7.6450999999999994E-12</c:v>
                </c:pt>
                <c:pt idx="3955">
                  <c:v>7.5920000000000008E-12</c:v>
                </c:pt>
                <c:pt idx="3956">
                  <c:v>7.5394E-12</c:v>
                </c:pt>
                <c:pt idx="3957">
                  <c:v>7.4872000000000007E-12</c:v>
                </c:pt>
                <c:pt idx="3958">
                  <c:v>7.4355000000000008E-12</c:v>
                </c:pt>
                <c:pt idx="3959">
                  <c:v>7.3842000000000008E-12</c:v>
                </c:pt>
                <c:pt idx="3960">
                  <c:v>7.3334000000000002E-12</c:v>
                </c:pt>
                <c:pt idx="3961">
                  <c:v>7.2829999999999996E-12</c:v>
                </c:pt>
                <c:pt idx="3962">
                  <c:v>7.2330999999999999E-12</c:v>
                </c:pt>
                <c:pt idx="3963">
                  <c:v>7.1836999999999998E-12</c:v>
                </c:pt>
                <c:pt idx="3964">
                  <c:v>7.1347999999999999E-12</c:v>
                </c:pt>
                <c:pt idx="3965">
                  <c:v>7.0862999999999998E-12</c:v>
                </c:pt>
                <c:pt idx="3966">
                  <c:v>7.0384000000000004E-12</c:v>
                </c:pt>
                <c:pt idx="3967">
                  <c:v>6.9909E-12</c:v>
                </c:pt>
                <c:pt idx="3968">
                  <c:v>6.9440000000000003E-12</c:v>
                </c:pt>
                <c:pt idx="3969">
                  <c:v>6.8976E-12</c:v>
                </c:pt>
                <c:pt idx="3970">
                  <c:v>6.8517E-12</c:v>
                </c:pt>
                <c:pt idx="3971">
                  <c:v>6.8063000000000002E-12</c:v>
                </c:pt>
                <c:pt idx="3972">
                  <c:v>6.7615000000000002E-12</c:v>
                </c:pt>
                <c:pt idx="3973">
                  <c:v>6.7171999999999997E-12</c:v>
                </c:pt>
                <c:pt idx="3974">
                  <c:v>6.6732999999999998E-12</c:v>
                </c:pt>
                <c:pt idx="3975">
                  <c:v>6.6299999999999998E-12</c:v>
                </c:pt>
                <c:pt idx="3976">
                  <c:v>6.5872E-12</c:v>
                </c:pt>
                <c:pt idx="3977">
                  <c:v>6.5448999999999997E-12</c:v>
                </c:pt>
                <c:pt idx="3978">
                  <c:v>6.5030000000000001E-12</c:v>
                </c:pt>
                <c:pt idx="3979">
                  <c:v>6.4615999999999999E-12</c:v>
                </c:pt>
                <c:pt idx="3980">
                  <c:v>6.4206000000000003E-12</c:v>
                </c:pt>
                <c:pt idx="3981">
                  <c:v>6.3799999999999999E-12</c:v>
                </c:pt>
                <c:pt idx="3982">
                  <c:v>6.3398999999999997E-12</c:v>
                </c:pt>
                <c:pt idx="3983">
                  <c:v>6.3000999999999998E-12</c:v>
                </c:pt>
                <c:pt idx="3984">
                  <c:v>5.2034999999999998E-12</c:v>
                </c:pt>
                <c:pt idx="3985">
                  <c:v>4.8832E-12</c:v>
                </c:pt>
                <c:pt idx="3986">
                  <c:v>4.8103000000000002E-12</c:v>
                </c:pt>
                <c:pt idx="3987">
                  <c:v>4.7806E-12</c:v>
                </c:pt>
                <c:pt idx="3988">
                  <c:v>4.7512999999999998E-12</c:v>
                </c:pt>
                <c:pt idx="3989">
                  <c:v>4.7222999999999998E-12</c:v>
                </c:pt>
                <c:pt idx="3990">
                  <c:v>4.6389999999999999E-12</c:v>
                </c:pt>
                <c:pt idx="3991">
                  <c:v>4.4784E-12</c:v>
                </c:pt>
                <c:pt idx="3992">
                  <c:v>4.4514999999999998E-12</c:v>
                </c:pt>
                <c:pt idx="3993">
                  <c:v>4.4246999999999999E-12</c:v>
                </c:pt>
                <c:pt idx="3994">
                  <c:v>4.3982000000000004E-12</c:v>
                </c:pt>
                <c:pt idx="3995">
                  <c:v>4.3720000000000004E-12</c:v>
                </c:pt>
                <c:pt idx="3996">
                  <c:v>4.3460000000000003E-12</c:v>
                </c:pt>
                <c:pt idx="3997">
                  <c:v>4.3202999999999997E-12</c:v>
                </c:pt>
                <c:pt idx="3998">
                  <c:v>4.2947000000000003E-12</c:v>
                </c:pt>
                <c:pt idx="3999">
                  <c:v>4.2694000000000004E-12</c:v>
                </c:pt>
                <c:pt idx="4000">
                  <c:v>4.2443000000000004E-12</c:v>
                </c:pt>
                <c:pt idx="4001">
                  <c:v>4.2194000000000004E-12</c:v>
                </c:pt>
                <c:pt idx="4002">
                  <c:v>4.1947000000000003E-12</c:v>
                </c:pt>
                <c:pt idx="4003">
                  <c:v>3.6317E-12</c:v>
                </c:pt>
                <c:pt idx="4004">
                  <c:v>3.0094000000000001E-12</c:v>
                </c:pt>
                <c:pt idx="4005">
                  <c:v>2.7656999999999998E-12</c:v>
                </c:pt>
                <c:pt idx="4006">
                  <c:v>2.7496999999999999E-12</c:v>
                </c:pt>
                <c:pt idx="4007">
                  <c:v>2.7338999999999999E-12</c:v>
                </c:pt>
                <c:pt idx="4008">
                  <c:v>2.7181999999999999E-12</c:v>
                </c:pt>
                <c:pt idx="4009">
                  <c:v>2.7025999999999998E-12</c:v>
                </c:pt>
                <c:pt idx="4010">
                  <c:v>2.6872000000000001E-12</c:v>
                </c:pt>
                <c:pt idx="4011">
                  <c:v>2.6719E-12</c:v>
                </c:pt>
                <c:pt idx="4012">
                  <c:v>2.6567000000000002E-12</c:v>
                </c:pt>
                <c:pt idx="4013">
                  <c:v>2.6416999999999999E-12</c:v>
                </c:pt>
                <c:pt idx="4014">
                  <c:v>2.6267000000000001E-12</c:v>
                </c:pt>
                <c:pt idx="4015">
                  <c:v>2.6118999999999998E-12</c:v>
                </c:pt>
                <c:pt idx="4016">
                  <c:v>2.5971999999999999E-12</c:v>
                </c:pt>
                <c:pt idx="4017">
                  <c:v>2.5826999999999999E-12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30B-4D3C-A1CD-12B34BB3E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054815"/>
        <c:axId val="514067423"/>
      </c:scatterChart>
      <c:valAx>
        <c:axId val="541054815"/>
        <c:scaling>
          <c:orientation val="minMax"/>
          <c:min val="387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 dirty="0">
                    <a:solidFill>
                      <a:schemeClr val="tx1"/>
                    </a:solidFill>
                  </a:rPr>
                  <a:t>Time (days)</a:t>
                </a:r>
              </a:p>
            </c:rich>
          </c:tx>
          <c:layout>
            <c:manualLayout>
              <c:xMode val="edge"/>
              <c:yMode val="edge"/>
              <c:x val="0.41470536110110645"/>
              <c:y val="0.872927299503113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14067423"/>
        <c:crosses val="autoZero"/>
        <c:crossBetween val="midCat"/>
        <c:majorUnit val="365"/>
      </c:valAx>
      <c:valAx>
        <c:axId val="51406742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dirty="0">
                    <a:solidFill>
                      <a:schemeClr val="tx1"/>
                    </a:solidFill>
                  </a:rPr>
                  <a:t>Concentration (ppb)</a:t>
                </a:r>
              </a:p>
            </c:rich>
          </c:tx>
          <c:layout>
            <c:manualLayout>
              <c:xMode val="edge"/>
              <c:yMode val="edge"/>
              <c:x val="2.2413411076999942E-2"/>
              <c:y val="0.264663477752546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4105481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158392066390141"/>
          <c:y val="0.18125266991928413"/>
          <c:w val="0.17967646535533563"/>
          <c:h val="0.2098404793488769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 sz="1400" dirty="0">
                <a:solidFill>
                  <a:schemeClr val="tx1"/>
                </a:solidFill>
              </a:rPr>
              <a:t>Soil: loamy sand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14822791297975205"/>
          <c:y val="0.10499997350091521"/>
          <c:w val="0.82074219025444228"/>
          <c:h val="0.7007960383336268"/>
        </c:manualLayout>
      </c:layout>
      <c:lineChart>
        <c:grouping val="standard"/>
        <c:varyColors val="0"/>
        <c:ser>
          <c:idx val="0"/>
          <c:order val="0"/>
          <c:tx>
            <c:v>1 kg/ha</c:v>
          </c:tx>
          <c:spPr>
            <a:ln w="2222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ANÁLISIS!$A$4:$A$4021</c:f>
              <c:numCache>
                <c:formatCode>m/d/yyyy</c:formatCode>
                <c:ptCount val="4018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  <c:pt idx="3287">
                  <c:v>42005</c:v>
                </c:pt>
                <c:pt idx="3288">
                  <c:v>42006</c:v>
                </c:pt>
                <c:pt idx="3289">
                  <c:v>42007</c:v>
                </c:pt>
                <c:pt idx="3290">
                  <c:v>42008</c:v>
                </c:pt>
                <c:pt idx="3291">
                  <c:v>42009</c:v>
                </c:pt>
                <c:pt idx="3292">
                  <c:v>42010</c:v>
                </c:pt>
                <c:pt idx="3293">
                  <c:v>42011</c:v>
                </c:pt>
                <c:pt idx="3294">
                  <c:v>42012</c:v>
                </c:pt>
                <c:pt idx="3295">
                  <c:v>42013</c:v>
                </c:pt>
                <c:pt idx="3296">
                  <c:v>42014</c:v>
                </c:pt>
                <c:pt idx="3297">
                  <c:v>42015</c:v>
                </c:pt>
                <c:pt idx="3298">
                  <c:v>42016</c:v>
                </c:pt>
                <c:pt idx="3299">
                  <c:v>42017</c:v>
                </c:pt>
                <c:pt idx="3300">
                  <c:v>42018</c:v>
                </c:pt>
                <c:pt idx="3301">
                  <c:v>42019</c:v>
                </c:pt>
                <c:pt idx="3302">
                  <c:v>42020</c:v>
                </c:pt>
                <c:pt idx="3303">
                  <c:v>42021</c:v>
                </c:pt>
                <c:pt idx="3304">
                  <c:v>42022</c:v>
                </c:pt>
                <c:pt idx="3305">
                  <c:v>42023</c:v>
                </c:pt>
                <c:pt idx="3306">
                  <c:v>42024</c:v>
                </c:pt>
                <c:pt idx="3307">
                  <c:v>42025</c:v>
                </c:pt>
                <c:pt idx="3308">
                  <c:v>42026</c:v>
                </c:pt>
                <c:pt idx="3309">
                  <c:v>42027</c:v>
                </c:pt>
                <c:pt idx="3310">
                  <c:v>42028</c:v>
                </c:pt>
                <c:pt idx="3311">
                  <c:v>42029</c:v>
                </c:pt>
                <c:pt idx="3312">
                  <c:v>42030</c:v>
                </c:pt>
                <c:pt idx="3313">
                  <c:v>42031</c:v>
                </c:pt>
                <c:pt idx="3314">
                  <c:v>42032</c:v>
                </c:pt>
                <c:pt idx="3315">
                  <c:v>42033</c:v>
                </c:pt>
                <c:pt idx="3316">
                  <c:v>42034</c:v>
                </c:pt>
                <c:pt idx="3317">
                  <c:v>42035</c:v>
                </c:pt>
                <c:pt idx="3318">
                  <c:v>42036</c:v>
                </c:pt>
                <c:pt idx="3319">
                  <c:v>42037</c:v>
                </c:pt>
                <c:pt idx="3320">
                  <c:v>42038</c:v>
                </c:pt>
                <c:pt idx="3321">
                  <c:v>42039</c:v>
                </c:pt>
                <c:pt idx="3322">
                  <c:v>42040</c:v>
                </c:pt>
                <c:pt idx="3323">
                  <c:v>42041</c:v>
                </c:pt>
                <c:pt idx="3324">
                  <c:v>42042</c:v>
                </c:pt>
                <c:pt idx="3325">
                  <c:v>42043</c:v>
                </c:pt>
                <c:pt idx="3326">
                  <c:v>42044</c:v>
                </c:pt>
                <c:pt idx="3327">
                  <c:v>42045</c:v>
                </c:pt>
                <c:pt idx="3328">
                  <c:v>42046</c:v>
                </c:pt>
                <c:pt idx="3329">
                  <c:v>42047</c:v>
                </c:pt>
                <c:pt idx="3330">
                  <c:v>42048</c:v>
                </c:pt>
                <c:pt idx="3331">
                  <c:v>42049</c:v>
                </c:pt>
                <c:pt idx="3332">
                  <c:v>42050</c:v>
                </c:pt>
                <c:pt idx="3333">
                  <c:v>42051</c:v>
                </c:pt>
                <c:pt idx="3334">
                  <c:v>42052</c:v>
                </c:pt>
                <c:pt idx="3335">
                  <c:v>42053</c:v>
                </c:pt>
                <c:pt idx="3336">
                  <c:v>42054</c:v>
                </c:pt>
                <c:pt idx="3337">
                  <c:v>42055</c:v>
                </c:pt>
                <c:pt idx="3338">
                  <c:v>42056</c:v>
                </c:pt>
                <c:pt idx="3339">
                  <c:v>42057</c:v>
                </c:pt>
                <c:pt idx="3340">
                  <c:v>42058</c:v>
                </c:pt>
                <c:pt idx="3341">
                  <c:v>42059</c:v>
                </c:pt>
                <c:pt idx="3342">
                  <c:v>42060</c:v>
                </c:pt>
                <c:pt idx="3343">
                  <c:v>42061</c:v>
                </c:pt>
                <c:pt idx="3344">
                  <c:v>42062</c:v>
                </c:pt>
                <c:pt idx="3345">
                  <c:v>42063</c:v>
                </c:pt>
                <c:pt idx="3346">
                  <c:v>42064</c:v>
                </c:pt>
                <c:pt idx="3347">
                  <c:v>42065</c:v>
                </c:pt>
                <c:pt idx="3348">
                  <c:v>42066</c:v>
                </c:pt>
                <c:pt idx="3349">
                  <c:v>42067</c:v>
                </c:pt>
                <c:pt idx="3350">
                  <c:v>42068</c:v>
                </c:pt>
                <c:pt idx="3351">
                  <c:v>42069</c:v>
                </c:pt>
                <c:pt idx="3352">
                  <c:v>42070</c:v>
                </c:pt>
                <c:pt idx="3353">
                  <c:v>42071</c:v>
                </c:pt>
                <c:pt idx="3354">
                  <c:v>42072</c:v>
                </c:pt>
                <c:pt idx="3355">
                  <c:v>42073</c:v>
                </c:pt>
                <c:pt idx="3356">
                  <c:v>42074</c:v>
                </c:pt>
                <c:pt idx="3357">
                  <c:v>42075</c:v>
                </c:pt>
                <c:pt idx="3358">
                  <c:v>42076</c:v>
                </c:pt>
                <c:pt idx="3359">
                  <c:v>42077</c:v>
                </c:pt>
                <c:pt idx="3360">
                  <c:v>42078</c:v>
                </c:pt>
                <c:pt idx="3361">
                  <c:v>42079</c:v>
                </c:pt>
                <c:pt idx="3362">
                  <c:v>42080</c:v>
                </c:pt>
                <c:pt idx="3363">
                  <c:v>42081</c:v>
                </c:pt>
                <c:pt idx="3364">
                  <c:v>42082</c:v>
                </c:pt>
                <c:pt idx="3365">
                  <c:v>42083</c:v>
                </c:pt>
                <c:pt idx="3366">
                  <c:v>42084</c:v>
                </c:pt>
                <c:pt idx="3367">
                  <c:v>42085</c:v>
                </c:pt>
                <c:pt idx="3368">
                  <c:v>42086</c:v>
                </c:pt>
                <c:pt idx="3369">
                  <c:v>42087</c:v>
                </c:pt>
                <c:pt idx="3370">
                  <c:v>42088</c:v>
                </c:pt>
                <c:pt idx="3371">
                  <c:v>42089</c:v>
                </c:pt>
                <c:pt idx="3372">
                  <c:v>42090</c:v>
                </c:pt>
                <c:pt idx="3373">
                  <c:v>42091</c:v>
                </c:pt>
                <c:pt idx="3374">
                  <c:v>42092</c:v>
                </c:pt>
                <c:pt idx="3375">
                  <c:v>42093</c:v>
                </c:pt>
                <c:pt idx="3376">
                  <c:v>42094</c:v>
                </c:pt>
                <c:pt idx="3377">
                  <c:v>42095</c:v>
                </c:pt>
                <c:pt idx="3378">
                  <c:v>42096</c:v>
                </c:pt>
                <c:pt idx="3379">
                  <c:v>42097</c:v>
                </c:pt>
                <c:pt idx="3380">
                  <c:v>42098</c:v>
                </c:pt>
                <c:pt idx="3381">
                  <c:v>42099</c:v>
                </c:pt>
                <c:pt idx="3382">
                  <c:v>42100</c:v>
                </c:pt>
                <c:pt idx="3383">
                  <c:v>42101</c:v>
                </c:pt>
                <c:pt idx="3384">
                  <c:v>42102</c:v>
                </c:pt>
                <c:pt idx="3385">
                  <c:v>42103</c:v>
                </c:pt>
                <c:pt idx="3386">
                  <c:v>42104</c:v>
                </c:pt>
                <c:pt idx="3387">
                  <c:v>42105</c:v>
                </c:pt>
                <c:pt idx="3388">
                  <c:v>42106</c:v>
                </c:pt>
                <c:pt idx="3389">
                  <c:v>42107</c:v>
                </c:pt>
                <c:pt idx="3390">
                  <c:v>42108</c:v>
                </c:pt>
                <c:pt idx="3391">
                  <c:v>42109</c:v>
                </c:pt>
                <c:pt idx="3392">
                  <c:v>42110</c:v>
                </c:pt>
                <c:pt idx="3393">
                  <c:v>42111</c:v>
                </c:pt>
                <c:pt idx="3394">
                  <c:v>42112</c:v>
                </c:pt>
                <c:pt idx="3395">
                  <c:v>42113</c:v>
                </c:pt>
                <c:pt idx="3396">
                  <c:v>42114</c:v>
                </c:pt>
                <c:pt idx="3397">
                  <c:v>42115</c:v>
                </c:pt>
                <c:pt idx="3398">
                  <c:v>42116</c:v>
                </c:pt>
                <c:pt idx="3399">
                  <c:v>42117</c:v>
                </c:pt>
                <c:pt idx="3400">
                  <c:v>42118</c:v>
                </c:pt>
                <c:pt idx="3401">
                  <c:v>42119</c:v>
                </c:pt>
                <c:pt idx="3402">
                  <c:v>42120</c:v>
                </c:pt>
                <c:pt idx="3403">
                  <c:v>42121</c:v>
                </c:pt>
                <c:pt idx="3404">
                  <c:v>42122</c:v>
                </c:pt>
                <c:pt idx="3405">
                  <c:v>42123</c:v>
                </c:pt>
                <c:pt idx="3406">
                  <c:v>42124</c:v>
                </c:pt>
                <c:pt idx="3407">
                  <c:v>42125</c:v>
                </c:pt>
                <c:pt idx="3408">
                  <c:v>42126</c:v>
                </c:pt>
                <c:pt idx="3409">
                  <c:v>42127</c:v>
                </c:pt>
                <c:pt idx="3410">
                  <c:v>42128</c:v>
                </c:pt>
                <c:pt idx="3411">
                  <c:v>42129</c:v>
                </c:pt>
                <c:pt idx="3412">
                  <c:v>42130</c:v>
                </c:pt>
                <c:pt idx="3413">
                  <c:v>42131</c:v>
                </c:pt>
                <c:pt idx="3414">
                  <c:v>42132</c:v>
                </c:pt>
                <c:pt idx="3415">
                  <c:v>42133</c:v>
                </c:pt>
                <c:pt idx="3416">
                  <c:v>42134</c:v>
                </c:pt>
                <c:pt idx="3417">
                  <c:v>42135</c:v>
                </c:pt>
                <c:pt idx="3418">
                  <c:v>42136</c:v>
                </c:pt>
                <c:pt idx="3419">
                  <c:v>42137</c:v>
                </c:pt>
                <c:pt idx="3420">
                  <c:v>42138</c:v>
                </c:pt>
                <c:pt idx="3421">
                  <c:v>42139</c:v>
                </c:pt>
                <c:pt idx="3422">
                  <c:v>42140</c:v>
                </c:pt>
                <c:pt idx="3423">
                  <c:v>42141</c:v>
                </c:pt>
                <c:pt idx="3424">
                  <c:v>42142</c:v>
                </c:pt>
                <c:pt idx="3425">
                  <c:v>42143</c:v>
                </c:pt>
                <c:pt idx="3426">
                  <c:v>42144</c:v>
                </c:pt>
                <c:pt idx="3427">
                  <c:v>42145</c:v>
                </c:pt>
                <c:pt idx="3428">
                  <c:v>42146</c:v>
                </c:pt>
                <c:pt idx="3429">
                  <c:v>42147</c:v>
                </c:pt>
                <c:pt idx="3430">
                  <c:v>42148</c:v>
                </c:pt>
                <c:pt idx="3431">
                  <c:v>42149</c:v>
                </c:pt>
                <c:pt idx="3432">
                  <c:v>42150</c:v>
                </c:pt>
                <c:pt idx="3433">
                  <c:v>42151</c:v>
                </c:pt>
                <c:pt idx="3434">
                  <c:v>42152</c:v>
                </c:pt>
                <c:pt idx="3435">
                  <c:v>42153</c:v>
                </c:pt>
                <c:pt idx="3436">
                  <c:v>42154</c:v>
                </c:pt>
                <c:pt idx="3437">
                  <c:v>42155</c:v>
                </c:pt>
                <c:pt idx="3438">
                  <c:v>42156</c:v>
                </c:pt>
                <c:pt idx="3439">
                  <c:v>42157</c:v>
                </c:pt>
                <c:pt idx="3440">
                  <c:v>42158</c:v>
                </c:pt>
                <c:pt idx="3441">
                  <c:v>42159</c:v>
                </c:pt>
                <c:pt idx="3442">
                  <c:v>42160</c:v>
                </c:pt>
                <c:pt idx="3443">
                  <c:v>42161</c:v>
                </c:pt>
                <c:pt idx="3444">
                  <c:v>42162</c:v>
                </c:pt>
                <c:pt idx="3445">
                  <c:v>42163</c:v>
                </c:pt>
                <c:pt idx="3446">
                  <c:v>42164</c:v>
                </c:pt>
                <c:pt idx="3447">
                  <c:v>42165</c:v>
                </c:pt>
                <c:pt idx="3448">
                  <c:v>42166</c:v>
                </c:pt>
                <c:pt idx="3449">
                  <c:v>42167</c:v>
                </c:pt>
                <c:pt idx="3450">
                  <c:v>42168</c:v>
                </c:pt>
                <c:pt idx="3451">
                  <c:v>42169</c:v>
                </c:pt>
                <c:pt idx="3452">
                  <c:v>42170</c:v>
                </c:pt>
                <c:pt idx="3453">
                  <c:v>42171</c:v>
                </c:pt>
                <c:pt idx="3454">
                  <c:v>42172</c:v>
                </c:pt>
                <c:pt idx="3455">
                  <c:v>42173</c:v>
                </c:pt>
                <c:pt idx="3456">
                  <c:v>42174</c:v>
                </c:pt>
                <c:pt idx="3457">
                  <c:v>42175</c:v>
                </c:pt>
                <c:pt idx="3458">
                  <c:v>42176</c:v>
                </c:pt>
                <c:pt idx="3459">
                  <c:v>42177</c:v>
                </c:pt>
                <c:pt idx="3460">
                  <c:v>42178</c:v>
                </c:pt>
                <c:pt idx="3461">
                  <c:v>42179</c:v>
                </c:pt>
                <c:pt idx="3462">
                  <c:v>42180</c:v>
                </c:pt>
                <c:pt idx="3463">
                  <c:v>42181</c:v>
                </c:pt>
                <c:pt idx="3464">
                  <c:v>42182</c:v>
                </c:pt>
                <c:pt idx="3465">
                  <c:v>42183</c:v>
                </c:pt>
                <c:pt idx="3466">
                  <c:v>42184</c:v>
                </c:pt>
                <c:pt idx="3467">
                  <c:v>42185</c:v>
                </c:pt>
                <c:pt idx="3468">
                  <c:v>42186</c:v>
                </c:pt>
                <c:pt idx="3469">
                  <c:v>42187</c:v>
                </c:pt>
                <c:pt idx="3470">
                  <c:v>42188</c:v>
                </c:pt>
                <c:pt idx="3471">
                  <c:v>42189</c:v>
                </c:pt>
                <c:pt idx="3472">
                  <c:v>42190</c:v>
                </c:pt>
                <c:pt idx="3473">
                  <c:v>42191</c:v>
                </c:pt>
                <c:pt idx="3474">
                  <c:v>42192</c:v>
                </c:pt>
                <c:pt idx="3475">
                  <c:v>42193</c:v>
                </c:pt>
                <c:pt idx="3476">
                  <c:v>42194</c:v>
                </c:pt>
                <c:pt idx="3477">
                  <c:v>42195</c:v>
                </c:pt>
                <c:pt idx="3478">
                  <c:v>42196</c:v>
                </c:pt>
                <c:pt idx="3479">
                  <c:v>42197</c:v>
                </c:pt>
                <c:pt idx="3480">
                  <c:v>42198</c:v>
                </c:pt>
                <c:pt idx="3481">
                  <c:v>42199</c:v>
                </c:pt>
                <c:pt idx="3482">
                  <c:v>42200</c:v>
                </c:pt>
                <c:pt idx="3483">
                  <c:v>42201</c:v>
                </c:pt>
                <c:pt idx="3484">
                  <c:v>42202</c:v>
                </c:pt>
                <c:pt idx="3485">
                  <c:v>42203</c:v>
                </c:pt>
                <c:pt idx="3486">
                  <c:v>42204</c:v>
                </c:pt>
                <c:pt idx="3487">
                  <c:v>42205</c:v>
                </c:pt>
                <c:pt idx="3488">
                  <c:v>42206</c:v>
                </c:pt>
                <c:pt idx="3489">
                  <c:v>42207</c:v>
                </c:pt>
                <c:pt idx="3490">
                  <c:v>42208</c:v>
                </c:pt>
                <c:pt idx="3491">
                  <c:v>42209</c:v>
                </c:pt>
                <c:pt idx="3492">
                  <c:v>42210</c:v>
                </c:pt>
                <c:pt idx="3493">
                  <c:v>42211</c:v>
                </c:pt>
                <c:pt idx="3494">
                  <c:v>42212</c:v>
                </c:pt>
                <c:pt idx="3495">
                  <c:v>42213</c:v>
                </c:pt>
                <c:pt idx="3496">
                  <c:v>42214</c:v>
                </c:pt>
                <c:pt idx="3497">
                  <c:v>42215</c:v>
                </c:pt>
                <c:pt idx="3498">
                  <c:v>42216</c:v>
                </c:pt>
                <c:pt idx="3499">
                  <c:v>42217</c:v>
                </c:pt>
                <c:pt idx="3500">
                  <c:v>42218</c:v>
                </c:pt>
                <c:pt idx="3501">
                  <c:v>42219</c:v>
                </c:pt>
                <c:pt idx="3502">
                  <c:v>42220</c:v>
                </c:pt>
                <c:pt idx="3503">
                  <c:v>42221</c:v>
                </c:pt>
                <c:pt idx="3504">
                  <c:v>42222</c:v>
                </c:pt>
                <c:pt idx="3505">
                  <c:v>42223</c:v>
                </c:pt>
                <c:pt idx="3506">
                  <c:v>42224</c:v>
                </c:pt>
                <c:pt idx="3507">
                  <c:v>42225</c:v>
                </c:pt>
                <c:pt idx="3508">
                  <c:v>42226</c:v>
                </c:pt>
                <c:pt idx="3509">
                  <c:v>42227</c:v>
                </c:pt>
                <c:pt idx="3510">
                  <c:v>42228</c:v>
                </c:pt>
                <c:pt idx="3511">
                  <c:v>42229</c:v>
                </c:pt>
                <c:pt idx="3512">
                  <c:v>42230</c:v>
                </c:pt>
                <c:pt idx="3513">
                  <c:v>42231</c:v>
                </c:pt>
                <c:pt idx="3514">
                  <c:v>42232</c:v>
                </c:pt>
                <c:pt idx="3515">
                  <c:v>42233</c:v>
                </c:pt>
                <c:pt idx="3516">
                  <c:v>42234</c:v>
                </c:pt>
                <c:pt idx="3517">
                  <c:v>42235</c:v>
                </c:pt>
                <c:pt idx="3518">
                  <c:v>42236</c:v>
                </c:pt>
                <c:pt idx="3519">
                  <c:v>42237</c:v>
                </c:pt>
                <c:pt idx="3520">
                  <c:v>42238</c:v>
                </c:pt>
                <c:pt idx="3521">
                  <c:v>42239</c:v>
                </c:pt>
                <c:pt idx="3522">
                  <c:v>42240</c:v>
                </c:pt>
                <c:pt idx="3523">
                  <c:v>42241</c:v>
                </c:pt>
                <c:pt idx="3524">
                  <c:v>42242</c:v>
                </c:pt>
                <c:pt idx="3525">
                  <c:v>42243</c:v>
                </c:pt>
                <c:pt idx="3526">
                  <c:v>42244</c:v>
                </c:pt>
                <c:pt idx="3527">
                  <c:v>42245</c:v>
                </c:pt>
                <c:pt idx="3528">
                  <c:v>42246</c:v>
                </c:pt>
                <c:pt idx="3529">
                  <c:v>42247</c:v>
                </c:pt>
                <c:pt idx="3530">
                  <c:v>42248</c:v>
                </c:pt>
                <c:pt idx="3531">
                  <c:v>42249</c:v>
                </c:pt>
                <c:pt idx="3532">
                  <c:v>42250</c:v>
                </c:pt>
                <c:pt idx="3533">
                  <c:v>42251</c:v>
                </c:pt>
                <c:pt idx="3534">
                  <c:v>42252</c:v>
                </c:pt>
                <c:pt idx="3535">
                  <c:v>42253</c:v>
                </c:pt>
                <c:pt idx="3536">
                  <c:v>42254</c:v>
                </c:pt>
                <c:pt idx="3537">
                  <c:v>42255</c:v>
                </c:pt>
                <c:pt idx="3538">
                  <c:v>42256</c:v>
                </c:pt>
                <c:pt idx="3539">
                  <c:v>42257</c:v>
                </c:pt>
                <c:pt idx="3540">
                  <c:v>42258</c:v>
                </c:pt>
                <c:pt idx="3541">
                  <c:v>42259</c:v>
                </c:pt>
                <c:pt idx="3542">
                  <c:v>42260</c:v>
                </c:pt>
                <c:pt idx="3543">
                  <c:v>42261</c:v>
                </c:pt>
                <c:pt idx="3544">
                  <c:v>42262</c:v>
                </c:pt>
                <c:pt idx="3545">
                  <c:v>42263</c:v>
                </c:pt>
                <c:pt idx="3546">
                  <c:v>42264</c:v>
                </c:pt>
                <c:pt idx="3547">
                  <c:v>42265</c:v>
                </c:pt>
                <c:pt idx="3548">
                  <c:v>42266</c:v>
                </c:pt>
                <c:pt idx="3549">
                  <c:v>42267</c:v>
                </c:pt>
                <c:pt idx="3550">
                  <c:v>42268</c:v>
                </c:pt>
                <c:pt idx="3551">
                  <c:v>42269</c:v>
                </c:pt>
                <c:pt idx="3552">
                  <c:v>42270</c:v>
                </c:pt>
                <c:pt idx="3553">
                  <c:v>42271</c:v>
                </c:pt>
                <c:pt idx="3554">
                  <c:v>42272</c:v>
                </c:pt>
                <c:pt idx="3555">
                  <c:v>42273</c:v>
                </c:pt>
                <c:pt idx="3556">
                  <c:v>42274</c:v>
                </c:pt>
                <c:pt idx="3557">
                  <c:v>42275</c:v>
                </c:pt>
                <c:pt idx="3558">
                  <c:v>42276</c:v>
                </c:pt>
                <c:pt idx="3559">
                  <c:v>42277</c:v>
                </c:pt>
                <c:pt idx="3560">
                  <c:v>42278</c:v>
                </c:pt>
                <c:pt idx="3561">
                  <c:v>42279</c:v>
                </c:pt>
                <c:pt idx="3562">
                  <c:v>42280</c:v>
                </c:pt>
                <c:pt idx="3563">
                  <c:v>42281</c:v>
                </c:pt>
                <c:pt idx="3564">
                  <c:v>42282</c:v>
                </c:pt>
                <c:pt idx="3565">
                  <c:v>42283</c:v>
                </c:pt>
                <c:pt idx="3566">
                  <c:v>42284</c:v>
                </c:pt>
                <c:pt idx="3567">
                  <c:v>42285</c:v>
                </c:pt>
                <c:pt idx="3568">
                  <c:v>42286</c:v>
                </c:pt>
                <c:pt idx="3569">
                  <c:v>42287</c:v>
                </c:pt>
                <c:pt idx="3570">
                  <c:v>42288</c:v>
                </c:pt>
                <c:pt idx="3571">
                  <c:v>42289</c:v>
                </c:pt>
                <c:pt idx="3572">
                  <c:v>42290</c:v>
                </c:pt>
                <c:pt idx="3573">
                  <c:v>42291</c:v>
                </c:pt>
                <c:pt idx="3574">
                  <c:v>42292</c:v>
                </c:pt>
                <c:pt idx="3575">
                  <c:v>42293</c:v>
                </c:pt>
                <c:pt idx="3576">
                  <c:v>42294</c:v>
                </c:pt>
                <c:pt idx="3577">
                  <c:v>42295</c:v>
                </c:pt>
                <c:pt idx="3578">
                  <c:v>42296</c:v>
                </c:pt>
                <c:pt idx="3579">
                  <c:v>42297</c:v>
                </c:pt>
                <c:pt idx="3580">
                  <c:v>42298</c:v>
                </c:pt>
                <c:pt idx="3581">
                  <c:v>42299</c:v>
                </c:pt>
                <c:pt idx="3582">
                  <c:v>42300</c:v>
                </c:pt>
                <c:pt idx="3583">
                  <c:v>42301</c:v>
                </c:pt>
                <c:pt idx="3584">
                  <c:v>42302</c:v>
                </c:pt>
                <c:pt idx="3585">
                  <c:v>42303</c:v>
                </c:pt>
                <c:pt idx="3586">
                  <c:v>42304</c:v>
                </c:pt>
                <c:pt idx="3587">
                  <c:v>42305</c:v>
                </c:pt>
                <c:pt idx="3588">
                  <c:v>42306</c:v>
                </c:pt>
                <c:pt idx="3589">
                  <c:v>42307</c:v>
                </c:pt>
                <c:pt idx="3590">
                  <c:v>42308</c:v>
                </c:pt>
                <c:pt idx="3591">
                  <c:v>42309</c:v>
                </c:pt>
                <c:pt idx="3592">
                  <c:v>42310</c:v>
                </c:pt>
                <c:pt idx="3593">
                  <c:v>42311</c:v>
                </c:pt>
                <c:pt idx="3594">
                  <c:v>42312</c:v>
                </c:pt>
                <c:pt idx="3595">
                  <c:v>42313</c:v>
                </c:pt>
                <c:pt idx="3596">
                  <c:v>42314</c:v>
                </c:pt>
                <c:pt idx="3597">
                  <c:v>42315</c:v>
                </c:pt>
                <c:pt idx="3598">
                  <c:v>42316</c:v>
                </c:pt>
                <c:pt idx="3599">
                  <c:v>42317</c:v>
                </c:pt>
                <c:pt idx="3600">
                  <c:v>42318</c:v>
                </c:pt>
                <c:pt idx="3601">
                  <c:v>42319</c:v>
                </c:pt>
                <c:pt idx="3602">
                  <c:v>42320</c:v>
                </c:pt>
                <c:pt idx="3603">
                  <c:v>42321</c:v>
                </c:pt>
                <c:pt idx="3604">
                  <c:v>42322</c:v>
                </c:pt>
                <c:pt idx="3605">
                  <c:v>42323</c:v>
                </c:pt>
                <c:pt idx="3606">
                  <c:v>42324</c:v>
                </c:pt>
                <c:pt idx="3607">
                  <c:v>42325</c:v>
                </c:pt>
                <c:pt idx="3608">
                  <c:v>42326</c:v>
                </c:pt>
                <c:pt idx="3609">
                  <c:v>42327</c:v>
                </c:pt>
                <c:pt idx="3610">
                  <c:v>42328</c:v>
                </c:pt>
                <c:pt idx="3611">
                  <c:v>42329</c:v>
                </c:pt>
                <c:pt idx="3612">
                  <c:v>42330</c:v>
                </c:pt>
                <c:pt idx="3613">
                  <c:v>42331</c:v>
                </c:pt>
                <c:pt idx="3614">
                  <c:v>42332</c:v>
                </c:pt>
                <c:pt idx="3615">
                  <c:v>42333</c:v>
                </c:pt>
                <c:pt idx="3616">
                  <c:v>42334</c:v>
                </c:pt>
                <c:pt idx="3617">
                  <c:v>42335</c:v>
                </c:pt>
                <c:pt idx="3618">
                  <c:v>42336</c:v>
                </c:pt>
                <c:pt idx="3619">
                  <c:v>42337</c:v>
                </c:pt>
                <c:pt idx="3620">
                  <c:v>42338</c:v>
                </c:pt>
                <c:pt idx="3621">
                  <c:v>42339</c:v>
                </c:pt>
                <c:pt idx="3622">
                  <c:v>42340</c:v>
                </c:pt>
                <c:pt idx="3623">
                  <c:v>42341</c:v>
                </c:pt>
                <c:pt idx="3624">
                  <c:v>42342</c:v>
                </c:pt>
                <c:pt idx="3625">
                  <c:v>42343</c:v>
                </c:pt>
                <c:pt idx="3626">
                  <c:v>42344</c:v>
                </c:pt>
                <c:pt idx="3627">
                  <c:v>42345</c:v>
                </c:pt>
                <c:pt idx="3628">
                  <c:v>42346</c:v>
                </c:pt>
                <c:pt idx="3629">
                  <c:v>42347</c:v>
                </c:pt>
                <c:pt idx="3630">
                  <c:v>42348</c:v>
                </c:pt>
                <c:pt idx="3631">
                  <c:v>42349</c:v>
                </c:pt>
                <c:pt idx="3632">
                  <c:v>42350</c:v>
                </c:pt>
                <c:pt idx="3633">
                  <c:v>42351</c:v>
                </c:pt>
                <c:pt idx="3634">
                  <c:v>42352</c:v>
                </c:pt>
                <c:pt idx="3635">
                  <c:v>42353</c:v>
                </c:pt>
                <c:pt idx="3636">
                  <c:v>42354</c:v>
                </c:pt>
                <c:pt idx="3637">
                  <c:v>42355</c:v>
                </c:pt>
                <c:pt idx="3638">
                  <c:v>42356</c:v>
                </c:pt>
                <c:pt idx="3639">
                  <c:v>42357</c:v>
                </c:pt>
                <c:pt idx="3640">
                  <c:v>42358</c:v>
                </c:pt>
                <c:pt idx="3641">
                  <c:v>42359</c:v>
                </c:pt>
                <c:pt idx="3642">
                  <c:v>42360</c:v>
                </c:pt>
                <c:pt idx="3643">
                  <c:v>42361</c:v>
                </c:pt>
                <c:pt idx="3644">
                  <c:v>42362</c:v>
                </c:pt>
                <c:pt idx="3645">
                  <c:v>42363</c:v>
                </c:pt>
                <c:pt idx="3646">
                  <c:v>42364</c:v>
                </c:pt>
                <c:pt idx="3647">
                  <c:v>42365</c:v>
                </c:pt>
                <c:pt idx="3648">
                  <c:v>42366</c:v>
                </c:pt>
                <c:pt idx="3649">
                  <c:v>42367</c:v>
                </c:pt>
                <c:pt idx="3650">
                  <c:v>42368</c:v>
                </c:pt>
                <c:pt idx="3651">
                  <c:v>42369</c:v>
                </c:pt>
                <c:pt idx="3652">
                  <c:v>42370</c:v>
                </c:pt>
                <c:pt idx="3653">
                  <c:v>42371</c:v>
                </c:pt>
                <c:pt idx="3654">
                  <c:v>42372</c:v>
                </c:pt>
                <c:pt idx="3655">
                  <c:v>42373</c:v>
                </c:pt>
                <c:pt idx="3656">
                  <c:v>42374</c:v>
                </c:pt>
                <c:pt idx="3657">
                  <c:v>42375</c:v>
                </c:pt>
                <c:pt idx="3658">
                  <c:v>42376</c:v>
                </c:pt>
                <c:pt idx="3659">
                  <c:v>42377</c:v>
                </c:pt>
                <c:pt idx="3660">
                  <c:v>42378</c:v>
                </c:pt>
                <c:pt idx="3661">
                  <c:v>42379</c:v>
                </c:pt>
                <c:pt idx="3662">
                  <c:v>42380</c:v>
                </c:pt>
                <c:pt idx="3663">
                  <c:v>42381</c:v>
                </c:pt>
                <c:pt idx="3664">
                  <c:v>42382</c:v>
                </c:pt>
                <c:pt idx="3665">
                  <c:v>42383</c:v>
                </c:pt>
                <c:pt idx="3666">
                  <c:v>42384</c:v>
                </c:pt>
                <c:pt idx="3667">
                  <c:v>42385</c:v>
                </c:pt>
                <c:pt idx="3668">
                  <c:v>42386</c:v>
                </c:pt>
                <c:pt idx="3669">
                  <c:v>42387</c:v>
                </c:pt>
                <c:pt idx="3670">
                  <c:v>42388</c:v>
                </c:pt>
                <c:pt idx="3671">
                  <c:v>42389</c:v>
                </c:pt>
                <c:pt idx="3672">
                  <c:v>42390</c:v>
                </c:pt>
                <c:pt idx="3673">
                  <c:v>42391</c:v>
                </c:pt>
                <c:pt idx="3674">
                  <c:v>42392</c:v>
                </c:pt>
                <c:pt idx="3675">
                  <c:v>42393</c:v>
                </c:pt>
                <c:pt idx="3676">
                  <c:v>42394</c:v>
                </c:pt>
                <c:pt idx="3677">
                  <c:v>42395</c:v>
                </c:pt>
                <c:pt idx="3678">
                  <c:v>42396</c:v>
                </c:pt>
                <c:pt idx="3679">
                  <c:v>42397</c:v>
                </c:pt>
                <c:pt idx="3680">
                  <c:v>42398</c:v>
                </c:pt>
                <c:pt idx="3681">
                  <c:v>42399</c:v>
                </c:pt>
                <c:pt idx="3682">
                  <c:v>42400</c:v>
                </c:pt>
                <c:pt idx="3683">
                  <c:v>42401</c:v>
                </c:pt>
                <c:pt idx="3684">
                  <c:v>42402</c:v>
                </c:pt>
                <c:pt idx="3685">
                  <c:v>42403</c:v>
                </c:pt>
                <c:pt idx="3686">
                  <c:v>42404</c:v>
                </c:pt>
                <c:pt idx="3687">
                  <c:v>42405</c:v>
                </c:pt>
                <c:pt idx="3688">
                  <c:v>42406</c:v>
                </c:pt>
                <c:pt idx="3689">
                  <c:v>42407</c:v>
                </c:pt>
                <c:pt idx="3690">
                  <c:v>42408</c:v>
                </c:pt>
                <c:pt idx="3691">
                  <c:v>42409</c:v>
                </c:pt>
                <c:pt idx="3692">
                  <c:v>42410</c:v>
                </c:pt>
                <c:pt idx="3693">
                  <c:v>42411</c:v>
                </c:pt>
                <c:pt idx="3694">
                  <c:v>42412</c:v>
                </c:pt>
                <c:pt idx="3695">
                  <c:v>42413</c:v>
                </c:pt>
                <c:pt idx="3696">
                  <c:v>42414</c:v>
                </c:pt>
                <c:pt idx="3697">
                  <c:v>42415</c:v>
                </c:pt>
                <c:pt idx="3698">
                  <c:v>42416</c:v>
                </c:pt>
                <c:pt idx="3699">
                  <c:v>42417</c:v>
                </c:pt>
                <c:pt idx="3700">
                  <c:v>42418</c:v>
                </c:pt>
                <c:pt idx="3701">
                  <c:v>42419</c:v>
                </c:pt>
                <c:pt idx="3702">
                  <c:v>42420</c:v>
                </c:pt>
                <c:pt idx="3703">
                  <c:v>42421</c:v>
                </c:pt>
                <c:pt idx="3704">
                  <c:v>42422</c:v>
                </c:pt>
                <c:pt idx="3705">
                  <c:v>42423</c:v>
                </c:pt>
                <c:pt idx="3706">
                  <c:v>42424</c:v>
                </c:pt>
                <c:pt idx="3707">
                  <c:v>42425</c:v>
                </c:pt>
                <c:pt idx="3708">
                  <c:v>42426</c:v>
                </c:pt>
                <c:pt idx="3709">
                  <c:v>42427</c:v>
                </c:pt>
                <c:pt idx="3710">
                  <c:v>42428</c:v>
                </c:pt>
                <c:pt idx="3711">
                  <c:v>42429</c:v>
                </c:pt>
                <c:pt idx="3712">
                  <c:v>42430</c:v>
                </c:pt>
                <c:pt idx="3713">
                  <c:v>42431</c:v>
                </c:pt>
                <c:pt idx="3714">
                  <c:v>42432</c:v>
                </c:pt>
                <c:pt idx="3715">
                  <c:v>42433</c:v>
                </c:pt>
                <c:pt idx="3716">
                  <c:v>42434</c:v>
                </c:pt>
                <c:pt idx="3717">
                  <c:v>42435</c:v>
                </c:pt>
                <c:pt idx="3718">
                  <c:v>42436</c:v>
                </c:pt>
                <c:pt idx="3719">
                  <c:v>42437</c:v>
                </c:pt>
                <c:pt idx="3720">
                  <c:v>42438</c:v>
                </c:pt>
                <c:pt idx="3721">
                  <c:v>42439</c:v>
                </c:pt>
                <c:pt idx="3722">
                  <c:v>42440</c:v>
                </c:pt>
                <c:pt idx="3723">
                  <c:v>42441</c:v>
                </c:pt>
                <c:pt idx="3724">
                  <c:v>42442</c:v>
                </c:pt>
                <c:pt idx="3725">
                  <c:v>42443</c:v>
                </c:pt>
                <c:pt idx="3726">
                  <c:v>42444</c:v>
                </c:pt>
                <c:pt idx="3727">
                  <c:v>42445</c:v>
                </c:pt>
                <c:pt idx="3728">
                  <c:v>42446</c:v>
                </c:pt>
                <c:pt idx="3729">
                  <c:v>42447</c:v>
                </c:pt>
                <c:pt idx="3730">
                  <c:v>42448</c:v>
                </c:pt>
                <c:pt idx="3731">
                  <c:v>42449</c:v>
                </c:pt>
                <c:pt idx="3732">
                  <c:v>42450</c:v>
                </c:pt>
                <c:pt idx="3733">
                  <c:v>42451</c:v>
                </c:pt>
                <c:pt idx="3734">
                  <c:v>42452</c:v>
                </c:pt>
                <c:pt idx="3735">
                  <c:v>42453</c:v>
                </c:pt>
                <c:pt idx="3736">
                  <c:v>42454</c:v>
                </c:pt>
                <c:pt idx="3737">
                  <c:v>42455</c:v>
                </c:pt>
                <c:pt idx="3738">
                  <c:v>42456</c:v>
                </c:pt>
                <c:pt idx="3739">
                  <c:v>42457</c:v>
                </c:pt>
                <c:pt idx="3740">
                  <c:v>42458</c:v>
                </c:pt>
                <c:pt idx="3741">
                  <c:v>42459</c:v>
                </c:pt>
                <c:pt idx="3742">
                  <c:v>42460</c:v>
                </c:pt>
                <c:pt idx="3743">
                  <c:v>42461</c:v>
                </c:pt>
                <c:pt idx="3744">
                  <c:v>42462</c:v>
                </c:pt>
                <c:pt idx="3745">
                  <c:v>42463</c:v>
                </c:pt>
                <c:pt idx="3746">
                  <c:v>42464</c:v>
                </c:pt>
                <c:pt idx="3747">
                  <c:v>42465</c:v>
                </c:pt>
                <c:pt idx="3748">
                  <c:v>42466</c:v>
                </c:pt>
                <c:pt idx="3749">
                  <c:v>42467</c:v>
                </c:pt>
                <c:pt idx="3750">
                  <c:v>42468</c:v>
                </c:pt>
                <c:pt idx="3751">
                  <c:v>42469</c:v>
                </c:pt>
                <c:pt idx="3752">
                  <c:v>42470</c:v>
                </c:pt>
                <c:pt idx="3753">
                  <c:v>42471</c:v>
                </c:pt>
                <c:pt idx="3754">
                  <c:v>42472</c:v>
                </c:pt>
                <c:pt idx="3755">
                  <c:v>42473</c:v>
                </c:pt>
                <c:pt idx="3756">
                  <c:v>42474</c:v>
                </c:pt>
                <c:pt idx="3757">
                  <c:v>42475</c:v>
                </c:pt>
                <c:pt idx="3758">
                  <c:v>42476</c:v>
                </c:pt>
                <c:pt idx="3759">
                  <c:v>42477</c:v>
                </c:pt>
                <c:pt idx="3760">
                  <c:v>42478</c:v>
                </c:pt>
                <c:pt idx="3761">
                  <c:v>42479</c:v>
                </c:pt>
                <c:pt idx="3762">
                  <c:v>42480</c:v>
                </c:pt>
                <c:pt idx="3763">
                  <c:v>42481</c:v>
                </c:pt>
                <c:pt idx="3764">
                  <c:v>42482</c:v>
                </c:pt>
                <c:pt idx="3765">
                  <c:v>42483</c:v>
                </c:pt>
                <c:pt idx="3766">
                  <c:v>42484</c:v>
                </c:pt>
                <c:pt idx="3767">
                  <c:v>42485</c:v>
                </c:pt>
                <c:pt idx="3768">
                  <c:v>42486</c:v>
                </c:pt>
                <c:pt idx="3769">
                  <c:v>42487</c:v>
                </c:pt>
                <c:pt idx="3770">
                  <c:v>42488</c:v>
                </c:pt>
                <c:pt idx="3771">
                  <c:v>42489</c:v>
                </c:pt>
                <c:pt idx="3772">
                  <c:v>42490</c:v>
                </c:pt>
                <c:pt idx="3773">
                  <c:v>42491</c:v>
                </c:pt>
                <c:pt idx="3774">
                  <c:v>42492</c:v>
                </c:pt>
                <c:pt idx="3775">
                  <c:v>42493</c:v>
                </c:pt>
                <c:pt idx="3776">
                  <c:v>42494</c:v>
                </c:pt>
                <c:pt idx="3777">
                  <c:v>42495</c:v>
                </c:pt>
                <c:pt idx="3778">
                  <c:v>42496</c:v>
                </c:pt>
                <c:pt idx="3779">
                  <c:v>42497</c:v>
                </c:pt>
                <c:pt idx="3780">
                  <c:v>42498</c:v>
                </c:pt>
                <c:pt idx="3781">
                  <c:v>42499</c:v>
                </c:pt>
                <c:pt idx="3782">
                  <c:v>42500</c:v>
                </c:pt>
                <c:pt idx="3783">
                  <c:v>42501</c:v>
                </c:pt>
                <c:pt idx="3784">
                  <c:v>42502</c:v>
                </c:pt>
                <c:pt idx="3785">
                  <c:v>42503</c:v>
                </c:pt>
                <c:pt idx="3786">
                  <c:v>42504</c:v>
                </c:pt>
                <c:pt idx="3787">
                  <c:v>42505</c:v>
                </c:pt>
                <c:pt idx="3788">
                  <c:v>42506</c:v>
                </c:pt>
                <c:pt idx="3789">
                  <c:v>42507</c:v>
                </c:pt>
                <c:pt idx="3790">
                  <c:v>42508</c:v>
                </c:pt>
                <c:pt idx="3791">
                  <c:v>42509</c:v>
                </c:pt>
                <c:pt idx="3792">
                  <c:v>42510</c:v>
                </c:pt>
                <c:pt idx="3793">
                  <c:v>42511</c:v>
                </c:pt>
                <c:pt idx="3794">
                  <c:v>42512</c:v>
                </c:pt>
                <c:pt idx="3795">
                  <c:v>42513</c:v>
                </c:pt>
                <c:pt idx="3796">
                  <c:v>42514</c:v>
                </c:pt>
                <c:pt idx="3797">
                  <c:v>42515</c:v>
                </c:pt>
                <c:pt idx="3798">
                  <c:v>42516</c:v>
                </c:pt>
                <c:pt idx="3799">
                  <c:v>42517</c:v>
                </c:pt>
                <c:pt idx="3800">
                  <c:v>42518</c:v>
                </c:pt>
                <c:pt idx="3801">
                  <c:v>42519</c:v>
                </c:pt>
                <c:pt idx="3802">
                  <c:v>42520</c:v>
                </c:pt>
                <c:pt idx="3803">
                  <c:v>42521</c:v>
                </c:pt>
                <c:pt idx="3804">
                  <c:v>42522</c:v>
                </c:pt>
                <c:pt idx="3805">
                  <c:v>42523</c:v>
                </c:pt>
                <c:pt idx="3806">
                  <c:v>42524</c:v>
                </c:pt>
                <c:pt idx="3807">
                  <c:v>42525</c:v>
                </c:pt>
                <c:pt idx="3808">
                  <c:v>42526</c:v>
                </c:pt>
                <c:pt idx="3809">
                  <c:v>42527</c:v>
                </c:pt>
                <c:pt idx="3810">
                  <c:v>42528</c:v>
                </c:pt>
                <c:pt idx="3811">
                  <c:v>42529</c:v>
                </c:pt>
                <c:pt idx="3812">
                  <c:v>42530</c:v>
                </c:pt>
                <c:pt idx="3813">
                  <c:v>42531</c:v>
                </c:pt>
                <c:pt idx="3814">
                  <c:v>42532</c:v>
                </c:pt>
                <c:pt idx="3815">
                  <c:v>42533</c:v>
                </c:pt>
                <c:pt idx="3816">
                  <c:v>42534</c:v>
                </c:pt>
                <c:pt idx="3817">
                  <c:v>42535</c:v>
                </c:pt>
                <c:pt idx="3818">
                  <c:v>42536</c:v>
                </c:pt>
                <c:pt idx="3819">
                  <c:v>42537</c:v>
                </c:pt>
                <c:pt idx="3820">
                  <c:v>42538</c:v>
                </c:pt>
                <c:pt idx="3821">
                  <c:v>42539</c:v>
                </c:pt>
                <c:pt idx="3822">
                  <c:v>42540</c:v>
                </c:pt>
                <c:pt idx="3823">
                  <c:v>42541</c:v>
                </c:pt>
                <c:pt idx="3824">
                  <c:v>42542</c:v>
                </c:pt>
                <c:pt idx="3825">
                  <c:v>42543</c:v>
                </c:pt>
                <c:pt idx="3826">
                  <c:v>42544</c:v>
                </c:pt>
                <c:pt idx="3827">
                  <c:v>42545</c:v>
                </c:pt>
                <c:pt idx="3828">
                  <c:v>42546</c:v>
                </c:pt>
                <c:pt idx="3829">
                  <c:v>42547</c:v>
                </c:pt>
                <c:pt idx="3830">
                  <c:v>42548</c:v>
                </c:pt>
                <c:pt idx="3831">
                  <c:v>42549</c:v>
                </c:pt>
                <c:pt idx="3832">
                  <c:v>42550</c:v>
                </c:pt>
                <c:pt idx="3833">
                  <c:v>42551</c:v>
                </c:pt>
                <c:pt idx="3834">
                  <c:v>42552</c:v>
                </c:pt>
                <c:pt idx="3835">
                  <c:v>42553</c:v>
                </c:pt>
                <c:pt idx="3836">
                  <c:v>42554</c:v>
                </c:pt>
                <c:pt idx="3837">
                  <c:v>42555</c:v>
                </c:pt>
                <c:pt idx="3838">
                  <c:v>42556</c:v>
                </c:pt>
                <c:pt idx="3839">
                  <c:v>42557</c:v>
                </c:pt>
                <c:pt idx="3840">
                  <c:v>42558</c:v>
                </c:pt>
                <c:pt idx="3841">
                  <c:v>42559</c:v>
                </c:pt>
                <c:pt idx="3842">
                  <c:v>42560</c:v>
                </c:pt>
                <c:pt idx="3843">
                  <c:v>42561</c:v>
                </c:pt>
                <c:pt idx="3844">
                  <c:v>42562</c:v>
                </c:pt>
                <c:pt idx="3845">
                  <c:v>42563</c:v>
                </c:pt>
                <c:pt idx="3846">
                  <c:v>42564</c:v>
                </c:pt>
                <c:pt idx="3847">
                  <c:v>42565</c:v>
                </c:pt>
                <c:pt idx="3848">
                  <c:v>42566</c:v>
                </c:pt>
                <c:pt idx="3849">
                  <c:v>42567</c:v>
                </c:pt>
                <c:pt idx="3850">
                  <c:v>42568</c:v>
                </c:pt>
                <c:pt idx="3851">
                  <c:v>42569</c:v>
                </c:pt>
                <c:pt idx="3852">
                  <c:v>42570</c:v>
                </c:pt>
                <c:pt idx="3853">
                  <c:v>42571</c:v>
                </c:pt>
                <c:pt idx="3854">
                  <c:v>42572</c:v>
                </c:pt>
                <c:pt idx="3855">
                  <c:v>42573</c:v>
                </c:pt>
                <c:pt idx="3856">
                  <c:v>42574</c:v>
                </c:pt>
                <c:pt idx="3857">
                  <c:v>42575</c:v>
                </c:pt>
                <c:pt idx="3858">
                  <c:v>42576</c:v>
                </c:pt>
                <c:pt idx="3859">
                  <c:v>42577</c:v>
                </c:pt>
                <c:pt idx="3860">
                  <c:v>42578</c:v>
                </c:pt>
                <c:pt idx="3861">
                  <c:v>42579</c:v>
                </c:pt>
                <c:pt idx="3862">
                  <c:v>42580</c:v>
                </c:pt>
                <c:pt idx="3863">
                  <c:v>42581</c:v>
                </c:pt>
                <c:pt idx="3864">
                  <c:v>42582</c:v>
                </c:pt>
                <c:pt idx="3865">
                  <c:v>42583</c:v>
                </c:pt>
                <c:pt idx="3866">
                  <c:v>42584</c:v>
                </c:pt>
                <c:pt idx="3867">
                  <c:v>42585</c:v>
                </c:pt>
                <c:pt idx="3868">
                  <c:v>42586</c:v>
                </c:pt>
                <c:pt idx="3869">
                  <c:v>42587</c:v>
                </c:pt>
                <c:pt idx="3870">
                  <c:v>42588</c:v>
                </c:pt>
                <c:pt idx="3871">
                  <c:v>42589</c:v>
                </c:pt>
                <c:pt idx="3872">
                  <c:v>42590</c:v>
                </c:pt>
                <c:pt idx="3873">
                  <c:v>42591</c:v>
                </c:pt>
                <c:pt idx="3874">
                  <c:v>42592</c:v>
                </c:pt>
                <c:pt idx="3875">
                  <c:v>42593</c:v>
                </c:pt>
                <c:pt idx="3876">
                  <c:v>42594</c:v>
                </c:pt>
                <c:pt idx="3877">
                  <c:v>42595</c:v>
                </c:pt>
                <c:pt idx="3878">
                  <c:v>42596</c:v>
                </c:pt>
                <c:pt idx="3879">
                  <c:v>42597</c:v>
                </c:pt>
                <c:pt idx="3880">
                  <c:v>42598</c:v>
                </c:pt>
                <c:pt idx="3881">
                  <c:v>42599</c:v>
                </c:pt>
                <c:pt idx="3882">
                  <c:v>42600</c:v>
                </c:pt>
                <c:pt idx="3883">
                  <c:v>42601</c:v>
                </c:pt>
                <c:pt idx="3884">
                  <c:v>42602</c:v>
                </c:pt>
                <c:pt idx="3885">
                  <c:v>42603</c:v>
                </c:pt>
                <c:pt idx="3886">
                  <c:v>42604</c:v>
                </c:pt>
                <c:pt idx="3887">
                  <c:v>42605</c:v>
                </c:pt>
                <c:pt idx="3888">
                  <c:v>42606</c:v>
                </c:pt>
                <c:pt idx="3889">
                  <c:v>42607</c:v>
                </c:pt>
                <c:pt idx="3890">
                  <c:v>42608</c:v>
                </c:pt>
                <c:pt idx="3891">
                  <c:v>42609</c:v>
                </c:pt>
                <c:pt idx="3892">
                  <c:v>42610</c:v>
                </c:pt>
                <c:pt idx="3893">
                  <c:v>42611</c:v>
                </c:pt>
                <c:pt idx="3894">
                  <c:v>42612</c:v>
                </c:pt>
                <c:pt idx="3895">
                  <c:v>42613</c:v>
                </c:pt>
                <c:pt idx="3896">
                  <c:v>42614</c:v>
                </c:pt>
                <c:pt idx="3897">
                  <c:v>42615</c:v>
                </c:pt>
                <c:pt idx="3898">
                  <c:v>42616</c:v>
                </c:pt>
                <c:pt idx="3899">
                  <c:v>42617</c:v>
                </c:pt>
                <c:pt idx="3900">
                  <c:v>42618</c:v>
                </c:pt>
                <c:pt idx="3901">
                  <c:v>42619</c:v>
                </c:pt>
                <c:pt idx="3902">
                  <c:v>42620</c:v>
                </c:pt>
                <c:pt idx="3903">
                  <c:v>42621</c:v>
                </c:pt>
                <c:pt idx="3904">
                  <c:v>42622</c:v>
                </c:pt>
                <c:pt idx="3905">
                  <c:v>42623</c:v>
                </c:pt>
                <c:pt idx="3906">
                  <c:v>42624</c:v>
                </c:pt>
                <c:pt idx="3907">
                  <c:v>42625</c:v>
                </c:pt>
                <c:pt idx="3908">
                  <c:v>42626</c:v>
                </c:pt>
                <c:pt idx="3909">
                  <c:v>42627</c:v>
                </c:pt>
                <c:pt idx="3910">
                  <c:v>42628</c:v>
                </c:pt>
                <c:pt idx="3911">
                  <c:v>42629</c:v>
                </c:pt>
                <c:pt idx="3912">
                  <c:v>42630</c:v>
                </c:pt>
                <c:pt idx="3913">
                  <c:v>42631</c:v>
                </c:pt>
                <c:pt idx="3914">
                  <c:v>42632</c:v>
                </c:pt>
                <c:pt idx="3915">
                  <c:v>42633</c:v>
                </c:pt>
                <c:pt idx="3916">
                  <c:v>42634</c:v>
                </c:pt>
                <c:pt idx="3917">
                  <c:v>42635</c:v>
                </c:pt>
                <c:pt idx="3918">
                  <c:v>42636</c:v>
                </c:pt>
                <c:pt idx="3919">
                  <c:v>42637</c:v>
                </c:pt>
                <c:pt idx="3920">
                  <c:v>42638</c:v>
                </c:pt>
                <c:pt idx="3921">
                  <c:v>42639</c:v>
                </c:pt>
                <c:pt idx="3922">
                  <c:v>42640</c:v>
                </c:pt>
                <c:pt idx="3923">
                  <c:v>42641</c:v>
                </c:pt>
                <c:pt idx="3924">
                  <c:v>42642</c:v>
                </c:pt>
                <c:pt idx="3925">
                  <c:v>42643</c:v>
                </c:pt>
                <c:pt idx="3926">
                  <c:v>42644</c:v>
                </c:pt>
                <c:pt idx="3927">
                  <c:v>42645</c:v>
                </c:pt>
                <c:pt idx="3928">
                  <c:v>42646</c:v>
                </c:pt>
                <c:pt idx="3929">
                  <c:v>42647</c:v>
                </c:pt>
                <c:pt idx="3930">
                  <c:v>42648</c:v>
                </c:pt>
                <c:pt idx="3931">
                  <c:v>42649</c:v>
                </c:pt>
                <c:pt idx="3932">
                  <c:v>42650</c:v>
                </c:pt>
                <c:pt idx="3933">
                  <c:v>42651</c:v>
                </c:pt>
                <c:pt idx="3934">
                  <c:v>42652</c:v>
                </c:pt>
                <c:pt idx="3935">
                  <c:v>42653</c:v>
                </c:pt>
                <c:pt idx="3936">
                  <c:v>42654</c:v>
                </c:pt>
                <c:pt idx="3937">
                  <c:v>42655</c:v>
                </c:pt>
                <c:pt idx="3938">
                  <c:v>42656</c:v>
                </c:pt>
                <c:pt idx="3939">
                  <c:v>42657</c:v>
                </c:pt>
                <c:pt idx="3940">
                  <c:v>42658</c:v>
                </c:pt>
                <c:pt idx="3941">
                  <c:v>42659</c:v>
                </c:pt>
                <c:pt idx="3942">
                  <c:v>42660</c:v>
                </c:pt>
                <c:pt idx="3943">
                  <c:v>42661</c:v>
                </c:pt>
                <c:pt idx="3944">
                  <c:v>42662</c:v>
                </c:pt>
                <c:pt idx="3945">
                  <c:v>42663</c:v>
                </c:pt>
                <c:pt idx="3946">
                  <c:v>42664</c:v>
                </c:pt>
                <c:pt idx="3947">
                  <c:v>42665</c:v>
                </c:pt>
                <c:pt idx="3948">
                  <c:v>42666</c:v>
                </c:pt>
                <c:pt idx="3949">
                  <c:v>42667</c:v>
                </c:pt>
                <c:pt idx="3950">
                  <c:v>42668</c:v>
                </c:pt>
                <c:pt idx="3951">
                  <c:v>42669</c:v>
                </c:pt>
                <c:pt idx="3952">
                  <c:v>42670</c:v>
                </c:pt>
                <c:pt idx="3953">
                  <c:v>42671</c:v>
                </c:pt>
                <c:pt idx="3954">
                  <c:v>42672</c:v>
                </c:pt>
                <c:pt idx="3955">
                  <c:v>42673</c:v>
                </c:pt>
                <c:pt idx="3956">
                  <c:v>42674</c:v>
                </c:pt>
                <c:pt idx="3957">
                  <c:v>42675</c:v>
                </c:pt>
                <c:pt idx="3958">
                  <c:v>42676</c:v>
                </c:pt>
                <c:pt idx="3959">
                  <c:v>42677</c:v>
                </c:pt>
                <c:pt idx="3960">
                  <c:v>42678</c:v>
                </c:pt>
                <c:pt idx="3961">
                  <c:v>42679</c:v>
                </c:pt>
                <c:pt idx="3962">
                  <c:v>42680</c:v>
                </c:pt>
                <c:pt idx="3963">
                  <c:v>42681</c:v>
                </c:pt>
                <c:pt idx="3964">
                  <c:v>42682</c:v>
                </c:pt>
                <c:pt idx="3965">
                  <c:v>42683</c:v>
                </c:pt>
                <c:pt idx="3966">
                  <c:v>42684</c:v>
                </c:pt>
                <c:pt idx="3967">
                  <c:v>42685</c:v>
                </c:pt>
                <c:pt idx="3968">
                  <c:v>42686</c:v>
                </c:pt>
                <c:pt idx="3969">
                  <c:v>42687</c:v>
                </c:pt>
                <c:pt idx="3970">
                  <c:v>42688</c:v>
                </c:pt>
                <c:pt idx="3971">
                  <c:v>42689</c:v>
                </c:pt>
                <c:pt idx="3972">
                  <c:v>42690</c:v>
                </c:pt>
                <c:pt idx="3973">
                  <c:v>42691</c:v>
                </c:pt>
                <c:pt idx="3974">
                  <c:v>42692</c:v>
                </c:pt>
                <c:pt idx="3975">
                  <c:v>42693</c:v>
                </c:pt>
                <c:pt idx="3976">
                  <c:v>42694</c:v>
                </c:pt>
                <c:pt idx="3977">
                  <c:v>42695</c:v>
                </c:pt>
                <c:pt idx="3978">
                  <c:v>42696</c:v>
                </c:pt>
                <c:pt idx="3979">
                  <c:v>42697</c:v>
                </c:pt>
                <c:pt idx="3980">
                  <c:v>42698</c:v>
                </c:pt>
                <c:pt idx="3981">
                  <c:v>42699</c:v>
                </c:pt>
                <c:pt idx="3982">
                  <c:v>42700</c:v>
                </c:pt>
                <c:pt idx="3983">
                  <c:v>42701</c:v>
                </c:pt>
                <c:pt idx="3984">
                  <c:v>42702</c:v>
                </c:pt>
                <c:pt idx="3985">
                  <c:v>42703</c:v>
                </c:pt>
                <c:pt idx="3986">
                  <c:v>42704</c:v>
                </c:pt>
                <c:pt idx="3987">
                  <c:v>42705</c:v>
                </c:pt>
                <c:pt idx="3988">
                  <c:v>42706</c:v>
                </c:pt>
                <c:pt idx="3989">
                  <c:v>42707</c:v>
                </c:pt>
                <c:pt idx="3990">
                  <c:v>42708</c:v>
                </c:pt>
                <c:pt idx="3991">
                  <c:v>42709</c:v>
                </c:pt>
                <c:pt idx="3992">
                  <c:v>42710</c:v>
                </c:pt>
                <c:pt idx="3993">
                  <c:v>42711</c:v>
                </c:pt>
                <c:pt idx="3994">
                  <c:v>42712</c:v>
                </c:pt>
                <c:pt idx="3995">
                  <c:v>42713</c:v>
                </c:pt>
                <c:pt idx="3996">
                  <c:v>42714</c:v>
                </c:pt>
                <c:pt idx="3997">
                  <c:v>42715</c:v>
                </c:pt>
                <c:pt idx="3998">
                  <c:v>42716</c:v>
                </c:pt>
                <c:pt idx="3999">
                  <c:v>42717</c:v>
                </c:pt>
                <c:pt idx="4000">
                  <c:v>42718</c:v>
                </c:pt>
                <c:pt idx="4001">
                  <c:v>42719</c:v>
                </c:pt>
                <c:pt idx="4002">
                  <c:v>42720</c:v>
                </c:pt>
                <c:pt idx="4003">
                  <c:v>42721</c:v>
                </c:pt>
                <c:pt idx="4004">
                  <c:v>42722</c:v>
                </c:pt>
                <c:pt idx="4005">
                  <c:v>42723</c:v>
                </c:pt>
                <c:pt idx="4006">
                  <c:v>42724</c:v>
                </c:pt>
                <c:pt idx="4007">
                  <c:v>42725</c:v>
                </c:pt>
                <c:pt idx="4008">
                  <c:v>42726</c:v>
                </c:pt>
                <c:pt idx="4009">
                  <c:v>42727</c:v>
                </c:pt>
                <c:pt idx="4010">
                  <c:v>42728</c:v>
                </c:pt>
                <c:pt idx="4011">
                  <c:v>42729</c:v>
                </c:pt>
                <c:pt idx="4012">
                  <c:v>42730</c:v>
                </c:pt>
                <c:pt idx="4013">
                  <c:v>42731</c:v>
                </c:pt>
                <c:pt idx="4014">
                  <c:v>42732</c:v>
                </c:pt>
                <c:pt idx="4015">
                  <c:v>42733</c:v>
                </c:pt>
                <c:pt idx="4016">
                  <c:v>42734</c:v>
                </c:pt>
                <c:pt idx="4017">
                  <c:v>42735</c:v>
                </c:pt>
              </c:numCache>
            </c:numRef>
          </c:cat>
          <c:val>
            <c:numRef>
              <c:f>ANÁLISIS!$L$4:$L$4021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6.3619E-19</c:v>
                </c:pt>
                <c:pt idx="91">
                  <c:v>4.6472000000000002E-18</c:v>
                </c:pt>
                <c:pt idx="92">
                  <c:v>1.8424999999999999E-17</c:v>
                </c:pt>
                <c:pt idx="93">
                  <c:v>5.321E-17</c:v>
                </c:pt>
                <c:pt idx="94">
                  <c:v>1.2672999999999999E-16</c:v>
                </c:pt>
                <c:pt idx="95">
                  <c:v>2.6568000000000001E-16</c:v>
                </c:pt>
                <c:pt idx="96">
                  <c:v>5.0814000000000001E-16</c:v>
                </c:pt>
                <c:pt idx="97">
                  <c:v>9.0370000000000007E-16</c:v>
                </c:pt>
                <c:pt idx="98">
                  <c:v>1.5135E-15</c:v>
                </c:pt>
                <c:pt idx="99">
                  <c:v>2.4103000000000001E-15</c:v>
                </c:pt>
                <c:pt idx="100">
                  <c:v>3.6752000000000002E-15</c:v>
                </c:pt>
                <c:pt idx="101">
                  <c:v>5.3967000000000003E-15</c:v>
                </c:pt>
                <c:pt idx="102">
                  <c:v>7.6698999999999995E-15</c:v>
                </c:pt>
                <c:pt idx="103">
                  <c:v>1.0598000000000001E-14</c:v>
                </c:pt>
                <c:pt idx="104">
                  <c:v>1.43E-14</c:v>
                </c:pt>
                <c:pt idx="105">
                  <c:v>1.8915000000000001E-14</c:v>
                </c:pt>
                <c:pt idx="106">
                  <c:v>2.4589999999999999E-14</c:v>
                </c:pt>
                <c:pt idx="107">
                  <c:v>3.1480999999999999E-14</c:v>
                </c:pt>
                <c:pt idx="108">
                  <c:v>3.9752000000000001E-14</c:v>
                </c:pt>
                <c:pt idx="109">
                  <c:v>4.9569999999999997E-14</c:v>
                </c:pt>
                <c:pt idx="110">
                  <c:v>6.1118000000000003E-14</c:v>
                </c:pt>
                <c:pt idx="111">
                  <c:v>7.4578000000000003E-14</c:v>
                </c:pt>
                <c:pt idx="112">
                  <c:v>9.0143999999999994E-14</c:v>
                </c:pt>
                <c:pt idx="113">
                  <c:v>1.0804E-13</c:v>
                </c:pt>
                <c:pt idx="114">
                  <c:v>1.2850000000000001E-13</c:v>
                </c:pt>
                <c:pt idx="115">
                  <c:v>1.5183E-13</c:v>
                </c:pt>
                <c:pt idx="116">
                  <c:v>1.7834999999999999E-13</c:v>
                </c:pt>
                <c:pt idx="117">
                  <c:v>2.0840999999999999E-13</c:v>
                </c:pt>
                <c:pt idx="118">
                  <c:v>2.4240000000000001E-13</c:v>
                </c:pt>
                <c:pt idx="119">
                  <c:v>2.8068999999999999E-13</c:v>
                </c:pt>
                <c:pt idx="120">
                  <c:v>3.2369000000000001E-13</c:v>
                </c:pt>
                <c:pt idx="121">
                  <c:v>3.7187999999999998E-13</c:v>
                </c:pt>
                <c:pt idx="122">
                  <c:v>4.2577999999999998E-13</c:v>
                </c:pt>
                <c:pt idx="123">
                  <c:v>4.8594000000000005E-13</c:v>
                </c:pt>
                <c:pt idx="124">
                  <c:v>5.5287999999999996E-13</c:v>
                </c:pt>
                <c:pt idx="125">
                  <c:v>6.2727000000000001E-13</c:v>
                </c:pt>
                <c:pt idx="126">
                  <c:v>7.0990000000000003E-13</c:v>
                </c:pt>
                <c:pt idx="127">
                  <c:v>8.0176000000000001E-13</c:v>
                </c:pt>
                <c:pt idx="128">
                  <c:v>9.0381999999999998E-13</c:v>
                </c:pt>
                <c:pt idx="129">
                  <c:v>1.017E-12</c:v>
                </c:pt>
                <c:pt idx="130">
                  <c:v>1.142E-12</c:v>
                </c:pt>
                <c:pt idx="131">
                  <c:v>1.2797000000000001E-12</c:v>
                </c:pt>
                <c:pt idx="132">
                  <c:v>1.4309000000000001E-12</c:v>
                </c:pt>
                <c:pt idx="133">
                  <c:v>1.5968E-12</c:v>
                </c:pt>
                <c:pt idx="134">
                  <c:v>1.7784999999999999E-12</c:v>
                </c:pt>
                <c:pt idx="135">
                  <c:v>1.9777999999999999E-12</c:v>
                </c:pt>
                <c:pt idx="136">
                  <c:v>2.1967000000000001E-12</c:v>
                </c:pt>
                <c:pt idx="137">
                  <c:v>2.4378999999999999E-12</c:v>
                </c:pt>
                <c:pt idx="138">
                  <c:v>2.7047E-12</c:v>
                </c:pt>
                <c:pt idx="139">
                  <c:v>3.0008999999999999E-12</c:v>
                </c:pt>
                <c:pt idx="140">
                  <c:v>3.3305E-12</c:v>
                </c:pt>
                <c:pt idx="141">
                  <c:v>3.6979999999999998E-12</c:v>
                </c:pt>
                <c:pt idx="142">
                  <c:v>4.1070000000000002E-12</c:v>
                </c:pt>
                <c:pt idx="143">
                  <c:v>4.56E-12</c:v>
                </c:pt>
                <c:pt idx="144">
                  <c:v>5.0592000000000001E-12</c:v>
                </c:pt>
                <c:pt idx="145">
                  <c:v>5.6075000000000001E-12</c:v>
                </c:pt>
                <c:pt idx="146">
                  <c:v>6.2095000000000001E-12</c:v>
                </c:pt>
                <c:pt idx="147">
                  <c:v>6.8730000000000003E-12</c:v>
                </c:pt>
                <c:pt idx="148">
                  <c:v>7.6080000000000007E-12</c:v>
                </c:pt>
                <c:pt idx="149">
                  <c:v>8.4248999999999998E-12</c:v>
                </c:pt>
                <c:pt idx="150">
                  <c:v>9.3307999999999998E-12</c:v>
                </c:pt>
                <c:pt idx="151">
                  <c:v>1.0331E-11</c:v>
                </c:pt>
                <c:pt idx="152">
                  <c:v>1.143E-11</c:v>
                </c:pt>
                <c:pt idx="153">
                  <c:v>1.2632E-11</c:v>
                </c:pt>
                <c:pt idx="154">
                  <c:v>1.3944E-11</c:v>
                </c:pt>
                <c:pt idx="155">
                  <c:v>1.5374E-11</c:v>
                </c:pt>
                <c:pt idx="156">
                  <c:v>1.693E-11</c:v>
                </c:pt>
                <c:pt idx="157">
                  <c:v>1.8625999999999999E-11</c:v>
                </c:pt>
                <c:pt idx="158">
                  <c:v>2.0471999999999999E-11</c:v>
                </c:pt>
                <c:pt idx="159">
                  <c:v>2.2479000000000001E-11</c:v>
                </c:pt>
                <c:pt idx="160">
                  <c:v>2.4658000000000001E-11</c:v>
                </c:pt>
                <c:pt idx="161">
                  <c:v>2.7021999999999999E-11</c:v>
                </c:pt>
                <c:pt idx="162">
                  <c:v>2.9580000000000003E-11</c:v>
                </c:pt>
                <c:pt idx="163">
                  <c:v>3.2343999999999997E-11</c:v>
                </c:pt>
                <c:pt idx="164">
                  <c:v>3.5326E-11</c:v>
                </c:pt>
                <c:pt idx="165">
                  <c:v>3.8536999999999997E-11</c:v>
                </c:pt>
                <c:pt idx="166">
                  <c:v>4.1993000000000002E-11</c:v>
                </c:pt>
                <c:pt idx="167">
                  <c:v>4.5713000000000003E-11</c:v>
                </c:pt>
                <c:pt idx="168">
                  <c:v>4.9720999999999999E-11</c:v>
                </c:pt>
                <c:pt idx="169">
                  <c:v>5.4044999999999999E-11</c:v>
                </c:pt>
                <c:pt idx="170">
                  <c:v>5.8712999999999997E-11</c:v>
                </c:pt>
                <c:pt idx="171">
                  <c:v>6.3758999999999999E-11</c:v>
                </c:pt>
                <c:pt idx="172">
                  <c:v>6.9218999999999999E-11</c:v>
                </c:pt>
                <c:pt idx="173">
                  <c:v>7.5133000000000003E-11</c:v>
                </c:pt>
                <c:pt idx="174">
                  <c:v>8.1542000000000001E-11</c:v>
                </c:pt>
                <c:pt idx="175">
                  <c:v>8.8492999999999996E-11</c:v>
                </c:pt>
                <c:pt idx="176">
                  <c:v>9.6039999999999999E-11</c:v>
                </c:pt>
                <c:pt idx="177">
                  <c:v>1.0423999999999999E-10</c:v>
                </c:pt>
                <c:pt idx="178">
                  <c:v>1.1314E-10</c:v>
                </c:pt>
                <c:pt idx="179">
                  <c:v>1.2282E-10</c:v>
                </c:pt>
                <c:pt idx="180">
                  <c:v>1.3334E-10</c:v>
                </c:pt>
                <c:pt idx="181">
                  <c:v>1.4477000000000001E-10</c:v>
                </c:pt>
                <c:pt idx="182">
                  <c:v>1.5720000000000001E-10</c:v>
                </c:pt>
                <c:pt idx="183">
                  <c:v>1.7071E-10</c:v>
                </c:pt>
                <c:pt idx="184">
                  <c:v>1.8541000000000001E-10</c:v>
                </c:pt>
                <c:pt idx="185">
                  <c:v>2.0137E-10</c:v>
                </c:pt>
                <c:pt idx="186">
                  <c:v>2.1867000000000001E-10</c:v>
                </c:pt>
                <c:pt idx="187">
                  <c:v>2.3736E-10</c:v>
                </c:pt>
                <c:pt idx="188">
                  <c:v>2.5752000000000001E-10</c:v>
                </c:pt>
                <c:pt idx="189">
                  <c:v>2.7921000000000001E-10</c:v>
                </c:pt>
                <c:pt idx="190">
                  <c:v>3.0252999999999999E-10</c:v>
                </c:pt>
                <c:pt idx="191">
                  <c:v>3.2755000000000002E-10</c:v>
                </c:pt>
                <c:pt idx="192">
                  <c:v>3.5441000000000002E-10</c:v>
                </c:pt>
                <c:pt idx="193">
                  <c:v>3.8319E-10</c:v>
                </c:pt>
                <c:pt idx="194">
                  <c:v>4.1404E-10</c:v>
                </c:pt>
                <c:pt idx="195">
                  <c:v>4.4709E-10</c:v>
                </c:pt>
                <c:pt idx="196">
                  <c:v>4.8248999999999995E-10</c:v>
                </c:pt>
                <c:pt idx="197">
                  <c:v>5.2035999999999995E-10</c:v>
                </c:pt>
                <c:pt idx="198">
                  <c:v>5.6087000000000005E-10</c:v>
                </c:pt>
                <c:pt idx="199">
                  <c:v>6.0411999999999998E-10</c:v>
                </c:pt>
                <c:pt idx="200">
                  <c:v>6.5024000000000002E-10</c:v>
                </c:pt>
                <c:pt idx="201">
                  <c:v>6.9927999999999999E-10</c:v>
                </c:pt>
                <c:pt idx="202">
                  <c:v>7.5135999999999998E-10</c:v>
                </c:pt>
                <c:pt idx="203">
                  <c:v>8.0653999999999999E-10</c:v>
                </c:pt>
                <c:pt idx="204">
                  <c:v>8.6493000000000003E-10</c:v>
                </c:pt>
                <c:pt idx="205">
                  <c:v>9.2663000000000004E-10</c:v>
                </c:pt>
                <c:pt idx="206">
                  <c:v>9.917600000000001E-10</c:v>
                </c:pt>
                <c:pt idx="207">
                  <c:v>1.0604E-9</c:v>
                </c:pt>
                <c:pt idx="208">
                  <c:v>1.1326E-9</c:v>
                </c:pt>
                <c:pt idx="209">
                  <c:v>1.2083000000000001E-9</c:v>
                </c:pt>
                <c:pt idx="210">
                  <c:v>1.2878E-9</c:v>
                </c:pt>
                <c:pt idx="211">
                  <c:v>1.3710999999999999E-9</c:v>
                </c:pt>
                <c:pt idx="212">
                  <c:v>1.4583E-9</c:v>
                </c:pt>
                <c:pt idx="213">
                  <c:v>1.5495999999999999E-9</c:v>
                </c:pt>
                <c:pt idx="214">
                  <c:v>1.6449E-9</c:v>
                </c:pt>
                <c:pt idx="215">
                  <c:v>1.7442E-9</c:v>
                </c:pt>
                <c:pt idx="216">
                  <c:v>1.8475000000000001E-9</c:v>
                </c:pt>
                <c:pt idx="217">
                  <c:v>1.9546999999999999E-9</c:v>
                </c:pt>
                <c:pt idx="218">
                  <c:v>2.0657E-9</c:v>
                </c:pt>
                <c:pt idx="219">
                  <c:v>2.1805000000000001E-9</c:v>
                </c:pt>
                <c:pt idx="220">
                  <c:v>2.299E-9</c:v>
                </c:pt>
                <c:pt idx="221">
                  <c:v>2.4210999999999998E-9</c:v>
                </c:pt>
                <c:pt idx="222">
                  <c:v>2.5467999999999999E-9</c:v>
                </c:pt>
                <c:pt idx="223">
                  <c:v>2.6757999999999998E-9</c:v>
                </c:pt>
                <c:pt idx="224">
                  <c:v>2.8079000000000002E-9</c:v>
                </c:pt>
                <c:pt idx="225">
                  <c:v>2.9430999999999999E-9</c:v>
                </c:pt>
                <c:pt idx="226">
                  <c:v>3.0812000000000001E-9</c:v>
                </c:pt>
                <c:pt idx="227">
                  <c:v>3.2221999999999999E-9</c:v>
                </c:pt>
                <c:pt idx="228">
                  <c:v>3.3661999999999998E-9</c:v>
                </c:pt>
                <c:pt idx="229">
                  <c:v>3.5130000000000002E-9</c:v>
                </c:pt>
                <c:pt idx="230">
                  <c:v>3.6623000000000001E-9</c:v>
                </c:pt>
                <c:pt idx="231">
                  <c:v>3.8138999999999998E-9</c:v>
                </c:pt>
                <c:pt idx="232">
                  <c:v>3.9678999999999999E-9</c:v>
                </c:pt>
                <c:pt idx="233">
                  <c:v>4.1240000000000002E-9</c:v>
                </c:pt>
                <c:pt idx="234">
                  <c:v>4.2821000000000003E-9</c:v>
                </c:pt>
                <c:pt idx="235">
                  <c:v>4.4422000000000002E-9</c:v>
                </c:pt>
                <c:pt idx="236">
                  <c:v>4.6045999999999996E-9</c:v>
                </c:pt>
                <c:pt idx="237">
                  <c:v>4.7693999999999997E-9</c:v>
                </c:pt>
                <c:pt idx="238">
                  <c:v>4.9369999999999998E-9</c:v>
                </c:pt>
                <c:pt idx="239">
                  <c:v>5.1074E-9</c:v>
                </c:pt>
                <c:pt idx="240">
                  <c:v>5.2806000000000001E-9</c:v>
                </c:pt>
                <c:pt idx="241">
                  <c:v>5.4566000000000004E-9</c:v>
                </c:pt>
                <c:pt idx="242">
                  <c:v>5.6353000000000002E-9</c:v>
                </c:pt>
                <c:pt idx="243">
                  <c:v>5.8166E-9</c:v>
                </c:pt>
                <c:pt idx="244">
                  <c:v>6.0002999999999996E-9</c:v>
                </c:pt>
                <c:pt idx="245">
                  <c:v>6.1862999999999996E-9</c:v>
                </c:pt>
                <c:pt idx="246">
                  <c:v>6.3745999999999999E-9</c:v>
                </c:pt>
                <c:pt idx="247">
                  <c:v>6.5651999999999996E-9</c:v>
                </c:pt>
                <c:pt idx="248">
                  <c:v>6.7578E-9</c:v>
                </c:pt>
                <c:pt idx="249">
                  <c:v>6.9522999999999997E-9</c:v>
                </c:pt>
                <c:pt idx="250">
                  <c:v>7.1483999999999998E-9</c:v>
                </c:pt>
                <c:pt idx="251">
                  <c:v>7.3460000000000001E-9</c:v>
                </c:pt>
                <c:pt idx="252">
                  <c:v>7.5449000000000003E-9</c:v>
                </c:pt>
                <c:pt idx="253">
                  <c:v>7.7448E-9</c:v>
                </c:pt>
                <c:pt idx="254">
                  <c:v>7.9453000000000007E-9</c:v>
                </c:pt>
                <c:pt idx="255">
                  <c:v>8.1460000000000006E-9</c:v>
                </c:pt>
                <c:pt idx="256">
                  <c:v>8.3463999999999992E-9</c:v>
                </c:pt>
                <c:pt idx="257">
                  <c:v>8.5459000000000004E-9</c:v>
                </c:pt>
                <c:pt idx="258">
                  <c:v>8.7440999999999992E-9</c:v>
                </c:pt>
                <c:pt idx="259">
                  <c:v>8.9407999999999996E-9</c:v>
                </c:pt>
                <c:pt idx="260">
                  <c:v>9.1361000000000003E-9</c:v>
                </c:pt>
                <c:pt idx="261">
                  <c:v>9.3302000000000007E-9</c:v>
                </c:pt>
                <c:pt idx="262">
                  <c:v>9.5231000000000007E-9</c:v>
                </c:pt>
                <c:pt idx="263">
                  <c:v>9.7148999999999992E-9</c:v>
                </c:pt>
                <c:pt idx="264">
                  <c:v>9.9059000000000007E-9</c:v>
                </c:pt>
                <c:pt idx="265">
                  <c:v>1.0096E-8</c:v>
                </c:pt>
                <c:pt idx="266">
                  <c:v>1.0285000000000001E-8</c:v>
                </c:pt>
                <c:pt idx="267">
                  <c:v>1.0474E-8</c:v>
                </c:pt>
                <c:pt idx="268">
                  <c:v>1.0662E-8</c:v>
                </c:pt>
                <c:pt idx="269">
                  <c:v>1.0849E-8</c:v>
                </c:pt>
                <c:pt idx="270">
                  <c:v>1.1034999999999999E-8</c:v>
                </c:pt>
                <c:pt idx="271">
                  <c:v>1.1221E-8</c:v>
                </c:pt>
                <c:pt idx="272">
                  <c:v>1.1406999999999999E-8</c:v>
                </c:pt>
                <c:pt idx="273">
                  <c:v>1.1592000000000001E-8</c:v>
                </c:pt>
                <c:pt idx="274">
                  <c:v>1.1778E-8</c:v>
                </c:pt>
                <c:pt idx="275">
                  <c:v>1.1965999999999999E-8</c:v>
                </c:pt>
                <c:pt idx="276">
                  <c:v>1.2153999999999999E-8</c:v>
                </c:pt>
                <c:pt idx="277">
                  <c:v>1.2343E-8</c:v>
                </c:pt>
                <c:pt idx="278">
                  <c:v>1.2533E-8</c:v>
                </c:pt>
                <c:pt idx="279">
                  <c:v>1.2722999999999999E-8</c:v>
                </c:pt>
                <c:pt idx="280">
                  <c:v>1.2914000000000001E-8</c:v>
                </c:pt>
                <c:pt idx="281">
                  <c:v>1.3103999999999999E-8</c:v>
                </c:pt>
                <c:pt idx="282">
                  <c:v>1.3294999999999999E-8</c:v>
                </c:pt>
                <c:pt idx="283">
                  <c:v>1.3485E-8</c:v>
                </c:pt>
                <c:pt idx="284">
                  <c:v>1.3675E-8</c:v>
                </c:pt>
                <c:pt idx="285">
                  <c:v>1.3865E-8</c:v>
                </c:pt>
                <c:pt idx="286">
                  <c:v>1.4054E-8</c:v>
                </c:pt>
                <c:pt idx="287">
                  <c:v>1.4243000000000001E-8</c:v>
                </c:pt>
                <c:pt idx="288">
                  <c:v>1.4429E-8</c:v>
                </c:pt>
                <c:pt idx="289">
                  <c:v>1.4613999999999999E-8</c:v>
                </c:pt>
                <c:pt idx="290">
                  <c:v>1.4797E-8</c:v>
                </c:pt>
                <c:pt idx="291">
                  <c:v>1.4979000000000001E-8</c:v>
                </c:pt>
                <c:pt idx="292">
                  <c:v>1.5159E-8</c:v>
                </c:pt>
                <c:pt idx="293">
                  <c:v>1.5338000000000001E-8</c:v>
                </c:pt>
                <c:pt idx="294">
                  <c:v>1.5516999999999999E-8</c:v>
                </c:pt>
                <c:pt idx="295">
                  <c:v>1.5694999999999999E-8</c:v>
                </c:pt>
                <c:pt idx="296">
                  <c:v>1.5872999999999999E-8</c:v>
                </c:pt>
                <c:pt idx="297">
                  <c:v>1.6052E-8</c:v>
                </c:pt>
                <c:pt idx="298">
                  <c:v>1.6231999999999999E-8</c:v>
                </c:pt>
                <c:pt idx="299">
                  <c:v>1.6412999999999999E-8</c:v>
                </c:pt>
                <c:pt idx="300">
                  <c:v>1.6595999999999999E-8</c:v>
                </c:pt>
                <c:pt idx="301">
                  <c:v>1.6779000000000001E-8</c:v>
                </c:pt>
                <c:pt idx="302">
                  <c:v>1.6965E-8</c:v>
                </c:pt>
                <c:pt idx="303">
                  <c:v>1.7152E-8</c:v>
                </c:pt>
                <c:pt idx="304">
                  <c:v>1.7341E-8</c:v>
                </c:pt>
                <c:pt idx="305">
                  <c:v>1.7529999999999999E-8</c:v>
                </c:pt>
                <c:pt idx="306">
                  <c:v>1.7719999999999999E-8</c:v>
                </c:pt>
                <c:pt idx="307">
                  <c:v>1.2303000000000001E-7</c:v>
                </c:pt>
                <c:pt idx="308">
                  <c:v>1.2321E-7</c:v>
                </c:pt>
                <c:pt idx="309">
                  <c:v>1.2337E-7</c:v>
                </c:pt>
                <c:pt idx="310">
                  <c:v>8.2131999999999997E-2</c:v>
                </c:pt>
                <c:pt idx="311">
                  <c:v>0.11441999999999999</c:v>
                </c:pt>
                <c:pt idx="312">
                  <c:v>0.11365</c:v>
                </c:pt>
                <c:pt idx="313">
                  <c:v>0.11289</c:v>
                </c:pt>
                <c:pt idx="314">
                  <c:v>0.11214</c:v>
                </c:pt>
                <c:pt idx="315">
                  <c:v>0.1114</c:v>
                </c:pt>
                <c:pt idx="316">
                  <c:v>0.11067</c:v>
                </c:pt>
                <c:pt idx="317">
                  <c:v>0.10994</c:v>
                </c:pt>
                <c:pt idx="318">
                  <c:v>0.10922</c:v>
                </c:pt>
                <c:pt idx="319">
                  <c:v>0.10851</c:v>
                </c:pt>
                <c:pt idx="320">
                  <c:v>0.10780000000000001</c:v>
                </c:pt>
                <c:pt idx="321">
                  <c:v>0.10711</c:v>
                </c:pt>
                <c:pt idx="322">
                  <c:v>0.10642</c:v>
                </c:pt>
                <c:pt idx="323">
                  <c:v>0.10573</c:v>
                </c:pt>
                <c:pt idx="324">
                  <c:v>0.10506</c:v>
                </c:pt>
                <c:pt idx="325">
                  <c:v>0.10439</c:v>
                </c:pt>
                <c:pt idx="326">
                  <c:v>0.10373</c:v>
                </c:pt>
                <c:pt idx="327">
                  <c:v>0.10308</c:v>
                </c:pt>
                <c:pt idx="328">
                  <c:v>0.10242999999999999</c:v>
                </c:pt>
                <c:pt idx="329">
                  <c:v>0.10179000000000001</c:v>
                </c:pt>
                <c:pt idx="330">
                  <c:v>0.10115</c:v>
                </c:pt>
                <c:pt idx="331">
                  <c:v>0.10052</c:v>
                </c:pt>
                <c:pt idx="332">
                  <c:v>9.9898000000000001E-2</c:v>
                </c:pt>
                <c:pt idx="333">
                  <c:v>9.9279999999999993E-2</c:v>
                </c:pt>
                <c:pt idx="334">
                  <c:v>9.8667000000000005E-2</c:v>
                </c:pt>
                <c:pt idx="335">
                  <c:v>9.8059999999999994E-2</c:v>
                </c:pt>
                <c:pt idx="336">
                  <c:v>9.7458000000000003E-2</c:v>
                </c:pt>
                <c:pt idx="337">
                  <c:v>9.6862000000000004E-2</c:v>
                </c:pt>
                <c:pt idx="338">
                  <c:v>9.6270999999999995E-2</c:v>
                </c:pt>
                <c:pt idx="339">
                  <c:v>9.5685999999999993E-2</c:v>
                </c:pt>
                <c:pt idx="340">
                  <c:v>9.5105999999999996E-2</c:v>
                </c:pt>
                <c:pt idx="341">
                  <c:v>9.4531000000000004E-2</c:v>
                </c:pt>
                <c:pt idx="342">
                  <c:v>9.3961000000000003E-2</c:v>
                </c:pt>
                <c:pt idx="343">
                  <c:v>9.3396000000000007E-2</c:v>
                </c:pt>
                <c:pt idx="344">
                  <c:v>9.2837000000000003E-2</c:v>
                </c:pt>
                <c:pt idx="345">
                  <c:v>9.2282000000000003E-2</c:v>
                </c:pt>
                <c:pt idx="346">
                  <c:v>9.1732999999999995E-2</c:v>
                </c:pt>
                <c:pt idx="347">
                  <c:v>9.1189000000000006E-2</c:v>
                </c:pt>
                <c:pt idx="348">
                  <c:v>9.0650999999999995E-2</c:v>
                </c:pt>
                <c:pt idx="349">
                  <c:v>9.0118000000000004E-2</c:v>
                </c:pt>
                <c:pt idx="350">
                  <c:v>8.9590000000000003E-2</c:v>
                </c:pt>
                <c:pt idx="351">
                  <c:v>8.9067999999999994E-2</c:v>
                </c:pt>
                <c:pt idx="352">
                  <c:v>8.8551000000000005E-2</c:v>
                </c:pt>
                <c:pt idx="353">
                  <c:v>9.5492999999999995E-2</c:v>
                </c:pt>
                <c:pt idx="354">
                  <c:v>9.4944000000000001E-2</c:v>
                </c:pt>
                <c:pt idx="355">
                  <c:v>9.4400999999999999E-2</c:v>
                </c:pt>
                <c:pt idx="356">
                  <c:v>9.3863000000000002E-2</c:v>
                </c:pt>
                <c:pt idx="357">
                  <c:v>9.3329999999999996E-2</c:v>
                </c:pt>
                <c:pt idx="358">
                  <c:v>9.2803999999999998E-2</c:v>
                </c:pt>
                <c:pt idx="359">
                  <c:v>9.2282000000000003E-2</c:v>
                </c:pt>
                <c:pt idx="360">
                  <c:v>9.1766E-2</c:v>
                </c:pt>
                <c:pt idx="361">
                  <c:v>9.1255000000000003E-2</c:v>
                </c:pt>
                <c:pt idx="362">
                  <c:v>9.0748999999999996E-2</c:v>
                </c:pt>
                <c:pt idx="363">
                  <c:v>9.0248999999999996E-2</c:v>
                </c:pt>
                <c:pt idx="364">
                  <c:v>8.9752999999999999E-2</c:v>
                </c:pt>
                <c:pt idx="365">
                  <c:v>8.9260999999999993E-2</c:v>
                </c:pt>
                <c:pt idx="366">
                  <c:v>8.8774000000000006E-2</c:v>
                </c:pt>
                <c:pt idx="367">
                  <c:v>8.8290999999999994E-2</c:v>
                </c:pt>
                <c:pt idx="368">
                  <c:v>8.7811E-2</c:v>
                </c:pt>
                <c:pt idx="369">
                  <c:v>8.7334999999999996E-2</c:v>
                </c:pt>
                <c:pt idx="370">
                  <c:v>8.6862999999999996E-2</c:v>
                </c:pt>
                <c:pt idx="371">
                  <c:v>8.6392999999999998E-2</c:v>
                </c:pt>
                <c:pt idx="372">
                  <c:v>8.5927000000000003E-2</c:v>
                </c:pt>
                <c:pt idx="373">
                  <c:v>8.5463999999999998E-2</c:v>
                </c:pt>
                <c:pt idx="374">
                  <c:v>8.5002999999999995E-2</c:v>
                </c:pt>
                <c:pt idx="375">
                  <c:v>8.4544999999999995E-2</c:v>
                </c:pt>
                <c:pt idx="376">
                  <c:v>8.4088999999999997E-2</c:v>
                </c:pt>
                <c:pt idx="377">
                  <c:v>8.3637000000000003E-2</c:v>
                </c:pt>
                <c:pt idx="378">
                  <c:v>8.3185999999999996E-2</c:v>
                </c:pt>
                <c:pt idx="379">
                  <c:v>8.2738999999999993E-2</c:v>
                </c:pt>
                <c:pt idx="380">
                  <c:v>8.2293000000000005E-2</c:v>
                </c:pt>
                <c:pt idx="381">
                  <c:v>8.1850000000000006E-2</c:v>
                </c:pt>
                <c:pt idx="382">
                  <c:v>8.1409999999999996E-2</c:v>
                </c:pt>
                <c:pt idx="383">
                  <c:v>8.0972000000000002E-2</c:v>
                </c:pt>
                <c:pt idx="384">
                  <c:v>8.0536999999999997E-2</c:v>
                </c:pt>
                <c:pt idx="385">
                  <c:v>8.0102999999999994E-2</c:v>
                </c:pt>
                <c:pt idx="386">
                  <c:v>7.9672000000000007E-2</c:v>
                </c:pt>
                <c:pt idx="387">
                  <c:v>7.9242999999999994E-2</c:v>
                </c:pt>
                <c:pt idx="388">
                  <c:v>7.8814999999999996E-2</c:v>
                </c:pt>
                <c:pt idx="389">
                  <c:v>7.8390000000000001E-2</c:v>
                </c:pt>
                <c:pt idx="390">
                  <c:v>0.14943000000000001</c:v>
                </c:pt>
                <c:pt idx="391">
                  <c:v>0.14862</c:v>
                </c:pt>
                <c:pt idx="392">
                  <c:v>0.14781</c:v>
                </c:pt>
                <c:pt idx="393">
                  <c:v>0.14701</c:v>
                </c:pt>
                <c:pt idx="394">
                  <c:v>0.14621999999999999</c:v>
                </c:pt>
                <c:pt idx="395">
                  <c:v>0.14543</c:v>
                </c:pt>
                <c:pt idx="396">
                  <c:v>0.14465</c:v>
                </c:pt>
                <c:pt idx="397">
                  <c:v>0.14387</c:v>
                </c:pt>
                <c:pt idx="398">
                  <c:v>0.1431</c:v>
                </c:pt>
                <c:pt idx="399">
                  <c:v>0.15165999999999999</c:v>
                </c:pt>
                <c:pt idx="400">
                  <c:v>0.15084</c:v>
                </c:pt>
                <c:pt idx="401">
                  <c:v>0.15004000000000001</c:v>
                </c:pt>
                <c:pt idx="402">
                  <c:v>0.14924000000000001</c:v>
                </c:pt>
                <c:pt idx="403">
                  <c:v>0.16009000000000001</c:v>
                </c:pt>
                <c:pt idx="404">
                  <c:v>0.15939</c:v>
                </c:pt>
                <c:pt idx="405">
                  <c:v>0.15853999999999999</c:v>
                </c:pt>
                <c:pt idx="406">
                  <c:v>0.15769</c:v>
                </c:pt>
                <c:pt idx="407">
                  <c:v>0.15684999999999999</c:v>
                </c:pt>
                <c:pt idx="408">
                  <c:v>0.15601000000000001</c:v>
                </c:pt>
                <c:pt idx="409">
                  <c:v>0.15517</c:v>
                </c:pt>
                <c:pt idx="410">
                  <c:v>0.15434</c:v>
                </c:pt>
                <c:pt idx="411">
                  <c:v>0.1535</c:v>
                </c:pt>
                <c:pt idx="412">
                  <c:v>0.15267</c:v>
                </c:pt>
                <c:pt idx="413">
                  <c:v>0.15184</c:v>
                </c:pt>
                <c:pt idx="414">
                  <c:v>0.15101999999999999</c:v>
                </c:pt>
                <c:pt idx="415">
                  <c:v>0.15018999999999999</c:v>
                </c:pt>
                <c:pt idx="416">
                  <c:v>0.14937</c:v>
                </c:pt>
                <c:pt idx="417">
                  <c:v>0.14854000000000001</c:v>
                </c:pt>
                <c:pt idx="418">
                  <c:v>0.14771999999999999</c:v>
                </c:pt>
                <c:pt idx="419">
                  <c:v>0.14691000000000001</c:v>
                </c:pt>
                <c:pt idx="420">
                  <c:v>0.14609</c:v>
                </c:pt>
                <c:pt idx="421">
                  <c:v>0.14527999999999999</c:v>
                </c:pt>
                <c:pt idx="422">
                  <c:v>0.14446999999999999</c:v>
                </c:pt>
                <c:pt idx="423">
                  <c:v>0.14366000000000001</c:v>
                </c:pt>
                <c:pt idx="424">
                  <c:v>0.14285999999999999</c:v>
                </c:pt>
                <c:pt idx="425">
                  <c:v>0.14205999999999999</c:v>
                </c:pt>
                <c:pt idx="426">
                  <c:v>0.14126</c:v>
                </c:pt>
                <c:pt idx="427">
                  <c:v>0.14046</c:v>
                </c:pt>
                <c:pt idx="428">
                  <c:v>0.13966999999999999</c:v>
                </c:pt>
                <c:pt idx="429">
                  <c:v>0.13886999999999999</c:v>
                </c:pt>
                <c:pt idx="430">
                  <c:v>0.13808000000000001</c:v>
                </c:pt>
                <c:pt idx="431">
                  <c:v>0.13729</c:v>
                </c:pt>
                <c:pt idx="432">
                  <c:v>0.13650000000000001</c:v>
                </c:pt>
                <c:pt idx="433">
                  <c:v>0.13571</c:v>
                </c:pt>
                <c:pt idx="434">
                  <c:v>0.13492000000000001</c:v>
                </c:pt>
                <c:pt idx="435">
                  <c:v>0.13413</c:v>
                </c:pt>
                <c:pt idx="436">
                  <c:v>0.13335</c:v>
                </c:pt>
                <c:pt idx="437">
                  <c:v>0.13256999999999999</c:v>
                </c:pt>
                <c:pt idx="438">
                  <c:v>0.13178999999999999</c:v>
                </c:pt>
                <c:pt idx="439">
                  <c:v>0.13102</c:v>
                </c:pt>
                <c:pt idx="440">
                  <c:v>0.13023999999999999</c:v>
                </c:pt>
                <c:pt idx="441">
                  <c:v>0.12948000000000001</c:v>
                </c:pt>
                <c:pt idx="442">
                  <c:v>0.12870999999999999</c:v>
                </c:pt>
                <c:pt idx="443">
                  <c:v>0.12795000000000001</c:v>
                </c:pt>
                <c:pt idx="444">
                  <c:v>0.12719</c:v>
                </c:pt>
                <c:pt idx="445">
                  <c:v>0.12644</c:v>
                </c:pt>
                <c:pt idx="446">
                  <c:v>0.12569</c:v>
                </c:pt>
                <c:pt idx="447">
                  <c:v>0.12495000000000001</c:v>
                </c:pt>
                <c:pt idx="448">
                  <c:v>0.12421</c:v>
                </c:pt>
                <c:pt idx="449">
                  <c:v>0.12348000000000001</c:v>
                </c:pt>
                <c:pt idx="450">
                  <c:v>0.12274</c:v>
                </c:pt>
                <c:pt idx="451">
                  <c:v>0.13272</c:v>
                </c:pt>
                <c:pt idx="452">
                  <c:v>0.13192999999999999</c:v>
                </c:pt>
                <c:pt idx="453">
                  <c:v>0.13114999999999999</c:v>
                </c:pt>
                <c:pt idx="454">
                  <c:v>0.13038</c:v>
                </c:pt>
                <c:pt idx="455">
                  <c:v>0.12961</c:v>
                </c:pt>
                <c:pt idx="456">
                  <c:v>0.12884000000000001</c:v>
                </c:pt>
                <c:pt idx="457">
                  <c:v>0.12808</c:v>
                </c:pt>
                <c:pt idx="458">
                  <c:v>0.12731999999999999</c:v>
                </c:pt>
                <c:pt idx="459">
                  <c:v>0.12656999999999999</c:v>
                </c:pt>
                <c:pt idx="460">
                  <c:v>0.13652</c:v>
                </c:pt>
                <c:pt idx="461">
                  <c:v>0.14754</c:v>
                </c:pt>
                <c:pt idx="462">
                  <c:v>0.14666000000000001</c:v>
                </c:pt>
                <c:pt idx="463">
                  <c:v>0.14579</c:v>
                </c:pt>
                <c:pt idx="464">
                  <c:v>0.14493</c:v>
                </c:pt>
                <c:pt idx="465">
                  <c:v>0.14407</c:v>
                </c:pt>
                <c:pt idx="466">
                  <c:v>0.14321999999999999</c:v>
                </c:pt>
                <c:pt idx="467">
                  <c:v>0.14237</c:v>
                </c:pt>
                <c:pt idx="468">
                  <c:v>0.14152999999999999</c:v>
                </c:pt>
                <c:pt idx="469">
                  <c:v>0.14069000000000001</c:v>
                </c:pt>
                <c:pt idx="470">
                  <c:v>0.13986000000000001</c:v>
                </c:pt>
                <c:pt idx="471">
                  <c:v>0.13904</c:v>
                </c:pt>
                <c:pt idx="472">
                  <c:v>0.13822000000000001</c:v>
                </c:pt>
                <c:pt idx="473">
                  <c:v>0.13739999999999999</c:v>
                </c:pt>
                <c:pt idx="474">
                  <c:v>0.1366</c:v>
                </c:pt>
                <c:pt idx="475">
                  <c:v>0.13578999999999999</c:v>
                </c:pt>
                <c:pt idx="476">
                  <c:v>0.13499</c:v>
                </c:pt>
                <c:pt idx="477">
                  <c:v>0.13420000000000001</c:v>
                </c:pt>
                <c:pt idx="478">
                  <c:v>0.13341</c:v>
                </c:pt>
                <c:pt idx="479">
                  <c:v>0.13263</c:v>
                </c:pt>
                <c:pt idx="480">
                  <c:v>0.13184000000000001</c:v>
                </c:pt>
                <c:pt idx="481">
                  <c:v>0.13106000000000001</c:v>
                </c:pt>
                <c:pt idx="482">
                  <c:v>0.13028999999999999</c:v>
                </c:pt>
                <c:pt idx="483">
                  <c:v>0.12952</c:v>
                </c:pt>
                <c:pt idx="484">
                  <c:v>0.12875</c:v>
                </c:pt>
                <c:pt idx="485">
                  <c:v>0.12798000000000001</c:v>
                </c:pt>
                <c:pt idx="486">
                  <c:v>0.12722</c:v>
                </c:pt>
                <c:pt idx="487">
                  <c:v>0.12645999999999999</c:v>
                </c:pt>
                <c:pt idx="488">
                  <c:v>0.12570000000000001</c:v>
                </c:pt>
                <c:pt idx="489">
                  <c:v>0.12494</c:v>
                </c:pt>
                <c:pt idx="490">
                  <c:v>0.12418999999999999</c:v>
                </c:pt>
                <c:pt idx="491">
                  <c:v>0.12343999999999999</c:v>
                </c:pt>
                <c:pt idx="492">
                  <c:v>0.1227</c:v>
                </c:pt>
                <c:pt idx="493">
                  <c:v>0.12195</c:v>
                </c:pt>
                <c:pt idx="494">
                  <c:v>0.12121</c:v>
                </c:pt>
                <c:pt idx="495">
                  <c:v>0.12048</c:v>
                </c:pt>
                <c:pt idx="496">
                  <c:v>0.11974</c:v>
                </c:pt>
                <c:pt idx="497">
                  <c:v>0.11899999999999999</c:v>
                </c:pt>
                <c:pt idx="498">
                  <c:v>0.11827</c:v>
                </c:pt>
                <c:pt idx="499">
                  <c:v>0.11754000000000001</c:v>
                </c:pt>
                <c:pt idx="500">
                  <c:v>0.11681</c:v>
                </c:pt>
                <c:pt idx="501">
                  <c:v>0.11607000000000001</c:v>
                </c:pt>
                <c:pt idx="502">
                  <c:v>0.11534</c:v>
                </c:pt>
                <c:pt idx="503">
                  <c:v>0.11462</c:v>
                </c:pt>
                <c:pt idx="504">
                  <c:v>0.11389000000000001</c:v>
                </c:pt>
                <c:pt idx="505">
                  <c:v>0.11317000000000001</c:v>
                </c:pt>
                <c:pt idx="506">
                  <c:v>0.11244</c:v>
                </c:pt>
                <c:pt idx="507">
                  <c:v>0.11172</c:v>
                </c:pt>
                <c:pt idx="508">
                  <c:v>0.111</c:v>
                </c:pt>
                <c:pt idx="509">
                  <c:v>0.11028</c:v>
                </c:pt>
                <c:pt idx="510">
                  <c:v>0.10957</c:v>
                </c:pt>
                <c:pt idx="511">
                  <c:v>0.10886</c:v>
                </c:pt>
                <c:pt idx="512">
                  <c:v>0.10815</c:v>
                </c:pt>
                <c:pt idx="513">
                  <c:v>0.10743999999999999</c:v>
                </c:pt>
                <c:pt idx="514">
                  <c:v>0.10674</c:v>
                </c:pt>
                <c:pt idx="515">
                  <c:v>0.10604</c:v>
                </c:pt>
                <c:pt idx="516">
                  <c:v>0.10534</c:v>
                </c:pt>
                <c:pt idx="517">
                  <c:v>0.10464</c:v>
                </c:pt>
                <c:pt idx="518">
                  <c:v>0.10395</c:v>
                </c:pt>
                <c:pt idx="519">
                  <c:v>0.10326</c:v>
                </c:pt>
                <c:pt idx="520">
                  <c:v>0.10256999999999999</c:v>
                </c:pt>
                <c:pt idx="521">
                  <c:v>0.10188</c:v>
                </c:pt>
                <c:pt idx="522">
                  <c:v>0.1012</c:v>
                </c:pt>
                <c:pt idx="523">
                  <c:v>0.10052</c:v>
                </c:pt>
                <c:pt idx="524">
                  <c:v>9.9845000000000003E-2</c:v>
                </c:pt>
                <c:pt idx="525">
                  <c:v>9.9169999999999994E-2</c:v>
                </c:pt>
                <c:pt idx="526">
                  <c:v>9.8499000000000003E-2</c:v>
                </c:pt>
                <c:pt idx="527">
                  <c:v>9.7831000000000001E-2</c:v>
                </c:pt>
                <c:pt idx="528">
                  <c:v>9.7166000000000002E-2</c:v>
                </c:pt>
                <c:pt idx="529">
                  <c:v>9.6504000000000006E-2</c:v>
                </c:pt>
                <c:pt idx="530">
                  <c:v>9.5843999999999999E-2</c:v>
                </c:pt>
                <c:pt idx="531">
                  <c:v>9.5187999999999995E-2</c:v>
                </c:pt>
                <c:pt idx="532">
                  <c:v>9.4534999999999994E-2</c:v>
                </c:pt>
                <c:pt idx="533">
                  <c:v>9.3883999999999995E-2</c:v>
                </c:pt>
                <c:pt idx="534">
                  <c:v>9.3237E-2</c:v>
                </c:pt>
                <c:pt idx="535">
                  <c:v>9.2591000000000007E-2</c:v>
                </c:pt>
                <c:pt idx="536">
                  <c:v>9.1949000000000003E-2</c:v>
                </c:pt>
                <c:pt idx="537">
                  <c:v>9.1308E-2</c:v>
                </c:pt>
                <c:pt idx="538">
                  <c:v>9.0671000000000002E-2</c:v>
                </c:pt>
                <c:pt idx="539">
                  <c:v>9.0035000000000004E-2</c:v>
                </c:pt>
                <c:pt idx="540">
                  <c:v>8.9402999999999996E-2</c:v>
                </c:pt>
                <c:pt idx="541">
                  <c:v>8.8773000000000005E-2</c:v>
                </c:pt>
                <c:pt idx="542">
                  <c:v>8.8145000000000001E-2</c:v>
                </c:pt>
                <c:pt idx="543">
                  <c:v>8.7521000000000002E-2</c:v>
                </c:pt>
                <c:pt idx="544">
                  <c:v>8.6900000000000005E-2</c:v>
                </c:pt>
                <c:pt idx="545">
                  <c:v>8.6280999999999997E-2</c:v>
                </c:pt>
                <c:pt idx="546">
                  <c:v>8.5666999999999993E-2</c:v>
                </c:pt>
                <c:pt idx="547">
                  <c:v>8.5055000000000006E-2</c:v>
                </c:pt>
                <c:pt idx="548">
                  <c:v>8.4446999999999994E-2</c:v>
                </c:pt>
                <c:pt idx="549">
                  <c:v>8.3843000000000001E-2</c:v>
                </c:pt>
                <c:pt idx="550">
                  <c:v>8.3240999999999996E-2</c:v>
                </c:pt>
                <c:pt idx="551">
                  <c:v>8.2642999999999994E-2</c:v>
                </c:pt>
                <c:pt idx="552">
                  <c:v>8.2048999999999997E-2</c:v>
                </c:pt>
                <c:pt idx="553">
                  <c:v>8.1457000000000002E-2</c:v>
                </c:pt>
                <c:pt idx="554">
                  <c:v>8.0868999999999996E-2</c:v>
                </c:pt>
                <c:pt idx="555">
                  <c:v>8.0284999999999995E-2</c:v>
                </c:pt>
                <c:pt idx="556">
                  <c:v>7.9703999999999997E-2</c:v>
                </c:pt>
                <c:pt idx="557">
                  <c:v>7.9127000000000003E-2</c:v>
                </c:pt>
                <c:pt idx="558">
                  <c:v>7.8552999999999998E-2</c:v>
                </c:pt>
                <c:pt idx="559">
                  <c:v>7.7982999999999997E-2</c:v>
                </c:pt>
                <c:pt idx="560">
                  <c:v>7.7415999999999999E-2</c:v>
                </c:pt>
                <c:pt idx="561">
                  <c:v>7.6853000000000005E-2</c:v>
                </c:pt>
                <c:pt idx="562">
                  <c:v>7.6294000000000001E-2</c:v>
                </c:pt>
                <c:pt idx="563">
                  <c:v>7.5739000000000001E-2</c:v>
                </c:pt>
                <c:pt idx="564">
                  <c:v>7.5187000000000004E-2</c:v>
                </c:pt>
                <c:pt idx="565">
                  <c:v>7.4638999999999997E-2</c:v>
                </c:pt>
                <c:pt idx="566">
                  <c:v>7.4094999999999994E-2</c:v>
                </c:pt>
                <c:pt idx="567">
                  <c:v>7.3552999999999993E-2</c:v>
                </c:pt>
                <c:pt idx="568">
                  <c:v>7.3014999999999997E-2</c:v>
                </c:pt>
                <c:pt idx="569">
                  <c:v>7.2481000000000004E-2</c:v>
                </c:pt>
                <c:pt idx="570">
                  <c:v>7.1948999999999999E-2</c:v>
                </c:pt>
                <c:pt idx="571">
                  <c:v>7.1420999999999998E-2</c:v>
                </c:pt>
                <c:pt idx="572">
                  <c:v>7.0896000000000001E-2</c:v>
                </c:pt>
                <c:pt idx="573">
                  <c:v>7.0374000000000006E-2</c:v>
                </c:pt>
                <c:pt idx="574">
                  <c:v>6.9855E-2</c:v>
                </c:pt>
                <c:pt idx="575">
                  <c:v>6.9338999999999998E-2</c:v>
                </c:pt>
                <c:pt idx="576">
                  <c:v>6.8824999999999997E-2</c:v>
                </c:pt>
                <c:pt idx="577">
                  <c:v>6.8315000000000001E-2</c:v>
                </c:pt>
                <c:pt idx="578">
                  <c:v>6.7807999999999993E-2</c:v>
                </c:pt>
                <c:pt idx="579">
                  <c:v>6.7303000000000002E-2</c:v>
                </c:pt>
                <c:pt idx="580">
                  <c:v>6.6800999999999999E-2</c:v>
                </c:pt>
                <c:pt idx="581">
                  <c:v>6.6303000000000001E-2</c:v>
                </c:pt>
                <c:pt idx="582">
                  <c:v>6.5807000000000004E-2</c:v>
                </c:pt>
                <c:pt idx="583">
                  <c:v>6.5314999999999998E-2</c:v>
                </c:pt>
                <c:pt idx="584">
                  <c:v>6.4825999999999995E-2</c:v>
                </c:pt>
                <c:pt idx="585">
                  <c:v>6.4339999999999994E-2</c:v>
                </c:pt>
                <c:pt idx="586">
                  <c:v>6.3857999999999998E-2</c:v>
                </c:pt>
                <c:pt idx="587">
                  <c:v>6.3380000000000006E-2</c:v>
                </c:pt>
                <c:pt idx="588">
                  <c:v>6.2905000000000003E-2</c:v>
                </c:pt>
                <c:pt idx="589">
                  <c:v>6.2433000000000002E-2</c:v>
                </c:pt>
                <c:pt idx="590">
                  <c:v>6.1966E-2</c:v>
                </c:pt>
                <c:pt idx="591">
                  <c:v>6.1502000000000001E-2</c:v>
                </c:pt>
                <c:pt idx="592">
                  <c:v>6.1041999999999999E-2</c:v>
                </c:pt>
                <c:pt idx="593">
                  <c:v>6.0585E-2</c:v>
                </c:pt>
                <c:pt idx="594">
                  <c:v>6.0131999999999998E-2</c:v>
                </c:pt>
                <c:pt idx="595">
                  <c:v>5.9681999999999999E-2</c:v>
                </c:pt>
                <c:pt idx="596">
                  <c:v>5.9235000000000003E-2</c:v>
                </c:pt>
                <c:pt idx="597">
                  <c:v>5.8791999999999997E-2</c:v>
                </c:pt>
                <c:pt idx="598">
                  <c:v>5.8352000000000001E-2</c:v>
                </c:pt>
                <c:pt idx="599">
                  <c:v>5.7916000000000002E-2</c:v>
                </c:pt>
                <c:pt idx="600">
                  <c:v>5.7482999999999999E-2</c:v>
                </c:pt>
                <c:pt idx="601">
                  <c:v>5.7054000000000001E-2</c:v>
                </c:pt>
                <c:pt idx="602">
                  <c:v>5.6627999999999998E-2</c:v>
                </c:pt>
                <c:pt idx="603">
                  <c:v>5.6207E-2</c:v>
                </c:pt>
                <c:pt idx="604">
                  <c:v>5.5788999999999998E-2</c:v>
                </c:pt>
                <c:pt idx="605">
                  <c:v>5.5374E-2</c:v>
                </c:pt>
                <c:pt idx="606">
                  <c:v>5.4963999999999999E-2</c:v>
                </c:pt>
                <c:pt idx="607">
                  <c:v>5.4557000000000001E-2</c:v>
                </c:pt>
                <c:pt idx="608">
                  <c:v>5.4153E-2</c:v>
                </c:pt>
                <c:pt idx="609">
                  <c:v>5.3753000000000002E-2</c:v>
                </c:pt>
                <c:pt idx="610">
                  <c:v>5.3356000000000001E-2</c:v>
                </c:pt>
                <c:pt idx="611">
                  <c:v>5.2962000000000002E-2</c:v>
                </c:pt>
                <c:pt idx="612">
                  <c:v>5.2572000000000001E-2</c:v>
                </c:pt>
                <c:pt idx="613">
                  <c:v>5.2185000000000002E-2</c:v>
                </c:pt>
                <c:pt idx="614">
                  <c:v>5.1801E-2</c:v>
                </c:pt>
                <c:pt idx="615">
                  <c:v>5.142E-2</c:v>
                </c:pt>
                <c:pt idx="616">
                  <c:v>5.1042999999999998E-2</c:v>
                </c:pt>
                <c:pt idx="617">
                  <c:v>5.067E-2</c:v>
                </c:pt>
                <c:pt idx="618">
                  <c:v>5.0299000000000003E-2</c:v>
                </c:pt>
                <c:pt idx="619">
                  <c:v>4.9931999999999997E-2</c:v>
                </c:pt>
                <c:pt idx="620">
                  <c:v>4.9568000000000001E-2</c:v>
                </c:pt>
                <c:pt idx="621">
                  <c:v>5.2595999999999997E-2</c:v>
                </c:pt>
                <c:pt idx="622">
                  <c:v>5.2214000000000003E-2</c:v>
                </c:pt>
                <c:pt idx="623">
                  <c:v>5.1836E-2</c:v>
                </c:pt>
                <c:pt idx="624">
                  <c:v>5.1461E-2</c:v>
                </c:pt>
                <c:pt idx="625">
                  <c:v>5.1089000000000002E-2</c:v>
                </c:pt>
                <c:pt idx="626">
                  <c:v>5.0721000000000002E-2</c:v>
                </c:pt>
                <c:pt idx="627">
                  <c:v>5.0355999999999998E-2</c:v>
                </c:pt>
                <c:pt idx="628">
                  <c:v>5.3686999999999999E-2</c:v>
                </c:pt>
                <c:pt idx="629">
                  <c:v>5.5023000000000002E-2</c:v>
                </c:pt>
                <c:pt idx="630">
                  <c:v>5.4629999999999998E-2</c:v>
                </c:pt>
                <c:pt idx="631">
                  <c:v>5.4240999999999998E-2</c:v>
                </c:pt>
                <c:pt idx="632">
                  <c:v>5.3855E-2</c:v>
                </c:pt>
                <c:pt idx="633">
                  <c:v>5.3471999999999999E-2</c:v>
                </c:pt>
                <c:pt idx="634">
                  <c:v>5.3093000000000001E-2</c:v>
                </c:pt>
                <c:pt idx="635">
                  <c:v>5.2717E-2</c:v>
                </c:pt>
                <c:pt idx="636">
                  <c:v>5.2345000000000003E-2</c:v>
                </c:pt>
                <c:pt idx="637">
                  <c:v>5.1976000000000001E-2</c:v>
                </c:pt>
                <c:pt idx="638">
                  <c:v>5.1610999999999997E-2</c:v>
                </c:pt>
                <c:pt idx="639">
                  <c:v>5.1249000000000003E-2</c:v>
                </c:pt>
                <c:pt idx="640">
                  <c:v>5.0890999999999999E-2</c:v>
                </c:pt>
                <c:pt idx="641">
                  <c:v>5.0535999999999998E-2</c:v>
                </c:pt>
                <c:pt idx="642">
                  <c:v>5.0183999999999999E-2</c:v>
                </c:pt>
                <c:pt idx="643">
                  <c:v>4.9834999999999997E-2</c:v>
                </c:pt>
                <c:pt idx="644">
                  <c:v>4.9488999999999998E-2</c:v>
                </c:pt>
                <c:pt idx="645">
                  <c:v>4.9147000000000003E-2</c:v>
                </c:pt>
                <c:pt idx="646">
                  <c:v>4.8807000000000003E-2</c:v>
                </c:pt>
                <c:pt idx="647">
                  <c:v>4.8469999999999999E-2</c:v>
                </c:pt>
                <c:pt idx="648">
                  <c:v>6.0825999999999998E-2</c:v>
                </c:pt>
                <c:pt idx="649">
                  <c:v>0.27377000000000001</c:v>
                </c:pt>
                <c:pt idx="650">
                  <c:v>0.27189999999999998</c:v>
                </c:pt>
                <c:pt idx="651">
                  <c:v>0.27005000000000001</c:v>
                </c:pt>
                <c:pt idx="652">
                  <c:v>0.26822000000000001</c:v>
                </c:pt>
                <c:pt idx="653">
                  <c:v>0.27956999999999999</c:v>
                </c:pt>
                <c:pt idx="654">
                  <c:v>0.27767999999999998</c:v>
                </c:pt>
                <c:pt idx="655">
                  <c:v>0.33516000000000001</c:v>
                </c:pt>
                <c:pt idx="656">
                  <c:v>0.33289999999999997</c:v>
                </c:pt>
                <c:pt idx="657">
                  <c:v>0.33066000000000001</c:v>
                </c:pt>
                <c:pt idx="658">
                  <c:v>0.32845000000000002</c:v>
                </c:pt>
                <c:pt idx="659">
                  <c:v>0.32624999999999998</c:v>
                </c:pt>
                <c:pt idx="660">
                  <c:v>0.32407000000000002</c:v>
                </c:pt>
                <c:pt idx="661">
                  <c:v>0.32191999999999998</c:v>
                </c:pt>
                <c:pt idx="662">
                  <c:v>0.41896</c:v>
                </c:pt>
                <c:pt idx="663">
                  <c:v>0.41617999999999999</c:v>
                </c:pt>
                <c:pt idx="664">
                  <c:v>0.41343000000000002</c:v>
                </c:pt>
                <c:pt idx="665">
                  <c:v>0.41070000000000001</c:v>
                </c:pt>
                <c:pt idx="666">
                  <c:v>0.40799000000000002</c:v>
                </c:pt>
                <c:pt idx="667">
                  <c:v>0.40531</c:v>
                </c:pt>
                <c:pt idx="668">
                  <c:v>0.40266000000000002</c:v>
                </c:pt>
                <c:pt idx="669">
                  <c:v>0.40003</c:v>
                </c:pt>
                <c:pt idx="670">
                  <c:v>0.39743000000000001</c:v>
                </c:pt>
                <c:pt idx="671">
                  <c:v>0.39485999999999999</c:v>
                </c:pt>
                <c:pt idx="672">
                  <c:v>0.39229999999999998</c:v>
                </c:pt>
                <c:pt idx="673">
                  <c:v>0.38978000000000002</c:v>
                </c:pt>
                <c:pt idx="674">
                  <c:v>0.38728000000000001</c:v>
                </c:pt>
                <c:pt idx="675">
                  <c:v>0.38480999999999999</c:v>
                </c:pt>
                <c:pt idx="676">
                  <c:v>0.38235999999999998</c:v>
                </c:pt>
                <c:pt idx="677">
                  <c:v>0.37994</c:v>
                </c:pt>
                <c:pt idx="678">
                  <c:v>0.37753999999999999</c:v>
                </c:pt>
                <c:pt idx="679">
                  <c:v>0.37517</c:v>
                </c:pt>
                <c:pt idx="680">
                  <c:v>0.37281999999999998</c:v>
                </c:pt>
                <c:pt idx="681">
                  <c:v>0.37048999999999999</c:v>
                </c:pt>
                <c:pt idx="682">
                  <c:v>0.36819000000000002</c:v>
                </c:pt>
                <c:pt idx="683">
                  <c:v>0.36592000000000002</c:v>
                </c:pt>
                <c:pt idx="684">
                  <c:v>0.36365999999999998</c:v>
                </c:pt>
                <c:pt idx="685">
                  <c:v>0.36142999999999997</c:v>
                </c:pt>
                <c:pt idx="686">
                  <c:v>0.35921999999999998</c:v>
                </c:pt>
                <c:pt idx="687">
                  <c:v>0.35703000000000001</c:v>
                </c:pt>
                <c:pt idx="688">
                  <c:v>0.35487000000000002</c:v>
                </c:pt>
                <c:pt idx="689">
                  <c:v>0.35272999999999999</c:v>
                </c:pt>
                <c:pt idx="690">
                  <c:v>0.35060999999999998</c:v>
                </c:pt>
                <c:pt idx="691">
                  <c:v>0.34850999999999999</c:v>
                </c:pt>
                <c:pt idx="692">
                  <c:v>0.34644000000000003</c:v>
                </c:pt>
                <c:pt idx="693">
                  <c:v>0.34438000000000002</c:v>
                </c:pt>
                <c:pt idx="694">
                  <c:v>0.34234999999999999</c:v>
                </c:pt>
                <c:pt idx="695">
                  <c:v>0.34033000000000002</c:v>
                </c:pt>
                <c:pt idx="696">
                  <c:v>0.33833000000000002</c:v>
                </c:pt>
                <c:pt idx="697">
                  <c:v>0.33635999999999999</c:v>
                </c:pt>
                <c:pt idx="698">
                  <c:v>0.33439999999999998</c:v>
                </c:pt>
                <c:pt idx="699">
                  <c:v>0.33245999999999998</c:v>
                </c:pt>
                <c:pt idx="700">
                  <c:v>0.33052999999999999</c:v>
                </c:pt>
                <c:pt idx="701">
                  <c:v>0.32862999999999998</c:v>
                </c:pt>
                <c:pt idx="702">
                  <c:v>0.32673999999999997</c:v>
                </c:pt>
                <c:pt idx="703">
                  <c:v>0.32486999999999999</c:v>
                </c:pt>
                <c:pt idx="704">
                  <c:v>0.32301000000000002</c:v>
                </c:pt>
                <c:pt idx="705">
                  <c:v>0.32117000000000001</c:v>
                </c:pt>
                <c:pt idx="706">
                  <c:v>0.31934000000000001</c:v>
                </c:pt>
                <c:pt idx="707">
                  <c:v>0.31752999999999998</c:v>
                </c:pt>
                <c:pt idx="708">
                  <c:v>0.31573000000000001</c:v>
                </c:pt>
                <c:pt idx="709">
                  <c:v>0.31394</c:v>
                </c:pt>
                <c:pt idx="710">
                  <c:v>0.31215999999999999</c:v>
                </c:pt>
                <c:pt idx="711">
                  <c:v>0.31039</c:v>
                </c:pt>
                <c:pt idx="712">
                  <c:v>0.30864000000000003</c:v>
                </c:pt>
                <c:pt idx="713">
                  <c:v>0.30690000000000001</c:v>
                </c:pt>
                <c:pt idx="714">
                  <c:v>0.30517</c:v>
                </c:pt>
                <c:pt idx="715">
                  <c:v>0.30345</c:v>
                </c:pt>
                <c:pt idx="716">
                  <c:v>0.30601</c:v>
                </c:pt>
                <c:pt idx="717">
                  <c:v>0.32179000000000002</c:v>
                </c:pt>
                <c:pt idx="718">
                  <c:v>0.36575000000000002</c:v>
                </c:pt>
                <c:pt idx="719">
                  <c:v>0.38918999999999998</c:v>
                </c:pt>
                <c:pt idx="720">
                  <c:v>0.41015000000000001</c:v>
                </c:pt>
                <c:pt idx="721">
                  <c:v>0.40788000000000002</c:v>
                </c:pt>
                <c:pt idx="722">
                  <c:v>0.40564</c:v>
                </c:pt>
                <c:pt idx="723">
                  <c:v>0.40340999999999999</c:v>
                </c:pt>
                <c:pt idx="724">
                  <c:v>0.4012</c:v>
                </c:pt>
                <c:pt idx="725">
                  <c:v>0.39900999999999998</c:v>
                </c:pt>
                <c:pt idx="726">
                  <c:v>0.39684000000000003</c:v>
                </c:pt>
                <c:pt idx="727">
                  <c:v>0.39467999999999998</c:v>
                </c:pt>
                <c:pt idx="728">
                  <c:v>0.39254</c:v>
                </c:pt>
                <c:pt idx="729">
                  <c:v>0.39040999999999998</c:v>
                </c:pt>
                <c:pt idx="730">
                  <c:v>0.38829999999999998</c:v>
                </c:pt>
                <c:pt idx="731">
                  <c:v>0.38619999999999999</c:v>
                </c:pt>
                <c:pt idx="732">
                  <c:v>0.38413000000000003</c:v>
                </c:pt>
                <c:pt idx="733">
                  <c:v>0.38206000000000001</c:v>
                </c:pt>
                <c:pt idx="734">
                  <c:v>0.38001000000000001</c:v>
                </c:pt>
                <c:pt idx="735">
                  <c:v>0.37797999999999998</c:v>
                </c:pt>
                <c:pt idx="736">
                  <c:v>0.37595000000000001</c:v>
                </c:pt>
                <c:pt idx="737">
                  <c:v>0.37393999999999999</c:v>
                </c:pt>
                <c:pt idx="738">
                  <c:v>0.37193999999999999</c:v>
                </c:pt>
                <c:pt idx="739">
                  <c:v>0.36996000000000001</c:v>
                </c:pt>
                <c:pt idx="740">
                  <c:v>0.36797999999999997</c:v>
                </c:pt>
                <c:pt idx="741">
                  <c:v>0.36601</c:v>
                </c:pt>
                <c:pt idx="742">
                  <c:v>0.36404999999999998</c:v>
                </c:pt>
                <c:pt idx="743">
                  <c:v>0.36209999999999998</c:v>
                </c:pt>
                <c:pt idx="744">
                  <c:v>0.36015999999999998</c:v>
                </c:pt>
                <c:pt idx="745">
                  <c:v>0.35822999999999999</c:v>
                </c:pt>
                <c:pt idx="746">
                  <c:v>0.35631000000000002</c:v>
                </c:pt>
                <c:pt idx="747">
                  <c:v>0.35439999999999999</c:v>
                </c:pt>
                <c:pt idx="748">
                  <c:v>0.35249000000000003</c:v>
                </c:pt>
                <c:pt idx="749">
                  <c:v>0.35060000000000002</c:v>
                </c:pt>
                <c:pt idx="750">
                  <c:v>0.34871000000000002</c:v>
                </c:pt>
                <c:pt idx="751">
                  <c:v>0.34683000000000003</c:v>
                </c:pt>
                <c:pt idx="752">
                  <c:v>0.34495999999999999</c:v>
                </c:pt>
                <c:pt idx="753">
                  <c:v>0.34310000000000002</c:v>
                </c:pt>
                <c:pt idx="754">
                  <c:v>0.34125</c:v>
                </c:pt>
                <c:pt idx="755">
                  <c:v>0.33939999999999998</c:v>
                </c:pt>
                <c:pt idx="756">
                  <c:v>0.33756000000000003</c:v>
                </c:pt>
                <c:pt idx="757">
                  <c:v>0.33572999999999997</c:v>
                </c:pt>
                <c:pt idx="758">
                  <c:v>0.33390999999999998</c:v>
                </c:pt>
                <c:pt idx="759">
                  <c:v>0.33210000000000001</c:v>
                </c:pt>
                <c:pt idx="760">
                  <c:v>0.33028999999999997</c:v>
                </c:pt>
                <c:pt idx="761">
                  <c:v>0.32850000000000001</c:v>
                </c:pt>
                <c:pt idx="762">
                  <c:v>0.32672000000000001</c:v>
                </c:pt>
                <c:pt idx="763">
                  <c:v>0.32494000000000001</c:v>
                </c:pt>
                <c:pt idx="764">
                  <c:v>0.32318000000000002</c:v>
                </c:pt>
                <c:pt idx="765">
                  <c:v>0.32141999999999998</c:v>
                </c:pt>
                <c:pt idx="766">
                  <c:v>0.31968000000000002</c:v>
                </c:pt>
                <c:pt idx="767">
                  <c:v>0.31794</c:v>
                </c:pt>
                <c:pt idx="768">
                  <c:v>0.31620999999999999</c:v>
                </c:pt>
                <c:pt idx="769">
                  <c:v>0.31448999999999999</c:v>
                </c:pt>
                <c:pt idx="770">
                  <c:v>0.31278</c:v>
                </c:pt>
                <c:pt idx="771">
                  <c:v>0.31107000000000001</c:v>
                </c:pt>
                <c:pt idx="772">
                  <c:v>0.30937999999999999</c:v>
                </c:pt>
                <c:pt idx="773">
                  <c:v>0.30769000000000002</c:v>
                </c:pt>
                <c:pt idx="774">
                  <c:v>0.30601</c:v>
                </c:pt>
                <c:pt idx="775">
                  <c:v>0.30434</c:v>
                </c:pt>
                <c:pt idx="776">
                  <c:v>0.30268</c:v>
                </c:pt>
                <c:pt idx="777">
                  <c:v>0.30103000000000002</c:v>
                </c:pt>
                <c:pt idx="778">
                  <c:v>0.33976000000000001</c:v>
                </c:pt>
                <c:pt idx="779">
                  <c:v>0.36271999999999999</c:v>
                </c:pt>
                <c:pt idx="780">
                  <c:v>0.36677999999999999</c:v>
                </c:pt>
                <c:pt idx="781">
                  <c:v>0.36477999999999999</c:v>
                </c:pt>
                <c:pt idx="782">
                  <c:v>0.36277999999999999</c:v>
                </c:pt>
                <c:pt idx="783">
                  <c:v>0.36080000000000001</c:v>
                </c:pt>
                <c:pt idx="784">
                  <c:v>0.37025000000000002</c:v>
                </c:pt>
                <c:pt idx="785">
                  <c:v>0.36821999999999999</c:v>
                </c:pt>
                <c:pt idx="786">
                  <c:v>0.36620000000000003</c:v>
                </c:pt>
                <c:pt idx="787">
                  <c:v>0.36419000000000001</c:v>
                </c:pt>
                <c:pt idx="788">
                  <c:v>0.36219000000000001</c:v>
                </c:pt>
                <c:pt idx="789">
                  <c:v>0.36020000000000002</c:v>
                </c:pt>
                <c:pt idx="790">
                  <c:v>0.35821999999999998</c:v>
                </c:pt>
                <c:pt idx="791">
                  <c:v>0.35624</c:v>
                </c:pt>
                <c:pt idx="792">
                  <c:v>0.35426999999999997</c:v>
                </c:pt>
                <c:pt idx="793">
                  <c:v>0.3523</c:v>
                </c:pt>
                <c:pt idx="794">
                  <c:v>0.35034999999999999</c:v>
                </c:pt>
                <c:pt idx="795">
                  <c:v>0.34838999999999998</c:v>
                </c:pt>
                <c:pt idx="796">
                  <c:v>0.34644999999999998</c:v>
                </c:pt>
                <c:pt idx="797">
                  <c:v>0.34450999999999998</c:v>
                </c:pt>
                <c:pt idx="798">
                  <c:v>0.34256999999999999</c:v>
                </c:pt>
                <c:pt idx="799">
                  <c:v>0.34064</c:v>
                </c:pt>
                <c:pt idx="800">
                  <c:v>0.33872000000000002</c:v>
                </c:pt>
                <c:pt idx="801">
                  <c:v>0.33679999999999999</c:v>
                </c:pt>
                <c:pt idx="802">
                  <c:v>0.33489000000000002</c:v>
                </c:pt>
                <c:pt idx="803">
                  <c:v>0.33299000000000001</c:v>
                </c:pt>
                <c:pt idx="804">
                  <c:v>0.33109</c:v>
                </c:pt>
                <c:pt idx="805">
                  <c:v>0.32918999999999998</c:v>
                </c:pt>
                <c:pt idx="806">
                  <c:v>0.32729999999999998</c:v>
                </c:pt>
                <c:pt idx="807">
                  <c:v>0.32541999999999999</c:v>
                </c:pt>
                <c:pt idx="808">
                  <c:v>0.32352999999999998</c:v>
                </c:pt>
                <c:pt idx="809">
                  <c:v>0.32164999999999999</c:v>
                </c:pt>
                <c:pt idx="810">
                  <c:v>0.31978000000000001</c:v>
                </c:pt>
                <c:pt idx="811">
                  <c:v>0.31791000000000003</c:v>
                </c:pt>
                <c:pt idx="812">
                  <c:v>0.31603999999999999</c:v>
                </c:pt>
                <c:pt idx="813">
                  <c:v>0.31418000000000001</c:v>
                </c:pt>
                <c:pt idx="814">
                  <c:v>0.31233</c:v>
                </c:pt>
                <c:pt idx="815">
                  <c:v>0.31048999999999999</c:v>
                </c:pt>
                <c:pt idx="816">
                  <c:v>0.30864999999999998</c:v>
                </c:pt>
                <c:pt idx="817">
                  <c:v>0.30681999999999998</c:v>
                </c:pt>
                <c:pt idx="818">
                  <c:v>0.30499999999999999</c:v>
                </c:pt>
                <c:pt idx="819">
                  <c:v>0.30319000000000002</c:v>
                </c:pt>
                <c:pt idx="820">
                  <c:v>0.30137999999999998</c:v>
                </c:pt>
                <c:pt idx="821">
                  <c:v>0.29958000000000001</c:v>
                </c:pt>
                <c:pt idx="822">
                  <c:v>0.29779</c:v>
                </c:pt>
                <c:pt idx="823">
                  <c:v>0.29599999999999999</c:v>
                </c:pt>
                <c:pt idx="824">
                  <c:v>0.29422999999999999</c:v>
                </c:pt>
                <c:pt idx="825">
                  <c:v>0.29246</c:v>
                </c:pt>
                <c:pt idx="826">
                  <c:v>0.29069</c:v>
                </c:pt>
                <c:pt idx="827">
                  <c:v>0.28893000000000002</c:v>
                </c:pt>
                <c:pt idx="828">
                  <c:v>0.28717999999999999</c:v>
                </c:pt>
                <c:pt idx="829">
                  <c:v>0.28543000000000002</c:v>
                </c:pt>
                <c:pt idx="830">
                  <c:v>0.28369</c:v>
                </c:pt>
                <c:pt idx="831">
                  <c:v>0.28195999999999999</c:v>
                </c:pt>
                <c:pt idx="832">
                  <c:v>0.28022999999999998</c:v>
                </c:pt>
                <c:pt idx="833">
                  <c:v>0.27850999999999998</c:v>
                </c:pt>
                <c:pt idx="834">
                  <c:v>0.27678999999999998</c:v>
                </c:pt>
                <c:pt idx="835">
                  <c:v>0.27507999999999999</c:v>
                </c:pt>
                <c:pt idx="836">
                  <c:v>0.27337</c:v>
                </c:pt>
                <c:pt idx="837">
                  <c:v>0.27167000000000002</c:v>
                </c:pt>
                <c:pt idx="838">
                  <c:v>0.26998</c:v>
                </c:pt>
                <c:pt idx="839">
                  <c:v>0.26829999999999998</c:v>
                </c:pt>
                <c:pt idx="840">
                  <c:v>0.26662999999999998</c:v>
                </c:pt>
                <c:pt idx="841">
                  <c:v>0.26495999999999997</c:v>
                </c:pt>
                <c:pt idx="842">
                  <c:v>0.26330999999999999</c:v>
                </c:pt>
                <c:pt idx="843">
                  <c:v>0.26166</c:v>
                </c:pt>
                <c:pt idx="844">
                  <c:v>0.26001999999999997</c:v>
                </c:pt>
                <c:pt idx="845">
                  <c:v>0.25839000000000001</c:v>
                </c:pt>
                <c:pt idx="846">
                  <c:v>0.25677</c:v>
                </c:pt>
                <c:pt idx="847">
                  <c:v>0.25514999999999999</c:v>
                </c:pt>
                <c:pt idx="848">
                  <c:v>0.25355</c:v>
                </c:pt>
                <c:pt idx="849">
                  <c:v>0.25195000000000001</c:v>
                </c:pt>
                <c:pt idx="850">
                  <c:v>0.25036000000000003</c:v>
                </c:pt>
                <c:pt idx="851">
                  <c:v>0.24876999999999999</c:v>
                </c:pt>
                <c:pt idx="852">
                  <c:v>0.2472</c:v>
                </c:pt>
                <c:pt idx="853">
                  <c:v>0.24562999999999999</c:v>
                </c:pt>
                <c:pt idx="854">
                  <c:v>0.24406</c:v>
                </c:pt>
                <c:pt idx="855">
                  <c:v>0.24251</c:v>
                </c:pt>
                <c:pt idx="856">
                  <c:v>0.24096000000000001</c:v>
                </c:pt>
                <c:pt idx="857">
                  <c:v>0.23941999999999999</c:v>
                </c:pt>
                <c:pt idx="858">
                  <c:v>0.24531</c:v>
                </c:pt>
                <c:pt idx="859">
                  <c:v>0.24384</c:v>
                </c:pt>
                <c:pt idx="860">
                  <c:v>0.25152999999999998</c:v>
                </c:pt>
                <c:pt idx="861">
                  <c:v>0.25780999999999998</c:v>
                </c:pt>
                <c:pt idx="862">
                  <c:v>0.25614999999999999</c:v>
                </c:pt>
                <c:pt idx="863">
                  <c:v>0.2545</c:v>
                </c:pt>
                <c:pt idx="864">
                  <c:v>0.25285999999999997</c:v>
                </c:pt>
                <c:pt idx="865">
                  <c:v>0.25123000000000001</c:v>
                </c:pt>
                <c:pt idx="866">
                  <c:v>0.24961</c:v>
                </c:pt>
                <c:pt idx="867">
                  <c:v>0.248</c:v>
                </c:pt>
                <c:pt idx="868">
                  <c:v>0.25152000000000002</c:v>
                </c:pt>
                <c:pt idx="869">
                  <c:v>0.24990000000000001</c:v>
                </c:pt>
                <c:pt idx="870">
                  <c:v>0.24829000000000001</c:v>
                </c:pt>
                <c:pt idx="871">
                  <c:v>0.2467</c:v>
                </c:pt>
                <c:pt idx="872">
                  <c:v>0.24510999999999999</c:v>
                </c:pt>
                <c:pt idx="873">
                  <c:v>0.24353</c:v>
                </c:pt>
                <c:pt idx="874">
                  <c:v>0.24196000000000001</c:v>
                </c:pt>
                <c:pt idx="875">
                  <c:v>0.2404</c:v>
                </c:pt>
                <c:pt idx="876">
                  <c:v>0.23884</c:v>
                </c:pt>
                <c:pt idx="877">
                  <c:v>0.23730000000000001</c:v>
                </c:pt>
                <c:pt idx="878">
                  <c:v>0.23577000000000001</c:v>
                </c:pt>
                <c:pt idx="879">
                  <c:v>0.23424</c:v>
                </c:pt>
                <c:pt idx="880">
                  <c:v>0.23272000000000001</c:v>
                </c:pt>
                <c:pt idx="881">
                  <c:v>0.23121</c:v>
                </c:pt>
                <c:pt idx="882">
                  <c:v>0.22971</c:v>
                </c:pt>
                <c:pt idx="883">
                  <c:v>0.22822000000000001</c:v>
                </c:pt>
                <c:pt idx="884">
                  <c:v>0.22672999999999999</c:v>
                </c:pt>
                <c:pt idx="885">
                  <c:v>0.22525999999999999</c:v>
                </c:pt>
                <c:pt idx="886">
                  <c:v>0.22378999999999999</c:v>
                </c:pt>
                <c:pt idx="887">
                  <c:v>0.22233</c:v>
                </c:pt>
                <c:pt idx="888">
                  <c:v>0.22087999999999999</c:v>
                </c:pt>
                <c:pt idx="889">
                  <c:v>0.21942999999999999</c:v>
                </c:pt>
                <c:pt idx="890">
                  <c:v>0.23202999999999999</c:v>
                </c:pt>
                <c:pt idx="891">
                  <c:v>0.23050999999999999</c:v>
                </c:pt>
                <c:pt idx="892">
                  <c:v>0.22899</c:v>
                </c:pt>
                <c:pt idx="893">
                  <c:v>0.22749</c:v>
                </c:pt>
                <c:pt idx="894">
                  <c:v>0.22599</c:v>
                </c:pt>
                <c:pt idx="895">
                  <c:v>0.22450999999999999</c:v>
                </c:pt>
                <c:pt idx="896">
                  <c:v>0.22303000000000001</c:v>
                </c:pt>
                <c:pt idx="897">
                  <c:v>0.22156000000000001</c:v>
                </c:pt>
                <c:pt idx="898">
                  <c:v>0.22009999999999999</c:v>
                </c:pt>
                <c:pt idx="899">
                  <c:v>0.21864</c:v>
                </c:pt>
                <c:pt idx="900">
                  <c:v>0.21718999999999999</c:v>
                </c:pt>
                <c:pt idx="901">
                  <c:v>0.21575</c:v>
                </c:pt>
                <c:pt idx="902">
                  <c:v>0.21432000000000001</c:v>
                </c:pt>
                <c:pt idx="903">
                  <c:v>0.21289</c:v>
                </c:pt>
                <c:pt idx="904">
                  <c:v>0.21146999999999999</c:v>
                </c:pt>
                <c:pt idx="905">
                  <c:v>0.21004999999999999</c:v>
                </c:pt>
                <c:pt idx="906">
                  <c:v>0.20863999999999999</c:v>
                </c:pt>
                <c:pt idx="907">
                  <c:v>0.20723</c:v>
                </c:pt>
                <c:pt idx="908">
                  <c:v>0.20583000000000001</c:v>
                </c:pt>
                <c:pt idx="909">
                  <c:v>0.20443</c:v>
                </c:pt>
                <c:pt idx="910">
                  <c:v>0.20304</c:v>
                </c:pt>
                <c:pt idx="911">
                  <c:v>0.20165</c:v>
                </c:pt>
                <c:pt idx="912">
                  <c:v>0.20027</c:v>
                </c:pt>
                <c:pt idx="913">
                  <c:v>0.19889000000000001</c:v>
                </c:pt>
                <c:pt idx="914">
                  <c:v>0.19752</c:v>
                </c:pt>
                <c:pt idx="915">
                  <c:v>0.19614999999999999</c:v>
                </c:pt>
                <c:pt idx="916">
                  <c:v>0.19478000000000001</c:v>
                </c:pt>
                <c:pt idx="917">
                  <c:v>0.19342000000000001</c:v>
                </c:pt>
                <c:pt idx="918">
                  <c:v>0.19206999999999999</c:v>
                </c:pt>
                <c:pt idx="919">
                  <c:v>0.19072</c:v>
                </c:pt>
                <c:pt idx="920">
                  <c:v>0.18937000000000001</c:v>
                </c:pt>
                <c:pt idx="921">
                  <c:v>0.18803</c:v>
                </c:pt>
                <c:pt idx="922">
                  <c:v>0.18668999999999999</c:v>
                </c:pt>
                <c:pt idx="923">
                  <c:v>0.18536</c:v>
                </c:pt>
                <c:pt idx="924">
                  <c:v>0.18403</c:v>
                </c:pt>
                <c:pt idx="925">
                  <c:v>0.18271000000000001</c:v>
                </c:pt>
                <c:pt idx="926">
                  <c:v>0.18139</c:v>
                </c:pt>
                <c:pt idx="927">
                  <c:v>0.18007999999999999</c:v>
                </c:pt>
                <c:pt idx="928">
                  <c:v>0.17877999999999999</c:v>
                </c:pt>
                <c:pt idx="929">
                  <c:v>0.17748</c:v>
                </c:pt>
                <c:pt idx="930">
                  <c:v>0.17619000000000001</c:v>
                </c:pt>
                <c:pt idx="931">
                  <c:v>0.17491000000000001</c:v>
                </c:pt>
                <c:pt idx="932">
                  <c:v>0.17363999999999999</c:v>
                </c:pt>
                <c:pt idx="933">
                  <c:v>0.17238000000000001</c:v>
                </c:pt>
                <c:pt idx="934">
                  <c:v>0.17111999999999999</c:v>
                </c:pt>
                <c:pt idx="935">
                  <c:v>0.16988</c:v>
                </c:pt>
                <c:pt idx="936">
                  <c:v>0.16864000000000001</c:v>
                </c:pt>
                <c:pt idx="937">
                  <c:v>0.16741</c:v>
                </c:pt>
                <c:pt idx="938">
                  <c:v>0.16617999999999999</c:v>
                </c:pt>
                <c:pt idx="939">
                  <c:v>0.16497000000000001</c:v>
                </c:pt>
                <c:pt idx="940">
                  <c:v>0.16375999999999999</c:v>
                </c:pt>
                <c:pt idx="941">
                  <c:v>0.16256000000000001</c:v>
                </c:pt>
                <c:pt idx="942">
                  <c:v>0.16136</c:v>
                </c:pt>
                <c:pt idx="943">
                  <c:v>0.16017000000000001</c:v>
                </c:pt>
                <c:pt idx="944">
                  <c:v>0.15898999999999999</c:v>
                </c:pt>
                <c:pt idx="945">
                  <c:v>0.15781999999999999</c:v>
                </c:pt>
                <c:pt idx="946">
                  <c:v>0.15665000000000001</c:v>
                </c:pt>
                <c:pt idx="947">
                  <c:v>0.15548999999999999</c:v>
                </c:pt>
                <c:pt idx="948">
                  <c:v>0.15434</c:v>
                </c:pt>
                <c:pt idx="949">
                  <c:v>0.15318999999999999</c:v>
                </c:pt>
                <c:pt idx="950">
                  <c:v>0.15204999999999999</c:v>
                </c:pt>
                <c:pt idx="951">
                  <c:v>0.15092</c:v>
                </c:pt>
                <c:pt idx="952">
                  <c:v>0.14979000000000001</c:v>
                </c:pt>
                <c:pt idx="953">
                  <c:v>0.14867</c:v>
                </c:pt>
                <c:pt idx="954">
                  <c:v>0.14756</c:v>
                </c:pt>
                <c:pt idx="955">
                  <c:v>0.14646000000000001</c:v>
                </c:pt>
                <c:pt idx="956">
                  <c:v>0.14535999999999999</c:v>
                </c:pt>
                <c:pt idx="957">
                  <c:v>0.14427000000000001</c:v>
                </c:pt>
                <c:pt idx="958">
                  <c:v>0.14318</c:v>
                </c:pt>
                <c:pt idx="959">
                  <c:v>0.14210999999999999</c:v>
                </c:pt>
                <c:pt idx="960">
                  <c:v>0.14104</c:v>
                </c:pt>
                <c:pt idx="961">
                  <c:v>0.13997000000000001</c:v>
                </c:pt>
                <c:pt idx="962">
                  <c:v>0.13891999999999999</c:v>
                </c:pt>
                <c:pt idx="963">
                  <c:v>0.13786999999999999</c:v>
                </c:pt>
                <c:pt idx="964">
                  <c:v>0.13683000000000001</c:v>
                </c:pt>
                <c:pt idx="965">
                  <c:v>0.1358</c:v>
                </c:pt>
                <c:pt idx="966">
                  <c:v>0.13478000000000001</c:v>
                </c:pt>
                <c:pt idx="967">
                  <c:v>0.13377</c:v>
                </c:pt>
                <c:pt idx="968">
                  <c:v>0.13275999999999999</c:v>
                </c:pt>
                <c:pt idx="969">
                  <c:v>0.13175999999999999</c:v>
                </c:pt>
                <c:pt idx="970">
                  <c:v>0.13077</c:v>
                </c:pt>
                <c:pt idx="971">
                  <c:v>0.12978999999999999</c:v>
                </c:pt>
                <c:pt idx="972">
                  <c:v>0.12881000000000001</c:v>
                </c:pt>
                <c:pt idx="973">
                  <c:v>0.12784999999999999</c:v>
                </c:pt>
                <c:pt idx="974">
                  <c:v>0.12689</c:v>
                </c:pt>
                <c:pt idx="975">
                  <c:v>0.12594</c:v>
                </c:pt>
                <c:pt idx="976">
                  <c:v>0.12499</c:v>
                </c:pt>
                <c:pt idx="977">
                  <c:v>0.12406</c:v>
                </c:pt>
                <c:pt idx="978">
                  <c:v>0.12313</c:v>
                </c:pt>
                <c:pt idx="979">
                  <c:v>0.12221</c:v>
                </c:pt>
                <c:pt idx="980">
                  <c:v>0.12130000000000001</c:v>
                </c:pt>
                <c:pt idx="981">
                  <c:v>0.12039</c:v>
                </c:pt>
                <c:pt idx="982">
                  <c:v>0.11949</c:v>
                </c:pt>
                <c:pt idx="983">
                  <c:v>0.1186</c:v>
                </c:pt>
                <c:pt idx="984">
                  <c:v>0.11772000000000001</c:v>
                </c:pt>
                <c:pt idx="985">
                  <c:v>0.11684</c:v>
                </c:pt>
                <c:pt idx="986">
                  <c:v>0.11597</c:v>
                </c:pt>
                <c:pt idx="987">
                  <c:v>0.11511</c:v>
                </c:pt>
                <c:pt idx="988">
                  <c:v>0.11426</c:v>
                </c:pt>
                <c:pt idx="989">
                  <c:v>0.11341</c:v>
                </c:pt>
                <c:pt idx="990">
                  <c:v>0.11257</c:v>
                </c:pt>
                <c:pt idx="991">
                  <c:v>0.11174000000000001</c:v>
                </c:pt>
                <c:pt idx="992">
                  <c:v>0.11092</c:v>
                </c:pt>
                <c:pt idx="993">
                  <c:v>0.11011</c:v>
                </c:pt>
                <c:pt idx="994">
                  <c:v>0.10929999999999999</c:v>
                </c:pt>
                <c:pt idx="995">
                  <c:v>0.1085</c:v>
                </c:pt>
                <c:pt idx="996">
                  <c:v>0.10771</c:v>
                </c:pt>
                <c:pt idx="997">
                  <c:v>0.10692</c:v>
                </c:pt>
                <c:pt idx="998">
                  <c:v>0.10614999999999999</c:v>
                </c:pt>
                <c:pt idx="999">
                  <c:v>0.10538</c:v>
                </c:pt>
                <c:pt idx="1000">
                  <c:v>0.10462</c:v>
                </c:pt>
                <c:pt idx="1001">
                  <c:v>0.10385999999999999</c:v>
                </c:pt>
                <c:pt idx="1002">
                  <c:v>0.10312</c:v>
                </c:pt>
                <c:pt idx="1003">
                  <c:v>0.10238</c:v>
                </c:pt>
                <c:pt idx="1004">
                  <c:v>0.10165</c:v>
                </c:pt>
                <c:pt idx="1005">
                  <c:v>0.10093000000000001</c:v>
                </c:pt>
                <c:pt idx="1006">
                  <c:v>0.10022</c:v>
                </c:pt>
                <c:pt idx="1007">
                  <c:v>9.9512000000000003E-2</c:v>
                </c:pt>
                <c:pt idx="1008">
                  <c:v>9.8815E-2</c:v>
                </c:pt>
                <c:pt idx="1009">
                  <c:v>9.8126000000000005E-2</c:v>
                </c:pt>
                <c:pt idx="1010">
                  <c:v>9.7443000000000002E-2</c:v>
                </c:pt>
                <c:pt idx="1011">
                  <c:v>9.6768999999999994E-2</c:v>
                </c:pt>
                <c:pt idx="1012">
                  <c:v>0.10953</c:v>
                </c:pt>
                <c:pt idx="1013">
                  <c:v>0.10878</c:v>
                </c:pt>
                <c:pt idx="1014">
                  <c:v>0.10803</c:v>
                </c:pt>
                <c:pt idx="1015">
                  <c:v>0.11459</c:v>
                </c:pt>
                <c:pt idx="1016">
                  <c:v>0.13680999999999999</c:v>
                </c:pt>
                <c:pt idx="1017">
                  <c:v>0.13589000000000001</c:v>
                </c:pt>
                <c:pt idx="1018">
                  <c:v>0.13497000000000001</c:v>
                </c:pt>
                <c:pt idx="1019">
                  <c:v>0.13406000000000001</c:v>
                </c:pt>
                <c:pt idx="1020">
                  <c:v>0.13316</c:v>
                </c:pt>
                <c:pt idx="1021">
                  <c:v>0.15803</c:v>
                </c:pt>
                <c:pt idx="1022">
                  <c:v>0.15731999999999999</c:v>
                </c:pt>
                <c:pt idx="1023">
                  <c:v>0.15628</c:v>
                </c:pt>
                <c:pt idx="1024">
                  <c:v>0.15523000000000001</c:v>
                </c:pt>
                <c:pt idx="1025">
                  <c:v>0.1542</c:v>
                </c:pt>
                <c:pt idx="1026">
                  <c:v>0.15318000000000001</c:v>
                </c:pt>
                <c:pt idx="1027">
                  <c:v>0.16263</c:v>
                </c:pt>
                <c:pt idx="1028">
                  <c:v>0.16156000000000001</c:v>
                </c:pt>
                <c:pt idx="1029">
                  <c:v>0.16048999999999999</c:v>
                </c:pt>
                <c:pt idx="1030">
                  <c:v>0.15942999999999999</c:v>
                </c:pt>
                <c:pt idx="1031">
                  <c:v>0.16632</c:v>
                </c:pt>
                <c:pt idx="1032">
                  <c:v>0.17884</c:v>
                </c:pt>
                <c:pt idx="1033">
                  <c:v>0.17766999999999999</c:v>
                </c:pt>
                <c:pt idx="1034">
                  <c:v>0.17651</c:v>
                </c:pt>
                <c:pt idx="1035">
                  <c:v>0.19170000000000001</c:v>
                </c:pt>
                <c:pt idx="1036">
                  <c:v>0.21371999999999999</c:v>
                </c:pt>
                <c:pt idx="1037">
                  <c:v>0.21232999999999999</c:v>
                </c:pt>
                <c:pt idx="1038">
                  <c:v>0.21096000000000001</c:v>
                </c:pt>
                <c:pt idx="1039">
                  <c:v>0.20960000000000001</c:v>
                </c:pt>
                <c:pt idx="1040">
                  <c:v>0.20824999999999999</c:v>
                </c:pt>
                <c:pt idx="1041">
                  <c:v>0.20691999999999999</c:v>
                </c:pt>
                <c:pt idx="1042">
                  <c:v>0.2056</c:v>
                </c:pt>
                <c:pt idx="1043">
                  <c:v>0.20429</c:v>
                </c:pt>
                <c:pt idx="1044">
                  <c:v>0.20300000000000001</c:v>
                </c:pt>
                <c:pt idx="1045">
                  <c:v>0.20172999999999999</c:v>
                </c:pt>
                <c:pt idx="1046">
                  <c:v>0.20046</c:v>
                </c:pt>
                <c:pt idx="1047">
                  <c:v>0.19921</c:v>
                </c:pt>
                <c:pt idx="1048">
                  <c:v>0.19797000000000001</c:v>
                </c:pt>
                <c:pt idx="1049">
                  <c:v>0.19675000000000001</c:v>
                </c:pt>
                <c:pt idx="1050">
                  <c:v>0.19553000000000001</c:v>
                </c:pt>
                <c:pt idx="1051">
                  <c:v>0.19433</c:v>
                </c:pt>
                <c:pt idx="1052">
                  <c:v>0.19314000000000001</c:v>
                </c:pt>
                <c:pt idx="1053">
                  <c:v>0.19197</c:v>
                </c:pt>
                <c:pt idx="1054">
                  <c:v>0.1908</c:v>
                </c:pt>
                <c:pt idx="1055">
                  <c:v>0.18965000000000001</c:v>
                </c:pt>
                <c:pt idx="1056">
                  <c:v>0.18851000000000001</c:v>
                </c:pt>
                <c:pt idx="1057">
                  <c:v>0.18737999999999999</c:v>
                </c:pt>
                <c:pt idx="1058">
                  <c:v>0.18626999999999999</c:v>
                </c:pt>
                <c:pt idx="1059">
                  <c:v>0.18515999999999999</c:v>
                </c:pt>
                <c:pt idx="1060">
                  <c:v>0.18406</c:v>
                </c:pt>
                <c:pt idx="1061">
                  <c:v>0.18298</c:v>
                </c:pt>
                <c:pt idx="1062">
                  <c:v>0.18190000000000001</c:v>
                </c:pt>
                <c:pt idx="1063">
                  <c:v>0.18084</c:v>
                </c:pt>
                <c:pt idx="1064">
                  <c:v>0.17978</c:v>
                </c:pt>
                <c:pt idx="1065">
                  <c:v>0.17874000000000001</c:v>
                </c:pt>
                <c:pt idx="1066">
                  <c:v>0.1777</c:v>
                </c:pt>
                <c:pt idx="1067">
                  <c:v>0.17668</c:v>
                </c:pt>
                <c:pt idx="1068">
                  <c:v>0.17566999999999999</c:v>
                </c:pt>
                <c:pt idx="1069">
                  <c:v>0.17466000000000001</c:v>
                </c:pt>
                <c:pt idx="1070">
                  <c:v>0.17366999999999999</c:v>
                </c:pt>
                <c:pt idx="1071">
                  <c:v>0.17269000000000001</c:v>
                </c:pt>
                <c:pt idx="1072">
                  <c:v>0.23685999999999999</c:v>
                </c:pt>
                <c:pt idx="1073">
                  <c:v>0.26029000000000002</c:v>
                </c:pt>
                <c:pt idx="1074">
                  <c:v>0.25883</c:v>
                </c:pt>
                <c:pt idx="1075">
                  <c:v>0.25738</c:v>
                </c:pt>
                <c:pt idx="1076">
                  <c:v>0.25594</c:v>
                </c:pt>
                <c:pt idx="1077">
                  <c:v>0.25451000000000001</c:v>
                </c:pt>
                <c:pt idx="1078">
                  <c:v>0.25308999999999998</c:v>
                </c:pt>
                <c:pt idx="1079">
                  <c:v>0.25169000000000002</c:v>
                </c:pt>
                <c:pt idx="1080">
                  <c:v>0.25029000000000001</c:v>
                </c:pt>
                <c:pt idx="1081">
                  <c:v>0.24890999999999999</c:v>
                </c:pt>
                <c:pt idx="1082">
                  <c:v>0.24754000000000001</c:v>
                </c:pt>
                <c:pt idx="1083">
                  <c:v>0.24618000000000001</c:v>
                </c:pt>
                <c:pt idx="1084">
                  <c:v>0.24482999999999999</c:v>
                </c:pt>
                <c:pt idx="1085">
                  <c:v>0.24349000000000001</c:v>
                </c:pt>
                <c:pt idx="1086">
                  <c:v>0.24215999999999999</c:v>
                </c:pt>
                <c:pt idx="1087">
                  <c:v>0.24084</c:v>
                </c:pt>
                <c:pt idx="1088">
                  <c:v>0.23954</c:v>
                </c:pt>
                <c:pt idx="1089">
                  <c:v>0.23824000000000001</c:v>
                </c:pt>
                <c:pt idx="1090">
                  <c:v>0.23694999999999999</c:v>
                </c:pt>
                <c:pt idx="1091">
                  <c:v>0.23566999999999999</c:v>
                </c:pt>
                <c:pt idx="1092">
                  <c:v>0.2344</c:v>
                </c:pt>
                <c:pt idx="1093">
                  <c:v>0.23313999999999999</c:v>
                </c:pt>
                <c:pt idx="1094">
                  <c:v>0.23189000000000001</c:v>
                </c:pt>
                <c:pt idx="1095">
                  <c:v>0.23064999999999999</c:v>
                </c:pt>
                <c:pt idx="1096">
                  <c:v>0.22942000000000001</c:v>
                </c:pt>
                <c:pt idx="1097">
                  <c:v>0.22819999999999999</c:v>
                </c:pt>
                <c:pt idx="1098">
                  <c:v>0.23522000000000001</c:v>
                </c:pt>
                <c:pt idx="1099">
                  <c:v>0.28704000000000002</c:v>
                </c:pt>
                <c:pt idx="1100">
                  <c:v>0.28552</c:v>
                </c:pt>
                <c:pt idx="1101">
                  <c:v>0.28399999999999997</c:v>
                </c:pt>
                <c:pt idx="1102">
                  <c:v>0.28249000000000002</c:v>
                </c:pt>
                <c:pt idx="1103">
                  <c:v>0.28100000000000003</c:v>
                </c:pt>
                <c:pt idx="1104">
                  <c:v>0.27950999999999998</c:v>
                </c:pt>
                <c:pt idx="1105">
                  <c:v>0.27803</c:v>
                </c:pt>
                <c:pt idx="1106">
                  <c:v>0.27656999999999998</c:v>
                </c:pt>
                <c:pt idx="1107">
                  <c:v>0.27511000000000002</c:v>
                </c:pt>
                <c:pt idx="1108">
                  <c:v>0.27366000000000001</c:v>
                </c:pt>
                <c:pt idx="1109">
                  <c:v>0.27223000000000003</c:v>
                </c:pt>
                <c:pt idx="1110">
                  <c:v>0.27079999999999999</c:v>
                </c:pt>
                <c:pt idx="1111">
                  <c:v>0.26939000000000002</c:v>
                </c:pt>
                <c:pt idx="1112">
                  <c:v>0.26798</c:v>
                </c:pt>
                <c:pt idx="1113">
                  <c:v>0.26658999999999999</c:v>
                </c:pt>
                <c:pt idx="1114">
                  <c:v>0.26519999999999999</c:v>
                </c:pt>
                <c:pt idx="1115">
                  <c:v>0.26382</c:v>
                </c:pt>
                <c:pt idx="1116">
                  <c:v>0.26246000000000003</c:v>
                </c:pt>
                <c:pt idx="1117">
                  <c:v>0.26108999999999999</c:v>
                </c:pt>
                <c:pt idx="1118">
                  <c:v>0.25974000000000003</c:v>
                </c:pt>
                <c:pt idx="1119">
                  <c:v>0.25839000000000001</c:v>
                </c:pt>
                <c:pt idx="1120">
                  <c:v>0.25705</c:v>
                </c:pt>
                <c:pt idx="1121">
                  <c:v>0.25572</c:v>
                </c:pt>
                <c:pt idx="1122">
                  <c:v>0.25438</c:v>
                </c:pt>
                <c:pt idx="1123">
                  <c:v>0.25306000000000001</c:v>
                </c:pt>
                <c:pt idx="1124">
                  <c:v>0.25174000000000002</c:v>
                </c:pt>
                <c:pt idx="1125">
                  <c:v>0.25041999999999998</c:v>
                </c:pt>
                <c:pt idx="1126">
                  <c:v>0.24911</c:v>
                </c:pt>
                <c:pt idx="1127">
                  <c:v>0.24779999999999999</c:v>
                </c:pt>
                <c:pt idx="1128">
                  <c:v>0.24648999999999999</c:v>
                </c:pt>
                <c:pt idx="1129">
                  <c:v>0.24518999999999999</c:v>
                </c:pt>
                <c:pt idx="1130">
                  <c:v>0.24389</c:v>
                </c:pt>
                <c:pt idx="1131">
                  <c:v>0.24260000000000001</c:v>
                </c:pt>
                <c:pt idx="1132">
                  <c:v>0.24131</c:v>
                </c:pt>
                <c:pt idx="1133">
                  <c:v>0.24002999999999999</c:v>
                </c:pt>
                <c:pt idx="1134">
                  <c:v>0.23874999999999999</c:v>
                </c:pt>
                <c:pt idx="1135">
                  <c:v>0.23748</c:v>
                </c:pt>
                <c:pt idx="1136">
                  <c:v>0.23621</c:v>
                </c:pt>
                <c:pt idx="1137">
                  <c:v>0.23494999999999999</c:v>
                </c:pt>
                <c:pt idx="1138">
                  <c:v>0.23369000000000001</c:v>
                </c:pt>
                <c:pt idx="1139">
                  <c:v>0.23244000000000001</c:v>
                </c:pt>
                <c:pt idx="1140">
                  <c:v>0.23119000000000001</c:v>
                </c:pt>
                <c:pt idx="1141">
                  <c:v>0.22994000000000001</c:v>
                </c:pt>
                <c:pt idx="1142">
                  <c:v>0.22871</c:v>
                </c:pt>
                <c:pt idx="1143">
                  <c:v>0.22747000000000001</c:v>
                </c:pt>
                <c:pt idx="1144">
                  <c:v>0.22624</c:v>
                </c:pt>
                <c:pt idx="1145">
                  <c:v>0.22502</c:v>
                </c:pt>
                <c:pt idx="1146">
                  <c:v>0.2238</c:v>
                </c:pt>
                <c:pt idx="1147">
                  <c:v>0.22259000000000001</c:v>
                </c:pt>
                <c:pt idx="1148">
                  <c:v>0.22137999999999999</c:v>
                </c:pt>
                <c:pt idx="1149">
                  <c:v>0.22017999999999999</c:v>
                </c:pt>
                <c:pt idx="1150">
                  <c:v>0.21898999999999999</c:v>
                </c:pt>
                <c:pt idx="1151">
                  <c:v>0.21779999999999999</c:v>
                </c:pt>
                <c:pt idx="1152">
                  <c:v>0.21661</c:v>
                </c:pt>
                <c:pt idx="1153">
                  <c:v>0.21543000000000001</c:v>
                </c:pt>
                <c:pt idx="1154">
                  <c:v>0.21426000000000001</c:v>
                </c:pt>
                <c:pt idx="1155">
                  <c:v>0.21309</c:v>
                </c:pt>
                <c:pt idx="1156">
                  <c:v>0.21193000000000001</c:v>
                </c:pt>
                <c:pt idx="1157">
                  <c:v>0.28949999999999998</c:v>
                </c:pt>
                <c:pt idx="1158">
                  <c:v>0.28792000000000001</c:v>
                </c:pt>
                <c:pt idx="1159">
                  <c:v>0.28633999999999998</c:v>
                </c:pt>
                <c:pt idx="1160">
                  <c:v>0.28477000000000002</c:v>
                </c:pt>
                <c:pt idx="1161">
                  <c:v>0.28321000000000002</c:v>
                </c:pt>
                <c:pt idx="1162">
                  <c:v>0.28166000000000002</c:v>
                </c:pt>
                <c:pt idx="1163">
                  <c:v>0.28011000000000003</c:v>
                </c:pt>
                <c:pt idx="1164">
                  <c:v>0.27855999999999997</c:v>
                </c:pt>
                <c:pt idx="1165">
                  <c:v>0.27701999999999999</c:v>
                </c:pt>
                <c:pt idx="1166">
                  <c:v>0.27549000000000001</c:v>
                </c:pt>
                <c:pt idx="1167">
                  <c:v>0.27395999999999998</c:v>
                </c:pt>
                <c:pt idx="1168">
                  <c:v>0.27244000000000002</c:v>
                </c:pt>
                <c:pt idx="1169">
                  <c:v>0.27091999999999999</c:v>
                </c:pt>
                <c:pt idx="1170">
                  <c:v>0.26939999999999997</c:v>
                </c:pt>
                <c:pt idx="1171">
                  <c:v>0.26789000000000002</c:v>
                </c:pt>
                <c:pt idx="1172">
                  <c:v>0.26638000000000001</c:v>
                </c:pt>
                <c:pt idx="1173">
                  <c:v>0.26488</c:v>
                </c:pt>
                <c:pt idx="1174">
                  <c:v>0.26338</c:v>
                </c:pt>
                <c:pt idx="1175">
                  <c:v>0.26188</c:v>
                </c:pt>
                <c:pt idx="1176">
                  <c:v>0.26039000000000001</c:v>
                </c:pt>
                <c:pt idx="1177">
                  <c:v>0.25890999999999997</c:v>
                </c:pt>
                <c:pt idx="1178">
                  <c:v>0.25742999999999999</c:v>
                </c:pt>
                <c:pt idx="1179">
                  <c:v>0.25595000000000001</c:v>
                </c:pt>
                <c:pt idx="1180">
                  <c:v>0.25447999999999998</c:v>
                </c:pt>
                <c:pt idx="1181">
                  <c:v>0.25301000000000001</c:v>
                </c:pt>
                <c:pt idx="1182">
                  <c:v>0.25155</c:v>
                </c:pt>
                <c:pt idx="1183">
                  <c:v>0.25009999999999999</c:v>
                </c:pt>
                <c:pt idx="1184">
                  <c:v>0.3054</c:v>
                </c:pt>
                <c:pt idx="1185">
                  <c:v>0.30517</c:v>
                </c:pt>
                <c:pt idx="1186">
                  <c:v>0.30338999999999999</c:v>
                </c:pt>
                <c:pt idx="1187">
                  <c:v>0.30163000000000001</c:v>
                </c:pt>
                <c:pt idx="1188">
                  <c:v>0.29987000000000003</c:v>
                </c:pt>
                <c:pt idx="1189">
                  <c:v>0.29812</c:v>
                </c:pt>
                <c:pt idx="1190">
                  <c:v>0.29637000000000002</c:v>
                </c:pt>
                <c:pt idx="1191">
                  <c:v>0.29464000000000001</c:v>
                </c:pt>
                <c:pt idx="1192">
                  <c:v>0.29292000000000001</c:v>
                </c:pt>
                <c:pt idx="1193">
                  <c:v>0.29120000000000001</c:v>
                </c:pt>
                <c:pt idx="1194">
                  <c:v>0.28949000000000003</c:v>
                </c:pt>
                <c:pt idx="1195">
                  <c:v>0.28777999999999998</c:v>
                </c:pt>
                <c:pt idx="1196">
                  <c:v>0.28609000000000001</c:v>
                </c:pt>
                <c:pt idx="1197">
                  <c:v>0.28439999999999999</c:v>
                </c:pt>
                <c:pt idx="1198">
                  <c:v>0.28272000000000003</c:v>
                </c:pt>
                <c:pt idx="1199">
                  <c:v>0.28105000000000002</c:v>
                </c:pt>
                <c:pt idx="1200">
                  <c:v>0.27938000000000002</c:v>
                </c:pt>
                <c:pt idx="1201">
                  <c:v>0.27772000000000002</c:v>
                </c:pt>
                <c:pt idx="1202">
                  <c:v>0.27607999999999999</c:v>
                </c:pt>
                <c:pt idx="1203">
                  <c:v>0.27443000000000001</c:v>
                </c:pt>
                <c:pt idx="1204">
                  <c:v>0.27279999999999999</c:v>
                </c:pt>
                <c:pt idx="1205">
                  <c:v>0.27117000000000002</c:v>
                </c:pt>
                <c:pt idx="1206">
                  <c:v>0.26955000000000001</c:v>
                </c:pt>
                <c:pt idx="1207">
                  <c:v>0.26794000000000001</c:v>
                </c:pt>
                <c:pt idx="1208">
                  <c:v>0.26634000000000002</c:v>
                </c:pt>
                <c:pt idx="1209">
                  <c:v>0.26473999999999998</c:v>
                </c:pt>
                <c:pt idx="1210">
                  <c:v>0.26315</c:v>
                </c:pt>
                <c:pt idx="1211">
                  <c:v>0.26157000000000002</c:v>
                </c:pt>
                <c:pt idx="1212">
                  <c:v>0.25999</c:v>
                </c:pt>
                <c:pt idx="1213">
                  <c:v>0.25841999999999998</c:v>
                </c:pt>
                <c:pt idx="1214">
                  <c:v>0.25685999999999998</c:v>
                </c:pt>
                <c:pt idx="1215">
                  <c:v>0.25530000000000003</c:v>
                </c:pt>
                <c:pt idx="1216">
                  <c:v>0.25374999999999998</c:v>
                </c:pt>
                <c:pt idx="1217">
                  <c:v>0.25219999999999998</c:v>
                </c:pt>
                <c:pt idx="1218">
                  <c:v>0.25065999999999999</c:v>
                </c:pt>
                <c:pt idx="1219">
                  <c:v>0.24912999999999999</c:v>
                </c:pt>
                <c:pt idx="1220">
                  <c:v>0.24759999999999999</c:v>
                </c:pt>
                <c:pt idx="1221">
                  <c:v>0.24607999999999999</c:v>
                </c:pt>
                <c:pt idx="1222">
                  <c:v>0.24456</c:v>
                </c:pt>
                <c:pt idx="1223">
                  <c:v>0.24304999999999999</c:v>
                </c:pt>
                <c:pt idx="1224">
                  <c:v>0.24154</c:v>
                </c:pt>
                <c:pt idx="1225">
                  <c:v>0.24004</c:v>
                </c:pt>
                <c:pt idx="1226">
                  <c:v>0.23855000000000001</c:v>
                </c:pt>
                <c:pt idx="1227">
                  <c:v>0.23705999999999999</c:v>
                </c:pt>
                <c:pt idx="1228">
                  <c:v>0.23557</c:v>
                </c:pt>
                <c:pt idx="1229">
                  <c:v>0.23408999999999999</c:v>
                </c:pt>
                <c:pt idx="1230">
                  <c:v>0.23261999999999999</c:v>
                </c:pt>
                <c:pt idx="1231">
                  <c:v>0.23114999999999999</c:v>
                </c:pt>
                <c:pt idx="1232">
                  <c:v>0.22968</c:v>
                </c:pt>
                <c:pt idx="1233">
                  <c:v>0.22822000000000001</c:v>
                </c:pt>
                <c:pt idx="1234">
                  <c:v>0.22677</c:v>
                </c:pt>
                <c:pt idx="1235">
                  <c:v>0.22531999999999999</c:v>
                </c:pt>
                <c:pt idx="1236">
                  <c:v>0.22388</c:v>
                </c:pt>
                <c:pt idx="1237">
                  <c:v>0.22244</c:v>
                </c:pt>
                <c:pt idx="1238">
                  <c:v>0.22101000000000001</c:v>
                </c:pt>
                <c:pt idx="1239">
                  <c:v>0.21959000000000001</c:v>
                </c:pt>
                <c:pt idx="1240">
                  <c:v>0.21817</c:v>
                </c:pt>
                <c:pt idx="1241">
                  <c:v>0.21675</c:v>
                </c:pt>
                <c:pt idx="1242">
                  <c:v>0.21534</c:v>
                </c:pt>
                <c:pt idx="1243">
                  <c:v>0.21393999999999999</c:v>
                </c:pt>
                <c:pt idx="1244">
                  <c:v>0.21254000000000001</c:v>
                </c:pt>
                <c:pt idx="1245">
                  <c:v>0.21113999999999999</c:v>
                </c:pt>
                <c:pt idx="1246">
                  <c:v>0.20976</c:v>
                </c:pt>
                <c:pt idx="1247">
                  <c:v>0.20837</c:v>
                </c:pt>
                <c:pt idx="1248">
                  <c:v>0.20699000000000001</c:v>
                </c:pt>
                <c:pt idx="1249">
                  <c:v>0.20562</c:v>
                </c:pt>
                <c:pt idx="1250">
                  <c:v>0.20426</c:v>
                </c:pt>
                <c:pt idx="1251">
                  <c:v>0.2029</c:v>
                </c:pt>
                <c:pt idx="1252">
                  <c:v>0.20154</c:v>
                </c:pt>
                <c:pt idx="1253">
                  <c:v>0.20019999999999999</c:v>
                </c:pt>
                <c:pt idx="1254">
                  <c:v>0.19885</c:v>
                </c:pt>
                <c:pt idx="1255">
                  <c:v>0.19752</c:v>
                </c:pt>
                <c:pt idx="1256">
                  <c:v>0.19619</c:v>
                </c:pt>
                <c:pt idx="1257">
                  <c:v>0.19486000000000001</c:v>
                </c:pt>
                <c:pt idx="1258">
                  <c:v>0.19353999999999999</c:v>
                </c:pt>
                <c:pt idx="1259">
                  <c:v>0.19223000000000001</c:v>
                </c:pt>
                <c:pt idx="1260">
                  <c:v>0.19092000000000001</c:v>
                </c:pt>
                <c:pt idx="1261">
                  <c:v>0.18961</c:v>
                </c:pt>
                <c:pt idx="1262">
                  <c:v>0.18831999999999999</c:v>
                </c:pt>
                <c:pt idx="1263">
                  <c:v>0.18701999999999999</c:v>
                </c:pt>
                <c:pt idx="1264">
                  <c:v>0.18573999999999999</c:v>
                </c:pt>
                <c:pt idx="1265">
                  <c:v>0.18446000000000001</c:v>
                </c:pt>
                <c:pt idx="1266">
                  <c:v>0.18318000000000001</c:v>
                </c:pt>
                <c:pt idx="1267">
                  <c:v>0.18190999999999999</c:v>
                </c:pt>
                <c:pt idx="1268">
                  <c:v>0.18064</c:v>
                </c:pt>
                <c:pt idx="1269">
                  <c:v>0.17938000000000001</c:v>
                </c:pt>
                <c:pt idx="1270">
                  <c:v>0.17813000000000001</c:v>
                </c:pt>
                <c:pt idx="1271">
                  <c:v>0.17688000000000001</c:v>
                </c:pt>
                <c:pt idx="1272">
                  <c:v>0.17563999999999999</c:v>
                </c:pt>
                <c:pt idx="1273">
                  <c:v>0.1744</c:v>
                </c:pt>
                <c:pt idx="1274">
                  <c:v>0.17316999999999999</c:v>
                </c:pt>
                <c:pt idx="1275">
                  <c:v>0.17194000000000001</c:v>
                </c:pt>
                <c:pt idx="1276">
                  <c:v>0.17072999999999999</c:v>
                </c:pt>
                <c:pt idx="1277">
                  <c:v>0.16950999999999999</c:v>
                </c:pt>
                <c:pt idx="1278">
                  <c:v>0.16830999999999999</c:v>
                </c:pt>
                <c:pt idx="1279">
                  <c:v>0.16711000000000001</c:v>
                </c:pt>
                <c:pt idx="1280">
                  <c:v>0.16591</c:v>
                </c:pt>
                <c:pt idx="1281">
                  <c:v>0.16472000000000001</c:v>
                </c:pt>
                <c:pt idx="1282">
                  <c:v>0.16353999999999999</c:v>
                </c:pt>
                <c:pt idx="1283">
                  <c:v>0.16236</c:v>
                </c:pt>
                <c:pt idx="1284">
                  <c:v>0.18498000000000001</c:v>
                </c:pt>
                <c:pt idx="1285">
                  <c:v>0.18364</c:v>
                </c:pt>
                <c:pt idx="1286">
                  <c:v>0.18231</c:v>
                </c:pt>
                <c:pt idx="1287">
                  <c:v>0.18098</c:v>
                </c:pt>
                <c:pt idx="1288">
                  <c:v>0.17965999999999999</c:v>
                </c:pt>
                <c:pt idx="1289">
                  <c:v>0.17835000000000001</c:v>
                </c:pt>
                <c:pt idx="1290">
                  <c:v>0.17704</c:v>
                </c:pt>
                <c:pt idx="1291">
                  <c:v>0.17574000000000001</c:v>
                </c:pt>
                <c:pt idx="1292">
                  <c:v>0.17444999999999999</c:v>
                </c:pt>
                <c:pt idx="1293">
                  <c:v>0.17316000000000001</c:v>
                </c:pt>
                <c:pt idx="1294">
                  <c:v>0.17188000000000001</c:v>
                </c:pt>
                <c:pt idx="1295">
                  <c:v>0.17061000000000001</c:v>
                </c:pt>
                <c:pt idx="1296">
                  <c:v>0.16935</c:v>
                </c:pt>
                <c:pt idx="1297">
                  <c:v>0.16808999999999999</c:v>
                </c:pt>
                <c:pt idx="1298">
                  <c:v>0.16683999999999999</c:v>
                </c:pt>
                <c:pt idx="1299">
                  <c:v>0.16558999999999999</c:v>
                </c:pt>
                <c:pt idx="1300">
                  <c:v>0.16436000000000001</c:v>
                </c:pt>
                <c:pt idx="1301">
                  <c:v>0.16313</c:v>
                </c:pt>
                <c:pt idx="1302">
                  <c:v>0.16191</c:v>
                </c:pt>
                <c:pt idx="1303">
                  <c:v>0.16069</c:v>
                </c:pt>
                <c:pt idx="1304">
                  <c:v>0.15948999999999999</c:v>
                </c:pt>
                <c:pt idx="1305">
                  <c:v>0.15828999999999999</c:v>
                </c:pt>
                <c:pt idx="1306">
                  <c:v>0.15709999999999999</c:v>
                </c:pt>
                <c:pt idx="1307">
                  <c:v>0.15592</c:v>
                </c:pt>
                <c:pt idx="1308">
                  <c:v>0.15473999999999999</c:v>
                </c:pt>
                <c:pt idx="1309">
                  <c:v>0.15357000000000001</c:v>
                </c:pt>
                <c:pt idx="1310">
                  <c:v>0.15240999999999999</c:v>
                </c:pt>
                <c:pt idx="1311">
                  <c:v>0.15126000000000001</c:v>
                </c:pt>
                <c:pt idx="1312">
                  <c:v>0.15010999999999999</c:v>
                </c:pt>
                <c:pt idx="1313">
                  <c:v>0.14896999999999999</c:v>
                </c:pt>
                <c:pt idx="1314">
                  <c:v>0.14784</c:v>
                </c:pt>
                <c:pt idx="1315">
                  <c:v>0.14671000000000001</c:v>
                </c:pt>
                <c:pt idx="1316">
                  <c:v>0.14560000000000001</c:v>
                </c:pt>
                <c:pt idx="1317">
                  <c:v>0.14449000000000001</c:v>
                </c:pt>
                <c:pt idx="1318">
                  <c:v>0.14338999999999999</c:v>
                </c:pt>
                <c:pt idx="1319">
                  <c:v>0.14230000000000001</c:v>
                </c:pt>
                <c:pt idx="1320">
                  <c:v>0.14121</c:v>
                </c:pt>
                <c:pt idx="1321">
                  <c:v>0.14013999999999999</c:v>
                </c:pt>
                <c:pt idx="1322">
                  <c:v>0.13908000000000001</c:v>
                </c:pt>
                <c:pt idx="1323">
                  <c:v>0.13802</c:v>
                </c:pt>
                <c:pt idx="1324">
                  <c:v>0.13697000000000001</c:v>
                </c:pt>
                <c:pt idx="1325">
                  <c:v>0.13594000000000001</c:v>
                </c:pt>
                <c:pt idx="1326">
                  <c:v>0.13491</c:v>
                </c:pt>
                <c:pt idx="1327">
                  <c:v>0.13389000000000001</c:v>
                </c:pt>
                <c:pt idx="1328">
                  <c:v>0.13288</c:v>
                </c:pt>
                <c:pt idx="1329">
                  <c:v>0.13186999999999999</c:v>
                </c:pt>
                <c:pt idx="1330">
                  <c:v>0.13088</c:v>
                </c:pt>
                <c:pt idx="1331">
                  <c:v>0.12989000000000001</c:v>
                </c:pt>
                <c:pt idx="1332">
                  <c:v>0.12891</c:v>
                </c:pt>
                <c:pt idx="1333">
                  <c:v>0.12792999999999999</c:v>
                </c:pt>
                <c:pt idx="1334">
                  <c:v>0.12695999999999999</c:v>
                </c:pt>
                <c:pt idx="1335">
                  <c:v>0.12601000000000001</c:v>
                </c:pt>
                <c:pt idx="1336">
                  <c:v>0.12504999999999999</c:v>
                </c:pt>
                <c:pt idx="1337">
                  <c:v>0.12411</c:v>
                </c:pt>
                <c:pt idx="1338">
                  <c:v>0.12317</c:v>
                </c:pt>
                <c:pt idx="1339">
                  <c:v>0.12224</c:v>
                </c:pt>
                <c:pt idx="1340">
                  <c:v>0.12131</c:v>
                </c:pt>
                <c:pt idx="1341">
                  <c:v>0.12039999999999999</c:v>
                </c:pt>
                <c:pt idx="1342">
                  <c:v>0.11949</c:v>
                </c:pt>
                <c:pt idx="1343">
                  <c:v>0.11858</c:v>
                </c:pt>
                <c:pt idx="1344">
                  <c:v>0.11769</c:v>
                </c:pt>
                <c:pt idx="1345">
                  <c:v>0.1168</c:v>
                </c:pt>
                <c:pt idx="1346">
                  <c:v>0.11591</c:v>
                </c:pt>
                <c:pt idx="1347">
                  <c:v>0.11504</c:v>
                </c:pt>
                <c:pt idx="1348">
                  <c:v>0.11416999999999999</c:v>
                </c:pt>
                <c:pt idx="1349">
                  <c:v>0.11330999999999999</c:v>
                </c:pt>
                <c:pt idx="1350">
                  <c:v>0.11246</c:v>
                </c:pt>
                <c:pt idx="1351">
                  <c:v>0.11162</c:v>
                </c:pt>
                <c:pt idx="1352">
                  <c:v>0.11078</c:v>
                </c:pt>
                <c:pt idx="1353">
                  <c:v>0.10996</c:v>
                </c:pt>
                <c:pt idx="1354">
                  <c:v>0.10914</c:v>
                </c:pt>
                <c:pt idx="1355">
                  <c:v>0.10833</c:v>
                </c:pt>
                <c:pt idx="1356">
                  <c:v>0.10752</c:v>
                </c:pt>
                <c:pt idx="1357">
                  <c:v>0.10673000000000001</c:v>
                </c:pt>
                <c:pt idx="1358">
                  <c:v>0.10594000000000001</c:v>
                </c:pt>
                <c:pt idx="1359">
                  <c:v>0.10517</c:v>
                </c:pt>
                <c:pt idx="1360">
                  <c:v>0.10440000000000001</c:v>
                </c:pt>
                <c:pt idx="1361">
                  <c:v>0.25536999999999999</c:v>
                </c:pt>
                <c:pt idx="1362">
                  <c:v>0.25352999999999998</c:v>
                </c:pt>
                <c:pt idx="1363">
                  <c:v>0.25170999999999999</c:v>
                </c:pt>
                <c:pt idx="1364">
                  <c:v>0.24992</c:v>
                </c:pt>
                <c:pt idx="1365">
                  <c:v>0.27323999999999998</c:v>
                </c:pt>
                <c:pt idx="1366">
                  <c:v>0.34744000000000003</c:v>
                </c:pt>
                <c:pt idx="1367">
                  <c:v>0.47738000000000003</c:v>
                </c:pt>
                <c:pt idx="1368">
                  <c:v>0.47402</c:v>
                </c:pt>
                <c:pt idx="1369">
                  <c:v>0.47070000000000001</c:v>
                </c:pt>
                <c:pt idx="1370">
                  <c:v>0.46740999999999999</c:v>
                </c:pt>
                <c:pt idx="1371">
                  <c:v>0.46415000000000001</c:v>
                </c:pt>
                <c:pt idx="1372">
                  <c:v>0.46093000000000001</c:v>
                </c:pt>
                <c:pt idx="1373">
                  <c:v>0.45773000000000003</c:v>
                </c:pt>
                <c:pt idx="1374">
                  <c:v>0.45456000000000002</c:v>
                </c:pt>
                <c:pt idx="1375">
                  <c:v>0.45141999999999999</c:v>
                </c:pt>
                <c:pt idx="1376">
                  <c:v>0.44830999999999999</c:v>
                </c:pt>
                <c:pt idx="1377">
                  <c:v>0.44522</c:v>
                </c:pt>
                <c:pt idx="1378">
                  <c:v>0.44216</c:v>
                </c:pt>
                <c:pt idx="1379">
                  <c:v>0.43912000000000001</c:v>
                </c:pt>
                <c:pt idx="1380">
                  <c:v>0.43611</c:v>
                </c:pt>
                <c:pt idx="1381">
                  <c:v>0.43312</c:v>
                </c:pt>
                <c:pt idx="1382">
                  <c:v>0.43014000000000002</c:v>
                </c:pt>
                <c:pt idx="1383">
                  <c:v>0.42720000000000002</c:v>
                </c:pt>
                <c:pt idx="1384">
                  <c:v>0.42426999999999998</c:v>
                </c:pt>
                <c:pt idx="1385">
                  <c:v>0.42136000000000001</c:v>
                </c:pt>
                <c:pt idx="1386">
                  <c:v>0.41848000000000002</c:v>
                </c:pt>
                <c:pt idx="1387">
                  <c:v>0.41561999999999999</c:v>
                </c:pt>
                <c:pt idx="1388">
                  <c:v>0.41278999999999999</c:v>
                </c:pt>
                <c:pt idx="1389">
                  <c:v>0.40998000000000001</c:v>
                </c:pt>
                <c:pt idx="1390">
                  <c:v>0.40719</c:v>
                </c:pt>
                <c:pt idx="1391">
                  <c:v>0.40444000000000002</c:v>
                </c:pt>
                <c:pt idx="1392">
                  <c:v>0.4017</c:v>
                </c:pt>
                <c:pt idx="1393">
                  <c:v>0.39899000000000001</c:v>
                </c:pt>
                <c:pt idx="1394">
                  <c:v>0.39631</c:v>
                </c:pt>
                <c:pt idx="1395">
                  <c:v>0.39365</c:v>
                </c:pt>
                <c:pt idx="1396">
                  <c:v>0.39101000000000002</c:v>
                </c:pt>
                <c:pt idx="1397">
                  <c:v>0.38840000000000002</c:v>
                </c:pt>
                <c:pt idx="1398">
                  <c:v>0.38579999999999998</c:v>
                </c:pt>
                <c:pt idx="1399">
                  <c:v>0.38323000000000002</c:v>
                </c:pt>
                <c:pt idx="1400">
                  <c:v>0.38067000000000001</c:v>
                </c:pt>
                <c:pt idx="1401">
                  <c:v>0.37813999999999998</c:v>
                </c:pt>
                <c:pt idx="1402">
                  <c:v>0.37562000000000001</c:v>
                </c:pt>
                <c:pt idx="1403">
                  <c:v>0.37313000000000002</c:v>
                </c:pt>
                <c:pt idx="1404">
                  <c:v>0.37064999999999998</c:v>
                </c:pt>
                <c:pt idx="1405">
                  <c:v>0.36819000000000002</c:v>
                </c:pt>
                <c:pt idx="1406">
                  <c:v>0.36574000000000001</c:v>
                </c:pt>
                <c:pt idx="1407">
                  <c:v>0.36331999999999998</c:v>
                </c:pt>
                <c:pt idx="1408">
                  <c:v>0.36092000000000002</c:v>
                </c:pt>
                <c:pt idx="1409">
                  <c:v>0.35854000000000003</c:v>
                </c:pt>
                <c:pt idx="1410">
                  <c:v>0.35618</c:v>
                </c:pt>
                <c:pt idx="1411">
                  <c:v>0.35383999999999999</c:v>
                </c:pt>
                <c:pt idx="1412">
                  <c:v>0.35152</c:v>
                </c:pt>
                <c:pt idx="1413">
                  <c:v>0.34922999999999998</c:v>
                </c:pt>
                <c:pt idx="1414">
                  <c:v>0.34695999999999999</c:v>
                </c:pt>
                <c:pt idx="1415">
                  <c:v>0.34470000000000001</c:v>
                </c:pt>
                <c:pt idx="1416">
                  <c:v>0.34247</c:v>
                </c:pt>
                <c:pt idx="1417">
                  <c:v>0.34026000000000001</c:v>
                </c:pt>
                <c:pt idx="1418">
                  <c:v>0.33806999999999998</c:v>
                </c:pt>
                <c:pt idx="1419">
                  <c:v>0.33590999999999999</c:v>
                </c:pt>
                <c:pt idx="1420">
                  <c:v>0.33376</c:v>
                </c:pt>
                <c:pt idx="1421">
                  <c:v>0.33162999999999998</c:v>
                </c:pt>
                <c:pt idx="1422">
                  <c:v>0.32951999999999998</c:v>
                </c:pt>
                <c:pt idx="1423">
                  <c:v>0.32743</c:v>
                </c:pt>
                <c:pt idx="1424">
                  <c:v>0.32535999999999998</c:v>
                </c:pt>
                <c:pt idx="1425">
                  <c:v>0.32329999999999998</c:v>
                </c:pt>
                <c:pt idx="1426">
                  <c:v>0.32127</c:v>
                </c:pt>
                <c:pt idx="1427">
                  <c:v>0.31924999999999998</c:v>
                </c:pt>
                <c:pt idx="1428">
                  <c:v>0.31724999999999998</c:v>
                </c:pt>
                <c:pt idx="1429">
                  <c:v>0.31526999999999999</c:v>
                </c:pt>
                <c:pt idx="1430">
                  <c:v>0.31330999999999998</c:v>
                </c:pt>
                <c:pt idx="1431">
                  <c:v>0.31136999999999998</c:v>
                </c:pt>
                <c:pt idx="1432">
                  <c:v>0.30943999999999999</c:v>
                </c:pt>
                <c:pt idx="1433">
                  <c:v>0.30753000000000003</c:v>
                </c:pt>
                <c:pt idx="1434">
                  <c:v>0.30564000000000002</c:v>
                </c:pt>
                <c:pt idx="1435">
                  <c:v>0.30376999999999998</c:v>
                </c:pt>
                <c:pt idx="1436">
                  <c:v>0.30192000000000002</c:v>
                </c:pt>
                <c:pt idx="1437">
                  <c:v>0.30008000000000001</c:v>
                </c:pt>
                <c:pt idx="1438">
                  <c:v>0.29826999999999998</c:v>
                </c:pt>
                <c:pt idx="1439">
                  <c:v>0.29647000000000001</c:v>
                </c:pt>
                <c:pt idx="1440">
                  <c:v>0.29468</c:v>
                </c:pt>
                <c:pt idx="1441">
                  <c:v>0.29291</c:v>
                </c:pt>
                <c:pt idx="1442">
                  <c:v>0.29115999999999997</c:v>
                </c:pt>
                <c:pt idx="1443">
                  <c:v>0.35948000000000002</c:v>
                </c:pt>
                <c:pt idx="1444">
                  <c:v>0.35733999999999999</c:v>
                </c:pt>
                <c:pt idx="1445">
                  <c:v>0.35522999999999999</c:v>
                </c:pt>
                <c:pt idx="1446">
                  <c:v>0.35314000000000001</c:v>
                </c:pt>
                <c:pt idx="1447">
                  <c:v>0.35106999999999999</c:v>
                </c:pt>
                <c:pt idx="1448">
                  <c:v>0.34902</c:v>
                </c:pt>
                <c:pt idx="1449">
                  <c:v>0.34699000000000002</c:v>
                </c:pt>
                <c:pt idx="1450">
                  <c:v>0.34499000000000002</c:v>
                </c:pt>
                <c:pt idx="1451">
                  <c:v>0.34300999999999998</c:v>
                </c:pt>
                <c:pt idx="1452">
                  <c:v>0.34122999999999998</c:v>
                </c:pt>
                <c:pt idx="1453">
                  <c:v>0.34608</c:v>
                </c:pt>
                <c:pt idx="1454">
                  <c:v>0.35093000000000002</c:v>
                </c:pt>
                <c:pt idx="1455">
                  <c:v>0.35413</c:v>
                </c:pt>
                <c:pt idx="1456">
                  <c:v>0.35215000000000002</c:v>
                </c:pt>
                <c:pt idx="1457">
                  <c:v>0.35016999999999998</c:v>
                </c:pt>
                <c:pt idx="1458">
                  <c:v>0.34821999999999997</c:v>
                </c:pt>
                <c:pt idx="1459">
                  <c:v>0.34627999999999998</c:v>
                </c:pt>
                <c:pt idx="1460">
                  <c:v>0.34436</c:v>
                </c:pt>
                <c:pt idx="1461">
                  <c:v>0.34244000000000002</c:v>
                </c:pt>
                <c:pt idx="1462">
                  <c:v>0.34054000000000001</c:v>
                </c:pt>
                <c:pt idx="1463">
                  <c:v>0.33865000000000001</c:v>
                </c:pt>
                <c:pt idx="1464">
                  <c:v>0.35097</c:v>
                </c:pt>
                <c:pt idx="1465">
                  <c:v>0.37897999999999998</c:v>
                </c:pt>
                <c:pt idx="1466">
                  <c:v>0.37686999999999998</c:v>
                </c:pt>
                <c:pt idx="1467">
                  <c:v>0.45073999999999997</c:v>
                </c:pt>
                <c:pt idx="1468">
                  <c:v>0.47110999999999997</c:v>
                </c:pt>
                <c:pt idx="1469">
                  <c:v>0.46849000000000002</c:v>
                </c:pt>
                <c:pt idx="1470">
                  <c:v>0.46589000000000003</c:v>
                </c:pt>
                <c:pt idx="1471">
                  <c:v>0.46331</c:v>
                </c:pt>
                <c:pt idx="1472">
                  <c:v>0.46074999999999999</c:v>
                </c:pt>
                <c:pt idx="1473">
                  <c:v>0.4582</c:v>
                </c:pt>
                <c:pt idx="1474">
                  <c:v>0.45568999999999998</c:v>
                </c:pt>
                <c:pt idx="1475">
                  <c:v>0.45318999999999998</c:v>
                </c:pt>
                <c:pt idx="1476">
                  <c:v>0.45071</c:v>
                </c:pt>
                <c:pt idx="1477">
                  <c:v>0.44824999999999998</c:v>
                </c:pt>
                <c:pt idx="1478">
                  <c:v>0.44580999999999998</c:v>
                </c:pt>
                <c:pt idx="1479">
                  <c:v>0.44339000000000001</c:v>
                </c:pt>
                <c:pt idx="1480">
                  <c:v>0.44097999999999998</c:v>
                </c:pt>
                <c:pt idx="1481">
                  <c:v>0.43858999999999998</c:v>
                </c:pt>
                <c:pt idx="1482">
                  <c:v>0.43622</c:v>
                </c:pt>
                <c:pt idx="1483">
                  <c:v>0.43385000000000001</c:v>
                </c:pt>
                <c:pt idx="1484">
                  <c:v>0.43149999999999999</c:v>
                </c:pt>
                <c:pt idx="1485">
                  <c:v>0.42915999999999999</c:v>
                </c:pt>
                <c:pt idx="1486">
                  <c:v>0.42684</c:v>
                </c:pt>
                <c:pt idx="1487">
                  <c:v>0.42452000000000001</c:v>
                </c:pt>
                <c:pt idx="1488">
                  <c:v>0.42221999999999998</c:v>
                </c:pt>
                <c:pt idx="1489">
                  <c:v>0.41993999999999998</c:v>
                </c:pt>
                <c:pt idx="1490">
                  <c:v>0.41765999999999998</c:v>
                </c:pt>
                <c:pt idx="1491">
                  <c:v>0.41541</c:v>
                </c:pt>
                <c:pt idx="1492">
                  <c:v>0.41316000000000003</c:v>
                </c:pt>
                <c:pt idx="1493">
                  <c:v>0.41093000000000002</c:v>
                </c:pt>
                <c:pt idx="1494">
                  <c:v>0.40872000000000003</c:v>
                </c:pt>
                <c:pt idx="1495">
                  <c:v>0.40651999999999999</c:v>
                </c:pt>
                <c:pt idx="1496">
                  <c:v>0.40433000000000002</c:v>
                </c:pt>
                <c:pt idx="1497">
                  <c:v>0.40216000000000002</c:v>
                </c:pt>
                <c:pt idx="1498">
                  <c:v>0.4</c:v>
                </c:pt>
                <c:pt idx="1499">
                  <c:v>0.39784999999999998</c:v>
                </c:pt>
                <c:pt idx="1500">
                  <c:v>0.39571000000000001</c:v>
                </c:pt>
                <c:pt idx="1501">
                  <c:v>0.39359</c:v>
                </c:pt>
                <c:pt idx="1502">
                  <c:v>0.39146999999999998</c:v>
                </c:pt>
                <c:pt idx="1503">
                  <c:v>0.38935999999999998</c:v>
                </c:pt>
                <c:pt idx="1504">
                  <c:v>0.38727</c:v>
                </c:pt>
                <c:pt idx="1505">
                  <c:v>0.38518000000000002</c:v>
                </c:pt>
                <c:pt idx="1506">
                  <c:v>0.38311000000000001</c:v>
                </c:pt>
                <c:pt idx="1507">
                  <c:v>0.38103999999999999</c:v>
                </c:pt>
                <c:pt idx="1508">
                  <c:v>0.37898999999999999</c:v>
                </c:pt>
                <c:pt idx="1509">
                  <c:v>0.38555</c:v>
                </c:pt>
                <c:pt idx="1510">
                  <c:v>0.38346999999999998</c:v>
                </c:pt>
                <c:pt idx="1511">
                  <c:v>0.38141000000000003</c:v>
                </c:pt>
                <c:pt idx="1512">
                  <c:v>0.37935999999999998</c:v>
                </c:pt>
                <c:pt idx="1513">
                  <c:v>0.37733</c:v>
                </c:pt>
                <c:pt idx="1514">
                  <c:v>0.37530999999999998</c:v>
                </c:pt>
                <c:pt idx="1515">
                  <c:v>0.37329000000000001</c:v>
                </c:pt>
                <c:pt idx="1516">
                  <c:v>0.37129000000000001</c:v>
                </c:pt>
                <c:pt idx="1517">
                  <c:v>0.36930000000000002</c:v>
                </c:pt>
                <c:pt idx="1518">
                  <c:v>0.36731000000000003</c:v>
                </c:pt>
                <c:pt idx="1519">
                  <c:v>0.36532999999999999</c:v>
                </c:pt>
                <c:pt idx="1520">
                  <c:v>0.36336000000000002</c:v>
                </c:pt>
                <c:pt idx="1521">
                  <c:v>0.36166999999999999</c:v>
                </c:pt>
                <c:pt idx="1522">
                  <c:v>0.36235000000000001</c:v>
                </c:pt>
                <c:pt idx="1523">
                  <c:v>0.36037999999999998</c:v>
                </c:pt>
                <c:pt idx="1524">
                  <c:v>0.37179000000000001</c:v>
                </c:pt>
                <c:pt idx="1525">
                  <c:v>0.36975000000000002</c:v>
                </c:pt>
                <c:pt idx="1526">
                  <c:v>0.37071999999999999</c:v>
                </c:pt>
                <c:pt idx="1527">
                  <c:v>0.37719000000000003</c:v>
                </c:pt>
                <c:pt idx="1528">
                  <c:v>0.37509999999999999</c:v>
                </c:pt>
                <c:pt idx="1529">
                  <c:v>0.37302000000000002</c:v>
                </c:pt>
                <c:pt idx="1530">
                  <c:v>0.37093999999999999</c:v>
                </c:pt>
                <c:pt idx="1531">
                  <c:v>0.36886999999999998</c:v>
                </c:pt>
                <c:pt idx="1532">
                  <c:v>0.36681000000000002</c:v>
                </c:pt>
                <c:pt idx="1533">
                  <c:v>0.36475999999999997</c:v>
                </c:pt>
                <c:pt idx="1534">
                  <c:v>0.36271999999999999</c:v>
                </c:pt>
                <c:pt idx="1535">
                  <c:v>0.36069000000000001</c:v>
                </c:pt>
                <c:pt idx="1536">
                  <c:v>0.35868</c:v>
                </c:pt>
                <c:pt idx="1537">
                  <c:v>0.35666999999999999</c:v>
                </c:pt>
                <c:pt idx="1538">
                  <c:v>0.35466999999999999</c:v>
                </c:pt>
                <c:pt idx="1539">
                  <c:v>0.35269</c:v>
                </c:pt>
                <c:pt idx="1540">
                  <c:v>0.35071000000000002</c:v>
                </c:pt>
                <c:pt idx="1541">
                  <c:v>0.34875</c:v>
                </c:pt>
                <c:pt idx="1542">
                  <c:v>0.34678999999999999</c:v>
                </c:pt>
                <c:pt idx="1543">
                  <c:v>0.34483999999999998</c:v>
                </c:pt>
                <c:pt idx="1544">
                  <c:v>0.34289999999999998</c:v>
                </c:pt>
                <c:pt idx="1545">
                  <c:v>0.34095999999999999</c:v>
                </c:pt>
                <c:pt idx="1546">
                  <c:v>0.33903</c:v>
                </c:pt>
                <c:pt idx="1547">
                  <c:v>0.33711000000000002</c:v>
                </c:pt>
                <c:pt idx="1548">
                  <c:v>0.33518999999999999</c:v>
                </c:pt>
                <c:pt idx="1549">
                  <c:v>0.33328000000000002</c:v>
                </c:pt>
                <c:pt idx="1550">
                  <c:v>0.33137</c:v>
                </c:pt>
                <c:pt idx="1551">
                  <c:v>0.32945999999999998</c:v>
                </c:pt>
                <c:pt idx="1552">
                  <c:v>0.32756000000000002</c:v>
                </c:pt>
                <c:pt idx="1553">
                  <c:v>0.32567000000000002</c:v>
                </c:pt>
                <c:pt idx="1554">
                  <c:v>0.32378000000000001</c:v>
                </c:pt>
                <c:pt idx="1555">
                  <c:v>0.32189000000000001</c:v>
                </c:pt>
                <c:pt idx="1556">
                  <c:v>0.32001000000000002</c:v>
                </c:pt>
                <c:pt idx="1557">
                  <c:v>0.31813000000000002</c:v>
                </c:pt>
                <c:pt idx="1558">
                  <c:v>0.31627</c:v>
                </c:pt>
                <c:pt idx="1559">
                  <c:v>0.31440000000000001</c:v>
                </c:pt>
                <c:pt idx="1560">
                  <c:v>0.31254999999999999</c:v>
                </c:pt>
                <c:pt idx="1561">
                  <c:v>0.31069999999999998</c:v>
                </c:pt>
                <c:pt idx="1562">
                  <c:v>0.30886000000000002</c:v>
                </c:pt>
                <c:pt idx="1563">
                  <c:v>0.30703000000000003</c:v>
                </c:pt>
                <c:pt idx="1564">
                  <c:v>0.30520000000000003</c:v>
                </c:pt>
                <c:pt idx="1565">
                  <c:v>0.30337999999999998</c:v>
                </c:pt>
                <c:pt idx="1566">
                  <c:v>0.30158000000000001</c:v>
                </c:pt>
                <c:pt idx="1567">
                  <c:v>0.29977999999999999</c:v>
                </c:pt>
                <c:pt idx="1568">
                  <c:v>0.29798999999999998</c:v>
                </c:pt>
                <c:pt idx="1569">
                  <c:v>0.29620999999999997</c:v>
                </c:pt>
                <c:pt idx="1570">
                  <c:v>0.29444999999999999</c:v>
                </c:pt>
                <c:pt idx="1571">
                  <c:v>0.29269000000000001</c:v>
                </c:pt>
                <c:pt idx="1572">
                  <c:v>0.29093999999999998</c:v>
                </c:pt>
                <c:pt idx="1573">
                  <c:v>0.28920000000000001</c:v>
                </c:pt>
                <c:pt idx="1574">
                  <c:v>0.28747</c:v>
                </c:pt>
                <c:pt idx="1575">
                  <c:v>0.28575</c:v>
                </c:pt>
                <c:pt idx="1576">
                  <c:v>0.28403</c:v>
                </c:pt>
                <c:pt idx="1577">
                  <c:v>0.28233000000000003</c:v>
                </c:pt>
                <c:pt idx="1578">
                  <c:v>0.28062999999999999</c:v>
                </c:pt>
                <c:pt idx="1579">
                  <c:v>0.27893000000000001</c:v>
                </c:pt>
                <c:pt idx="1580">
                  <c:v>0.27723999999999999</c:v>
                </c:pt>
                <c:pt idx="1581">
                  <c:v>0.27556000000000003</c:v>
                </c:pt>
                <c:pt idx="1582">
                  <c:v>0.27388000000000001</c:v>
                </c:pt>
                <c:pt idx="1583">
                  <c:v>0.28433999999999998</c:v>
                </c:pt>
                <c:pt idx="1584">
                  <c:v>0.28260000000000002</c:v>
                </c:pt>
                <c:pt idx="1585">
                  <c:v>0.28086</c:v>
                </c:pt>
                <c:pt idx="1586">
                  <c:v>0.27912999999999999</c:v>
                </c:pt>
                <c:pt idx="1587">
                  <c:v>0.27739999999999998</c:v>
                </c:pt>
                <c:pt idx="1588">
                  <c:v>0.27567999999999998</c:v>
                </c:pt>
                <c:pt idx="1589">
                  <c:v>0.27396999999999999</c:v>
                </c:pt>
                <c:pt idx="1590">
                  <c:v>0.27226</c:v>
                </c:pt>
                <c:pt idx="1591">
                  <c:v>0.27056000000000002</c:v>
                </c:pt>
                <c:pt idx="1592">
                  <c:v>0.26887</c:v>
                </c:pt>
                <c:pt idx="1593">
                  <c:v>0.26718999999999998</c:v>
                </c:pt>
                <c:pt idx="1594">
                  <c:v>0.26551000000000002</c:v>
                </c:pt>
                <c:pt idx="1595">
                  <c:v>0.26384000000000002</c:v>
                </c:pt>
                <c:pt idx="1596">
                  <c:v>0.26218999999999998</c:v>
                </c:pt>
                <c:pt idx="1597">
                  <c:v>0.26053999999999999</c:v>
                </c:pt>
                <c:pt idx="1598">
                  <c:v>0.25889000000000001</c:v>
                </c:pt>
                <c:pt idx="1599">
                  <c:v>0.25725999999999999</c:v>
                </c:pt>
                <c:pt idx="1600">
                  <c:v>0.25563999999999998</c:v>
                </c:pt>
                <c:pt idx="1601">
                  <c:v>0.25402000000000002</c:v>
                </c:pt>
                <c:pt idx="1602">
                  <c:v>0.25241000000000002</c:v>
                </c:pt>
                <c:pt idx="1603">
                  <c:v>0.25080999999999998</c:v>
                </c:pt>
                <c:pt idx="1604">
                  <c:v>0.24922</c:v>
                </c:pt>
                <c:pt idx="1605">
                  <c:v>0.24762999999999999</c:v>
                </c:pt>
                <c:pt idx="1606">
                  <c:v>0.24606</c:v>
                </c:pt>
                <c:pt idx="1607">
                  <c:v>0.24448</c:v>
                </c:pt>
                <c:pt idx="1608">
                  <c:v>0.24290999999999999</c:v>
                </c:pt>
                <c:pt idx="1609">
                  <c:v>0.24135000000000001</c:v>
                </c:pt>
                <c:pt idx="1610">
                  <c:v>0.23980000000000001</c:v>
                </c:pt>
                <c:pt idx="1611">
                  <c:v>0.23824999999999999</c:v>
                </c:pt>
                <c:pt idx="1612">
                  <c:v>0.23669999999999999</c:v>
                </c:pt>
                <c:pt idx="1613">
                  <c:v>0.23516000000000001</c:v>
                </c:pt>
                <c:pt idx="1614">
                  <c:v>0.23363</c:v>
                </c:pt>
                <c:pt idx="1615">
                  <c:v>0.2321</c:v>
                </c:pt>
                <c:pt idx="1616">
                  <c:v>0.23057</c:v>
                </c:pt>
                <c:pt idx="1617">
                  <c:v>0.22905</c:v>
                </c:pt>
                <c:pt idx="1618">
                  <c:v>0.22753000000000001</c:v>
                </c:pt>
                <c:pt idx="1619">
                  <c:v>0.22602</c:v>
                </c:pt>
                <c:pt idx="1620">
                  <c:v>0.22450999999999999</c:v>
                </c:pt>
                <c:pt idx="1621">
                  <c:v>0.22301000000000001</c:v>
                </c:pt>
                <c:pt idx="1622">
                  <c:v>0.22151000000000001</c:v>
                </c:pt>
                <c:pt idx="1623">
                  <c:v>0.22001999999999999</c:v>
                </c:pt>
                <c:pt idx="1624">
                  <c:v>0.21853</c:v>
                </c:pt>
                <c:pt idx="1625">
                  <c:v>0.21706</c:v>
                </c:pt>
                <c:pt idx="1626">
                  <c:v>0.21559</c:v>
                </c:pt>
                <c:pt idx="1627">
                  <c:v>0.21412</c:v>
                </c:pt>
                <c:pt idx="1628">
                  <c:v>0.21267</c:v>
                </c:pt>
                <c:pt idx="1629">
                  <c:v>0.21121999999999999</c:v>
                </c:pt>
                <c:pt idx="1630">
                  <c:v>0.20977999999999999</c:v>
                </c:pt>
                <c:pt idx="1631">
                  <c:v>0.20835000000000001</c:v>
                </c:pt>
                <c:pt idx="1632">
                  <c:v>0.20693</c:v>
                </c:pt>
                <c:pt idx="1633">
                  <c:v>0.20552000000000001</c:v>
                </c:pt>
                <c:pt idx="1634">
                  <c:v>0.20411000000000001</c:v>
                </c:pt>
                <c:pt idx="1635">
                  <c:v>0.20272000000000001</c:v>
                </c:pt>
                <c:pt idx="1636">
                  <c:v>0.20133999999999999</c:v>
                </c:pt>
                <c:pt idx="1637">
                  <c:v>0.19996</c:v>
                </c:pt>
                <c:pt idx="1638">
                  <c:v>0.19858999999999999</c:v>
                </c:pt>
                <c:pt idx="1639">
                  <c:v>0.19722999999999999</c:v>
                </c:pt>
                <c:pt idx="1640">
                  <c:v>0.19588</c:v>
                </c:pt>
                <c:pt idx="1641">
                  <c:v>0.19453999999999999</c:v>
                </c:pt>
                <c:pt idx="1642">
                  <c:v>0.19320000000000001</c:v>
                </c:pt>
                <c:pt idx="1643">
                  <c:v>0.19188</c:v>
                </c:pt>
                <c:pt idx="1644">
                  <c:v>0.19055</c:v>
                </c:pt>
                <c:pt idx="1645">
                  <c:v>0.18923999999999999</c:v>
                </c:pt>
                <c:pt idx="1646">
                  <c:v>0.18792</c:v>
                </c:pt>
                <c:pt idx="1647">
                  <c:v>0.18662000000000001</c:v>
                </c:pt>
                <c:pt idx="1648">
                  <c:v>0.18532000000000001</c:v>
                </c:pt>
                <c:pt idx="1649">
                  <c:v>0.18401999999999999</c:v>
                </c:pt>
                <c:pt idx="1650">
                  <c:v>0.18273</c:v>
                </c:pt>
                <c:pt idx="1651">
                  <c:v>0.18145</c:v>
                </c:pt>
                <c:pt idx="1652">
                  <c:v>0.18017</c:v>
                </c:pt>
                <c:pt idx="1653">
                  <c:v>0.17888999999999999</c:v>
                </c:pt>
                <c:pt idx="1654">
                  <c:v>0.17762</c:v>
                </c:pt>
                <c:pt idx="1655">
                  <c:v>0.17635999999999999</c:v>
                </c:pt>
                <c:pt idx="1656">
                  <c:v>0.17510000000000001</c:v>
                </c:pt>
                <c:pt idx="1657">
                  <c:v>0.17383999999999999</c:v>
                </c:pt>
                <c:pt idx="1658">
                  <c:v>0.17258999999999999</c:v>
                </c:pt>
                <c:pt idx="1659">
                  <c:v>0.17135</c:v>
                </c:pt>
                <c:pt idx="1660">
                  <c:v>0.1701</c:v>
                </c:pt>
                <c:pt idx="1661">
                  <c:v>0.16886999999999999</c:v>
                </c:pt>
                <c:pt idx="1662">
                  <c:v>0.16764000000000001</c:v>
                </c:pt>
                <c:pt idx="1663">
                  <c:v>0.16641</c:v>
                </c:pt>
                <c:pt idx="1664">
                  <c:v>0.16519</c:v>
                </c:pt>
                <c:pt idx="1665">
                  <c:v>0.16397999999999999</c:v>
                </c:pt>
                <c:pt idx="1666">
                  <c:v>0.16277</c:v>
                </c:pt>
                <c:pt idx="1667">
                  <c:v>0.16156999999999999</c:v>
                </c:pt>
                <c:pt idx="1668">
                  <c:v>0.16037000000000001</c:v>
                </c:pt>
                <c:pt idx="1669">
                  <c:v>0.15919</c:v>
                </c:pt>
                <c:pt idx="1670">
                  <c:v>0.158</c:v>
                </c:pt>
                <c:pt idx="1671">
                  <c:v>0.15683</c:v>
                </c:pt>
                <c:pt idx="1672">
                  <c:v>0.15565999999999999</c:v>
                </c:pt>
                <c:pt idx="1673">
                  <c:v>0.1545</c:v>
                </c:pt>
                <c:pt idx="1674">
                  <c:v>0.15334999999999999</c:v>
                </c:pt>
                <c:pt idx="1675">
                  <c:v>0.1522</c:v>
                </c:pt>
                <c:pt idx="1676">
                  <c:v>0.15107000000000001</c:v>
                </c:pt>
                <c:pt idx="1677">
                  <c:v>0.14993000000000001</c:v>
                </c:pt>
                <c:pt idx="1678">
                  <c:v>0.14881</c:v>
                </c:pt>
                <c:pt idx="1679">
                  <c:v>0.14768999999999999</c:v>
                </c:pt>
                <c:pt idx="1680">
                  <c:v>0.14657999999999999</c:v>
                </c:pt>
                <c:pt idx="1681">
                  <c:v>0.14548</c:v>
                </c:pt>
                <c:pt idx="1682">
                  <c:v>0.14438999999999999</c:v>
                </c:pt>
                <c:pt idx="1683">
                  <c:v>0.14330000000000001</c:v>
                </c:pt>
                <c:pt idx="1684">
                  <c:v>0.14222000000000001</c:v>
                </c:pt>
                <c:pt idx="1685">
                  <c:v>0.14115</c:v>
                </c:pt>
                <c:pt idx="1686">
                  <c:v>0.14008999999999999</c:v>
                </c:pt>
                <c:pt idx="1687">
                  <c:v>0.13902999999999999</c:v>
                </c:pt>
                <c:pt idx="1688">
                  <c:v>0.13799</c:v>
                </c:pt>
                <c:pt idx="1689">
                  <c:v>0.13694999999999999</c:v>
                </c:pt>
                <c:pt idx="1690">
                  <c:v>0.13592000000000001</c:v>
                </c:pt>
                <c:pt idx="1691">
                  <c:v>0.13489999999999999</c:v>
                </c:pt>
                <c:pt idx="1692">
                  <c:v>0.13389000000000001</c:v>
                </c:pt>
                <c:pt idx="1693">
                  <c:v>0.13289000000000001</c:v>
                </c:pt>
                <c:pt idx="1694">
                  <c:v>0.13189000000000001</c:v>
                </c:pt>
                <c:pt idx="1695">
                  <c:v>0.13091</c:v>
                </c:pt>
                <c:pt idx="1696">
                  <c:v>0.12992999999999999</c:v>
                </c:pt>
                <c:pt idx="1697">
                  <c:v>0.12895999999999999</c:v>
                </c:pt>
                <c:pt idx="1698">
                  <c:v>0.128</c:v>
                </c:pt>
                <c:pt idx="1699">
                  <c:v>0.12703999999999999</c:v>
                </c:pt>
                <c:pt idx="1700">
                  <c:v>0.12609000000000001</c:v>
                </c:pt>
                <c:pt idx="1701">
                  <c:v>0.12515000000000001</c:v>
                </c:pt>
                <c:pt idx="1702">
                  <c:v>0.12422</c:v>
                </c:pt>
                <c:pt idx="1703">
                  <c:v>0.12328</c:v>
                </c:pt>
                <c:pt idx="1704">
                  <c:v>0.12236</c:v>
                </c:pt>
                <c:pt idx="1705">
                  <c:v>0.12144000000000001</c:v>
                </c:pt>
                <c:pt idx="1706">
                  <c:v>0.12053</c:v>
                </c:pt>
                <c:pt idx="1707">
                  <c:v>0.11962</c:v>
                </c:pt>
                <c:pt idx="1708">
                  <c:v>0.11872000000000001</c:v>
                </c:pt>
                <c:pt idx="1709">
                  <c:v>0.11781999999999999</c:v>
                </c:pt>
                <c:pt idx="1710">
                  <c:v>0.11694</c:v>
                </c:pt>
                <c:pt idx="1711">
                  <c:v>0.11606</c:v>
                </c:pt>
                <c:pt idx="1712">
                  <c:v>0.11518</c:v>
                </c:pt>
                <c:pt idx="1713">
                  <c:v>0.11432</c:v>
                </c:pt>
                <c:pt idx="1714">
                  <c:v>0.11346000000000001</c:v>
                </c:pt>
                <c:pt idx="1715">
                  <c:v>0.11260000000000001</c:v>
                </c:pt>
                <c:pt idx="1716">
                  <c:v>0.11176</c:v>
                </c:pt>
                <c:pt idx="1717">
                  <c:v>0.11092</c:v>
                </c:pt>
                <c:pt idx="1718">
                  <c:v>0.11008999999999999</c:v>
                </c:pt>
                <c:pt idx="1719">
                  <c:v>0.10927000000000001</c:v>
                </c:pt>
                <c:pt idx="1720">
                  <c:v>0.11606</c:v>
                </c:pt>
                <c:pt idx="1721">
                  <c:v>0.1152</c:v>
                </c:pt>
                <c:pt idx="1722">
                  <c:v>0.11434</c:v>
                </c:pt>
                <c:pt idx="1723">
                  <c:v>0.1135</c:v>
                </c:pt>
                <c:pt idx="1724">
                  <c:v>0.11266</c:v>
                </c:pt>
                <c:pt idx="1725">
                  <c:v>0.11183</c:v>
                </c:pt>
                <c:pt idx="1726">
                  <c:v>0.11101</c:v>
                </c:pt>
                <c:pt idx="1727">
                  <c:v>0.11020000000000001</c:v>
                </c:pt>
                <c:pt idx="1728">
                  <c:v>0.1094</c:v>
                </c:pt>
                <c:pt idx="1729">
                  <c:v>0.1086</c:v>
                </c:pt>
                <c:pt idx="1730">
                  <c:v>0.10781</c:v>
                </c:pt>
                <c:pt idx="1731">
                  <c:v>0.10703</c:v>
                </c:pt>
                <c:pt idx="1732">
                  <c:v>0.10625</c:v>
                </c:pt>
                <c:pt idx="1733">
                  <c:v>0.10549</c:v>
                </c:pt>
                <c:pt idx="1734">
                  <c:v>0.10473</c:v>
                </c:pt>
                <c:pt idx="1735">
                  <c:v>0.10398</c:v>
                </c:pt>
                <c:pt idx="1736">
                  <c:v>0.10324</c:v>
                </c:pt>
                <c:pt idx="1737">
                  <c:v>0.10249999999999999</c:v>
                </c:pt>
                <c:pt idx="1738">
                  <c:v>0.10177</c:v>
                </c:pt>
                <c:pt idx="1739">
                  <c:v>0.10105</c:v>
                </c:pt>
                <c:pt idx="1740">
                  <c:v>0.10033</c:v>
                </c:pt>
                <c:pt idx="1741">
                  <c:v>9.9623000000000003E-2</c:v>
                </c:pt>
                <c:pt idx="1742">
                  <c:v>9.8919000000000007E-2</c:v>
                </c:pt>
                <c:pt idx="1743">
                  <c:v>9.8221000000000003E-2</c:v>
                </c:pt>
                <c:pt idx="1744">
                  <c:v>9.7530000000000006E-2</c:v>
                </c:pt>
                <c:pt idx="1745">
                  <c:v>0.11183</c:v>
                </c:pt>
                <c:pt idx="1746">
                  <c:v>0.11312</c:v>
                </c:pt>
                <c:pt idx="1747">
                  <c:v>0.11233</c:v>
                </c:pt>
                <c:pt idx="1748">
                  <c:v>0.11155</c:v>
                </c:pt>
                <c:pt idx="1749">
                  <c:v>0.11076999999999999</c:v>
                </c:pt>
                <c:pt idx="1750">
                  <c:v>0.11001</c:v>
                </c:pt>
                <c:pt idx="1751">
                  <c:v>0.10925</c:v>
                </c:pt>
                <c:pt idx="1752">
                  <c:v>0.1085</c:v>
                </c:pt>
                <c:pt idx="1753">
                  <c:v>0.10775</c:v>
                </c:pt>
                <c:pt idx="1754">
                  <c:v>0.10702</c:v>
                </c:pt>
                <c:pt idx="1755">
                  <c:v>0.10629</c:v>
                </c:pt>
                <c:pt idx="1756">
                  <c:v>0.10556</c:v>
                </c:pt>
                <c:pt idx="1757">
                  <c:v>0.10485</c:v>
                </c:pt>
                <c:pt idx="1758">
                  <c:v>0.10414</c:v>
                </c:pt>
                <c:pt idx="1759">
                  <c:v>0.10344</c:v>
                </c:pt>
                <c:pt idx="1760">
                  <c:v>0.10274999999999999</c:v>
                </c:pt>
                <c:pt idx="1761">
                  <c:v>0.10206</c:v>
                </c:pt>
                <c:pt idx="1762">
                  <c:v>0.10138</c:v>
                </c:pt>
                <c:pt idx="1763">
                  <c:v>0.10070999999999999</c:v>
                </c:pt>
                <c:pt idx="1764">
                  <c:v>0.10004</c:v>
                </c:pt>
                <c:pt idx="1765">
                  <c:v>9.9384E-2</c:v>
                </c:pt>
                <c:pt idx="1766">
                  <c:v>9.8730999999999999E-2</c:v>
                </c:pt>
                <c:pt idx="1767">
                  <c:v>9.8085000000000006E-2</c:v>
                </c:pt>
                <c:pt idx="1768">
                  <c:v>9.7445000000000004E-2</c:v>
                </c:pt>
                <c:pt idx="1769">
                  <c:v>9.6811999999999995E-2</c:v>
                </c:pt>
                <c:pt idx="1770">
                  <c:v>9.6184000000000006E-2</c:v>
                </c:pt>
                <c:pt idx="1771">
                  <c:v>9.5562999999999995E-2</c:v>
                </c:pt>
                <c:pt idx="1772">
                  <c:v>9.4947000000000004E-2</c:v>
                </c:pt>
                <c:pt idx="1773">
                  <c:v>9.4338000000000005E-2</c:v>
                </c:pt>
                <c:pt idx="1774">
                  <c:v>9.3733999999999998E-2</c:v>
                </c:pt>
                <c:pt idx="1775">
                  <c:v>9.3135999999999997E-2</c:v>
                </c:pt>
                <c:pt idx="1776">
                  <c:v>9.2544000000000001E-2</c:v>
                </c:pt>
                <c:pt idx="1777">
                  <c:v>9.1956999999999997E-2</c:v>
                </c:pt>
                <c:pt idx="1778">
                  <c:v>9.1375999999999999E-2</c:v>
                </c:pt>
                <c:pt idx="1779">
                  <c:v>9.0800000000000006E-2</c:v>
                </c:pt>
                <c:pt idx="1780">
                  <c:v>9.0229000000000004E-2</c:v>
                </c:pt>
                <c:pt idx="1781">
                  <c:v>8.9663999999999994E-2</c:v>
                </c:pt>
                <c:pt idx="1782">
                  <c:v>8.9103000000000002E-2</c:v>
                </c:pt>
                <c:pt idx="1783">
                  <c:v>8.8548000000000002E-2</c:v>
                </c:pt>
                <c:pt idx="1784">
                  <c:v>8.7997000000000006E-2</c:v>
                </c:pt>
                <c:pt idx="1785">
                  <c:v>8.7452000000000002E-2</c:v>
                </c:pt>
                <c:pt idx="1786">
                  <c:v>8.6912000000000003E-2</c:v>
                </c:pt>
                <c:pt idx="1787">
                  <c:v>8.6376999999999995E-2</c:v>
                </c:pt>
                <c:pt idx="1788">
                  <c:v>8.5847999999999994E-2</c:v>
                </c:pt>
                <c:pt idx="1789">
                  <c:v>8.5322999999999996E-2</c:v>
                </c:pt>
                <c:pt idx="1790">
                  <c:v>8.4804000000000004E-2</c:v>
                </c:pt>
                <c:pt idx="1791">
                  <c:v>8.4290000000000004E-2</c:v>
                </c:pt>
                <c:pt idx="1792">
                  <c:v>8.3781999999999995E-2</c:v>
                </c:pt>
                <c:pt idx="1793">
                  <c:v>8.3278000000000005E-2</c:v>
                </c:pt>
                <c:pt idx="1794">
                  <c:v>8.2780000000000006E-2</c:v>
                </c:pt>
                <c:pt idx="1795">
                  <c:v>8.2286999999999999E-2</c:v>
                </c:pt>
                <c:pt idx="1796">
                  <c:v>8.1798999999999997E-2</c:v>
                </c:pt>
                <c:pt idx="1797">
                  <c:v>8.1317E-2</c:v>
                </c:pt>
                <c:pt idx="1798">
                  <c:v>8.0839999999999995E-2</c:v>
                </c:pt>
                <c:pt idx="1799">
                  <c:v>8.0367999999999995E-2</c:v>
                </c:pt>
                <c:pt idx="1800">
                  <c:v>7.9901E-2</c:v>
                </c:pt>
                <c:pt idx="1801">
                  <c:v>7.9438999999999996E-2</c:v>
                </c:pt>
                <c:pt idx="1802">
                  <c:v>7.8981999999999997E-2</c:v>
                </c:pt>
                <c:pt idx="1803">
                  <c:v>7.8529000000000002E-2</c:v>
                </c:pt>
                <c:pt idx="1804">
                  <c:v>7.8080999999999998E-2</c:v>
                </c:pt>
                <c:pt idx="1805">
                  <c:v>7.7636999999999998E-2</c:v>
                </c:pt>
                <c:pt idx="1806">
                  <c:v>7.7196000000000001E-2</c:v>
                </c:pt>
                <c:pt idx="1807">
                  <c:v>7.6758999999999994E-2</c:v>
                </c:pt>
                <c:pt idx="1808">
                  <c:v>7.6325000000000004E-2</c:v>
                </c:pt>
                <c:pt idx="1809">
                  <c:v>7.5894000000000003E-2</c:v>
                </c:pt>
                <c:pt idx="1810">
                  <c:v>7.5467000000000006E-2</c:v>
                </c:pt>
                <c:pt idx="1811">
                  <c:v>7.5042999999999999E-2</c:v>
                </c:pt>
                <c:pt idx="1812">
                  <c:v>7.4621999999999994E-2</c:v>
                </c:pt>
                <c:pt idx="1813">
                  <c:v>7.4204000000000006E-2</c:v>
                </c:pt>
                <c:pt idx="1814">
                  <c:v>7.3790999999999995E-2</c:v>
                </c:pt>
                <c:pt idx="1815">
                  <c:v>7.3380000000000001E-2</c:v>
                </c:pt>
                <c:pt idx="1816">
                  <c:v>7.2972999999999996E-2</c:v>
                </c:pt>
                <c:pt idx="1817">
                  <c:v>7.2569999999999996E-2</c:v>
                </c:pt>
                <c:pt idx="1818">
                  <c:v>7.2169999999999998E-2</c:v>
                </c:pt>
                <c:pt idx="1819">
                  <c:v>7.1773000000000003E-2</c:v>
                </c:pt>
                <c:pt idx="1820">
                  <c:v>7.1379999999999999E-2</c:v>
                </c:pt>
                <c:pt idx="1821">
                  <c:v>7.0989999999999998E-2</c:v>
                </c:pt>
                <c:pt idx="1822">
                  <c:v>7.0602999999999999E-2</c:v>
                </c:pt>
                <c:pt idx="1823">
                  <c:v>7.0219000000000004E-2</c:v>
                </c:pt>
                <c:pt idx="1824">
                  <c:v>6.9837999999999997E-2</c:v>
                </c:pt>
                <c:pt idx="1825">
                  <c:v>6.9460999999999995E-2</c:v>
                </c:pt>
                <c:pt idx="1826">
                  <c:v>6.9086999999999996E-2</c:v>
                </c:pt>
                <c:pt idx="1827">
                  <c:v>6.8714999999999998E-2</c:v>
                </c:pt>
                <c:pt idx="1828">
                  <c:v>6.8347000000000005E-2</c:v>
                </c:pt>
                <c:pt idx="1829">
                  <c:v>6.7981E-2</c:v>
                </c:pt>
                <c:pt idx="1830">
                  <c:v>6.7618999999999999E-2</c:v>
                </c:pt>
                <c:pt idx="1831">
                  <c:v>6.7257999999999998E-2</c:v>
                </c:pt>
                <c:pt idx="1832">
                  <c:v>6.6900000000000001E-2</c:v>
                </c:pt>
                <c:pt idx="1833">
                  <c:v>6.6544000000000006E-2</c:v>
                </c:pt>
                <c:pt idx="1834">
                  <c:v>6.6191E-2</c:v>
                </c:pt>
                <c:pt idx="1835">
                  <c:v>6.5838999999999995E-2</c:v>
                </c:pt>
                <c:pt idx="1836">
                  <c:v>6.5488000000000005E-2</c:v>
                </c:pt>
                <c:pt idx="1837">
                  <c:v>6.5140000000000003E-2</c:v>
                </c:pt>
                <c:pt idx="1838">
                  <c:v>6.4792000000000002E-2</c:v>
                </c:pt>
                <c:pt idx="1839">
                  <c:v>6.4446000000000003E-2</c:v>
                </c:pt>
                <c:pt idx="1840">
                  <c:v>6.4101000000000005E-2</c:v>
                </c:pt>
                <c:pt idx="1841">
                  <c:v>6.3756999999999994E-2</c:v>
                </c:pt>
                <c:pt idx="1842">
                  <c:v>6.3414999999999999E-2</c:v>
                </c:pt>
                <c:pt idx="1843">
                  <c:v>6.3074000000000005E-2</c:v>
                </c:pt>
                <c:pt idx="1844">
                  <c:v>6.2733999999999998E-2</c:v>
                </c:pt>
                <c:pt idx="1845">
                  <c:v>6.2396E-2</c:v>
                </c:pt>
                <c:pt idx="1846">
                  <c:v>6.2059000000000003E-2</c:v>
                </c:pt>
                <c:pt idx="1847">
                  <c:v>6.1724000000000001E-2</c:v>
                </c:pt>
                <c:pt idx="1848">
                  <c:v>6.139E-2</c:v>
                </c:pt>
                <c:pt idx="1849">
                  <c:v>6.1059000000000002E-2</c:v>
                </c:pt>
                <c:pt idx="1850">
                  <c:v>6.0729999999999999E-2</c:v>
                </c:pt>
                <c:pt idx="1851">
                  <c:v>6.0401999999999997E-2</c:v>
                </c:pt>
                <c:pt idx="1852">
                  <c:v>6.0077999999999999E-2</c:v>
                </c:pt>
                <c:pt idx="1853">
                  <c:v>5.9755999999999997E-2</c:v>
                </c:pt>
                <c:pt idx="1854">
                  <c:v>5.9436000000000003E-2</c:v>
                </c:pt>
                <c:pt idx="1855">
                  <c:v>5.9118999999999998E-2</c:v>
                </c:pt>
                <c:pt idx="1856">
                  <c:v>5.8804000000000002E-2</c:v>
                </c:pt>
                <c:pt idx="1857">
                  <c:v>5.8492000000000002E-2</c:v>
                </c:pt>
                <c:pt idx="1858">
                  <c:v>5.8181999999999998E-2</c:v>
                </c:pt>
                <c:pt idx="1859">
                  <c:v>5.7875000000000003E-2</c:v>
                </c:pt>
                <c:pt idx="1860">
                  <c:v>5.7570000000000003E-2</c:v>
                </c:pt>
                <c:pt idx="1861">
                  <c:v>5.7265999999999997E-2</c:v>
                </c:pt>
                <c:pt idx="1862">
                  <c:v>5.6965000000000002E-2</c:v>
                </c:pt>
                <c:pt idx="1863">
                  <c:v>5.6666000000000001E-2</c:v>
                </c:pt>
                <c:pt idx="1864">
                  <c:v>5.6368000000000001E-2</c:v>
                </c:pt>
                <c:pt idx="1865">
                  <c:v>5.6071999999999997E-2</c:v>
                </c:pt>
                <c:pt idx="1866">
                  <c:v>5.5777E-2</c:v>
                </c:pt>
                <c:pt idx="1867">
                  <c:v>5.5483999999999999E-2</c:v>
                </c:pt>
                <c:pt idx="1868">
                  <c:v>5.5191999999999998E-2</c:v>
                </c:pt>
                <c:pt idx="1869">
                  <c:v>5.4901999999999999E-2</c:v>
                </c:pt>
                <c:pt idx="1870">
                  <c:v>5.4613000000000002E-2</c:v>
                </c:pt>
                <c:pt idx="1871">
                  <c:v>5.4324999999999998E-2</c:v>
                </c:pt>
                <c:pt idx="1872">
                  <c:v>5.4038000000000003E-2</c:v>
                </c:pt>
                <c:pt idx="1873">
                  <c:v>5.3753000000000002E-2</c:v>
                </c:pt>
                <c:pt idx="1874">
                  <c:v>5.3469000000000003E-2</c:v>
                </c:pt>
                <c:pt idx="1875">
                  <c:v>5.3185000000000003E-2</c:v>
                </c:pt>
                <c:pt idx="1876">
                  <c:v>5.2902999999999999E-2</c:v>
                </c:pt>
                <c:pt idx="1877">
                  <c:v>5.2621000000000001E-2</c:v>
                </c:pt>
                <c:pt idx="1878">
                  <c:v>5.2340999999999999E-2</c:v>
                </c:pt>
                <c:pt idx="1879">
                  <c:v>5.2061000000000003E-2</c:v>
                </c:pt>
                <c:pt idx="1880">
                  <c:v>5.1782000000000002E-2</c:v>
                </c:pt>
                <c:pt idx="1881">
                  <c:v>5.1503E-2</c:v>
                </c:pt>
                <c:pt idx="1882">
                  <c:v>5.1225E-2</c:v>
                </c:pt>
                <c:pt idx="1883">
                  <c:v>5.0946999999999999E-2</c:v>
                </c:pt>
                <c:pt idx="1884">
                  <c:v>5.067E-2</c:v>
                </c:pt>
                <c:pt idx="1885">
                  <c:v>5.0393E-2</c:v>
                </c:pt>
                <c:pt idx="1886">
                  <c:v>5.0117000000000002E-2</c:v>
                </c:pt>
                <c:pt idx="1887">
                  <c:v>4.9841999999999997E-2</c:v>
                </c:pt>
                <c:pt idx="1888">
                  <c:v>4.9567E-2</c:v>
                </c:pt>
                <c:pt idx="1889">
                  <c:v>4.9292999999999997E-2</c:v>
                </c:pt>
                <c:pt idx="1890">
                  <c:v>4.9020000000000001E-2</c:v>
                </c:pt>
                <c:pt idx="1891">
                  <c:v>4.8749000000000001E-2</c:v>
                </c:pt>
                <c:pt idx="1892">
                  <c:v>4.8478E-2</c:v>
                </c:pt>
                <c:pt idx="1893">
                  <c:v>4.8209000000000002E-2</c:v>
                </c:pt>
                <c:pt idx="1894">
                  <c:v>4.7940000000000003E-2</c:v>
                </c:pt>
                <c:pt idx="1895">
                  <c:v>4.7674000000000001E-2</c:v>
                </c:pt>
                <c:pt idx="1896">
                  <c:v>5.4467000000000002E-2</c:v>
                </c:pt>
                <c:pt idx="1897">
                  <c:v>5.4163999999999997E-2</c:v>
                </c:pt>
                <c:pt idx="1898">
                  <c:v>5.3863000000000001E-2</c:v>
                </c:pt>
                <c:pt idx="1899">
                  <c:v>5.3561999999999999E-2</c:v>
                </c:pt>
                <c:pt idx="1900">
                  <c:v>5.3263999999999999E-2</c:v>
                </c:pt>
                <c:pt idx="1901">
                  <c:v>5.2965999999999999E-2</c:v>
                </c:pt>
                <c:pt idx="1902">
                  <c:v>5.2670000000000002E-2</c:v>
                </c:pt>
                <c:pt idx="1903">
                  <c:v>5.2373999999999997E-2</c:v>
                </c:pt>
                <c:pt idx="1904">
                  <c:v>5.2080000000000001E-2</c:v>
                </c:pt>
                <c:pt idx="1905">
                  <c:v>5.1787E-2</c:v>
                </c:pt>
                <c:pt idx="1906">
                  <c:v>5.1494999999999999E-2</c:v>
                </c:pt>
                <c:pt idx="1907">
                  <c:v>5.5999E-2</c:v>
                </c:pt>
                <c:pt idx="1908">
                  <c:v>5.8365E-2</c:v>
                </c:pt>
                <c:pt idx="1909">
                  <c:v>5.8034000000000002E-2</c:v>
                </c:pt>
                <c:pt idx="1910">
                  <c:v>5.7704999999999999E-2</c:v>
                </c:pt>
                <c:pt idx="1911">
                  <c:v>5.7376999999999997E-2</c:v>
                </c:pt>
                <c:pt idx="1912">
                  <c:v>5.7049999999999997E-2</c:v>
                </c:pt>
                <c:pt idx="1913">
                  <c:v>5.6723999999999997E-2</c:v>
                </c:pt>
                <c:pt idx="1914">
                  <c:v>5.6398999999999998E-2</c:v>
                </c:pt>
                <c:pt idx="1915">
                  <c:v>5.6076000000000001E-2</c:v>
                </c:pt>
                <c:pt idx="1916">
                  <c:v>5.5753999999999998E-2</c:v>
                </c:pt>
                <c:pt idx="1917">
                  <c:v>5.5432000000000002E-2</c:v>
                </c:pt>
                <c:pt idx="1918">
                  <c:v>5.5112000000000001E-2</c:v>
                </c:pt>
                <c:pt idx="1919">
                  <c:v>5.4792E-2</c:v>
                </c:pt>
                <c:pt idx="1920">
                  <c:v>5.4473000000000001E-2</c:v>
                </c:pt>
                <c:pt idx="1921">
                  <c:v>5.4154000000000001E-2</c:v>
                </c:pt>
                <c:pt idx="1922">
                  <c:v>5.3836000000000002E-2</c:v>
                </c:pt>
                <c:pt idx="1923">
                  <c:v>5.3518000000000003E-2</c:v>
                </c:pt>
                <c:pt idx="1924">
                  <c:v>5.3200999999999998E-2</c:v>
                </c:pt>
                <c:pt idx="1925">
                  <c:v>5.2884E-2</c:v>
                </c:pt>
                <c:pt idx="1926">
                  <c:v>5.2567999999999997E-2</c:v>
                </c:pt>
                <c:pt idx="1927">
                  <c:v>5.2252E-2</c:v>
                </c:pt>
                <c:pt idx="1928">
                  <c:v>5.1936000000000003E-2</c:v>
                </c:pt>
                <c:pt idx="1929">
                  <c:v>5.1619999999999999E-2</c:v>
                </c:pt>
                <c:pt idx="1930">
                  <c:v>5.1305000000000003E-2</c:v>
                </c:pt>
                <c:pt idx="1931">
                  <c:v>5.0990000000000001E-2</c:v>
                </c:pt>
                <c:pt idx="1932">
                  <c:v>5.0677E-2</c:v>
                </c:pt>
                <c:pt idx="1933">
                  <c:v>5.0362999999999998E-2</c:v>
                </c:pt>
                <c:pt idx="1934">
                  <c:v>5.0050999999999998E-2</c:v>
                </c:pt>
                <c:pt idx="1935">
                  <c:v>4.9739999999999999E-2</c:v>
                </c:pt>
                <c:pt idx="1936">
                  <c:v>4.9431000000000003E-2</c:v>
                </c:pt>
                <c:pt idx="1937">
                  <c:v>5.3457999999999999E-2</c:v>
                </c:pt>
                <c:pt idx="1938">
                  <c:v>6.0152999999999998E-2</c:v>
                </c:pt>
                <c:pt idx="1939">
                  <c:v>5.9777999999999998E-2</c:v>
                </c:pt>
                <c:pt idx="1940">
                  <c:v>5.9403999999999998E-2</c:v>
                </c:pt>
                <c:pt idx="1941">
                  <c:v>5.9033000000000002E-2</c:v>
                </c:pt>
                <c:pt idx="1942">
                  <c:v>5.8665000000000002E-2</c:v>
                </c:pt>
                <c:pt idx="1943">
                  <c:v>5.8298000000000003E-2</c:v>
                </c:pt>
                <c:pt idx="1944">
                  <c:v>5.7932999999999998E-2</c:v>
                </c:pt>
                <c:pt idx="1945">
                  <c:v>5.7570999999999997E-2</c:v>
                </c:pt>
                <c:pt idx="1946">
                  <c:v>5.7210999999999998E-2</c:v>
                </c:pt>
                <c:pt idx="1947">
                  <c:v>5.6853000000000001E-2</c:v>
                </c:pt>
                <c:pt idx="1948">
                  <c:v>5.6495999999999998E-2</c:v>
                </c:pt>
                <c:pt idx="1949">
                  <c:v>5.6141999999999997E-2</c:v>
                </c:pt>
                <c:pt idx="1950">
                  <c:v>5.5789999999999999E-2</c:v>
                </c:pt>
                <c:pt idx="1951">
                  <c:v>5.5440000000000003E-2</c:v>
                </c:pt>
                <c:pt idx="1952">
                  <c:v>5.5092000000000002E-2</c:v>
                </c:pt>
                <c:pt idx="1953">
                  <c:v>5.4745000000000002E-2</c:v>
                </c:pt>
                <c:pt idx="1954">
                  <c:v>5.4400999999999998E-2</c:v>
                </c:pt>
                <c:pt idx="1955">
                  <c:v>5.4058000000000002E-2</c:v>
                </c:pt>
                <c:pt idx="1956">
                  <c:v>5.3717000000000001E-2</c:v>
                </c:pt>
                <c:pt idx="1957">
                  <c:v>5.3378000000000002E-2</c:v>
                </c:pt>
                <c:pt idx="1958">
                  <c:v>5.3039999999999997E-2</c:v>
                </c:pt>
                <c:pt idx="1959">
                  <c:v>5.2704000000000001E-2</c:v>
                </c:pt>
                <c:pt idx="1960">
                  <c:v>5.237E-2</c:v>
                </c:pt>
                <c:pt idx="1961">
                  <c:v>5.2037E-2</c:v>
                </c:pt>
                <c:pt idx="1962">
                  <c:v>5.1706000000000002E-2</c:v>
                </c:pt>
                <c:pt idx="1963">
                  <c:v>5.1376999999999999E-2</c:v>
                </c:pt>
                <c:pt idx="1964">
                  <c:v>5.1048999999999997E-2</c:v>
                </c:pt>
                <c:pt idx="1965">
                  <c:v>5.0722999999999997E-2</c:v>
                </c:pt>
                <c:pt idx="1966">
                  <c:v>5.0397999999999998E-2</c:v>
                </c:pt>
                <c:pt idx="1967">
                  <c:v>5.0075000000000001E-2</c:v>
                </c:pt>
                <c:pt idx="1968">
                  <c:v>4.9754E-2</c:v>
                </c:pt>
                <c:pt idx="1969">
                  <c:v>4.9435E-2</c:v>
                </c:pt>
                <c:pt idx="1970">
                  <c:v>4.9117000000000001E-2</c:v>
                </c:pt>
                <c:pt idx="1971">
                  <c:v>4.8800000000000003E-2</c:v>
                </c:pt>
                <c:pt idx="1972">
                  <c:v>4.8485E-2</c:v>
                </c:pt>
                <c:pt idx="1973">
                  <c:v>4.8172E-2</c:v>
                </c:pt>
                <c:pt idx="1974">
                  <c:v>4.7858999999999999E-2</c:v>
                </c:pt>
                <c:pt idx="1975">
                  <c:v>4.7546999999999999E-2</c:v>
                </c:pt>
                <c:pt idx="1976">
                  <c:v>4.7237000000000001E-2</c:v>
                </c:pt>
                <c:pt idx="1977">
                  <c:v>4.6927999999999997E-2</c:v>
                </c:pt>
                <c:pt idx="1978">
                  <c:v>4.6620000000000002E-2</c:v>
                </c:pt>
                <c:pt idx="1979">
                  <c:v>4.6313E-2</c:v>
                </c:pt>
                <c:pt idx="1980">
                  <c:v>4.6006999999999999E-2</c:v>
                </c:pt>
                <c:pt idx="1981">
                  <c:v>4.5702E-2</c:v>
                </c:pt>
                <c:pt idx="1982">
                  <c:v>4.5399000000000002E-2</c:v>
                </c:pt>
                <c:pt idx="1983">
                  <c:v>4.5097999999999999E-2</c:v>
                </c:pt>
                <c:pt idx="1984">
                  <c:v>4.4797999999999998E-2</c:v>
                </c:pt>
                <c:pt idx="1985">
                  <c:v>4.4498999999999997E-2</c:v>
                </c:pt>
                <c:pt idx="1986">
                  <c:v>4.4202999999999999E-2</c:v>
                </c:pt>
                <c:pt idx="1987">
                  <c:v>4.3908000000000003E-2</c:v>
                </c:pt>
                <c:pt idx="1988">
                  <c:v>4.3615000000000001E-2</c:v>
                </c:pt>
                <c:pt idx="1989">
                  <c:v>4.3323E-2</c:v>
                </c:pt>
                <c:pt idx="1990">
                  <c:v>4.3033000000000002E-2</c:v>
                </c:pt>
                <c:pt idx="1991">
                  <c:v>4.2744999999999998E-2</c:v>
                </c:pt>
                <c:pt idx="1992">
                  <c:v>4.2458000000000003E-2</c:v>
                </c:pt>
                <c:pt idx="1993">
                  <c:v>4.2172000000000001E-2</c:v>
                </c:pt>
                <c:pt idx="1994">
                  <c:v>4.1888000000000002E-2</c:v>
                </c:pt>
                <c:pt idx="1995">
                  <c:v>4.1605999999999997E-2</c:v>
                </c:pt>
                <c:pt idx="1996">
                  <c:v>4.1324E-2</c:v>
                </c:pt>
                <c:pt idx="1997">
                  <c:v>4.1043999999999997E-2</c:v>
                </c:pt>
                <c:pt idx="1998">
                  <c:v>4.0764000000000002E-2</c:v>
                </c:pt>
                <c:pt idx="1999">
                  <c:v>4.0486000000000001E-2</c:v>
                </c:pt>
                <c:pt idx="2000">
                  <c:v>4.0209000000000002E-2</c:v>
                </c:pt>
                <c:pt idx="2001">
                  <c:v>3.9933999999999997E-2</c:v>
                </c:pt>
                <c:pt idx="2002">
                  <c:v>3.9659E-2</c:v>
                </c:pt>
                <c:pt idx="2003">
                  <c:v>3.9385000000000003E-2</c:v>
                </c:pt>
                <c:pt idx="2004">
                  <c:v>3.9113000000000002E-2</c:v>
                </c:pt>
                <c:pt idx="2005">
                  <c:v>3.8842000000000002E-2</c:v>
                </c:pt>
                <c:pt idx="2006">
                  <c:v>3.8571000000000001E-2</c:v>
                </c:pt>
                <c:pt idx="2007">
                  <c:v>3.8302000000000003E-2</c:v>
                </c:pt>
                <c:pt idx="2008">
                  <c:v>3.8033999999999998E-2</c:v>
                </c:pt>
                <c:pt idx="2009">
                  <c:v>3.7768000000000003E-2</c:v>
                </c:pt>
                <c:pt idx="2010">
                  <c:v>3.7502000000000001E-2</c:v>
                </c:pt>
                <c:pt idx="2011">
                  <c:v>3.7236999999999999E-2</c:v>
                </c:pt>
                <c:pt idx="2012">
                  <c:v>3.6974E-2</c:v>
                </c:pt>
                <c:pt idx="2013">
                  <c:v>3.6711000000000001E-2</c:v>
                </c:pt>
                <c:pt idx="2014">
                  <c:v>3.6450000000000003E-2</c:v>
                </c:pt>
                <c:pt idx="2015">
                  <c:v>3.6188999999999999E-2</c:v>
                </c:pt>
                <c:pt idx="2016">
                  <c:v>3.5929999999999997E-2</c:v>
                </c:pt>
                <c:pt idx="2017">
                  <c:v>3.5672000000000002E-2</c:v>
                </c:pt>
                <c:pt idx="2018">
                  <c:v>3.5415000000000002E-2</c:v>
                </c:pt>
                <c:pt idx="2019">
                  <c:v>3.5159000000000003E-2</c:v>
                </c:pt>
                <c:pt idx="2020">
                  <c:v>3.4903999999999998E-2</c:v>
                </c:pt>
                <c:pt idx="2021">
                  <c:v>3.4651000000000001E-2</c:v>
                </c:pt>
                <c:pt idx="2022">
                  <c:v>3.4398999999999999E-2</c:v>
                </c:pt>
                <c:pt idx="2023">
                  <c:v>3.4147999999999998E-2</c:v>
                </c:pt>
                <c:pt idx="2024">
                  <c:v>3.3897999999999998E-2</c:v>
                </c:pt>
                <c:pt idx="2025">
                  <c:v>3.3649999999999999E-2</c:v>
                </c:pt>
                <c:pt idx="2026">
                  <c:v>3.3404000000000003E-2</c:v>
                </c:pt>
                <c:pt idx="2027">
                  <c:v>3.3159000000000001E-2</c:v>
                </c:pt>
                <c:pt idx="2028">
                  <c:v>3.2915E-2</c:v>
                </c:pt>
                <c:pt idx="2029">
                  <c:v>3.2673000000000001E-2</c:v>
                </c:pt>
                <c:pt idx="2030">
                  <c:v>3.2432000000000002E-2</c:v>
                </c:pt>
                <c:pt idx="2031">
                  <c:v>3.2192999999999999E-2</c:v>
                </c:pt>
                <c:pt idx="2032">
                  <c:v>3.1955999999999998E-2</c:v>
                </c:pt>
                <c:pt idx="2033">
                  <c:v>3.1719999999999998E-2</c:v>
                </c:pt>
                <c:pt idx="2034">
                  <c:v>3.1486E-2</c:v>
                </c:pt>
                <c:pt idx="2035">
                  <c:v>3.1253999999999997E-2</c:v>
                </c:pt>
                <c:pt idx="2036">
                  <c:v>3.1022999999999998E-2</c:v>
                </c:pt>
                <c:pt idx="2037">
                  <c:v>3.0793999999999998E-2</c:v>
                </c:pt>
                <c:pt idx="2038">
                  <c:v>3.0567E-2</c:v>
                </c:pt>
                <c:pt idx="2039">
                  <c:v>3.0341E-2</c:v>
                </c:pt>
                <c:pt idx="2040">
                  <c:v>3.0117000000000001E-2</c:v>
                </c:pt>
                <c:pt idx="2041">
                  <c:v>2.9894E-2</c:v>
                </c:pt>
                <c:pt idx="2042">
                  <c:v>2.9673000000000001E-2</c:v>
                </c:pt>
                <c:pt idx="2043">
                  <c:v>2.9454000000000001E-2</c:v>
                </c:pt>
                <c:pt idx="2044">
                  <c:v>2.9236000000000002E-2</c:v>
                </c:pt>
                <c:pt idx="2045">
                  <c:v>2.9019E-2</c:v>
                </c:pt>
                <c:pt idx="2046">
                  <c:v>2.8804E-2</c:v>
                </c:pt>
                <c:pt idx="2047">
                  <c:v>2.8590000000000001E-2</c:v>
                </c:pt>
                <c:pt idx="2048">
                  <c:v>2.8378E-2</c:v>
                </c:pt>
                <c:pt idx="2049">
                  <c:v>2.8167000000000001E-2</c:v>
                </c:pt>
                <c:pt idx="2050">
                  <c:v>2.7958E-2</c:v>
                </c:pt>
                <c:pt idx="2051">
                  <c:v>2.775E-2</c:v>
                </c:pt>
                <c:pt idx="2052">
                  <c:v>2.7543000000000002E-2</c:v>
                </c:pt>
                <c:pt idx="2053">
                  <c:v>2.7338000000000001E-2</c:v>
                </c:pt>
                <c:pt idx="2054">
                  <c:v>2.7133999999999998E-2</c:v>
                </c:pt>
                <c:pt idx="2055">
                  <c:v>2.6932000000000001E-2</c:v>
                </c:pt>
                <c:pt idx="2056">
                  <c:v>2.6731000000000001E-2</c:v>
                </c:pt>
                <c:pt idx="2057">
                  <c:v>2.6532E-2</c:v>
                </c:pt>
                <c:pt idx="2058">
                  <c:v>2.6334E-2</c:v>
                </c:pt>
                <c:pt idx="2059">
                  <c:v>2.6137000000000001E-2</c:v>
                </c:pt>
                <c:pt idx="2060">
                  <c:v>2.5942E-2</c:v>
                </c:pt>
                <c:pt idx="2061">
                  <c:v>2.5748E-2</c:v>
                </c:pt>
                <c:pt idx="2062">
                  <c:v>2.5555999999999999E-2</c:v>
                </c:pt>
                <c:pt idx="2063">
                  <c:v>2.5364999999999999E-2</c:v>
                </c:pt>
                <c:pt idx="2064">
                  <c:v>2.5174999999999999E-2</c:v>
                </c:pt>
                <c:pt idx="2065">
                  <c:v>2.4986999999999999E-2</c:v>
                </c:pt>
                <c:pt idx="2066">
                  <c:v>2.4799999999999999E-2</c:v>
                </c:pt>
                <c:pt idx="2067">
                  <c:v>2.4614E-2</c:v>
                </c:pt>
                <c:pt idx="2068">
                  <c:v>2.443E-2</c:v>
                </c:pt>
                <c:pt idx="2069">
                  <c:v>2.4246E-2</c:v>
                </c:pt>
                <c:pt idx="2070">
                  <c:v>2.4065E-2</c:v>
                </c:pt>
                <c:pt idx="2071">
                  <c:v>2.3883999999999999E-2</c:v>
                </c:pt>
                <c:pt idx="2072">
                  <c:v>2.3705E-2</c:v>
                </c:pt>
                <c:pt idx="2073">
                  <c:v>2.3526999999999999E-2</c:v>
                </c:pt>
                <c:pt idx="2074">
                  <c:v>2.3351E-2</c:v>
                </c:pt>
                <c:pt idx="2075">
                  <c:v>2.3175999999999999E-2</c:v>
                </c:pt>
                <c:pt idx="2076">
                  <c:v>2.3002000000000002E-2</c:v>
                </c:pt>
                <c:pt idx="2077">
                  <c:v>2.283E-2</c:v>
                </c:pt>
                <c:pt idx="2078">
                  <c:v>2.266E-2</c:v>
                </c:pt>
                <c:pt idx="2079">
                  <c:v>2.249E-2</c:v>
                </c:pt>
                <c:pt idx="2080">
                  <c:v>2.2322000000000002E-2</c:v>
                </c:pt>
                <c:pt idx="2081">
                  <c:v>2.2155999999999999E-2</c:v>
                </c:pt>
                <c:pt idx="2082">
                  <c:v>2.1991E-2</c:v>
                </c:pt>
                <c:pt idx="2083">
                  <c:v>2.1826999999999999E-2</c:v>
                </c:pt>
                <c:pt idx="2084">
                  <c:v>2.1663999999999999E-2</c:v>
                </c:pt>
                <c:pt idx="2085">
                  <c:v>2.1503000000000001E-2</c:v>
                </c:pt>
                <c:pt idx="2086">
                  <c:v>2.1343999999999998E-2</c:v>
                </c:pt>
                <c:pt idx="2087">
                  <c:v>2.1184999999999999E-2</c:v>
                </c:pt>
                <c:pt idx="2088">
                  <c:v>2.1028000000000002E-2</c:v>
                </c:pt>
                <c:pt idx="2089">
                  <c:v>2.0872000000000002E-2</c:v>
                </c:pt>
                <c:pt idx="2090">
                  <c:v>2.0718E-2</c:v>
                </c:pt>
                <c:pt idx="2091">
                  <c:v>2.0565E-2</c:v>
                </c:pt>
                <c:pt idx="2092">
                  <c:v>2.0414000000000002E-2</c:v>
                </c:pt>
                <c:pt idx="2093">
                  <c:v>2.0264000000000001E-2</c:v>
                </c:pt>
                <c:pt idx="2094">
                  <c:v>2.0115000000000001E-2</c:v>
                </c:pt>
                <c:pt idx="2095">
                  <c:v>1.9968E-2</c:v>
                </c:pt>
                <c:pt idx="2096">
                  <c:v>1.9821999999999999E-2</c:v>
                </c:pt>
                <c:pt idx="2097">
                  <c:v>1.9678000000000001E-2</c:v>
                </c:pt>
                <c:pt idx="2098">
                  <c:v>1.9535E-2</c:v>
                </c:pt>
                <c:pt idx="2099">
                  <c:v>1.9393000000000001E-2</c:v>
                </c:pt>
                <c:pt idx="2100">
                  <c:v>1.9252999999999999E-2</c:v>
                </c:pt>
                <c:pt idx="2101">
                  <c:v>1.9113999999999999E-2</c:v>
                </c:pt>
                <c:pt idx="2102">
                  <c:v>1.8977000000000001E-2</c:v>
                </c:pt>
                <c:pt idx="2103">
                  <c:v>1.8841E-2</c:v>
                </c:pt>
                <c:pt idx="2104">
                  <c:v>1.8706E-2</c:v>
                </c:pt>
                <c:pt idx="2105">
                  <c:v>1.8572999999999999E-2</c:v>
                </c:pt>
                <c:pt idx="2106">
                  <c:v>1.8440999999999999E-2</c:v>
                </c:pt>
                <c:pt idx="2107">
                  <c:v>1.831E-2</c:v>
                </c:pt>
                <c:pt idx="2108">
                  <c:v>1.8180000000000002E-2</c:v>
                </c:pt>
                <c:pt idx="2109">
                  <c:v>1.8051000000000001E-2</c:v>
                </c:pt>
                <c:pt idx="2110">
                  <c:v>1.7923999999999999E-2</c:v>
                </c:pt>
                <c:pt idx="2111">
                  <c:v>1.7797E-2</c:v>
                </c:pt>
                <c:pt idx="2112">
                  <c:v>1.7672E-2</c:v>
                </c:pt>
                <c:pt idx="2113">
                  <c:v>1.7548000000000001E-2</c:v>
                </c:pt>
                <c:pt idx="2114">
                  <c:v>1.7425E-2</c:v>
                </c:pt>
                <c:pt idx="2115">
                  <c:v>1.7302999999999999E-2</c:v>
                </c:pt>
                <c:pt idx="2116">
                  <c:v>1.7181999999999999E-2</c:v>
                </c:pt>
                <c:pt idx="2117">
                  <c:v>1.7062000000000001E-2</c:v>
                </c:pt>
                <c:pt idx="2118">
                  <c:v>1.6941999999999999E-2</c:v>
                </c:pt>
                <c:pt idx="2119">
                  <c:v>1.6823999999999999E-2</c:v>
                </c:pt>
                <c:pt idx="2120">
                  <c:v>1.6707E-2</c:v>
                </c:pt>
                <c:pt idx="2121">
                  <c:v>1.6591000000000002E-2</c:v>
                </c:pt>
                <c:pt idx="2122">
                  <c:v>1.6476000000000001E-2</c:v>
                </c:pt>
                <c:pt idx="2123">
                  <c:v>1.6362000000000002E-2</c:v>
                </c:pt>
                <c:pt idx="2124">
                  <c:v>1.6249E-2</c:v>
                </c:pt>
                <c:pt idx="2125">
                  <c:v>1.6136999999999999E-2</c:v>
                </c:pt>
                <c:pt idx="2126">
                  <c:v>1.6025999999999999E-2</c:v>
                </c:pt>
                <c:pt idx="2127">
                  <c:v>1.5917000000000001E-2</c:v>
                </c:pt>
                <c:pt idx="2128">
                  <c:v>1.5807999999999999E-2</c:v>
                </c:pt>
                <c:pt idx="2129">
                  <c:v>1.5699999999999999E-2</c:v>
                </c:pt>
                <c:pt idx="2130">
                  <c:v>1.5594E-2</c:v>
                </c:pt>
                <c:pt idx="2131">
                  <c:v>1.5488E-2</c:v>
                </c:pt>
                <c:pt idx="2132">
                  <c:v>1.5384E-2</c:v>
                </c:pt>
                <c:pt idx="2133">
                  <c:v>1.528E-2</c:v>
                </c:pt>
                <c:pt idx="2134">
                  <c:v>1.5178000000000001E-2</c:v>
                </c:pt>
                <c:pt idx="2135">
                  <c:v>1.5076000000000001E-2</c:v>
                </c:pt>
                <c:pt idx="2136">
                  <c:v>1.4976E-2</c:v>
                </c:pt>
                <c:pt idx="2137">
                  <c:v>1.4877E-2</c:v>
                </c:pt>
                <c:pt idx="2138">
                  <c:v>1.4777999999999999E-2</c:v>
                </c:pt>
                <c:pt idx="2139">
                  <c:v>1.4681E-2</c:v>
                </c:pt>
                <c:pt idx="2140">
                  <c:v>1.4585000000000001E-2</c:v>
                </c:pt>
                <c:pt idx="2141">
                  <c:v>1.4489999999999999E-2</c:v>
                </c:pt>
                <c:pt idx="2142">
                  <c:v>1.4396000000000001E-2</c:v>
                </c:pt>
                <c:pt idx="2143">
                  <c:v>1.4303E-2</c:v>
                </c:pt>
                <c:pt idx="2144">
                  <c:v>1.421E-2</c:v>
                </c:pt>
                <c:pt idx="2145">
                  <c:v>1.4119E-2</c:v>
                </c:pt>
                <c:pt idx="2146">
                  <c:v>1.4029E-2</c:v>
                </c:pt>
                <c:pt idx="2147">
                  <c:v>1.3939E-2</c:v>
                </c:pt>
                <c:pt idx="2148">
                  <c:v>1.3849999999999999E-2</c:v>
                </c:pt>
                <c:pt idx="2149">
                  <c:v>1.3762999999999999E-2</c:v>
                </c:pt>
                <c:pt idx="2150">
                  <c:v>1.3792E-2</c:v>
                </c:pt>
                <c:pt idx="2151">
                  <c:v>0.41078999999999999</c:v>
                </c:pt>
                <c:pt idx="2152">
                  <c:v>0.41044999999999998</c:v>
                </c:pt>
                <c:pt idx="2153">
                  <c:v>0.40788000000000002</c:v>
                </c:pt>
                <c:pt idx="2154">
                  <c:v>0.40533999999999998</c:v>
                </c:pt>
                <c:pt idx="2155">
                  <c:v>0.40283000000000002</c:v>
                </c:pt>
                <c:pt idx="2156">
                  <c:v>0.40033999999999997</c:v>
                </c:pt>
                <c:pt idx="2157">
                  <c:v>0.39787</c:v>
                </c:pt>
                <c:pt idx="2158">
                  <c:v>0.39543</c:v>
                </c:pt>
                <c:pt idx="2159">
                  <c:v>0.39300000000000002</c:v>
                </c:pt>
                <c:pt idx="2160">
                  <c:v>0.39061000000000001</c:v>
                </c:pt>
                <c:pt idx="2161">
                  <c:v>0.38823000000000002</c:v>
                </c:pt>
                <c:pt idx="2162">
                  <c:v>0.38588</c:v>
                </c:pt>
                <c:pt idx="2163">
                  <c:v>0.38353999999999999</c:v>
                </c:pt>
                <c:pt idx="2164">
                  <c:v>0.38124000000000002</c:v>
                </c:pt>
                <c:pt idx="2165">
                  <c:v>0.37895000000000001</c:v>
                </c:pt>
                <c:pt idx="2166">
                  <c:v>0.37668000000000001</c:v>
                </c:pt>
                <c:pt idx="2167">
                  <c:v>0.37444</c:v>
                </c:pt>
                <c:pt idx="2168">
                  <c:v>0.37220999999999999</c:v>
                </c:pt>
                <c:pt idx="2169">
                  <c:v>0.37001000000000001</c:v>
                </c:pt>
                <c:pt idx="2170">
                  <c:v>0.36781999999999998</c:v>
                </c:pt>
                <c:pt idx="2171">
                  <c:v>0.36565999999999999</c:v>
                </c:pt>
                <c:pt idx="2172">
                  <c:v>0.36351</c:v>
                </c:pt>
                <c:pt idx="2173">
                  <c:v>0.36138999999999999</c:v>
                </c:pt>
                <c:pt idx="2174">
                  <c:v>0.35927999999999999</c:v>
                </c:pt>
                <c:pt idx="2175">
                  <c:v>0.35719000000000001</c:v>
                </c:pt>
                <c:pt idx="2176">
                  <c:v>0.35511999999999999</c:v>
                </c:pt>
                <c:pt idx="2177">
                  <c:v>0.35306999999999999</c:v>
                </c:pt>
                <c:pt idx="2178">
                  <c:v>0.35103000000000001</c:v>
                </c:pt>
                <c:pt idx="2179">
                  <c:v>0.34900999999999999</c:v>
                </c:pt>
                <c:pt idx="2180">
                  <c:v>0.34699999999999998</c:v>
                </c:pt>
                <c:pt idx="2181">
                  <c:v>0.34500999999999998</c:v>
                </c:pt>
                <c:pt idx="2182">
                  <c:v>0.34304000000000001</c:v>
                </c:pt>
                <c:pt idx="2183">
                  <c:v>0.34107999999999999</c:v>
                </c:pt>
                <c:pt idx="2184">
                  <c:v>0.33914</c:v>
                </c:pt>
                <c:pt idx="2185">
                  <c:v>0.33721000000000001</c:v>
                </c:pt>
                <c:pt idx="2186">
                  <c:v>0.33528999999999998</c:v>
                </c:pt>
                <c:pt idx="2187">
                  <c:v>0.33339999999999997</c:v>
                </c:pt>
                <c:pt idx="2188">
                  <c:v>0.33151000000000003</c:v>
                </c:pt>
                <c:pt idx="2189">
                  <c:v>0.32963999999999999</c:v>
                </c:pt>
                <c:pt idx="2190">
                  <c:v>0.32779000000000003</c:v>
                </c:pt>
                <c:pt idx="2191">
                  <c:v>0.32595000000000002</c:v>
                </c:pt>
                <c:pt idx="2192">
                  <c:v>0.32412999999999997</c:v>
                </c:pt>
                <c:pt idx="2193">
                  <c:v>0.32232</c:v>
                </c:pt>
                <c:pt idx="2194">
                  <c:v>0.32052000000000003</c:v>
                </c:pt>
                <c:pt idx="2195">
                  <c:v>0.31874000000000002</c:v>
                </c:pt>
                <c:pt idx="2196">
                  <c:v>0.31696999999999997</c:v>
                </c:pt>
                <c:pt idx="2197">
                  <c:v>0.31520999999999999</c:v>
                </c:pt>
                <c:pt idx="2198">
                  <c:v>0.31346000000000002</c:v>
                </c:pt>
                <c:pt idx="2199">
                  <c:v>0.31172</c:v>
                </c:pt>
                <c:pt idx="2200">
                  <c:v>0.30998999999999999</c:v>
                </c:pt>
                <c:pt idx="2201">
                  <c:v>0.30826999999999999</c:v>
                </c:pt>
                <c:pt idx="2202">
                  <c:v>0.30656</c:v>
                </c:pt>
                <c:pt idx="2203">
                  <c:v>0.30486000000000002</c:v>
                </c:pt>
                <c:pt idx="2204">
                  <c:v>0.30317</c:v>
                </c:pt>
                <c:pt idx="2205">
                  <c:v>0.30148999999999998</c:v>
                </c:pt>
                <c:pt idx="2206">
                  <c:v>0.34232000000000001</c:v>
                </c:pt>
                <c:pt idx="2207">
                  <c:v>0.34043000000000001</c:v>
                </c:pt>
                <c:pt idx="2208">
                  <c:v>0.33856000000000003</c:v>
                </c:pt>
                <c:pt idx="2209">
                  <c:v>0.33668999999999999</c:v>
                </c:pt>
                <c:pt idx="2210">
                  <c:v>0.33484000000000003</c:v>
                </c:pt>
                <c:pt idx="2211">
                  <c:v>0.33300999999999997</c:v>
                </c:pt>
                <c:pt idx="2212">
                  <c:v>0.33117999999999997</c:v>
                </c:pt>
                <c:pt idx="2213">
                  <c:v>0.32937</c:v>
                </c:pt>
                <c:pt idx="2214">
                  <c:v>0.32756999999999997</c:v>
                </c:pt>
                <c:pt idx="2215">
                  <c:v>0.32578000000000001</c:v>
                </c:pt>
                <c:pt idx="2216">
                  <c:v>0.32400000000000001</c:v>
                </c:pt>
                <c:pt idx="2217">
                  <c:v>0.32223000000000002</c:v>
                </c:pt>
                <c:pt idx="2218">
                  <c:v>0.32047999999999999</c:v>
                </c:pt>
                <c:pt idx="2219">
                  <c:v>0.31873000000000001</c:v>
                </c:pt>
                <c:pt idx="2220">
                  <c:v>0.317</c:v>
                </c:pt>
                <c:pt idx="2221">
                  <c:v>0.31528</c:v>
                </c:pt>
                <c:pt idx="2222">
                  <c:v>0.31357000000000002</c:v>
                </c:pt>
                <c:pt idx="2223">
                  <c:v>0.31187999999999999</c:v>
                </c:pt>
                <c:pt idx="2224">
                  <c:v>0.31019000000000002</c:v>
                </c:pt>
                <c:pt idx="2225">
                  <c:v>0.30851000000000001</c:v>
                </c:pt>
                <c:pt idx="2226">
                  <c:v>0.30685000000000001</c:v>
                </c:pt>
                <c:pt idx="2227">
                  <c:v>0.30520000000000003</c:v>
                </c:pt>
                <c:pt idx="2228">
                  <c:v>0.30356</c:v>
                </c:pt>
                <c:pt idx="2229">
                  <c:v>0.30192999999999998</c:v>
                </c:pt>
                <c:pt idx="2230">
                  <c:v>0.30031000000000002</c:v>
                </c:pt>
                <c:pt idx="2231">
                  <c:v>0.29870000000000002</c:v>
                </c:pt>
                <c:pt idx="2232">
                  <c:v>0.29709999999999998</c:v>
                </c:pt>
                <c:pt idx="2233">
                  <c:v>0.29550999999999999</c:v>
                </c:pt>
                <c:pt idx="2234">
                  <c:v>0.29393999999999998</c:v>
                </c:pt>
                <c:pt idx="2235">
                  <c:v>0.29237999999999997</c:v>
                </c:pt>
                <c:pt idx="2236">
                  <c:v>0.29082000000000002</c:v>
                </c:pt>
                <c:pt idx="2237">
                  <c:v>0.28927999999999998</c:v>
                </c:pt>
                <c:pt idx="2238">
                  <c:v>0.28775000000000001</c:v>
                </c:pt>
                <c:pt idx="2239">
                  <c:v>0.28622999999999998</c:v>
                </c:pt>
                <c:pt idx="2240">
                  <c:v>0.28472999999999998</c:v>
                </c:pt>
                <c:pt idx="2241">
                  <c:v>0.28322999999999998</c:v>
                </c:pt>
                <c:pt idx="2242">
                  <c:v>0.28173999999999999</c:v>
                </c:pt>
                <c:pt idx="2243">
                  <c:v>0.28026000000000001</c:v>
                </c:pt>
                <c:pt idx="2244">
                  <c:v>0.27878999999999998</c:v>
                </c:pt>
                <c:pt idx="2245">
                  <c:v>0.27733000000000002</c:v>
                </c:pt>
                <c:pt idx="2246">
                  <c:v>0.27587</c:v>
                </c:pt>
                <c:pt idx="2247">
                  <c:v>0.27443000000000001</c:v>
                </c:pt>
                <c:pt idx="2248">
                  <c:v>0.27299000000000001</c:v>
                </c:pt>
                <c:pt idx="2249">
                  <c:v>0.27156000000000002</c:v>
                </c:pt>
                <c:pt idx="2250">
                  <c:v>0.27012999999999998</c:v>
                </c:pt>
                <c:pt idx="2251">
                  <c:v>0.26871</c:v>
                </c:pt>
                <c:pt idx="2252">
                  <c:v>0.26729999999999998</c:v>
                </c:pt>
                <c:pt idx="2253">
                  <c:v>0.26589000000000002</c:v>
                </c:pt>
                <c:pt idx="2254">
                  <c:v>0.26447999999999999</c:v>
                </c:pt>
                <c:pt idx="2255">
                  <c:v>0.26307999999999998</c:v>
                </c:pt>
                <c:pt idx="2256">
                  <c:v>0.26168000000000002</c:v>
                </c:pt>
                <c:pt idx="2257">
                  <c:v>0.26028000000000001</c:v>
                </c:pt>
                <c:pt idx="2258">
                  <c:v>0.25889000000000001</c:v>
                </c:pt>
                <c:pt idx="2259">
                  <c:v>0.25750000000000001</c:v>
                </c:pt>
                <c:pt idx="2260">
                  <c:v>0.25611</c:v>
                </c:pt>
                <c:pt idx="2261">
                  <c:v>0.25472</c:v>
                </c:pt>
                <c:pt idx="2262">
                  <c:v>0.25334000000000001</c:v>
                </c:pt>
                <c:pt idx="2263">
                  <c:v>0.25196000000000002</c:v>
                </c:pt>
                <c:pt idx="2264">
                  <c:v>0.25058000000000002</c:v>
                </c:pt>
                <c:pt idx="2265">
                  <c:v>0.24920999999999999</c:v>
                </c:pt>
                <c:pt idx="2266">
                  <c:v>0.24784</c:v>
                </c:pt>
                <c:pt idx="2267">
                  <c:v>0.24646999999999999</c:v>
                </c:pt>
                <c:pt idx="2268">
                  <c:v>0.24510999999999999</c:v>
                </c:pt>
                <c:pt idx="2269">
                  <c:v>0.24374999999999999</c:v>
                </c:pt>
                <c:pt idx="2270">
                  <c:v>0.31218000000000001</c:v>
                </c:pt>
                <c:pt idx="2271">
                  <c:v>0.31042999999999998</c:v>
                </c:pt>
                <c:pt idx="2272">
                  <c:v>0.30869000000000002</c:v>
                </c:pt>
                <c:pt idx="2273">
                  <c:v>0.30696000000000001</c:v>
                </c:pt>
                <c:pt idx="2274">
                  <c:v>0.30523</c:v>
                </c:pt>
                <c:pt idx="2275">
                  <c:v>0.30349999999999999</c:v>
                </c:pt>
                <c:pt idx="2276">
                  <c:v>0.30179</c:v>
                </c:pt>
                <c:pt idx="2277">
                  <c:v>0.30007</c:v>
                </c:pt>
                <c:pt idx="2278">
                  <c:v>0.29837000000000002</c:v>
                </c:pt>
                <c:pt idx="2279">
                  <c:v>0.29666999999999999</c:v>
                </c:pt>
                <c:pt idx="2280">
                  <c:v>0.29498000000000002</c:v>
                </c:pt>
                <c:pt idx="2281">
                  <c:v>0.29329</c:v>
                </c:pt>
                <c:pt idx="2282">
                  <c:v>0.29160999999999998</c:v>
                </c:pt>
                <c:pt idx="2283">
                  <c:v>0.28993999999999998</c:v>
                </c:pt>
                <c:pt idx="2284">
                  <c:v>0.28827000000000003</c:v>
                </c:pt>
                <c:pt idx="2285">
                  <c:v>0.28660999999999998</c:v>
                </c:pt>
                <c:pt idx="2286">
                  <c:v>0.28494999999999998</c:v>
                </c:pt>
                <c:pt idx="2287">
                  <c:v>0.2833</c:v>
                </c:pt>
                <c:pt idx="2288">
                  <c:v>0.28165000000000001</c:v>
                </c:pt>
                <c:pt idx="2289">
                  <c:v>0.28000000000000003</c:v>
                </c:pt>
                <c:pt idx="2290">
                  <c:v>0.27836</c:v>
                </c:pt>
                <c:pt idx="2291">
                  <c:v>0.27672000000000002</c:v>
                </c:pt>
                <c:pt idx="2292">
                  <c:v>0.27509</c:v>
                </c:pt>
                <c:pt idx="2293">
                  <c:v>0.27345999999999998</c:v>
                </c:pt>
                <c:pt idx="2294">
                  <c:v>0.27184000000000003</c:v>
                </c:pt>
                <c:pt idx="2295">
                  <c:v>0.27022000000000002</c:v>
                </c:pt>
                <c:pt idx="2296">
                  <c:v>0.26860000000000001</c:v>
                </c:pt>
                <c:pt idx="2297">
                  <c:v>0.26699000000000001</c:v>
                </c:pt>
                <c:pt idx="2298">
                  <c:v>0.26539000000000001</c:v>
                </c:pt>
                <c:pt idx="2299">
                  <c:v>0.26379000000000002</c:v>
                </c:pt>
                <c:pt idx="2300">
                  <c:v>0.26219999999999999</c:v>
                </c:pt>
                <c:pt idx="2301">
                  <c:v>0.26061000000000001</c:v>
                </c:pt>
                <c:pt idx="2302">
                  <c:v>0.25902999999999998</c:v>
                </c:pt>
                <c:pt idx="2303">
                  <c:v>0.25746000000000002</c:v>
                </c:pt>
                <c:pt idx="2304">
                  <c:v>0.25589000000000001</c:v>
                </c:pt>
                <c:pt idx="2305">
                  <c:v>0.25431999999999999</c:v>
                </c:pt>
                <c:pt idx="2306">
                  <c:v>0.25276999999999999</c:v>
                </c:pt>
                <c:pt idx="2307">
                  <c:v>0.25122</c:v>
                </c:pt>
                <c:pt idx="2308">
                  <c:v>0.24967</c:v>
                </c:pt>
                <c:pt idx="2309">
                  <c:v>0.24812999999999999</c:v>
                </c:pt>
                <c:pt idx="2310">
                  <c:v>0.24659</c:v>
                </c:pt>
                <c:pt idx="2311">
                  <c:v>0.24506</c:v>
                </c:pt>
                <c:pt idx="2312">
                  <c:v>0.24354000000000001</c:v>
                </c:pt>
                <c:pt idx="2313">
                  <c:v>0.24202000000000001</c:v>
                </c:pt>
                <c:pt idx="2314">
                  <c:v>0.24051</c:v>
                </c:pt>
                <c:pt idx="2315">
                  <c:v>0.23901</c:v>
                </c:pt>
                <c:pt idx="2316">
                  <c:v>0.23751</c:v>
                </c:pt>
                <c:pt idx="2317">
                  <c:v>0.23602000000000001</c:v>
                </c:pt>
                <c:pt idx="2318">
                  <c:v>0.23454</c:v>
                </c:pt>
                <c:pt idx="2319">
                  <c:v>0.23305999999999999</c:v>
                </c:pt>
                <c:pt idx="2320">
                  <c:v>0.23158999999999999</c:v>
                </c:pt>
                <c:pt idx="2321">
                  <c:v>0.23013</c:v>
                </c:pt>
                <c:pt idx="2322">
                  <c:v>0.22867000000000001</c:v>
                </c:pt>
                <c:pt idx="2323">
                  <c:v>0.22722000000000001</c:v>
                </c:pt>
                <c:pt idx="2324">
                  <c:v>0.22577</c:v>
                </c:pt>
                <c:pt idx="2325">
                  <c:v>0.22431999999999999</c:v>
                </c:pt>
                <c:pt idx="2326">
                  <c:v>0.22287999999999999</c:v>
                </c:pt>
                <c:pt idx="2327">
                  <c:v>0.22144</c:v>
                </c:pt>
                <c:pt idx="2328">
                  <c:v>0.22001000000000001</c:v>
                </c:pt>
                <c:pt idx="2329">
                  <c:v>0.21856999999999999</c:v>
                </c:pt>
                <c:pt idx="2330">
                  <c:v>0.21715000000000001</c:v>
                </c:pt>
                <c:pt idx="2331">
                  <c:v>0.21572</c:v>
                </c:pt>
                <c:pt idx="2332">
                  <c:v>0.21431</c:v>
                </c:pt>
                <c:pt idx="2333">
                  <c:v>0.21289</c:v>
                </c:pt>
                <c:pt idx="2334">
                  <c:v>0.21149000000000001</c:v>
                </c:pt>
                <c:pt idx="2335">
                  <c:v>0.21009</c:v>
                </c:pt>
                <c:pt idx="2336">
                  <c:v>0.2087</c:v>
                </c:pt>
                <c:pt idx="2337">
                  <c:v>0.20730999999999999</c:v>
                </c:pt>
                <c:pt idx="2338">
                  <c:v>0.20593</c:v>
                </c:pt>
                <c:pt idx="2339">
                  <c:v>0.20455000000000001</c:v>
                </c:pt>
                <c:pt idx="2340">
                  <c:v>0.20319000000000001</c:v>
                </c:pt>
                <c:pt idx="2341">
                  <c:v>0.20183000000000001</c:v>
                </c:pt>
                <c:pt idx="2342">
                  <c:v>0.20047000000000001</c:v>
                </c:pt>
                <c:pt idx="2343">
                  <c:v>0.19913</c:v>
                </c:pt>
                <c:pt idx="2344">
                  <c:v>0.19778999999999999</c:v>
                </c:pt>
                <c:pt idx="2345">
                  <c:v>0.19645000000000001</c:v>
                </c:pt>
                <c:pt idx="2346">
                  <c:v>0.19513</c:v>
                </c:pt>
                <c:pt idx="2347">
                  <c:v>0.19381000000000001</c:v>
                </c:pt>
                <c:pt idx="2348">
                  <c:v>0.19248999999999999</c:v>
                </c:pt>
                <c:pt idx="2349">
                  <c:v>0.19117999999999999</c:v>
                </c:pt>
                <c:pt idx="2350">
                  <c:v>0.18987000000000001</c:v>
                </c:pt>
                <c:pt idx="2351">
                  <c:v>0.18856999999999999</c:v>
                </c:pt>
                <c:pt idx="2352">
                  <c:v>0.18728</c:v>
                </c:pt>
                <c:pt idx="2353">
                  <c:v>0.18598999999999999</c:v>
                </c:pt>
                <c:pt idx="2354">
                  <c:v>0.1847</c:v>
                </c:pt>
                <c:pt idx="2355">
                  <c:v>0.18342</c:v>
                </c:pt>
                <c:pt idx="2356">
                  <c:v>0.18214</c:v>
                </c:pt>
                <c:pt idx="2357">
                  <c:v>0.18085999999999999</c:v>
                </c:pt>
                <c:pt idx="2358">
                  <c:v>0.17959</c:v>
                </c:pt>
                <c:pt idx="2359">
                  <c:v>0.17832999999999999</c:v>
                </c:pt>
                <c:pt idx="2360">
                  <c:v>0.17707000000000001</c:v>
                </c:pt>
                <c:pt idx="2361">
                  <c:v>0.17582</c:v>
                </c:pt>
                <c:pt idx="2362">
                  <c:v>0.17457</c:v>
                </c:pt>
                <c:pt idx="2363">
                  <c:v>0.17333000000000001</c:v>
                </c:pt>
                <c:pt idx="2364">
                  <c:v>0.1721</c:v>
                </c:pt>
                <c:pt idx="2365">
                  <c:v>0.17086999999999999</c:v>
                </c:pt>
                <c:pt idx="2366">
                  <c:v>0.16965</c:v>
                </c:pt>
                <c:pt idx="2367">
                  <c:v>0.16844000000000001</c:v>
                </c:pt>
                <c:pt idx="2368">
                  <c:v>0.16722999999999999</c:v>
                </c:pt>
                <c:pt idx="2369">
                  <c:v>0.16603000000000001</c:v>
                </c:pt>
                <c:pt idx="2370">
                  <c:v>0.16483</c:v>
                </c:pt>
                <c:pt idx="2371">
                  <c:v>0.16364000000000001</c:v>
                </c:pt>
                <c:pt idx="2372">
                  <c:v>0.16245999999999999</c:v>
                </c:pt>
                <c:pt idx="2373">
                  <c:v>0.16128000000000001</c:v>
                </c:pt>
                <c:pt idx="2374">
                  <c:v>0.16011</c:v>
                </c:pt>
                <c:pt idx="2375">
                  <c:v>0.15895000000000001</c:v>
                </c:pt>
                <c:pt idx="2376">
                  <c:v>0.15779000000000001</c:v>
                </c:pt>
                <c:pt idx="2377">
                  <c:v>0.15662999999999999</c:v>
                </c:pt>
                <c:pt idx="2378">
                  <c:v>0.15548999999999999</c:v>
                </c:pt>
                <c:pt idx="2379">
                  <c:v>0.15434</c:v>
                </c:pt>
                <c:pt idx="2380">
                  <c:v>0.15321000000000001</c:v>
                </c:pt>
                <c:pt idx="2381">
                  <c:v>0.15207999999999999</c:v>
                </c:pt>
                <c:pt idx="2382">
                  <c:v>0.15096000000000001</c:v>
                </c:pt>
                <c:pt idx="2383">
                  <c:v>0.14984</c:v>
                </c:pt>
                <c:pt idx="2384">
                  <c:v>0.14874000000000001</c:v>
                </c:pt>
                <c:pt idx="2385">
                  <c:v>0.14763000000000001</c:v>
                </c:pt>
                <c:pt idx="2386">
                  <c:v>0.14654</c:v>
                </c:pt>
                <c:pt idx="2387">
                  <c:v>0.14545</c:v>
                </c:pt>
                <c:pt idx="2388">
                  <c:v>0.14437</c:v>
                </c:pt>
                <c:pt idx="2389">
                  <c:v>0.14330000000000001</c:v>
                </c:pt>
                <c:pt idx="2390">
                  <c:v>0.14223</c:v>
                </c:pt>
                <c:pt idx="2391">
                  <c:v>0.14116999999999999</c:v>
                </c:pt>
                <c:pt idx="2392">
                  <c:v>0.14011000000000001</c:v>
                </c:pt>
                <c:pt idx="2393">
                  <c:v>0.13905999999999999</c:v>
                </c:pt>
                <c:pt idx="2394">
                  <c:v>0.13802</c:v>
                </c:pt>
                <c:pt idx="2395">
                  <c:v>0.13699</c:v>
                </c:pt>
                <c:pt idx="2396">
                  <c:v>0.13596</c:v>
                </c:pt>
                <c:pt idx="2397">
                  <c:v>0.13492999999999999</c:v>
                </c:pt>
                <c:pt idx="2398">
                  <c:v>0.13391</c:v>
                </c:pt>
                <c:pt idx="2399">
                  <c:v>0.13289999999999999</c:v>
                </c:pt>
                <c:pt idx="2400">
                  <c:v>0.13189999999999999</c:v>
                </c:pt>
                <c:pt idx="2401">
                  <c:v>0.13089999999999999</c:v>
                </c:pt>
                <c:pt idx="2402">
                  <c:v>0.12991</c:v>
                </c:pt>
                <c:pt idx="2403">
                  <c:v>0.12892999999999999</c:v>
                </c:pt>
                <c:pt idx="2404">
                  <c:v>0.12795000000000001</c:v>
                </c:pt>
                <c:pt idx="2405">
                  <c:v>0.12698000000000001</c:v>
                </c:pt>
                <c:pt idx="2406">
                  <c:v>0.12601999999999999</c:v>
                </c:pt>
                <c:pt idx="2407">
                  <c:v>0.12506</c:v>
                </c:pt>
                <c:pt idx="2408">
                  <c:v>0.12411</c:v>
                </c:pt>
                <c:pt idx="2409">
                  <c:v>0.12317</c:v>
                </c:pt>
                <c:pt idx="2410">
                  <c:v>0.12224</c:v>
                </c:pt>
                <c:pt idx="2411">
                  <c:v>0.12131</c:v>
                </c:pt>
                <c:pt idx="2412">
                  <c:v>0.12039</c:v>
                </c:pt>
                <c:pt idx="2413">
                  <c:v>0.11947000000000001</c:v>
                </c:pt>
                <c:pt idx="2414">
                  <c:v>0.11856999999999999</c:v>
                </c:pt>
                <c:pt idx="2415">
                  <c:v>0.11767</c:v>
                </c:pt>
                <c:pt idx="2416">
                  <c:v>0.11677</c:v>
                </c:pt>
                <c:pt idx="2417">
                  <c:v>0.11588</c:v>
                </c:pt>
                <c:pt idx="2418">
                  <c:v>0.115</c:v>
                </c:pt>
                <c:pt idx="2419">
                  <c:v>0.11413</c:v>
                </c:pt>
                <c:pt idx="2420">
                  <c:v>0.11326</c:v>
                </c:pt>
                <c:pt idx="2421">
                  <c:v>0.1124</c:v>
                </c:pt>
                <c:pt idx="2422">
                  <c:v>0.11154</c:v>
                </c:pt>
                <c:pt idx="2423">
                  <c:v>0.11069</c:v>
                </c:pt>
                <c:pt idx="2424">
                  <c:v>0.10985</c:v>
                </c:pt>
                <c:pt idx="2425">
                  <c:v>0.10901</c:v>
                </c:pt>
                <c:pt idx="2426">
                  <c:v>0.10818</c:v>
                </c:pt>
                <c:pt idx="2427">
                  <c:v>0.10735</c:v>
                </c:pt>
                <c:pt idx="2428">
                  <c:v>0.10653</c:v>
                </c:pt>
                <c:pt idx="2429">
                  <c:v>0.10571</c:v>
                </c:pt>
                <c:pt idx="2430">
                  <c:v>0.10489999999999999</c:v>
                </c:pt>
                <c:pt idx="2431">
                  <c:v>0.1041</c:v>
                </c:pt>
                <c:pt idx="2432">
                  <c:v>0.10329000000000001</c:v>
                </c:pt>
                <c:pt idx="2433">
                  <c:v>0.10249999999999999</c:v>
                </c:pt>
                <c:pt idx="2434">
                  <c:v>0.10170999999999999</c:v>
                </c:pt>
                <c:pt idx="2435">
                  <c:v>0.10093000000000001</c:v>
                </c:pt>
                <c:pt idx="2436">
                  <c:v>0.10015</c:v>
                </c:pt>
                <c:pt idx="2437">
                  <c:v>9.9376999999999993E-2</c:v>
                </c:pt>
                <c:pt idx="2438">
                  <c:v>9.8612000000000005E-2</c:v>
                </c:pt>
                <c:pt idx="2439">
                  <c:v>9.7853999999999997E-2</c:v>
                </c:pt>
                <c:pt idx="2440">
                  <c:v>9.7102999999999995E-2</c:v>
                </c:pt>
                <c:pt idx="2441">
                  <c:v>9.6360000000000001E-2</c:v>
                </c:pt>
                <c:pt idx="2442">
                  <c:v>9.5624000000000001E-2</c:v>
                </c:pt>
                <c:pt idx="2443">
                  <c:v>9.4896999999999995E-2</c:v>
                </c:pt>
                <c:pt idx="2444">
                  <c:v>9.4175999999999996E-2</c:v>
                </c:pt>
                <c:pt idx="2445">
                  <c:v>9.3464000000000005E-2</c:v>
                </c:pt>
                <c:pt idx="2446">
                  <c:v>9.2758999999999994E-2</c:v>
                </c:pt>
                <c:pt idx="2447">
                  <c:v>9.2061000000000004E-2</c:v>
                </c:pt>
                <c:pt idx="2448">
                  <c:v>9.1370000000000007E-2</c:v>
                </c:pt>
                <c:pt idx="2449">
                  <c:v>9.0686000000000003E-2</c:v>
                </c:pt>
                <c:pt idx="2450">
                  <c:v>9.0009000000000006E-2</c:v>
                </c:pt>
                <c:pt idx="2451">
                  <c:v>8.9339000000000002E-2</c:v>
                </c:pt>
                <c:pt idx="2452">
                  <c:v>8.8675000000000004E-2</c:v>
                </c:pt>
                <c:pt idx="2453">
                  <c:v>8.8017999999999999E-2</c:v>
                </c:pt>
                <c:pt idx="2454">
                  <c:v>8.7365999999999999E-2</c:v>
                </c:pt>
                <c:pt idx="2455">
                  <c:v>8.6721000000000006E-2</c:v>
                </c:pt>
                <c:pt idx="2456">
                  <c:v>8.6082000000000006E-2</c:v>
                </c:pt>
                <c:pt idx="2457">
                  <c:v>8.5448999999999997E-2</c:v>
                </c:pt>
                <c:pt idx="2458">
                  <c:v>8.4821999999999995E-2</c:v>
                </c:pt>
                <c:pt idx="2459">
                  <c:v>8.4199999999999997E-2</c:v>
                </c:pt>
                <c:pt idx="2460">
                  <c:v>8.3584000000000006E-2</c:v>
                </c:pt>
                <c:pt idx="2461">
                  <c:v>8.2973000000000005E-2</c:v>
                </c:pt>
                <c:pt idx="2462">
                  <c:v>0.33409</c:v>
                </c:pt>
                <c:pt idx="2463">
                  <c:v>0.38492999999999999</c:v>
                </c:pt>
                <c:pt idx="2464">
                  <c:v>0.38218999999999997</c:v>
                </c:pt>
                <c:pt idx="2465">
                  <c:v>0.37946999999999997</c:v>
                </c:pt>
                <c:pt idx="2466">
                  <c:v>0.37679000000000001</c:v>
                </c:pt>
                <c:pt idx="2467">
                  <c:v>0.37413000000000002</c:v>
                </c:pt>
                <c:pt idx="2468">
                  <c:v>0.3715</c:v>
                </c:pt>
                <c:pt idx="2469">
                  <c:v>0.36889</c:v>
                </c:pt>
                <c:pt idx="2470">
                  <c:v>0.36631000000000002</c:v>
                </c:pt>
                <c:pt idx="2471">
                  <c:v>0.36375000000000002</c:v>
                </c:pt>
                <c:pt idx="2472">
                  <c:v>0.36121999999999999</c:v>
                </c:pt>
                <c:pt idx="2473">
                  <c:v>0.35871999999999998</c:v>
                </c:pt>
                <c:pt idx="2474">
                  <c:v>0.35622999999999999</c:v>
                </c:pt>
                <c:pt idx="2475">
                  <c:v>0.35376999999999997</c:v>
                </c:pt>
                <c:pt idx="2476">
                  <c:v>0.40505000000000002</c:v>
                </c:pt>
                <c:pt idx="2477">
                  <c:v>0.40226000000000001</c:v>
                </c:pt>
                <c:pt idx="2478">
                  <c:v>0.39949000000000001</c:v>
                </c:pt>
                <c:pt idx="2479">
                  <c:v>0.39673999999999998</c:v>
                </c:pt>
                <c:pt idx="2480">
                  <c:v>0.39401000000000003</c:v>
                </c:pt>
                <c:pt idx="2481">
                  <c:v>0.39129999999999998</c:v>
                </c:pt>
                <c:pt idx="2482">
                  <c:v>0.38861000000000001</c:v>
                </c:pt>
                <c:pt idx="2483">
                  <c:v>0.38594000000000001</c:v>
                </c:pt>
                <c:pt idx="2484">
                  <c:v>0.38329999999999997</c:v>
                </c:pt>
                <c:pt idx="2485">
                  <c:v>0.42019000000000001</c:v>
                </c:pt>
                <c:pt idx="2486">
                  <c:v>0.41732000000000002</c:v>
                </c:pt>
                <c:pt idx="2487">
                  <c:v>0.41447000000000001</c:v>
                </c:pt>
                <c:pt idx="2488">
                  <c:v>0.41165000000000002</c:v>
                </c:pt>
                <c:pt idx="2489">
                  <c:v>0.42735000000000001</c:v>
                </c:pt>
                <c:pt idx="2490">
                  <c:v>0.42444999999999999</c:v>
                </c:pt>
                <c:pt idx="2491">
                  <c:v>0.42158000000000001</c:v>
                </c:pt>
                <c:pt idx="2492">
                  <c:v>0.41874</c:v>
                </c:pt>
                <c:pt idx="2493">
                  <c:v>0.41592000000000001</c:v>
                </c:pt>
                <c:pt idx="2494">
                  <c:v>0.41313</c:v>
                </c:pt>
                <c:pt idx="2495">
                  <c:v>0.41037000000000001</c:v>
                </c:pt>
                <c:pt idx="2496">
                  <c:v>0.40762999999999999</c:v>
                </c:pt>
                <c:pt idx="2497">
                  <c:v>0.40493000000000001</c:v>
                </c:pt>
                <c:pt idx="2498">
                  <c:v>0.40225</c:v>
                </c:pt>
                <c:pt idx="2499">
                  <c:v>0.39960000000000001</c:v>
                </c:pt>
                <c:pt idx="2500">
                  <c:v>0.39698</c:v>
                </c:pt>
                <c:pt idx="2501">
                  <c:v>0.39439000000000002</c:v>
                </c:pt>
                <c:pt idx="2502">
                  <c:v>0.39182</c:v>
                </c:pt>
                <c:pt idx="2503">
                  <c:v>0.38928000000000001</c:v>
                </c:pt>
                <c:pt idx="2504">
                  <c:v>0.38754</c:v>
                </c:pt>
                <c:pt idx="2505">
                  <c:v>0.38505</c:v>
                </c:pt>
                <c:pt idx="2506">
                  <c:v>0.41369</c:v>
                </c:pt>
                <c:pt idx="2507">
                  <c:v>0.41105000000000003</c:v>
                </c:pt>
                <c:pt idx="2508">
                  <c:v>0.43852000000000002</c:v>
                </c:pt>
                <c:pt idx="2509">
                  <c:v>0.43575000000000003</c:v>
                </c:pt>
                <c:pt idx="2510">
                  <c:v>0.43301000000000001</c:v>
                </c:pt>
                <c:pt idx="2511">
                  <c:v>0.43030000000000002</c:v>
                </c:pt>
                <c:pt idx="2512">
                  <c:v>0.48196</c:v>
                </c:pt>
                <c:pt idx="2513">
                  <c:v>0.53435999999999995</c:v>
                </c:pt>
                <c:pt idx="2514">
                  <c:v>0.53105999999999998</c:v>
                </c:pt>
                <c:pt idx="2515">
                  <c:v>0.52778000000000003</c:v>
                </c:pt>
                <c:pt idx="2516">
                  <c:v>0.52454000000000001</c:v>
                </c:pt>
                <c:pt idx="2517">
                  <c:v>0.52132999999999996</c:v>
                </c:pt>
                <c:pt idx="2518">
                  <c:v>0.51815</c:v>
                </c:pt>
                <c:pt idx="2519">
                  <c:v>0.51498999999999995</c:v>
                </c:pt>
                <c:pt idx="2520">
                  <c:v>0.51187000000000005</c:v>
                </c:pt>
                <c:pt idx="2521">
                  <c:v>0.50876999999999994</c:v>
                </c:pt>
                <c:pt idx="2522">
                  <c:v>0.50570000000000004</c:v>
                </c:pt>
                <c:pt idx="2523">
                  <c:v>0.50266</c:v>
                </c:pt>
                <c:pt idx="2524">
                  <c:v>0.49964999999999998</c:v>
                </c:pt>
                <c:pt idx="2525">
                  <c:v>0.49665999999999999</c:v>
                </c:pt>
                <c:pt idx="2526">
                  <c:v>0.49370000000000003</c:v>
                </c:pt>
                <c:pt idx="2527">
                  <c:v>0.49076999999999998</c:v>
                </c:pt>
                <c:pt idx="2528">
                  <c:v>0.48786000000000002</c:v>
                </c:pt>
                <c:pt idx="2529">
                  <c:v>0.48498999999999998</c:v>
                </c:pt>
                <c:pt idx="2530">
                  <c:v>0.48214000000000001</c:v>
                </c:pt>
                <c:pt idx="2531">
                  <c:v>0.47932000000000002</c:v>
                </c:pt>
                <c:pt idx="2532">
                  <c:v>0.47653000000000001</c:v>
                </c:pt>
                <c:pt idx="2533">
                  <c:v>0.47377000000000002</c:v>
                </c:pt>
                <c:pt idx="2534">
                  <c:v>0.47103</c:v>
                </c:pt>
                <c:pt idx="2535">
                  <c:v>0.46832000000000001</c:v>
                </c:pt>
                <c:pt idx="2536">
                  <c:v>0.46564</c:v>
                </c:pt>
                <c:pt idx="2537">
                  <c:v>0.46298</c:v>
                </c:pt>
                <c:pt idx="2538">
                  <c:v>0.46034999999999998</c:v>
                </c:pt>
                <c:pt idx="2539">
                  <c:v>0.45773999999999998</c:v>
                </c:pt>
                <c:pt idx="2540">
                  <c:v>0.45515</c:v>
                </c:pt>
                <c:pt idx="2541">
                  <c:v>0.45258999999999999</c:v>
                </c:pt>
                <c:pt idx="2542">
                  <c:v>0.45006000000000002</c:v>
                </c:pt>
                <c:pt idx="2543">
                  <c:v>0.44753999999999999</c:v>
                </c:pt>
                <c:pt idx="2544">
                  <c:v>0.44503999999999999</c:v>
                </c:pt>
                <c:pt idx="2545">
                  <c:v>0.44256000000000001</c:v>
                </c:pt>
                <c:pt idx="2546">
                  <c:v>0.44009999999999999</c:v>
                </c:pt>
                <c:pt idx="2547">
                  <c:v>0.43765999999999999</c:v>
                </c:pt>
                <c:pt idx="2548">
                  <c:v>0.43522</c:v>
                </c:pt>
                <c:pt idx="2549">
                  <c:v>0.43280999999999997</c:v>
                </c:pt>
                <c:pt idx="2550">
                  <c:v>0.4304</c:v>
                </c:pt>
                <c:pt idx="2551">
                  <c:v>0.42801</c:v>
                </c:pt>
                <c:pt idx="2552">
                  <c:v>0.42563000000000001</c:v>
                </c:pt>
                <c:pt idx="2553">
                  <c:v>0.42326000000000003</c:v>
                </c:pt>
                <c:pt idx="2554">
                  <c:v>0.42091000000000001</c:v>
                </c:pt>
                <c:pt idx="2555">
                  <c:v>0.41855999999999999</c:v>
                </c:pt>
                <c:pt idx="2556">
                  <c:v>0.41624</c:v>
                </c:pt>
                <c:pt idx="2557">
                  <c:v>0.41392000000000001</c:v>
                </c:pt>
                <c:pt idx="2558">
                  <c:v>0.41161999999999999</c:v>
                </c:pt>
                <c:pt idx="2559">
                  <c:v>0.40933000000000003</c:v>
                </c:pt>
                <c:pt idx="2560">
                  <c:v>0.40705999999999998</c:v>
                </c:pt>
                <c:pt idx="2561">
                  <c:v>0.40479999999999999</c:v>
                </c:pt>
                <c:pt idx="2562">
                  <c:v>0.40255999999999997</c:v>
                </c:pt>
                <c:pt idx="2563">
                  <c:v>0.40033000000000002</c:v>
                </c:pt>
                <c:pt idx="2564">
                  <c:v>0.39811999999999997</c:v>
                </c:pt>
                <c:pt idx="2565">
                  <c:v>0.39593</c:v>
                </c:pt>
                <c:pt idx="2566">
                  <c:v>0.39373999999999998</c:v>
                </c:pt>
                <c:pt idx="2567">
                  <c:v>0.39156999999999997</c:v>
                </c:pt>
                <c:pt idx="2568">
                  <c:v>0.38941999999999999</c:v>
                </c:pt>
                <c:pt idx="2569">
                  <c:v>0.38728000000000001</c:v>
                </c:pt>
                <c:pt idx="2570">
                  <c:v>0.38514999999999999</c:v>
                </c:pt>
                <c:pt idx="2571">
                  <c:v>0.38302999999999998</c:v>
                </c:pt>
                <c:pt idx="2572">
                  <c:v>0.38091999999999998</c:v>
                </c:pt>
                <c:pt idx="2573">
                  <c:v>0.37883</c:v>
                </c:pt>
                <c:pt idx="2574">
                  <c:v>0.37674999999999997</c:v>
                </c:pt>
                <c:pt idx="2575">
                  <c:v>0.37468000000000001</c:v>
                </c:pt>
                <c:pt idx="2576">
                  <c:v>0.37262000000000001</c:v>
                </c:pt>
                <c:pt idx="2577">
                  <c:v>0.37058000000000002</c:v>
                </c:pt>
                <c:pt idx="2578">
                  <c:v>0.36853999999999998</c:v>
                </c:pt>
                <c:pt idx="2579">
                  <c:v>0.36652000000000001</c:v>
                </c:pt>
                <c:pt idx="2580">
                  <c:v>0.36451</c:v>
                </c:pt>
                <c:pt idx="2581">
                  <c:v>0.36251</c:v>
                </c:pt>
                <c:pt idx="2582">
                  <c:v>0.36052000000000001</c:v>
                </c:pt>
                <c:pt idx="2583">
                  <c:v>0.35854000000000003</c:v>
                </c:pt>
                <c:pt idx="2584">
                  <c:v>0.35657</c:v>
                </c:pt>
                <c:pt idx="2585">
                  <c:v>0.35460999999999998</c:v>
                </c:pt>
                <c:pt idx="2586">
                  <c:v>0.35265999999999997</c:v>
                </c:pt>
                <c:pt idx="2587">
                  <c:v>0.35072999999999999</c:v>
                </c:pt>
                <c:pt idx="2588">
                  <c:v>0.3488</c:v>
                </c:pt>
                <c:pt idx="2589">
                  <c:v>0.34688000000000002</c:v>
                </c:pt>
                <c:pt idx="2590">
                  <c:v>0.34497</c:v>
                </c:pt>
                <c:pt idx="2591">
                  <c:v>0.34306999999999999</c:v>
                </c:pt>
                <c:pt idx="2592">
                  <c:v>0.34117999999999998</c:v>
                </c:pt>
                <c:pt idx="2593">
                  <c:v>0.33928999999999998</c:v>
                </c:pt>
                <c:pt idx="2594">
                  <c:v>0.33740999999999999</c:v>
                </c:pt>
                <c:pt idx="2595">
                  <c:v>0.33554</c:v>
                </c:pt>
                <c:pt idx="2596">
                  <c:v>0.33367999999999998</c:v>
                </c:pt>
                <c:pt idx="2597">
                  <c:v>0.33183000000000001</c:v>
                </c:pt>
                <c:pt idx="2598">
                  <c:v>0.32998</c:v>
                </c:pt>
                <c:pt idx="2599">
                  <c:v>0.32813999999999999</c:v>
                </c:pt>
                <c:pt idx="2600">
                  <c:v>0.32630999999999999</c:v>
                </c:pt>
                <c:pt idx="2601">
                  <c:v>0.32450000000000001</c:v>
                </c:pt>
                <c:pt idx="2602">
                  <c:v>0.32268999999999998</c:v>
                </c:pt>
                <c:pt idx="2603">
                  <c:v>0.32089000000000001</c:v>
                </c:pt>
                <c:pt idx="2604">
                  <c:v>0.31909999999999999</c:v>
                </c:pt>
                <c:pt idx="2605">
                  <c:v>0.31731999999999999</c:v>
                </c:pt>
                <c:pt idx="2606">
                  <c:v>0.31555</c:v>
                </c:pt>
                <c:pt idx="2607">
                  <c:v>0.31379000000000001</c:v>
                </c:pt>
                <c:pt idx="2608">
                  <c:v>0.31203999999999998</c:v>
                </c:pt>
                <c:pt idx="2609">
                  <c:v>0.31030000000000002</c:v>
                </c:pt>
                <c:pt idx="2610">
                  <c:v>0.30856</c:v>
                </c:pt>
                <c:pt idx="2611">
                  <c:v>0.30684</c:v>
                </c:pt>
                <c:pt idx="2612">
                  <c:v>0.30512</c:v>
                </c:pt>
                <c:pt idx="2613">
                  <c:v>0.30341000000000001</c:v>
                </c:pt>
                <c:pt idx="2614">
                  <c:v>0.30171999999999999</c:v>
                </c:pt>
                <c:pt idx="2615">
                  <c:v>0.48904999999999998</c:v>
                </c:pt>
                <c:pt idx="2616">
                  <c:v>0.52178999999999998</c:v>
                </c:pt>
                <c:pt idx="2617">
                  <c:v>0.51887000000000005</c:v>
                </c:pt>
                <c:pt idx="2618">
                  <c:v>0.51597000000000004</c:v>
                </c:pt>
                <c:pt idx="2619">
                  <c:v>0.56920000000000004</c:v>
                </c:pt>
                <c:pt idx="2620">
                  <c:v>0.62829999999999997</c:v>
                </c:pt>
                <c:pt idx="2621">
                  <c:v>0.62480000000000002</c:v>
                </c:pt>
                <c:pt idx="2622">
                  <c:v>0.62131999999999998</c:v>
                </c:pt>
                <c:pt idx="2623">
                  <c:v>0.61785999999999996</c:v>
                </c:pt>
                <c:pt idx="2624">
                  <c:v>0.61441999999999997</c:v>
                </c:pt>
                <c:pt idx="2625">
                  <c:v>0.61099999999999999</c:v>
                </c:pt>
                <c:pt idx="2626">
                  <c:v>0.60760000000000003</c:v>
                </c:pt>
                <c:pt idx="2627">
                  <c:v>0.60419999999999996</c:v>
                </c:pt>
                <c:pt idx="2628">
                  <c:v>0.60082000000000002</c:v>
                </c:pt>
                <c:pt idx="2629">
                  <c:v>0.59745000000000004</c:v>
                </c:pt>
                <c:pt idx="2630">
                  <c:v>0.59409000000000001</c:v>
                </c:pt>
                <c:pt idx="2631">
                  <c:v>0.59074000000000004</c:v>
                </c:pt>
                <c:pt idx="2632">
                  <c:v>0.58740000000000003</c:v>
                </c:pt>
                <c:pt idx="2633">
                  <c:v>0.58408000000000004</c:v>
                </c:pt>
                <c:pt idx="2634">
                  <c:v>0.58076000000000005</c:v>
                </c:pt>
                <c:pt idx="2635">
                  <c:v>0.57745999999999997</c:v>
                </c:pt>
                <c:pt idx="2636">
                  <c:v>0.57416999999999996</c:v>
                </c:pt>
                <c:pt idx="2637">
                  <c:v>0.57089000000000001</c:v>
                </c:pt>
                <c:pt idx="2638">
                  <c:v>0.56762000000000001</c:v>
                </c:pt>
                <c:pt idx="2639">
                  <c:v>0.56437000000000004</c:v>
                </c:pt>
                <c:pt idx="2640">
                  <c:v>0.56111999999999995</c:v>
                </c:pt>
                <c:pt idx="2641">
                  <c:v>0.55788000000000004</c:v>
                </c:pt>
                <c:pt idx="2642">
                  <c:v>0.55466000000000004</c:v>
                </c:pt>
                <c:pt idx="2643">
                  <c:v>0.55144000000000004</c:v>
                </c:pt>
                <c:pt idx="2644">
                  <c:v>0.54823999999999995</c:v>
                </c:pt>
                <c:pt idx="2645">
                  <c:v>0.54503999999999997</c:v>
                </c:pt>
                <c:pt idx="2646">
                  <c:v>0.54185000000000005</c:v>
                </c:pt>
                <c:pt idx="2647">
                  <c:v>0.53866999999999998</c:v>
                </c:pt>
                <c:pt idx="2648">
                  <c:v>0.53549000000000002</c:v>
                </c:pt>
                <c:pt idx="2649">
                  <c:v>0.53232999999999997</c:v>
                </c:pt>
                <c:pt idx="2650">
                  <c:v>0.52917000000000003</c:v>
                </c:pt>
                <c:pt idx="2651">
                  <c:v>0.52602000000000004</c:v>
                </c:pt>
                <c:pt idx="2652">
                  <c:v>0.52288000000000001</c:v>
                </c:pt>
                <c:pt idx="2653">
                  <c:v>0.51973999999999998</c:v>
                </c:pt>
                <c:pt idx="2654">
                  <c:v>0.51661999999999997</c:v>
                </c:pt>
                <c:pt idx="2655">
                  <c:v>0.51351000000000002</c:v>
                </c:pt>
                <c:pt idx="2656">
                  <c:v>0.51041000000000003</c:v>
                </c:pt>
                <c:pt idx="2657">
                  <c:v>0.50731999999999999</c:v>
                </c:pt>
                <c:pt idx="2658">
                  <c:v>0.50424000000000002</c:v>
                </c:pt>
                <c:pt idx="2659">
                  <c:v>0.50117</c:v>
                </c:pt>
                <c:pt idx="2660">
                  <c:v>0.49812000000000001</c:v>
                </c:pt>
                <c:pt idx="2661">
                  <c:v>0.49507000000000001</c:v>
                </c:pt>
                <c:pt idx="2662">
                  <c:v>0.49203000000000002</c:v>
                </c:pt>
                <c:pt idx="2663">
                  <c:v>0.48901</c:v>
                </c:pt>
                <c:pt idx="2664">
                  <c:v>0.48598999999999998</c:v>
                </c:pt>
                <c:pt idx="2665">
                  <c:v>0.48298999999999997</c:v>
                </c:pt>
                <c:pt idx="2666">
                  <c:v>0.48</c:v>
                </c:pt>
                <c:pt idx="2667">
                  <c:v>0.47702</c:v>
                </c:pt>
                <c:pt idx="2668">
                  <c:v>0.47405000000000003</c:v>
                </c:pt>
                <c:pt idx="2669">
                  <c:v>0.47110000000000002</c:v>
                </c:pt>
                <c:pt idx="2670">
                  <c:v>0.46816000000000002</c:v>
                </c:pt>
                <c:pt idx="2671">
                  <c:v>0.51966999999999997</c:v>
                </c:pt>
                <c:pt idx="2672">
                  <c:v>0.51834000000000002</c:v>
                </c:pt>
                <c:pt idx="2673">
                  <c:v>0.60816999999999999</c:v>
                </c:pt>
                <c:pt idx="2674">
                  <c:v>0.63446999999999998</c:v>
                </c:pt>
                <c:pt idx="2675">
                  <c:v>0.64742</c:v>
                </c:pt>
                <c:pt idx="2676">
                  <c:v>0.66664000000000001</c:v>
                </c:pt>
                <c:pt idx="2677">
                  <c:v>0.66247999999999996</c:v>
                </c:pt>
                <c:pt idx="2678">
                  <c:v>0.65834999999999999</c:v>
                </c:pt>
                <c:pt idx="2679">
                  <c:v>0.65425999999999995</c:v>
                </c:pt>
                <c:pt idx="2680">
                  <c:v>0.6502</c:v>
                </c:pt>
                <c:pt idx="2681">
                  <c:v>0.64617999999999998</c:v>
                </c:pt>
                <c:pt idx="2682">
                  <c:v>0.64217999999999997</c:v>
                </c:pt>
                <c:pt idx="2683">
                  <c:v>0.63822000000000001</c:v>
                </c:pt>
                <c:pt idx="2684">
                  <c:v>0.63427999999999995</c:v>
                </c:pt>
                <c:pt idx="2685">
                  <c:v>0.63036000000000003</c:v>
                </c:pt>
                <c:pt idx="2686">
                  <c:v>0.62646000000000002</c:v>
                </c:pt>
                <c:pt idx="2687">
                  <c:v>0.62258000000000002</c:v>
                </c:pt>
                <c:pt idx="2688">
                  <c:v>0.61872000000000005</c:v>
                </c:pt>
                <c:pt idx="2689">
                  <c:v>0.61487000000000003</c:v>
                </c:pt>
                <c:pt idx="2690">
                  <c:v>0.61102999999999996</c:v>
                </c:pt>
                <c:pt idx="2691">
                  <c:v>0.60721000000000003</c:v>
                </c:pt>
                <c:pt idx="2692">
                  <c:v>0.60340000000000005</c:v>
                </c:pt>
                <c:pt idx="2693">
                  <c:v>0.59960000000000002</c:v>
                </c:pt>
                <c:pt idx="2694">
                  <c:v>0.59582000000000002</c:v>
                </c:pt>
                <c:pt idx="2695">
                  <c:v>0.59204999999999997</c:v>
                </c:pt>
                <c:pt idx="2696">
                  <c:v>0.58831</c:v>
                </c:pt>
                <c:pt idx="2697">
                  <c:v>0.58457999999999999</c:v>
                </c:pt>
                <c:pt idx="2698">
                  <c:v>0.58087</c:v>
                </c:pt>
                <c:pt idx="2699">
                  <c:v>0.57718000000000003</c:v>
                </c:pt>
                <c:pt idx="2700">
                  <c:v>0.57352000000000003</c:v>
                </c:pt>
                <c:pt idx="2701">
                  <c:v>0.56986999999999999</c:v>
                </c:pt>
                <c:pt idx="2702">
                  <c:v>0.56625000000000003</c:v>
                </c:pt>
                <c:pt idx="2703">
                  <c:v>0.56264999999999998</c:v>
                </c:pt>
                <c:pt idx="2704">
                  <c:v>0.55906999999999996</c:v>
                </c:pt>
                <c:pt idx="2705">
                  <c:v>0.55552000000000001</c:v>
                </c:pt>
                <c:pt idx="2706">
                  <c:v>0.55198000000000003</c:v>
                </c:pt>
                <c:pt idx="2707">
                  <c:v>0.54847000000000001</c:v>
                </c:pt>
                <c:pt idx="2708">
                  <c:v>0.54496999999999995</c:v>
                </c:pt>
                <c:pt idx="2709">
                  <c:v>0.54149999999999998</c:v>
                </c:pt>
                <c:pt idx="2710">
                  <c:v>0.53805000000000003</c:v>
                </c:pt>
                <c:pt idx="2711">
                  <c:v>0.53461000000000003</c:v>
                </c:pt>
                <c:pt idx="2712">
                  <c:v>0.53120000000000001</c:v>
                </c:pt>
                <c:pt idx="2713">
                  <c:v>0.52780000000000005</c:v>
                </c:pt>
                <c:pt idx="2714">
                  <c:v>0.52442</c:v>
                </c:pt>
                <c:pt idx="2715">
                  <c:v>0.52105000000000001</c:v>
                </c:pt>
                <c:pt idx="2716">
                  <c:v>0.51770000000000005</c:v>
                </c:pt>
                <c:pt idx="2717">
                  <c:v>0.51436999999999999</c:v>
                </c:pt>
                <c:pt idx="2718">
                  <c:v>0.51105</c:v>
                </c:pt>
                <c:pt idx="2719">
                  <c:v>0.50773999999999997</c:v>
                </c:pt>
                <c:pt idx="2720">
                  <c:v>0.50444999999999995</c:v>
                </c:pt>
                <c:pt idx="2721">
                  <c:v>0.50117</c:v>
                </c:pt>
                <c:pt idx="2722">
                  <c:v>0.49790000000000001</c:v>
                </c:pt>
                <c:pt idx="2723">
                  <c:v>0.49464999999999998</c:v>
                </c:pt>
                <c:pt idx="2724">
                  <c:v>1.4617</c:v>
                </c:pt>
                <c:pt idx="2725">
                  <c:v>1.4568000000000001</c:v>
                </c:pt>
                <c:pt idx="2726">
                  <c:v>1.4471000000000001</c:v>
                </c:pt>
                <c:pt idx="2727">
                  <c:v>1.4375</c:v>
                </c:pt>
                <c:pt idx="2728">
                  <c:v>1.4278999999999999</c:v>
                </c:pt>
                <c:pt idx="2729">
                  <c:v>1.4182999999999999</c:v>
                </c:pt>
                <c:pt idx="2730">
                  <c:v>1.4088000000000001</c:v>
                </c:pt>
                <c:pt idx="2731">
                  <c:v>1.3993</c:v>
                </c:pt>
                <c:pt idx="2732">
                  <c:v>1.3897999999999999</c:v>
                </c:pt>
                <c:pt idx="2733">
                  <c:v>1.3804000000000001</c:v>
                </c:pt>
                <c:pt idx="2734">
                  <c:v>1.3711</c:v>
                </c:pt>
                <c:pt idx="2735">
                  <c:v>1.3616999999999999</c:v>
                </c:pt>
                <c:pt idx="2736">
                  <c:v>1.3525</c:v>
                </c:pt>
                <c:pt idx="2737">
                  <c:v>1.3431999999999999</c:v>
                </c:pt>
                <c:pt idx="2738">
                  <c:v>1.3341000000000001</c:v>
                </c:pt>
                <c:pt idx="2739">
                  <c:v>1.3249</c:v>
                </c:pt>
                <c:pt idx="2740">
                  <c:v>1.3158000000000001</c:v>
                </c:pt>
                <c:pt idx="2741">
                  <c:v>1.3068</c:v>
                </c:pt>
                <c:pt idx="2742">
                  <c:v>1.2978000000000001</c:v>
                </c:pt>
                <c:pt idx="2743">
                  <c:v>1.2887999999999999</c:v>
                </c:pt>
                <c:pt idx="2744">
                  <c:v>1.2799</c:v>
                </c:pt>
                <c:pt idx="2745">
                  <c:v>1.2709999999999999</c:v>
                </c:pt>
                <c:pt idx="2746">
                  <c:v>1.2622</c:v>
                </c:pt>
                <c:pt idx="2747">
                  <c:v>1.2534000000000001</c:v>
                </c:pt>
                <c:pt idx="2748">
                  <c:v>1.2445999999999999</c:v>
                </c:pt>
                <c:pt idx="2749">
                  <c:v>1.2359</c:v>
                </c:pt>
                <c:pt idx="2750">
                  <c:v>1.2272000000000001</c:v>
                </c:pt>
                <c:pt idx="2751">
                  <c:v>1.2184999999999999</c:v>
                </c:pt>
                <c:pt idx="2752">
                  <c:v>1.2099</c:v>
                </c:pt>
                <c:pt idx="2753">
                  <c:v>1.2013</c:v>
                </c:pt>
                <c:pt idx="2754">
                  <c:v>1.1928000000000001</c:v>
                </c:pt>
                <c:pt idx="2755">
                  <c:v>1.1841999999999999</c:v>
                </c:pt>
                <c:pt idx="2756">
                  <c:v>1.1758</c:v>
                </c:pt>
                <c:pt idx="2757">
                  <c:v>1.1673</c:v>
                </c:pt>
                <c:pt idx="2758">
                  <c:v>1.1589</c:v>
                </c:pt>
                <c:pt idx="2759">
                  <c:v>1.1506000000000001</c:v>
                </c:pt>
                <c:pt idx="2760">
                  <c:v>1.1422000000000001</c:v>
                </c:pt>
                <c:pt idx="2761">
                  <c:v>1.1339999999999999</c:v>
                </c:pt>
                <c:pt idx="2762">
                  <c:v>1.1256999999999999</c:v>
                </c:pt>
                <c:pt idx="2763">
                  <c:v>1.1174999999999999</c:v>
                </c:pt>
                <c:pt idx="2764">
                  <c:v>1.1093999999999999</c:v>
                </c:pt>
                <c:pt idx="2765">
                  <c:v>1.1012</c:v>
                </c:pt>
                <c:pt idx="2766">
                  <c:v>1.0931999999999999</c:v>
                </c:pt>
                <c:pt idx="2767">
                  <c:v>1.0851</c:v>
                </c:pt>
                <c:pt idx="2768">
                  <c:v>1.0770999999999999</c:v>
                </c:pt>
                <c:pt idx="2769">
                  <c:v>1.0691999999999999</c:v>
                </c:pt>
                <c:pt idx="2770">
                  <c:v>1.0612999999999999</c:v>
                </c:pt>
                <c:pt idx="2771">
                  <c:v>1.0533999999999999</c:v>
                </c:pt>
                <c:pt idx="2772">
                  <c:v>1.0456000000000001</c:v>
                </c:pt>
                <c:pt idx="2773">
                  <c:v>1.0378000000000001</c:v>
                </c:pt>
                <c:pt idx="2774">
                  <c:v>1.0301</c:v>
                </c:pt>
                <c:pt idx="2775">
                  <c:v>1.0224</c:v>
                </c:pt>
                <c:pt idx="2776">
                  <c:v>1.0147999999999999</c:v>
                </c:pt>
                <c:pt idx="2777">
                  <c:v>1.0072000000000001</c:v>
                </c:pt>
                <c:pt idx="2778">
                  <c:v>0.99968999999999997</c:v>
                </c:pt>
                <c:pt idx="2779">
                  <c:v>0.99219999999999997</c:v>
                </c:pt>
                <c:pt idx="2780">
                  <c:v>0.98475999999999997</c:v>
                </c:pt>
                <c:pt idx="2781">
                  <c:v>0.97738000000000003</c:v>
                </c:pt>
                <c:pt idx="2782">
                  <c:v>0.97006000000000003</c:v>
                </c:pt>
                <c:pt idx="2783">
                  <c:v>0.96279999999999999</c:v>
                </c:pt>
                <c:pt idx="2784">
                  <c:v>0.9556</c:v>
                </c:pt>
                <c:pt idx="2785">
                  <c:v>0.94845999999999997</c:v>
                </c:pt>
                <c:pt idx="2786">
                  <c:v>0.94137999999999999</c:v>
                </c:pt>
                <c:pt idx="2787">
                  <c:v>0.93435999999999997</c:v>
                </c:pt>
                <c:pt idx="2788">
                  <c:v>0.92739000000000005</c:v>
                </c:pt>
                <c:pt idx="2789">
                  <c:v>0.92047999999999996</c:v>
                </c:pt>
                <c:pt idx="2790">
                  <c:v>0.91363000000000005</c:v>
                </c:pt>
                <c:pt idx="2791">
                  <c:v>0.90683000000000002</c:v>
                </c:pt>
                <c:pt idx="2792">
                  <c:v>0.90007999999999999</c:v>
                </c:pt>
                <c:pt idx="2793">
                  <c:v>0.89337999999999995</c:v>
                </c:pt>
                <c:pt idx="2794">
                  <c:v>0.88673000000000002</c:v>
                </c:pt>
                <c:pt idx="2795">
                  <c:v>0.88012999999999997</c:v>
                </c:pt>
                <c:pt idx="2796">
                  <c:v>0.87358999999999998</c:v>
                </c:pt>
                <c:pt idx="2797">
                  <c:v>0.86709000000000003</c:v>
                </c:pt>
                <c:pt idx="2798">
                  <c:v>0.86065000000000003</c:v>
                </c:pt>
                <c:pt idx="2799">
                  <c:v>0.85426999999999997</c:v>
                </c:pt>
                <c:pt idx="2800">
                  <c:v>0.84794000000000003</c:v>
                </c:pt>
                <c:pt idx="2801">
                  <c:v>0.84167000000000003</c:v>
                </c:pt>
                <c:pt idx="2802">
                  <c:v>0.83545000000000003</c:v>
                </c:pt>
                <c:pt idx="2803">
                  <c:v>0.82930000000000004</c:v>
                </c:pt>
                <c:pt idx="2804">
                  <c:v>0.82321</c:v>
                </c:pt>
                <c:pt idx="2805">
                  <c:v>0.81716999999999995</c:v>
                </c:pt>
                <c:pt idx="2806">
                  <c:v>0.81118999999999997</c:v>
                </c:pt>
                <c:pt idx="2807">
                  <c:v>0.80525999999999998</c:v>
                </c:pt>
                <c:pt idx="2808">
                  <c:v>0.79939000000000004</c:v>
                </c:pt>
                <c:pt idx="2809">
                  <c:v>0.79357</c:v>
                </c:pt>
                <c:pt idx="2810">
                  <c:v>0.78781000000000001</c:v>
                </c:pt>
                <c:pt idx="2811">
                  <c:v>0.78210000000000002</c:v>
                </c:pt>
                <c:pt idx="2812">
                  <c:v>0.77642999999999995</c:v>
                </c:pt>
                <c:pt idx="2813">
                  <c:v>0.77081999999999995</c:v>
                </c:pt>
                <c:pt idx="2814">
                  <c:v>0.76524999999999999</c:v>
                </c:pt>
                <c:pt idx="2815">
                  <c:v>0.75973999999999997</c:v>
                </c:pt>
                <c:pt idx="2816">
                  <c:v>0.75427</c:v>
                </c:pt>
                <c:pt idx="2817">
                  <c:v>0.74885000000000002</c:v>
                </c:pt>
                <c:pt idx="2818">
                  <c:v>0.74346999999999996</c:v>
                </c:pt>
                <c:pt idx="2819">
                  <c:v>0.73814000000000002</c:v>
                </c:pt>
                <c:pt idx="2820">
                  <c:v>0.73285</c:v>
                </c:pt>
                <c:pt idx="2821">
                  <c:v>0.72760999999999998</c:v>
                </c:pt>
                <c:pt idx="2822">
                  <c:v>0.72241</c:v>
                </c:pt>
                <c:pt idx="2823">
                  <c:v>0.71725000000000005</c:v>
                </c:pt>
                <c:pt idx="2824">
                  <c:v>0.71213000000000004</c:v>
                </c:pt>
                <c:pt idx="2825">
                  <c:v>0.70706000000000002</c:v>
                </c:pt>
                <c:pt idx="2826">
                  <c:v>0.70203000000000004</c:v>
                </c:pt>
                <c:pt idx="2827">
                  <c:v>0.69703000000000004</c:v>
                </c:pt>
                <c:pt idx="2828">
                  <c:v>0.69208000000000003</c:v>
                </c:pt>
                <c:pt idx="2829">
                  <c:v>0.68715999999999999</c:v>
                </c:pt>
                <c:pt idx="2830">
                  <c:v>0.68228999999999995</c:v>
                </c:pt>
                <c:pt idx="2831">
                  <c:v>0.67745</c:v>
                </c:pt>
                <c:pt idx="2832">
                  <c:v>0.67264999999999997</c:v>
                </c:pt>
                <c:pt idx="2833">
                  <c:v>0.66788000000000003</c:v>
                </c:pt>
                <c:pt idx="2834">
                  <c:v>0.66313999999999995</c:v>
                </c:pt>
                <c:pt idx="2835">
                  <c:v>0.65844000000000003</c:v>
                </c:pt>
                <c:pt idx="2836">
                  <c:v>0.65376000000000001</c:v>
                </c:pt>
                <c:pt idx="2837">
                  <c:v>0.64912000000000003</c:v>
                </c:pt>
                <c:pt idx="2838">
                  <c:v>0.64451000000000003</c:v>
                </c:pt>
                <c:pt idx="2839">
                  <c:v>0.63993</c:v>
                </c:pt>
                <c:pt idx="2840">
                  <c:v>0.63537999999999994</c:v>
                </c:pt>
                <c:pt idx="2841">
                  <c:v>0.63085999999999998</c:v>
                </c:pt>
                <c:pt idx="2842">
                  <c:v>0.62638000000000005</c:v>
                </c:pt>
                <c:pt idx="2843">
                  <c:v>0.62192999999999998</c:v>
                </c:pt>
                <c:pt idx="2844">
                  <c:v>0.61751999999999996</c:v>
                </c:pt>
                <c:pt idx="2845">
                  <c:v>0.61314000000000002</c:v>
                </c:pt>
                <c:pt idx="2846">
                  <c:v>0.60880000000000001</c:v>
                </c:pt>
                <c:pt idx="2847">
                  <c:v>0.60448999999999997</c:v>
                </c:pt>
                <c:pt idx="2848">
                  <c:v>0.60021000000000002</c:v>
                </c:pt>
                <c:pt idx="2849">
                  <c:v>0.59597</c:v>
                </c:pt>
                <c:pt idx="2850">
                  <c:v>0.59175999999999995</c:v>
                </c:pt>
                <c:pt idx="2851">
                  <c:v>0.58758999999999995</c:v>
                </c:pt>
                <c:pt idx="2852">
                  <c:v>0.58345000000000002</c:v>
                </c:pt>
                <c:pt idx="2853">
                  <c:v>0.57933999999999997</c:v>
                </c:pt>
                <c:pt idx="2854">
                  <c:v>0.57526999999999995</c:v>
                </c:pt>
                <c:pt idx="2855">
                  <c:v>0.57121999999999995</c:v>
                </c:pt>
                <c:pt idx="2856">
                  <c:v>0.56720999999999999</c:v>
                </c:pt>
                <c:pt idx="2857">
                  <c:v>0.56323000000000001</c:v>
                </c:pt>
                <c:pt idx="2858">
                  <c:v>0.55928999999999995</c:v>
                </c:pt>
                <c:pt idx="2859">
                  <c:v>0.55537000000000003</c:v>
                </c:pt>
                <c:pt idx="2860">
                  <c:v>0.55147999999999997</c:v>
                </c:pt>
                <c:pt idx="2861">
                  <c:v>0.54762999999999995</c:v>
                </c:pt>
                <c:pt idx="2862">
                  <c:v>0.54381000000000002</c:v>
                </c:pt>
                <c:pt idx="2863">
                  <c:v>0.54001999999999994</c:v>
                </c:pt>
                <c:pt idx="2864">
                  <c:v>0.53627000000000002</c:v>
                </c:pt>
                <c:pt idx="2865">
                  <c:v>0.53254999999999997</c:v>
                </c:pt>
                <c:pt idx="2866">
                  <c:v>0.52886999999999995</c:v>
                </c:pt>
                <c:pt idx="2867">
                  <c:v>0.52522000000000002</c:v>
                </c:pt>
                <c:pt idx="2868">
                  <c:v>0.52159999999999995</c:v>
                </c:pt>
                <c:pt idx="2869">
                  <c:v>0.51802000000000004</c:v>
                </c:pt>
                <c:pt idx="2870">
                  <c:v>0.51448000000000005</c:v>
                </c:pt>
                <c:pt idx="2871">
                  <c:v>0.51095999999999997</c:v>
                </c:pt>
                <c:pt idx="2872">
                  <c:v>0.50748000000000004</c:v>
                </c:pt>
                <c:pt idx="2873">
                  <c:v>0.50402999999999998</c:v>
                </c:pt>
                <c:pt idx="2874">
                  <c:v>0.50061999999999995</c:v>
                </c:pt>
                <c:pt idx="2875">
                  <c:v>0.49724000000000002</c:v>
                </c:pt>
                <c:pt idx="2876">
                  <c:v>0.49389</c:v>
                </c:pt>
                <c:pt idx="2877">
                  <c:v>0.49058000000000002</c:v>
                </c:pt>
                <c:pt idx="2878">
                  <c:v>0.48730000000000001</c:v>
                </c:pt>
                <c:pt idx="2879">
                  <c:v>0.48405999999999999</c:v>
                </c:pt>
                <c:pt idx="2880">
                  <c:v>0.48085</c:v>
                </c:pt>
                <c:pt idx="2881">
                  <c:v>0.47767999999999999</c:v>
                </c:pt>
                <c:pt idx="2882">
                  <c:v>0.47455999999999998</c:v>
                </c:pt>
                <c:pt idx="2883">
                  <c:v>0.47147</c:v>
                </c:pt>
                <c:pt idx="2884">
                  <c:v>0.46842</c:v>
                </c:pt>
                <c:pt idx="2885">
                  <c:v>0.46539999999999998</c:v>
                </c:pt>
                <c:pt idx="2886">
                  <c:v>0.46243000000000001</c:v>
                </c:pt>
                <c:pt idx="2887">
                  <c:v>0.45950000000000002</c:v>
                </c:pt>
                <c:pt idx="2888">
                  <c:v>0.45660000000000001</c:v>
                </c:pt>
                <c:pt idx="2889">
                  <c:v>0.45373999999999998</c:v>
                </c:pt>
                <c:pt idx="2890">
                  <c:v>0.45091999999999999</c:v>
                </c:pt>
                <c:pt idx="2891">
                  <c:v>0.44812999999999997</c:v>
                </c:pt>
                <c:pt idx="2892">
                  <c:v>0.44538</c:v>
                </c:pt>
                <c:pt idx="2893">
                  <c:v>0.44267000000000001</c:v>
                </c:pt>
                <c:pt idx="2894">
                  <c:v>0.43998999999999999</c:v>
                </c:pt>
                <c:pt idx="2895">
                  <c:v>0.43735000000000002</c:v>
                </c:pt>
                <c:pt idx="2896">
                  <c:v>0.43474000000000002</c:v>
                </c:pt>
                <c:pt idx="2897">
                  <c:v>0.43217</c:v>
                </c:pt>
                <c:pt idx="2898">
                  <c:v>0.42962</c:v>
                </c:pt>
                <c:pt idx="2899">
                  <c:v>0.42710999999999999</c:v>
                </c:pt>
                <c:pt idx="2900">
                  <c:v>0.42463000000000001</c:v>
                </c:pt>
                <c:pt idx="2901">
                  <c:v>0.42216999999999999</c:v>
                </c:pt>
                <c:pt idx="2902">
                  <c:v>0.41974</c:v>
                </c:pt>
                <c:pt idx="2903">
                  <c:v>0.41733999999999999</c:v>
                </c:pt>
                <c:pt idx="2904">
                  <c:v>0.41496</c:v>
                </c:pt>
                <c:pt idx="2905">
                  <c:v>0.41260999999999998</c:v>
                </c:pt>
                <c:pt idx="2906">
                  <c:v>0.41027999999999998</c:v>
                </c:pt>
                <c:pt idx="2907">
                  <c:v>0.40798000000000001</c:v>
                </c:pt>
                <c:pt idx="2908">
                  <c:v>0.40569</c:v>
                </c:pt>
                <c:pt idx="2909">
                  <c:v>0.40343000000000001</c:v>
                </c:pt>
                <c:pt idx="2910">
                  <c:v>0.40118999999999999</c:v>
                </c:pt>
                <c:pt idx="2911">
                  <c:v>0.39896999999999999</c:v>
                </c:pt>
                <c:pt idx="2912">
                  <c:v>0.39677000000000001</c:v>
                </c:pt>
                <c:pt idx="2913">
                  <c:v>0.39459</c:v>
                </c:pt>
                <c:pt idx="2914">
                  <c:v>0.39241999999999999</c:v>
                </c:pt>
                <c:pt idx="2915">
                  <c:v>0.39027000000000001</c:v>
                </c:pt>
                <c:pt idx="2916">
                  <c:v>0.38813999999999999</c:v>
                </c:pt>
                <c:pt idx="2917">
                  <c:v>0.38601999999999997</c:v>
                </c:pt>
                <c:pt idx="2918">
                  <c:v>0.38390999999999997</c:v>
                </c:pt>
                <c:pt idx="2919">
                  <c:v>0.38183</c:v>
                </c:pt>
                <c:pt idx="2920">
                  <c:v>0.37974999999999998</c:v>
                </c:pt>
                <c:pt idx="2921">
                  <c:v>0.37769000000000003</c:v>
                </c:pt>
                <c:pt idx="2922">
                  <c:v>0.37563999999999997</c:v>
                </c:pt>
                <c:pt idx="2923">
                  <c:v>0.37359999999999999</c:v>
                </c:pt>
                <c:pt idx="2924">
                  <c:v>0.37157000000000001</c:v>
                </c:pt>
                <c:pt idx="2925">
                  <c:v>0.36956</c:v>
                </c:pt>
                <c:pt idx="2926">
                  <c:v>0.36754999999999999</c:v>
                </c:pt>
                <c:pt idx="2927">
                  <c:v>0.36556</c:v>
                </c:pt>
                <c:pt idx="2928">
                  <c:v>0.36357</c:v>
                </c:pt>
                <c:pt idx="2929">
                  <c:v>0.36159000000000002</c:v>
                </c:pt>
                <c:pt idx="2930">
                  <c:v>0.35962</c:v>
                </c:pt>
                <c:pt idx="2931">
                  <c:v>0.35765999999999998</c:v>
                </c:pt>
                <c:pt idx="2932">
                  <c:v>0.35571000000000003</c:v>
                </c:pt>
                <c:pt idx="2933">
                  <c:v>0.35376000000000002</c:v>
                </c:pt>
                <c:pt idx="2934">
                  <c:v>0.35182999999999998</c:v>
                </c:pt>
                <c:pt idx="2935">
                  <c:v>0.34989999999999999</c:v>
                </c:pt>
                <c:pt idx="2936">
                  <c:v>0.34799000000000002</c:v>
                </c:pt>
                <c:pt idx="2937">
                  <c:v>0.34608</c:v>
                </c:pt>
                <c:pt idx="2938">
                  <c:v>0.34417999999999999</c:v>
                </c:pt>
                <c:pt idx="2939">
                  <c:v>0.34229999999999999</c:v>
                </c:pt>
                <c:pt idx="2940">
                  <c:v>0.34042</c:v>
                </c:pt>
                <c:pt idx="2941">
                  <c:v>0.33855000000000002</c:v>
                </c:pt>
                <c:pt idx="2942">
                  <c:v>0.3367</c:v>
                </c:pt>
                <c:pt idx="2943">
                  <c:v>0.33484999999999998</c:v>
                </c:pt>
                <c:pt idx="2944">
                  <c:v>0.33301999999999998</c:v>
                </c:pt>
                <c:pt idx="2945">
                  <c:v>0.33118999999999998</c:v>
                </c:pt>
                <c:pt idx="2946">
                  <c:v>0.32938000000000001</c:v>
                </c:pt>
                <c:pt idx="2947">
                  <c:v>0.32756999999999997</c:v>
                </c:pt>
                <c:pt idx="2948">
                  <c:v>0.32578000000000001</c:v>
                </c:pt>
                <c:pt idx="2949">
                  <c:v>0.32399</c:v>
                </c:pt>
                <c:pt idx="2950">
                  <c:v>0.32221</c:v>
                </c:pt>
                <c:pt idx="2951">
                  <c:v>0.32044</c:v>
                </c:pt>
                <c:pt idx="2952">
                  <c:v>0.31868000000000002</c:v>
                </c:pt>
                <c:pt idx="2953">
                  <c:v>0.31692999999999999</c:v>
                </c:pt>
                <c:pt idx="2954">
                  <c:v>0.31519000000000003</c:v>
                </c:pt>
                <c:pt idx="2955">
                  <c:v>0.31345000000000001</c:v>
                </c:pt>
                <c:pt idx="2956">
                  <c:v>0.31172</c:v>
                </c:pt>
                <c:pt idx="2957">
                  <c:v>0.31</c:v>
                </c:pt>
                <c:pt idx="2958">
                  <c:v>0.30829000000000001</c:v>
                </c:pt>
                <c:pt idx="2959">
                  <c:v>0.30658999999999997</c:v>
                </c:pt>
                <c:pt idx="2960">
                  <c:v>0.3049</c:v>
                </c:pt>
                <c:pt idx="2961">
                  <c:v>0.30320999999999998</c:v>
                </c:pt>
                <c:pt idx="2962">
                  <c:v>0.30153000000000002</c:v>
                </c:pt>
                <c:pt idx="2963">
                  <c:v>0.29986000000000002</c:v>
                </c:pt>
                <c:pt idx="2964">
                  <c:v>0.29819000000000001</c:v>
                </c:pt>
                <c:pt idx="2965">
                  <c:v>0.29653000000000002</c:v>
                </c:pt>
                <c:pt idx="2966">
                  <c:v>0.29487999999999998</c:v>
                </c:pt>
                <c:pt idx="2967">
                  <c:v>0.29324</c:v>
                </c:pt>
                <c:pt idx="2968">
                  <c:v>0.29160000000000003</c:v>
                </c:pt>
                <c:pt idx="2969">
                  <c:v>0.28997000000000001</c:v>
                </c:pt>
                <c:pt idx="2970">
                  <c:v>0.28833999999999999</c:v>
                </c:pt>
                <c:pt idx="2971">
                  <c:v>0.28671999999999997</c:v>
                </c:pt>
                <c:pt idx="2972">
                  <c:v>0.28510000000000002</c:v>
                </c:pt>
                <c:pt idx="2973">
                  <c:v>0.28349999999999997</c:v>
                </c:pt>
                <c:pt idx="2974">
                  <c:v>0.28188999999999997</c:v>
                </c:pt>
                <c:pt idx="2975">
                  <c:v>0.28029999999999999</c:v>
                </c:pt>
                <c:pt idx="2976">
                  <c:v>0.27871000000000001</c:v>
                </c:pt>
                <c:pt idx="2977">
                  <c:v>0.27712999999999999</c:v>
                </c:pt>
                <c:pt idx="2978">
                  <c:v>0.27555000000000002</c:v>
                </c:pt>
                <c:pt idx="2979">
                  <c:v>0.27399000000000001</c:v>
                </c:pt>
                <c:pt idx="2980">
                  <c:v>0.27243000000000001</c:v>
                </c:pt>
                <c:pt idx="2981">
                  <c:v>0.27088000000000001</c:v>
                </c:pt>
                <c:pt idx="2982">
                  <c:v>0.26933000000000001</c:v>
                </c:pt>
                <c:pt idx="2983">
                  <c:v>0.26779999999999998</c:v>
                </c:pt>
                <c:pt idx="2984">
                  <c:v>0.26627000000000001</c:v>
                </c:pt>
                <c:pt idx="2985">
                  <c:v>0.26474999999999999</c:v>
                </c:pt>
                <c:pt idx="2986">
                  <c:v>0.26323999999999997</c:v>
                </c:pt>
                <c:pt idx="2987">
                  <c:v>0.26173000000000002</c:v>
                </c:pt>
                <c:pt idx="2988">
                  <c:v>0.26022000000000001</c:v>
                </c:pt>
                <c:pt idx="2989">
                  <c:v>0.25873000000000002</c:v>
                </c:pt>
                <c:pt idx="2990">
                  <c:v>0.25724000000000002</c:v>
                </c:pt>
                <c:pt idx="2991">
                  <c:v>0.25574999999999998</c:v>
                </c:pt>
                <c:pt idx="2992">
                  <c:v>0.25427</c:v>
                </c:pt>
                <c:pt idx="2993">
                  <c:v>0.25280000000000002</c:v>
                </c:pt>
                <c:pt idx="2994">
                  <c:v>0.25134000000000001</c:v>
                </c:pt>
                <c:pt idx="2995">
                  <c:v>0.24987999999999999</c:v>
                </c:pt>
                <c:pt idx="2996">
                  <c:v>0.24843000000000001</c:v>
                </c:pt>
                <c:pt idx="2997">
                  <c:v>0.24698000000000001</c:v>
                </c:pt>
                <c:pt idx="2998">
                  <c:v>0.24554999999999999</c:v>
                </c:pt>
                <c:pt idx="2999">
                  <c:v>0.24412</c:v>
                </c:pt>
                <c:pt idx="3000">
                  <c:v>0.24268999999999999</c:v>
                </c:pt>
                <c:pt idx="3001">
                  <c:v>0.24127000000000001</c:v>
                </c:pt>
                <c:pt idx="3002">
                  <c:v>0.23985999999999999</c:v>
                </c:pt>
                <c:pt idx="3003">
                  <c:v>0.23845</c:v>
                </c:pt>
                <c:pt idx="3004">
                  <c:v>0.23705000000000001</c:v>
                </c:pt>
                <c:pt idx="3005">
                  <c:v>0.23565</c:v>
                </c:pt>
                <c:pt idx="3006">
                  <c:v>0.23426</c:v>
                </c:pt>
                <c:pt idx="3007">
                  <c:v>0.23286999999999999</c:v>
                </c:pt>
                <c:pt idx="3008">
                  <c:v>0.23149</c:v>
                </c:pt>
                <c:pt idx="3009">
                  <c:v>0.23011000000000001</c:v>
                </c:pt>
                <c:pt idx="3010">
                  <c:v>0.22874</c:v>
                </c:pt>
                <c:pt idx="3011">
                  <c:v>0.22738</c:v>
                </c:pt>
                <c:pt idx="3012">
                  <c:v>0.22602</c:v>
                </c:pt>
                <c:pt idx="3013">
                  <c:v>0.22467000000000001</c:v>
                </c:pt>
                <c:pt idx="3014">
                  <c:v>0.22333</c:v>
                </c:pt>
                <c:pt idx="3015">
                  <c:v>0.22198999999999999</c:v>
                </c:pt>
                <c:pt idx="3016">
                  <c:v>0.22066</c:v>
                </c:pt>
                <c:pt idx="3017">
                  <c:v>0.21933</c:v>
                </c:pt>
                <c:pt idx="3018">
                  <c:v>0.21801000000000001</c:v>
                </c:pt>
                <c:pt idx="3019">
                  <c:v>0.2167</c:v>
                </c:pt>
                <c:pt idx="3020">
                  <c:v>0.21539</c:v>
                </c:pt>
                <c:pt idx="3021">
                  <c:v>0.21409</c:v>
                </c:pt>
                <c:pt idx="3022">
                  <c:v>0.21279000000000001</c:v>
                </c:pt>
                <c:pt idx="3023">
                  <c:v>0.21149999999999999</c:v>
                </c:pt>
                <c:pt idx="3024">
                  <c:v>0.2102</c:v>
                </c:pt>
                <c:pt idx="3025">
                  <c:v>0.20891999999999999</c:v>
                </c:pt>
                <c:pt idx="3026">
                  <c:v>0.20763000000000001</c:v>
                </c:pt>
                <c:pt idx="3027">
                  <c:v>0.20635000000000001</c:v>
                </c:pt>
                <c:pt idx="3028">
                  <c:v>0.20507</c:v>
                </c:pt>
                <c:pt idx="3029">
                  <c:v>0.20380000000000001</c:v>
                </c:pt>
                <c:pt idx="3030">
                  <c:v>0.20252999999999999</c:v>
                </c:pt>
                <c:pt idx="3031">
                  <c:v>0.20125999999999999</c:v>
                </c:pt>
                <c:pt idx="3032">
                  <c:v>0.2</c:v>
                </c:pt>
                <c:pt idx="3033">
                  <c:v>0.19874</c:v>
                </c:pt>
                <c:pt idx="3034">
                  <c:v>0.19747999999999999</c:v>
                </c:pt>
                <c:pt idx="3035">
                  <c:v>0.19622999999999999</c:v>
                </c:pt>
                <c:pt idx="3036">
                  <c:v>0.19497999999999999</c:v>
                </c:pt>
                <c:pt idx="3037">
                  <c:v>0.19374</c:v>
                </c:pt>
                <c:pt idx="3038">
                  <c:v>0.1925</c:v>
                </c:pt>
                <c:pt idx="3039">
                  <c:v>0.19126000000000001</c:v>
                </c:pt>
                <c:pt idx="3040">
                  <c:v>0.19003</c:v>
                </c:pt>
                <c:pt idx="3041">
                  <c:v>0.18881000000000001</c:v>
                </c:pt>
                <c:pt idx="3042">
                  <c:v>0.18759000000000001</c:v>
                </c:pt>
                <c:pt idx="3043">
                  <c:v>0.18637999999999999</c:v>
                </c:pt>
                <c:pt idx="3044">
                  <c:v>0.18517</c:v>
                </c:pt>
                <c:pt idx="3045">
                  <c:v>0.18396000000000001</c:v>
                </c:pt>
                <c:pt idx="3046">
                  <c:v>0.18276999999999999</c:v>
                </c:pt>
                <c:pt idx="3047">
                  <c:v>0.18157999999999999</c:v>
                </c:pt>
                <c:pt idx="3048">
                  <c:v>0.18038999999999999</c:v>
                </c:pt>
                <c:pt idx="3049">
                  <c:v>0.17921000000000001</c:v>
                </c:pt>
                <c:pt idx="3050">
                  <c:v>0.17804</c:v>
                </c:pt>
                <c:pt idx="3051">
                  <c:v>0.17687</c:v>
                </c:pt>
                <c:pt idx="3052">
                  <c:v>0.17571000000000001</c:v>
                </c:pt>
                <c:pt idx="3053">
                  <c:v>0.17455999999999999</c:v>
                </c:pt>
                <c:pt idx="3054">
                  <c:v>0.17341000000000001</c:v>
                </c:pt>
                <c:pt idx="3055">
                  <c:v>0.17227000000000001</c:v>
                </c:pt>
                <c:pt idx="3056">
                  <c:v>0.17113</c:v>
                </c:pt>
                <c:pt idx="3057">
                  <c:v>0.17</c:v>
                </c:pt>
                <c:pt idx="3058">
                  <c:v>0.16888</c:v>
                </c:pt>
                <c:pt idx="3059">
                  <c:v>0.16775999999999999</c:v>
                </c:pt>
                <c:pt idx="3060">
                  <c:v>0.16664000000000001</c:v>
                </c:pt>
                <c:pt idx="3061">
                  <c:v>0.16553999999999999</c:v>
                </c:pt>
                <c:pt idx="3062">
                  <c:v>0.16444</c:v>
                </c:pt>
                <c:pt idx="3063">
                  <c:v>0.16334000000000001</c:v>
                </c:pt>
                <c:pt idx="3064">
                  <c:v>0.16225000000000001</c:v>
                </c:pt>
                <c:pt idx="3065">
                  <c:v>0.16117000000000001</c:v>
                </c:pt>
                <c:pt idx="3066">
                  <c:v>0.16009000000000001</c:v>
                </c:pt>
                <c:pt idx="3067">
                  <c:v>0.15901999999999999</c:v>
                </c:pt>
                <c:pt idx="3068">
                  <c:v>0.15795999999999999</c:v>
                </c:pt>
                <c:pt idx="3069">
                  <c:v>0.15690000000000001</c:v>
                </c:pt>
                <c:pt idx="3070">
                  <c:v>0.15584000000000001</c:v>
                </c:pt>
                <c:pt idx="3071">
                  <c:v>0.15479999999999999</c:v>
                </c:pt>
                <c:pt idx="3072">
                  <c:v>0.15376000000000001</c:v>
                </c:pt>
                <c:pt idx="3073">
                  <c:v>0.15271999999999999</c:v>
                </c:pt>
                <c:pt idx="3074">
                  <c:v>0.1517</c:v>
                </c:pt>
                <c:pt idx="3075">
                  <c:v>0.15068000000000001</c:v>
                </c:pt>
                <c:pt idx="3076">
                  <c:v>0.14967</c:v>
                </c:pt>
                <c:pt idx="3077">
                  <c:v>0.14865999999999999</c:v>
                </c:pt>
                <c:pt idx="3078">
                  <c:v>0.14766000000000001</c:v>
                </c:pt>
                <c:pt idx="3079">
                  <c:v>0.14666999999999999</c:v>
                </c:pt>
                <c:pt idx="3080">
                  <c:v>0.14568</c:v>
                </c:pt>
                <c:pt idx="3081">
                  <c:v>0.14469000000000001</c:v>
                </c:pt>
                <c:pt idx="3082">
                  <c:v>0.14371999999999999</c:v>
                </c:pt>
                <c:pt idx="3083">
                  <c:v>0.14274000000000001</c:v>
                </c:pt>
                <c:pt idx="3084">
                  <c:v>0.14177000000000001</c:v>
                </c:pt>
                <c:pt idx="3085">
                  <c:v>0.14080999999999999</c:v>
                </c:pt>
                <c:pt idx="3086">
                  <c:v>0.13985</c:v>
                </c:pt>
                <c:pt idx="3087">
                  <c:v>0.13889000000000001</c:v>
                </c:pt>
                <c:pt idx="3088">
                  <c:v>0.13794000000000001</c:v>
                </c:pt>
                <c:pt idx="3089">
                  <c:v>0.13699</c:v>
                </c:pt>
                <c:pt idx="3090">
                  <c:v>0.13605</c:v>
                </c:pt>
                <c:pt idx="3091">
                  <c:v>0.1351</c:v>
                </c:pt>
                <c:pt idx="3092">
                  <c:v>0.13417000000000001</c:v>
                </c:pt>
                <c:pt idx="3093">
                  <c:v>0.13324</c:v>
                </c:pt>
                <c:pt idx="3094">
                  <c:v>0.13231000000000001</c:v>
                </c:pt>
                <c:pt idx="3095">
                  <c:v>0.13138</c:v>
                </c:pt>
                <c:pt idx="3096">
                  <c:v>0.13047</c:v>
                </c:pt>
                <c:pt idx="3097">
                  <c:v>0.12955</c:v>
                </c:pt>
                <c:pt idx="3098">
                  <c:v>0.12864999999999999</c:v>
                </c:pt>
                <c:pt idx="3099">
                  <c:v>0.12773999999999999</c:v>
                </c:pt>
                <c:pt idx="3100">
                  <c:v>0.12684000000000001</c:v>
                </c:pt>
                <c:pt idx="3101">
                  <c:v>0.12595000000000001</c:v>
                </c:pt>
                <c:pt idx="3102">
                  <c:v>0.12506</c:v>
                </c:pt>
                <c:pt idx="3103">
                  <c:v>0.12418</c:v>
                </c:pt>
                <c:pt idx="3104">
                  <c:v>0.12330000000000001</c:v>
                </c:pt>
                <c:pt idx="3105">
                  <c:v>0.12466000000000001</c:v>
                </c:pt>
                <c:pt idx="3106">
                  <c:v>0.12378</c:v>
                </c:pt>
                <c:pt idx="3107">
                  <c:v>0.1229</c:v>
                </c:pt>
                <c:pt idx="3108">
                  <c:v>0.12202</c:v>
                </c:pt>
                <c:pt idx="3109">
                  <c:v>0.12114999999999999</c:v>
                </c:pt>
                <c:pt idx="3110">
                  <c:v>0.12028</c:v>
                </c:pt>
                <c:pt idx="3111">
                  <c:v>0.11941</c:v>
                </c:pt>
                <c:pt idx="3112">
                  <c:v>0.11855</c:v>
                </c:pt>
                <c:pt idx="3113">
                  <c:v>0.1177</c:v>
                </c:pt>
                <c:pt idx="3114">
                  <c:v>0.11685</c:v>
                </c:pt>
                <c:pt idx="3115">
                  <c:v>0.11600000000000001</c:v>
                </c:pt>
                <c:pt idx="3116">
                  <c:v>0.11516</c:v>
                </c:pt>
                <c:pt idx="3117">
                  <c:v>0.11432</c:v>
                </c:pt>
                <c:pt idx="3118">
                  <c:v>0.11348999999999999</c:v>
                </c:pt>
                <c:pt idx="3119">
                  <c:v>0.11266</c:v>
                </c:pt>
                <c:pt idx="3120">
                  <c:v>0.11183999999999999</c:v>
                </c:pt>
                <c:pt idx="3121">
                  <c:v>0.11101999999999999</c:v>
                </c:pt>
                <c:pt idx="3122">
                  <c:v>0.11021</c:v>
                </c:pt>
                <c:pt idx="3123">
                  <c:v>0.1094</c:v>
                </c:pt>
                <c:pt idx="3124">
                  <c:v>0.1086</c:v>
                </c:pt>
                <c:pt idx="3125">
                  <c:v>0.10780000000000001</c:v>
                </c:pt>
                <c:pt idx="3126">
                  <c:v>0.107</c:v>
                </c:pt>
                <c:pt idx="3127">
                  <c:v>0.10621</c:v>
                </c:pt>
                <c:pt idx="3128">
                  <c:v>0.10543</c:v>
                </c:pt>
                <c:pt idx="3129">
                  <c:v>0.10465000000000001</c:v>
                </c:pt>
                <c:pt idx="3130">
                  <c:v>0.10387</c:v>
                </c:pt>
                <c:pt idx="3131">
                  <c:v>0.1031</c:v>
                </c:pt>
                <c:pt idx="3132">
                  <c:v>0.10234</c:v>
                </c:pt>
                <c:pt idx="3133">
                  <c:v>0.10156999999999999</c:v>
                </c:pt>
                <c:pt idx="3134">
                  <c:v>0.10082000000000001</c:v>
                </c:pt>
                <c:pt idx="3135">
                  <c:v>0.10007000000000001</c:v>
                </c:pt>
                <c:pt idx="3136">
                  <c:v>9.9318000000000004E-2</c:v>
                </c:pt>
                <c:pt idx="3137">
                  <c:v>9.8574999999999996E-2</c:v>
                </c:pt>
                <c:pt idx="3138">
                  <c:v>9.7836999999999993E-2</c:v>
                </c:pt>
                <c:pt idx="3139">
                  <c:v>9.7102999999999995E-2</c:v>
                </c:pt>
                <c:pt idx="3140">
                  <c:v>9.6375000000000002E-2</c:v>
                </c:pt>
                <c:pt idx="3141">
                  <c:v>9.5651E-2</c:v>
                </c:pt>
                <c:pt idx="3142">
                  <c:v>9.4932000000000002E-2</c:v>
                </c:pt>
                <c:pt idx="3143">
                  <c:v>9.4217999999999996E-2</c:v>
                </c:pt>
                <c:pt idx="3144">
                  <c:v>9.3507999999999994E-2</c:v>
                </c:pt>
                <c:pt idx="3145">
                  <c:v>9.2803999999999998E-2</c:v>
                </c:pt>
                <c:pt idx="3146">
                  <c:v>9.2104000000000005E-2</c:v>
                </c:pt>
                <c:pt idx="3147">
                  <c:v>9.1410000000000005E-2</c:v>
                </c:pt>
                <c:pt idx="3148">
                  <c:v>9.0719999999999995E-2</c:v>
                </c:pt>
                <c:pt idx="3149">
                  <c:v>9.0035000000000004E-2</c:v>
                </c:pt>
                <c:pt idx="3150">
                  <c:v>8.9355000000000004E-2</c:v>
                </c:pt>
                <c:pt idx="3151">
                  <c:v>8.8679999999999995E-2</c:v>
                </c:pt>
                <c:pt idx="3152">
                  <c:v>8.8010000000000005E-2</c:v>
                </c:pt>
                <c:pt idx="3153">
                  <c:v>8.7345000000000006E-2</c:v>
                </c:pt>
                <c:pt idx="3154">
                  <c:v>8.6685999999999999E-2</c:v>
                </c:pt>
                <c:pt idx="3155">
                  <c:v>8.6031999999999997E-2</c:v>
                </c:pt>
                <c:pt idx="3156">
                  <c:v>8.5383000000000001E-2</c:v>
                </c:pt>
                <c:pt idx="3157">
                  <c:v>8.4739999999999996E-2</c:v>
                </c:pt>
                <c:pt idx="3158">
                  <c:v>8.4100999999999995E-2</c:v>
                </c:pt>
                <c:pt idx="3159">
                  <c:v>8.3468000000000001E-2</c:v>
                </c:pt>
                <c:pt idx="3160">
                  <c:v>8.2839999999999997E-2</c:v>
                </c:pt>
                <c:pt idx="3161">
                  <c:v>8.2215999999999997E-2</c:v>
                </c:pt>
                <c:pt idx="3162">
                  <c:v>8.1598000000000004E-2</c:v>
                </c:pt>
                <c:pt idx="3163">
                  <c:v>8.0982999999999999E-2</c:v>
                </c:pt>
                <c:pt idx="3164">
                  <c:v>8.0373E-2</c:v>
                </c:pt>
                <c:pt idx="3165">
                  <c:v>7.9768000000000006E-2</c:v>
                </c:pt>
                <c:pt idx="3166">
                  <c:v>7.9167000000000001E-2</c:v>
                </c:pt>
                <c:pt idx="3167">
                  <c:v>7.8570000000000001E-2</c:v>
                </c:pt>
                <c:pt idx="3168">
                  <c:v>7.7978000000000006E-2</c:v>
                </c:pt>
                <c:pt idx="3169">
                  <c:v>7.739E-2</c:v>
                </c:pt>
                <c:pt idx="3170">
                  <c:v>7.6807E-2</c:v>
                </c:pt>
                <c:pt idx="3171">
                  <c:v>7.6228000000000004E-2</c:v>
                </c:pt>
                <c:pt idx="3172">
                  <c:v>7.5652999999999998E-2</c:v>
                </c:pt>
                <c:pt idx="3173">
                  <c:v>7.5082999999999997E-2</c:v>
                </c:pt>
                <c:pt idx="3174">
                  <c:v>7.4517E-2</c:v>
                </c:pt>
                <c:pt idx="3175">
                  <c:v>7.3955000000000007E-2</c:v>
                </c:pt>
                <c:pt idx="3176">
                  <c:v>7.3398000000000005E-2</c:v>
                </c:pt>
                <c:pt idx="3177">
                  <c:v>7.2845999999999994E-2</c:v>
                </c:pt>
                <c:pt idx="3178">
                  <c:v>7.2297E-2</c:v>
                </c:pt>
                <c:pt idx="3179">
                  <c:v>7.1751999999999996E-2</c:v>
                </c:pt>
                <c:pt idx="3180">
                  <c:v>7.1211999999999998E-2</c:v>
                </c:pt>
                <c:pt idx="3181">
                  <c:v>7.0676000000000003E-2</c:v>
                </c:pt>
                <c:pt idx="3182">
                  <c:v>7.0143999999999998E-2</c:v>
                </c:pt>
                <c:pt idx="3183">
                  <c:v>6.9615999999999997E-2</c:v>
                </c:pt>
                <c:pt idx="3184">
                  <c:v>6.9092000000000001E-2</c:v>
                </c:pt>
                <c:pt idx="3185">
                  <c:v>6.8572999999999995E-2</c:v>
                </c:pt>
                <c:pt idx="3186">
                  <c:v>6.8057999999999994E-2</c:v>
                </c:pt>
                <c:pt idx="3187">
                  <c:v>6.7546999999999996E-2</c:v>
                </c:pt>
                <c:pt idx="3188">
                  <c:v>6.7040000000000002E-2</c:v>
                </c:pt>
                <c:pt idx="3189">
                  <c:v>6.6538E-2</c:v>
                </c:pt>
                <c:pt idx="3190">
                  <c:v>6.6041000000000002E-2</c:v>
                </c:pt>
                <c:pt idx="3191">
                  <c:v>6.5547999999999995E-2</c:v>
                </c:pt>
                <c:pt idx="3192">
                  <c:v>6.5060999999999994E-2</c:v>
                </c:pt>
                <c:pt idx="3193">
                  <c:v>6.4577999999999997E-2</c:v>
                </c:pt>
                <c:pt idx="3194">
                  <c:v>6.4101000000000005E-2</c:v>
                </c:pt>
                <c:pt idx="3195">
                  <c:v>6.3628000000000004E-2</c:v>
                </c:pt>
                <c:pt idx="3196">
                  <c:v>6.3159999999999994E-2</c:v>
                </c:pt>
                <c:pt idx="3197">
                  <c:v>6.2698000000000004E-2</c:v>
                </c:pt>
                <c:pt idx="3198">
                  <c:v>6.2239999999999997E-2</c:v>
                </c:pt>
                <c:pt idx="3199">
                  <c:v>6.1787000000000002E-2</c:v>
                </c:pt>
                <c:pt idx="3200">
                  <c:v>6.1337999999999997E-2</c:v>
                </c:pt>
                <c:pt idx="3201">
                  <c:v>6.0893999999999997E-2</c:v>
                </c:pt>
                <c:pt idx="3202">
                  <c:v>6.0454000000000001E-2</c:v>
                </c:pt>
                <c:pt idx="3203">
                  <c:v>6.0018000000000002E-2</c:v>
                </c:pt>
                <c:pt idx="3204">
                  <c:v>5.9587000000000001E-2</c:v>
                </c:pt>
                <c:pt idx="3205">
                  <c:v>5.9159000000000003E-2</c:v>
                </c:pt>
                <c:pt idx="3206">
                  <c:v>5.8735000000000002E-2</c:v>
                </c:pt>
                <c:pt idx="3207">
                  <c:v>5.8314999999999999E-2</c:v>
                </c:pt>
                <c:pt idx="3208">
                  <c:v>5.7897999999999998E-2</c:v>
                </c:pt>
                <c:pt idx="3209">
                  <c:v>5.7485000000000001E-2</c:v>
                </c:pt>
                <c:pt idx="3210">
                  <c:v>5.7076000000000002E-2</c:v>
                </c:pt>
                <c:pt idx="3211">
                  <c:v>5.6669999999999998E-2</c:v>
                </c:pt>
                <c:pt idx="3212">
                  <c:v>5.6266999999999998E-2</c:v>
                </c:pt>
                <c:pt idx="3213">
                  <c:v>5.5867E-2</c:v>
                </c:pt>
                <c:pt idx="3214">
                  <c:v>5.5470999999999999E-2</c:v>
                </c:pt>
                <c:pt idx="3215">
                  <c:v>5.5078000000000002E-2</c:v>
                </c:pt>
                <c:pt idx="3216">
                  <c:v>5.4689000000000002E-2</c:v>
                </c:pt>
                <c:pt idx="3217">
                  <c:v>5.4302000000000003E-2</c:v>
                </c:pt>
                <c:pt idx="3218">
                  <c:v>5.3919000000000002E-2</c:v>
                </c:pt>
                <c:pt idx="3219">
                  <c:v>5.3538000000000002E-2</c:v>
                </c:pt>
                <c:pt idx="3220">
                  <c:v>5.3161E-2</c:v>
                </c:pt>
                <c:pt idx="3221">
                  <c:v>5.2787000000000001E-2</c:v>
                </c:pt>
                <c:pt idx="3222">
                  <c:v>5.2415000000000003E-2</c:v>
                </c:pt>
                <c:pt idx="3223">
                  <c:v>5.2047000000000003E-2</c:v>
                </c:pt>
                <c:pt idx="3224">
                  <c:v>5.1681999999999999E-2</c:v>
                </c:pt>
                <c:pt idx="3225">
                  <c:v>5.1318999999999997E-2</c:v>
                </c:pt>
                <c:pt idx="3226">
                  <c:v>5.0959999999999998E-2</c:v>
                </c:pt>
                <c:pt idx="3227">
                  <c:v>5.0603000000000002E-2</c:v>
                </c:pt>
                <c:pt idx="3228">
                  <c:v>5.0250000000000003E-2</c:v>
                </c:pt>
                <c:pt idx="3229">
                  <c:v>4.99E-2</c:v>
                </c:pt>
                <c:pt idx="3230">
                  <c:v>4.9553E-2</c:v>
                </c:pt>
                <c:pt idx="3231">
                  <c:v>4.9209000000000003E-2</c:v>
                </c:pt>
                <c:pt idx="3232">
                  <c:v>4.8869000000000003E-2</c:v>
                </c:pt>
                <c:pt idx="3233">
                  <c:v>4.8531999999999999E-2</c:v>
                </c:pt>
                <c:pt idx="3234">
                  <c:v>4.8197999999999998E-2</c:v>
                </c:pt>
                <c:pt idx="3235">
                  <c:v>4.7869000000000002E-2</c:v>
                </c:pt>
                <c:pt idx="3236">
                  <c:v>4.7543000000000002E-2</c:v>
                </c:pt>
                <c:pt idx="3237">
                  <c:v>4.7219999999999998E-2</c:v>
                </c:pt>
                <c:pt idx="3238">
                  <c:v>4.6901999999999999E-2</c:v>
                </c:pt>
                <c:pt idx="3239">
                  <c:v>4.6587000000000003E-2</c:v>
                </c:pt>
                <c:pt idx="3240">
                  <c:v>4.6275999999999998E-2</c:v>
                </c:pt>
                <c:pt idx="3241">
                  <c:v>4.5968000000000002E-2</c:v>
                </c:pt>
                <c:pt idx="3242">
                  <c:v>4.5664000000000003E-2</c:v>
                </c:pt>
                <c:pt idx="3243">
                  <c:v>4.5364000000000002E-2</c:v>
                </c:pt>
                <c:pt idx="3244">
                  <c:v>4.5067000000000003E-2</c:v>
                </c:pt>
                <c:pt idx="3245">
                  <c:v>4.4774000000000001E-2</c:v>
                </c:pt>
                <c:pt idx="3246">
                  <c:v>4.4484000000000003E-2</c:v>
                </c:pt>
                <c:pt idx="3247">
                  <c:v>4.4197E-2</c:v>
                </c:pt>
                <c:pt idx="3248">
                  <c:v>4.3913000000000001E-2</c:v>
                </c:pt>
                <c:pt idx="3249">
                  <c:v>4.3632999999999998E-2</c:v>
                </c:pt>
                <c:pt idx="3250">
                  <c:v>4.3354999999999998E-2</c:v>
                </c:pt>
                <c:pt idx="3251">
                  <c:v>4.308E-2</c:v>
                </c:pt>
                <c:pt idx="3252">
                  <c:v>4.2806999999999998E-2</c:v>
                </c:pt>
                <c:pt idx="3253">
                  <c:v>4.2536999999999998E-2</c:v>
                </c:pt>
                <c:pt idx="3254">
                  <c:v>4.4815000000000001E-2</c:v>
                </c:pt>
                <c:pt idx="3255">
                  <c:v>5.2685999999999997E-2</c:v>
                </c:pt>
                <c:pt idx="3256">
                  <c:v>5.2637000000000003E-2</c:v>
                </c:pt>
                <c:pt idx="3257">
                  <c:v>5.2310000000000002E-2</c:v>
                </c:pt>
                <c:pt idx="3258">
                  <c:v>5.1986999999999998E-2</c:v>
                </c:pt>
                <c:pt idx="3259">
                  <c:v>5.1665999999999997E-2</c:v>
                </c:pt>
                <c:pt idx="3260">
                  <c:v>5.1348999999999999E-2</c:v>
                </c:pt>
                <c:pt idx="3261">
                  <c:v>5.1034000000000003E-2</c:v>
                </c:pt>
                <c:pt idx="3262">
                  <c:v>5.0722000000000003E-2</c:v>
                </c:pt>
                <c:pt idx="3263">
                  <c:v>5.0414E-2</c:v>
                </c:pt>
                <c:pt idx="3264">
                  <c:v>5.0108E-2</c:v>
                </c:pt>
                <c:pt idx="3265">
                  <c:v>4.9806000000000003E-2</c:v>
                </c:pt>
                <c:pt idx="3266">
                  <c:v>4.9506000000000001E-2</c:v>
                </c:pt>
                <c:pt idx="3267">
                  <c:v>4.9209999999999997E-2</c:v>
                </c:pt>
                <c:pt idx="3268">
                  <c:v>4.8917000000000002E-2</c:v>
                </c:pt>
                <c:pt idx="3269">
                  <c:v>5.0242000000000002E-2</c:v>
                </c:pt>
                <c:pt idx="3270">
                  <c:v>5.0323E-2</c:v>
                </c:pt>
                <c:pt idx="3271">
                  <c:v>5.0028000000000003E-2</c:v>
                </c:pt>
                <c:pt idx="3272">
                  <c:v>4.9736000000000002E-2</c:v>
                </c:pt>
                <c:pt idx="3273">
                  <c:v>4.9446999999999998E-2</c:v>
                </c:pt>
                <c:pt idx="3274">
                  <c:v>4.9161000000000003E-2</c:v>
                </c:pt>
                <c:pt idx="3275">
                  <c:v>4.8878999999999999E-2</c:v>
                </c:pt>
                <c:pt idx="3276">
                  <c:v>4.8598000000000002E-2</c:v>
                </c:pt>
                <c:pt idx="3277">
                  <c:v>4.8321000000000003E-2</c:v>
                </c:pt>
                <c:pt idx="3278">
                  <c:v>4.8044999999999997E-2</c:v>
                </c:pt>
                <c:pt idx="3279">
                  <c:v>4.7772000000000002E-2</c:v>
                </c:pt>
                <c:pt idx="3280">
                  <c:v>4.7502000000000003E-2</c:v>
                </c:pt>
                <c:pt idx="3281">
                  <c:v>4.7233999999999998E-2</c:v>
                </c:pt>
                <c:pt idx="3282">
                  <c:v>4.6968000000000003E-2</c:v>
                </c:pt>
                <c:pt idx="3283">
                  <c:v>4.6705000000000003E-2</c:v>
                </c:pt>
                <c:pt idx="3284">
                  <c:v>4.6442999999999998E-2</c:v>
                </c:pt>
                <c:pt idx="3285">
                  <c:v>4.6184000000000003E-2</c:v>
                </c:pt>
                <c:pt idx="3286">
                  <c:v>4.5927999999999997E-2</c:v>
                </c:pt>
                <c:pt idx="3287">
                  <c:v>4.5672999999999998E-2</c:v>
                </c:pt>
                <c:pt idx="3288">
                  <c:v>4.5421000000000003E-2</c:v>
                </c:pt>
                <c:pt idx="3289">
                  <c:v>4.5171000000000003E-2</c:v>
                </c:pt>
                <c:pt idx="3290">
                  <c:v>4.4922999999999998E-2</c:v>
                </c:pt>
                <c:pt idx="3291">
                  <c:v>4.4677000000000001E-2</c:v>
                </c:pt>
                <c:pt idx="3292">
                  <c:v>4.4433E-2</c:v>
                </c:pt>
                <c:pt idx="3293">
                  <c:v>4.4191000000000001E-2</c:v>
                </c:pt>
                <c:pt idx="3294">
                  <c:v>4.3950000000000003E-2</c:v>
                </c:pt>
                <c:pt idx="3295">
                  <c:v>4.3711E-2</c:v>
                </c:pt>
                <c:pt idx="3296">
                  <c:v>4.3473999999999999E-2</c:v>
                </c:pt>
                <c:pt idx="3297">
                  <c:v>4.3239E-2</c:v>
                </c:pt>
                <c:pt idx="3298">
                  <c:v>4.3005000000000002E-2</c:v>
                </c:pt>
                <c:pt idx="3299">
                  <c:v>4.2772999999999999E-2</c:v>
                </c:pt>
                <c:pt idx="3300">
                  <c:v>4.2542000000000003E-2</c:v>
                </c:pt>
                <c:pt idx="3301">
                  <c:v>4.2312000000000002E-2</c:v>
                </c:pt>
                <c:pt idx="3302">
                  <c:v>4.2083000000000002E-2</c:v>
                </c:pt>
                <c:pt idx="3303">
                  <c:v>4.1855999999999997E-2</c:v>
                </c:pt>
                <c:pt idx="3304">
                  <c:v>4.163E-2</c:v>
                </c:pt>
                <c:pt idx="3305">
                  <c:v>4.1404999999999997E-2</c:v>
                </c:pt>
                <c:pt idx="3306">
                  <c:v>4.1181000000000002E-2</c:v>
                </c:pt>
                <c:pt idx="3307">
                  <c:v>4.0959000000000002E-2</c:v>
                </c:pt>
                <c:pt idx="3308">
                  <c:v>4.0737000000000002E-2</c:v>
                </c:pt>
                <c:pt idx="3309">
                  <c:v>4.0516999999999997E-2</c:v>
                </c:pt>
                <c:pt idx="3310">
                  <c:v>4.0299000000000001E-2</c:v>
                </c:pt>
                <c:pt idx="3311">
                  <c:v>4.0082E-2</c:v>
                </c:pt>
                <c:pt idx="3312">
                  <c:v>3.9865999999999999E-2</c:v>
                </c:pt>
                <c:pt idx="3313">
                  <c:v>3.9650999999999999E-2</c:v>
                </c:pt>
                <c:pt idx="3314">
                  <c:v>3.9438000000000001E-2</c:v>
                </c:pt>
                <c:pt idx="3315">
                  <c:v>3.9225999999999997E-2</c:v>
                </c:pt>
                <c:pt idx="3316">
                  <c:v>3.9016000000000002E-2</c:v>
                </c:pt>
                <c:pt idx="3317">
                  <c:v>3.8807000000000001E-2</c:v>
                </c:pt>
                <c:pt idx="3318">
                  <c:v>3.8598E-2</c:v>
                </c:pt>
                <c:pt idx="3319">
                  <c:v>3.8391000000000002E-2</c:v>
                </c:pt>
                <c:pt idx="3320">
                  <c:v>3.8184999999999997E-2</c:v>
                </c:pt>
                <c:pt idx="3321">
                  <c:v>3.798E-2</c:v>
                </c:pt>
                <c:pt idx="3322">
                  <c:v>3.7775999999999997E-2</c:v>
                </c:pt>
                <c:pt idx="3323">
                  <c:v>3.7573000000000002E-2</c:v>
                </c:pt>
                <c:pt idx="3324">
                  <c:v>3.737E-2</c:v>
                </c:pt>
                <c:pt idx="3325">
                  <c:v>3.7169000000000001E-2</c:v>
                </c:pt>
                <c:pt idx="3326">
                  <c:v>3.6969000000000002E-2</c:v>
                </c:pt>
                <c:pt idx="3327">
                  <c:v>3.6769999999999997E-2</c:v>
                </c:pt>
                <c:pt idx="3328">
                  <c:v>3.6573000000000001E-2</c:v>
                </c:pt>
                <c:pt idx="3329">
                  <c:v>3.6375999999999999E-2</c:v>
                </c:pt>
                <c:pt idx="3330">
                  <c:v>3.6180999999999998E-2</c:v>
                </c:pt>
                <c:pt idx="3331">
                  <c:v>3.5986999999999998E-2</c:v>
                </c:pt>
                <c:pt idx="3332">
                  <c:v>3.5793999999999999E-2</c:v>
                </c:pt>
                <c:pt idx="3333">
                  <c:v>3.5602000000000002E-2</c:v>
                </c:pt>
                <c:pt idx="3334">
                  <c:v>3.5410999999999998E-2</c:v>
                </c:pt>
                <c:pt idx="3335">
                  <c:v>3.5221000000000002E-2</c:v>
                </c:pt>
                <c:pt idx="3336">
                  <c:v>3.5032000000000001E-2</c:v>
                </c:pt>
                <c:pt idx="3337">
                  <c:v>3.4844E-2</c:v>
                </c:pt>
                <c:pt idx="3338">
                  <c:v>3.4657E-2</c:v>
                </c:pt>
                <c:pt idx="3339">
                  <c:v>3.4470000000000001E-2</c:v>
                </c:pt>
                <c:pt idx="3340">
                  <c:v>3.4284000000000002E-2</c:v>
                </c:pt>
                <c:pt idx="3341">
                  <c:v>3.4098999999999997E-2</c:v>
                </c:pt>
                <c:pt idx="3342">
                  <c:v>3.3915000000000001E-2</c:v>
                </c:pt>
                <c:pt idx="3343">
                  <c:v>3.3730999999999997E-2</c:v>
                </c:pt>
                <c:pt idx="3344">
                  <c:v>3.3548000000000001E-2</c:v>
                </c:pt>
                <c:pt idx="3345">
                  <c:v>3.3366E-2</c:v>
                </c:pt>
                <c:pt idx="3346">
                  <c:v>3.3183999999999998E-2</c:v>
                </c:pt>
                <c:pt idx="3347">
                  <c:v>3.3002999999999998E-2</c:v>
                </c:pt>
                <c:pt idx="3348">
                  <c:v>3.2822999999999998E-2</c:v>
                </c:pt>
                <c:pt idx="3349">
                  <c:v>3.2641999999999997E-2</c:v>
                </c:pt>
                <c:pt idx="3350">
                  <c:v>3.2461999999999998E-2</c:v>
                </c:pt>
                <c:pt idx="3351">
                  <c:v>3.2282999999999999E-2</c:v>
                </c:pt>
                <c:pt idx="3352">
                  <c:v>3.2103E-2</c:v>
                </c:pt>
                <c:pt idx="3353">
                  <c:v>3.1925000000000002E-2</c:v>
                </c:pt>
                <c:pt idx="3354">
                  <c:v>3.1746000000000003E-2</c:v>
                </c:pt>
                <c:pt idx="3355">
                  <c:v>3.1567999999999999E-2</c:v>
                </c:pt>
                <c:pt idx="3356">
                  <c:v>3.1390000000000001E-2</c:v>
                </c:pt>
                <c:pt idx="3357">
                  <c:v>3.1212E-2</c:v>
                </c:pt>
                <c:pt idx="3358">
                  <c:v>3.1035E-2</c:v>
                </c:pt>
                <c:pt idx="3359">
                  <c:v>3.0859000000000001E-2</c:v>
                </c:pt>
                <c:pt idx="3360">
                  <c:v>3.0682000000000001E-2</c:v>
                </c:pt>
                <c:pt idx="3361">
                  <c:v>3.0506999999999999E-2</c:v>
                </c:pt>
                <c:pt idx="3362">
                  <c:v>3.0331E-2</c:v>
                </c:pt>
                <c:pt idx="3363">
                  <c:v>3.0157E-2</c:v>
                </c:pt>
                <c:pt idx="3364">
                  <c:v>2.9982999999999999E-2</c:v>
                </c:pt>
                <c:pt idx="3365">
                  <c:v>2.9808999999999999E-2</c:v>
                </c:pt>
                <c:pt idx="3366">
                  <c:v>3.1766999999999997E-2</c:v>
                </c:pt>
                <c:pt idx="3367">
                  <c:v>3.2211999999999998E-2</c:v>
                </c:pt>
                <c:pt idx="3368">
                  <c:v>3.4146999999999997E-2</c:v>
                </c:pt>
                <c:pt idx="3369">
                  <c:v>3.5713000000000002E-2</c:v>
                </c:pt>
                <c:pt idx="3370">
                  <c:v>3.5562999999999997E-2</c:v>
                </c:pt>
                <c:pt idx="3371">
                  <c:v>3.5357E-2</c:v>
                </c:pt>
                <c:pt idx="3372">
                  <c:v>3.5152000000000003E-2</c:v>
                </c:pt>
                <c:pt idx="3373">
                  <c:v>3.4948E-2</c:v>
                </c:pt>
                <c:pt idx="3374">
                  <c:v>3.4744999999999998E-2</c:v>
                </c:pt>
                <c:pt idx="3375">
                  <c:v>3.4542000000000003E-2</c:v>
                </c:pt>
                <c:pt idx="3376">
                  <c:v>3.4341000000000003E-2</c:v>
                </c:pt>
                <c:pt idx="3377">
                  <c:v>3.4139999999999997E-2</c:v>
                </c:pt>
                <c:pt idx="3378">
                  <c:v>3.3939999999999998E-2</c:v>
                </c:pt>
                <c:pt idx="3379">
                  <c:v>3.3739999999999999E-2</c:v>
                </c:pt>
                <c:pt idx="3380">
                  <c:v>3.354E-2</c:v>
                </c:pt>
                <c:pt idx="3381">
                  <c:v>3.3341000000000003E-2</c:v>
                </c:pt>
                <c:pt idx="3382">
                  <c:v>3.3141999999999998E-2</c:v>
                </c:pt>
                <c:pt idx="3383">
                  <c:v>3.2943E-2</c:v>
                </c:pt>
                <c:pt idx="3384">
                  <c:v>3.2744000000000002E-2</c:v>
                </c:pt>
                <c:pt idx="3385">
                  <c:v>3.2545999999999999E-2</c:v>
                </c:pt>
                <c:pt idx="3386">
                  <c:v>3.2349000000000003E-2</c:v>
                </c:pt>
                <c:pt idx="3387">
                  <c:v>3.2152E-2</c:v>
                </c:pt>
                <c:pt idx="3388">
                  <c:v>3.1955999999999998E-2</c:v>
                </c:pt>
                <c:pt idx="3389">
                  <c:v>3.1759999999999997E-2</c:v>
                </c:pt>
                <c:pt idx="3390">
                  <c:v>3.1565999999999997E-2</c:v>
                </c:pt>
                <c:pt idx="3391">
                  <c:v>3.1371999999999997E-2</c:v>
                </c:pt>
                <c:pt idx="3392">
                  <c:v>3.1179999999999999E-2</c:v>
                </c:pt>
                <c:pt idx="3393">
                  <c:v>3.0988000000000002E-2</c:v>
                </c:pt>
                <c:pt idx="3394">
                  <c:v>3.0797999999999999E-2</c:v>
                </c:pt>
                <c:pt idx="3395">
                  <c:v>3.0608E-2</c:v>
                </c:pt>
                <c:pt idx="3396">
                  <c:v>3.0419999999999999E-2</c:v>
                </c:pt>
                <c:pt idx="3397">
                  <c:v>3.0231999999999998E-2</c:v>
                </c:pt>
                <c:pt idx="3398">
                  <c:v>3.0046E-2</c:v>
                </c:pt>
                <c:pt idx="3399">
                  <c:v>2.9860000000000001E-2</c:v>
                </c:pt>
                <c:pt idx="3400">
                  <c:v>2.9675E-2</c:v>
                </c:pt>
                <c:pt idx="3401">
                  <c:v>2.9491E-2</c:v>
                </c:pt>
                <c:pt idx="3402">
                  <c:v>2.9308000000000001E-2</c:v>
                </c:pt>
                <c:pt idx="3403">
                  <c:v>2.9125000000000002E-2</c:v>
                </c:pt>
                <c:pt idx="3404">
                  <c:v>2.8943E-2</c:v>
                </c:pt>
                <c:pt idx="3405">
                  <c:v>2.8761999999999999E-2</c:v>
                </c:pt>
                <c:pt idx="3406">
                  <c:v>2.8580999999999999E-2</c:v>
                </c:pt>
                <c:pt idx="3407">
                  <c:v>2.8402E-2</c:v>
                </c:pt>
                <c:pt idx="3408">
                  <c:v>2.8222000000000001E-2</c:v>
                </c:pt>
                <c:pt idx="3409">
                  <c:v>2.8043999999999999E-2</c:v>
                </c:pt>
                <c:pt idx="3410">
                  <c:v>2.7865999999999998E-2</c:v>
                </c:pt>
                <c:pt idx="3411">
                  <c:v>2.7688000000000001E-2</c:v>
                </c:pt>
                <c:pt idx="3412">
                  <c:v>2.7511000000000001E-2</c:v>
                </c:pt>
                <c:pt idx="3413">
                  <c:v>2.7335000000000002E-2</c:v>
                </c:pt>
                <c:pt idx="3414">
                  <c:v>2.7158999999999999E-2</c:v>
                </c:pt>
                <c:pt idx="3415">
                  <c:v>2.6983E-2</c:v>
                </c:pt>
                <c:pt idx="3416">
                  <c:v>2.6807999999999998E-2</c:v>
                </c:pt>
                <c:pt idx="3417">
                  <c:v>2.6633E-2</c:v>
                </c:pt>
                <c:pt idx="3418">
                  <c:v>2.6459E-2</c:v>
                </c:pt>
                <c:pt idx="3419">
                  <c:v>2.6284999999999999E-2</c:v>
                </c:pt>
                <c:pt idx="3420">
                  <c:v>2.6110999999999999E-2</c:v>
                </c:pt>
                <c:pt idx="3421">
                  <c:v>2.5937999999999999E-2</c:v>
                </c:pt>
                <c:pt idx="3422">
                  <c:v>2.5765E-2</c:v>
                </c:pt>
                <c:pt idx="3423">
                  <c:v>2.5593000000000001E-2</c:v>
                </c:pt>
                <c:pt idx="3424">
                  <c:v>2.5420999999999999E-2</c:v>
                </c:pt>
                <c:pt idx="3425">
                  <c:v>2.5249000000000001E-2</c:v>
                </c:pt>
                <c:pt idx="3426">
                  <c:v>2.5078E-2</c:v>
                </c:pt>
                <c:pt idx="3427">
                  <c:v>2.4906999999999999E-2</c:v>
                </c:pt>
                <c:pt idx="3428">
                  <c:v>2.4738E-2</c:v>
                </c:pt>
                <c:pt idx="3429">
                  <c:v>2.4569000000000001E-2</c:v>
                </c:pt>
                <c:pt idx="3430">
                  <c:v>2.4400999999999999E-2</c:v>
                </c:pt>
                <c:pt idx="3431">
                  <c:v>2.4233999999999999E-2</c:v>
                </c:pt>
                <c:pt idx="3432">
                  <c:v>2.4067999999999999E-2</c:v>
                </c:pt>
                <c:pt idx="3433">
                  <c:v>2.3903000000000001E-2</c:v>
                </c:pt>
                <c:pt idx="3434">
                  <c:v>2.3740000000000001E-2</c:v>
                </c:pt>
                <c:pt idx="3435">
                  <c:v>2.3577000000000001E-2</c:v>
                </c:pt>
                <c:pt idx="3436">
                  <c:v>2.3415999999999999E-2</c:v>
                </c:pt>
                <c:pt idx="3437">
                  <c:v>2.3255999999999999E-2</c:v>
                </c:pt>
                <c:pt idx="3438">
                  <c:v>2.3096999999999999E-2</c:v>
                </c:pt>
                <c:pt idx="3439">
                  <c:v>2.2939000000000001E-2</c:v>
                </c:pt>
                <c:pt idx="3440">
                  <c:v>2.2782E-2</c:v>
                </c:pt>
                <c:pt idx="3441">
                  <c:v>2.2627000000000001E-2</c:v>
                </c:pt>
                <c:pt idx="3442">
                  <c:v>2.2471999999999999E-2</c:v>
                </c:pt>
                <c:pt idx="3443">
                  <c:v>2.2318000000000001E-2</c:v>
                </c:pt>
                <c:pt idx="3444">
                  <c:v>2.2166000000000002E-2</c:v>
                </c:pt>
                <c:pt idx="3445">
                  <c:v>2.2013999999999999E-2</c:v>
                </c:pt>
                <c:pt idx="3446">
                  <c:v>2.1863E-2</c:v>
                </c:pt>
                <c:pt idx="3447">
                  <c:v>2.1713E-2</c:v>
                </c:pt>
                <c:pt idx="3448">
                  <c:v>2.1562999999999999E-2</c:v>
                </c:pt>
                <c:pt idx="3449">
                  <c:v>2.1415E-2</c:v>
                </c:pt>
                <c:pt idx="3450">
                  <c:v>2.1267000000000001E-2</c:v>
                </c:pt>
                <c:pt idx="3451">
                  <c:v>2.112E-2</c:v>
                </c:pt>
                <c:pt idx="3452">
                  <c:v>2.0974E-2</c:v>
                </c:pt>
                <c:pt idx="3453">
                  <c:v>2.0827999999999999E-2</c:v>
                </c:pt>
                <c:pt idx="3454">
                  <c:v>2.0683E-2</c:v>
                </c:pt>
                <c:pt idx="3455">
                  <c:v>2.0539999999999999E-2</c:v>
                </c:pt>
                <c:pt idx="3456">
                  <c:v>2.0396999999999998E-2</c:v>
                </c:pt>
                <c:pt idx="3457">
                  <c:v>2.0254999999999999E-2</c:v>
                </c:pt>
                <c:pt idx="3458">
                  <c:v>2.0112999999999999E-2</c:v>
                </c:pt>
                <c:pt idx="3459">
                  <c:v>1.9973000000000001E-2</c:v>
                </c:pt>
                <c:pt idx="3460">
                  <c:v>1.9833E-2</c:v>
                </c:pt>
                <c:pt idx="3461">
                  <c:v>1.9694E-2</c:v>
                </c:pt>
                <c:pt idx="3462">
                  <c:v>1.9556E-2</c:v>
                </c:pt>
                <c:pt idx="3463">
                  <c:v>1.9418999999999999E-2</c:v>
                </c:pt>
                <c:pt idx="3464">
                  <c:v>1.9283000000000002E-2</c:v>
                </c:pt>
                <c:pt idx="3465">
                  <c:v>1.9147000000000001E-2</c:v>
                </c:pt>
                <c:pt idx="3466">
                  <c:v>1.9012000000000001E-2</c:v>
                </c:pt>
                <c:pt idx="3467">
                  <c:v>1.8877000000000001E-2</c:v>
                </c:pt>
                <c:pt idx="3468">
                  <c:v>1.8742999999999999E-2</c:v>
                </c:pt>
                <c:pt idx="3469">
                  <c:v>1.8610000000000002E-2</c:v>
                </c:pt>
                <c:pt idx="3470">
                  <c:v>1.8477E-2</c:v>
                </c:pt>
                <c:pt idx="3471">
                  <c:v>1.8345E-2</c:v>
                </c:pt>
                <c:pt idx="3472">
                  <c:v>1.8214000000000001E-2</c:v>
                </c:pt>
                <c:pt idx="3473">
                  <c:v>1.8082999999999998E-2</c:v>
                </c:pt>
                <c:pt idx="3474">
                  <c:v>1.7951999999999999E-2</c:v>
                </c:pt>
                <c:pt idx="3475">
                  <c:v>1.7822000000000001E-2</c:v>
                </c:pt>
                <c:pt idx="3476">
                  <c:v>1.7693E-2</c:v>
                </c:pt>
                <c:pt idx="3477">
                  <c:v>1.7565000000000001E-2</c:v>
                </c:pt>
                <c:pt idx="3478">
                  <c:v>1.7436E-2</c:v>
                </c:pt>
                <c:pt idx="3479">
                  <c:v>1.7309000000000001E-2</c:v>
                </c:pt>
                <c:pt idx="3480">
                  <c:v>1.7181999999999999E-2</c:v>
                </c:pt>
                <c:pt idx="3481">
                  <c:v>1.7055000000000001E-2</c:v>
                </c:pt>
                <c:pt idx="3482">
                  <c:v>1.6930000000000001E-2</c:v>
                </c:pt>
                <c:pt idx="3483">
                  <c:v>1.6803999999999999E-2</c:v>
                </c:pt>
                <c:pt idx="3484">
                  <c:v>1.668E-2</c:v>
                </c:pt>
                <c:pt idx="3485">
                  <c:v>1.6556000000000001E-2</c:v>
                </c:pt>
                <c:pt idx="3486">
                  <c:v>1.6431999999999999E-2</c:v>
                </c:pt>
                <c:pt idx="3487">
                  <c:v>1.6310000000000002E-2</c:v>
                </c:pt>
                <c:pt idx="3488">
                  <c:v>1.6188000000000001E-2</c:v>
                </c:pt>
                <c:pt idx="3489">
                  <c:v>1.6066E-2</c:v>
                </c:pt>
                <c:pt idx="3490">
                  <c:v>1.5945999999999998E-2</c:v>
                </c:pt>
                <c:pt idx="3491">
                  <c:v>1.5826E-2</c:v>
                </c:pt>
                <c:pt idx="3492">
                  <c:v>1.5706000000000001E-2</c:v>
                </c:pt>
                <c:pt idx="3493">
                  <c:v>1.5587999999999999E-2</c:v>
                </c:pt>
                <c:pt idx="3494">
                  <c:v>1.5469999999999999E-2</c:v>
                </c:pt>
                <c:pt idx="3495">
                  <c:v>1.5351999999999999E-2</c:v>
                </c:pt>
                <c:pt idx="3496">
                  <c:v>1.5235E-2</c:v>
                </c:pt>
                <c:pt idx="3497">
                  <c:v>1.5119E-2</c:v>
                </c:pt>
                <c:pt idx="3498">
                  <c:v>1.5003000000000001E-2</c:v>
                </c:pt>
                <c:pt idx="3499">
                  <c:v>1.4888E-2</c:v>
                </c:pt>
                <c:pt idx="3500">
                  <c:v>1.4774000000000001E-2</c:v>
                </c:pt>
                <c:pt idx="3501">
                  <c:v>1.4659999999999999E-2</c:v>
                </c:pt>
                <c:pt idx="3502">
                  <c:v>1.4546999999999999E-2</c:v>
                </c:pt>
                <c:pt idx="3503">
                  <c:v>1.4435E-2</c:v>
                </c:pt>
                <c:pt idx="3504">
                  <c:v>1.4324E-2</c:v>
                </c:pt>
                <c:pt idx="3505">
                  <c:v>1.4213E-2</c:v>
                </c:pt>
                <c:pt idx="3506">
                  <c:v>1.4104E-2</c:v>
                </c:pt>
                <c:pt idx="3507">
                  <c:v>1.3995E-2</c:v>
                </c:pt>
                <c:pt idx="3508">
                  <c:v>1.3887E-2</c:v>
                </c:pt>
                <c:pt idx="3509">
                  <c:v>1.3780000000000001E-2</c:v>
                </c:pt>
                <c:pt idx="3510">
                  <c:v>1.3672999999999999E-2</c:v>
                </c:pt>
                <c:pt idx="3511">
                  <c:v>1.3568E-2</c:v>
                </c:pt>
                <c:pt idx="3512">
                  <c:v>1.3462999999999999E-2</c:v>
                </c:pt>
                <c:pt idx="3513">
                  <c:v>1.336E-2</c:v>
                </c:pt>
                <c:pt idx="3514">
                  <c:v>1.3257E-2</c:v>
                </c:pt>
                <c:pt idx="3515">
                  <c:v>1.3155E-2</c:v>
                </c:pt>
                <c:pt idx="3516">
                  <c:v>1.3054E-2</c:v>
                </c:pt>
                <c:pt idx="3517">
                  <c:v>1.2952999999999999E-2</c:v>
                </c:pt>
                <c:pt idx="3518">
                  <c:v>1.2854000000000001E-2</c:v>
                </c:pt>
                <c:pt idx="3519">
                  <c:v>1.2755000000000001E-2</c:v>
                </c:pt>
                <c:pt idx="3520">
                  <c:v>1.2658000000000001E-2</c:v>
                </c:pt>
                <c:pt idx="3521">
                  <c:v>1.2560999999999999E-2</c:v>
                </c:pt>
                <c:pt idx="3522">
                  <c:v>1.2465E-2</c:v>
                </c:pt>
                <c:pt idx="3523">
                  <c:v>1.2370000000000001E-2</c:v>
                </c:pt>
                <c:pt idx="3524">
                  <c:v>1.2276E-2</c:v>
                </c:pt>
                <c:pt idx="3525">
                  <c:v>1.2182E-2</c:v>
                </c:pt>
                <c:pt idx="3526">
                  <c:v>1.2089000000000001E-2</c:v>
                </c:pt>
                <c:pt idx="3527">
                  <c:v>1.1997000000000001E-2</c:v>
                </c:pt>
                <c:pt idx="3528">
                  <c:v>1.1906E-2</c:v>
                </c:pt>
                <c:pt idx="3529">
                  <c:v>1.1816E-2</c:v>
                </c:pt>
                <c:pt idx="3530">
                  <c:v>1.1726E-2</c:v>
                </c:pt>
                <c:pt idx="3531">
                  <c:v>1.1637E-2</c:v>
                </c:pt>
                <c:pt idx="3532">
                  <c:v>1.1549E-2</c:v>
                </c:pt>
                <c:pt idx="3533">
                  <c:v>1.1462E-2</c:v>
                </c:pt>
                <c:pt idx="3534">
                  <c:v>1.1375E-2</c:v>
                </c:pt>
                <c:pt idx="3535">
                  <c:v>1.1289E-2</c:v>
                </c:pt>
                <c:pt idx="3536">
                  <c:v>1.1565000000000001E-2</c:v>
                </c:pt>
                <c:pt idx="3537">
                  <c:v>1.2132E-2</c:v>
                </c:pt>
                <c:pt idx="3538">
                  <c:v>1.2041E-2</c:v>
                </c:pt>
                <c:pt idx="3539">
                  <c:v>1.1951E-2</c:v>
                </c:pt>
                <c:pt idx="3540">
                  <c:v>1.1861999999999999E-2</c:v>
                </c:pt>
                <c:pt idx="3541">
                  <c:v>1.1775000000000001E-2</c:v>
                </c:pt>
                <c:pt idx="3542">
                  <c:v>1.1688E-2</c:v>
                </c:pt>
                <c:pt idx="3543">
                  <c:v>1.1601999999999999E-2</c:v>
                </c:pt>
                <c:pt idx="3544">
                  <c:v>1.1516999999999999E-2</c:v>
                </c:pt>
                <c:pt idx="3545">
                  <c:v>1.1433E-2</c:v>
                </c:pt>
                <c:pt idx="3546">
                  <c:v>1.1349E-2</c:v>
                </c:pt>
                <c:pt idx="3547">
                  <c:v>1.1266999999999999E-2</c:v>
                </c:pt>
                <c:pt idx="3548">
                  <c:v>1.1185E-2</c:v>
                </c:pt>
                <c:pt idx="3549">
                  <c:v>1.1103999999999999E-2</c:v>
                </c:pt>
                <c:pt idx="3550">
                  <c:v>1.1023E-2</c:v>
                </c:pt>
                <c:pt idx="3551">
                  <c:v>1.0944000000000001E-2</c:v>
                </c:pt>
                <c:pt idx="3552">
                  <c:v>1.0865E-2</c:v>
                </c:pt>
                <c:pt idx="3553">
                  <c:v>1.0787E-2</c:v>
                </c:pt>
                <c:pt idx="3554">
                  <c:v>1.0710000000000001E-2</c:v>
                </c:pt>
                <c:pt idx="3555">
                  <c:v>1.0633E-2</c:v>
                </c:pt>
                <c:pt idx="3556">
                  <c:v>1.0557E-2</c:v>
                </c:pt>
                <c:pt idx="3557">
                  <c:v>1.0481000000000001E-2</c:v>
                </c:pt>
                <c:pt idx="3558">
                  <c:v>1.0407E-2</c:v>
                </c:pt>
                <c:pt idx="3559">
                  <c:v>1.0331999999999999E-2</c:v>
                </c:pt>
                <c:pt idx="3560">
                  <c:v>1.0259000000000001E-2</c:v>
                </c:pt>
                <c:pt idx="3561">
                  <c:v>1.0186000000000001E-2</c:v>
                </c:pt>
                <c:pt idx="3562">
                  <c:v>1.0114E-2</c:v>
                </c:pt>
                <c:pt idx="3563">
                  <c:v>1.0043E-2</c:v>
                </c:pt>
                <c:pt idx="3564">
                  <c:v>9.9723999999999993E-3</c:v>
                </c:pt>
                <c:pt idx="3565">
                  <c:v>9.9024000000000004E-3</c:v>
                </c:pt>
                <c:pt idx="3566">
                  <c:v>9.8331000000000009E-3</c:v>
                </c:pt>
                <c:pt idx="3567">
                  <c:v>9.7643000000000001E-3</c:v>
                </c:pt>
                <c:pt idx="3568">
                  <c:v>9.6960999999999992E-3</c:v>
                </c:pt>
                <c:pt idx="3569">
                  <c:v>9.6284999999999999E-3</c:v>
                </c:pt>
                <c:pt idx="3570">
                  <c:v>9.5613999999999994E-3</c:v>
                </c:pt>
                <c:pt idx="3571">
                  <c:v>9.4949000000000006E-3</c:v>
                </c:pt>
                <c:pt idx="3572">
                  <c:v>9.4289000000000005E-3</c:v>
                </c:pt>
                <c:pt idx="3573">
                  <c:v>9.3635000000000003E-3</c:v>
                </c:pt>
                <c:pt idx="3574">
                  <c:v>9.2986000000000006E-3</c:v>
                </c:pt>
                <c:pt idx="3575">
                  <c:v>9.2341999999999997E-3</c:v>
                </c:pt>
                <c:pt idx="3576">
                  <c:v>9.1704000000000004E-3</c:v>
                </c:pt>
                <c:pt idx="3577">
                  <c:v>9.1070999999999999E-3</c:v>
                </c:pt>
                <c:pt idx="3578">
                  <c:v>9.0443999999999993E-3</c:v>
                </c:pt>
                <c:pt idx="3579">
                  <c:v>8.9823000000000004E-3</c:v>
                </c:pt>
                <c:pt idx="3580">
                  <c:v>8.9207000000000002E-3</c:v>
                </c:pt>
                <c:pt idx="3581">
                  <c:v>8.8596000000000005E-3</c:v>
                </c:pt>
                <c:pt idx="3582">
                  <c:v>8.7992000000000001E-3</c:v>
                </c:pt>
                <c:pt idx="3583">
                  <c:v>8.7393000000000002E-3</c:v>
                </c:pt>
                <c:pt idx="3584">
                  <c:v>8.6799000000000008E-3</c:v>
                </c:pt>
                <c:pt idx="3585">
                  <c:v>8.6212000000000007E-3</c:v>
                </c:pt>
                <c:pt idx="3586">
                  <c:v>8.5629999999999994E-3</c:v>
                </c:pt>
                <c:pt idx="3587">
                  <c:v>8.5053999999999998E-3</c:v>
                </c:pt>
                <c:pt idx="3588">
                  <c:v>8.4483000000000006E-3</c:v>
                </c:pt>
                <c:pt idx="3589">
                  <c:v>8.3917000000000002E-3</c:v>
                </c:pt>
                <c:pt idx="3590">
                  <c:v>8.3356999999999997E-3</c:v>
                </c:pt>
                <c:pt idx="3591">
                  <c:v>8.2801000000000003E-3</c:v>
                </c:pt>
                <c:pt idx="3592">
                  <c:v>2.2578999999999998E-2</c:v>
                </c:pt>
                <c:pt idx="3593">
                  <c:v>2.2431E-2</c:v>
                </c:pt>
                <c:pt idx="3594">
                  <c:v>2.2283000000000001E-2</c:v>
                </c:pt>
                <c:pt idx="3595">
                  <c:v>2.2137E-2</c:v>
                </c:pt>
                <c:pt idx="3596">
                  <c:v>2.1992999999999999E-2</c:v>
                </c:pt>
                <c:pt idx="3597">
                  <c:v>2.1849E-2</c:v>
                </c:pt>
                <c:pt idx="3598">
                  <c:v>2.1707000000000001E-2</c:v>
                </c:pt>
                <c:pt idx="3599">
                  <c:v>2.1565999999999998E-2</c:v>
                </c:pt>
                <c:pt idx="3600">
                  <c:v>2.1427000000000002E-2</c:v>
                </c:pt>
                <c:pt idx="3601">
                  <c:v>2.1288000000000001E-2</c:v>
                </c:pt>
                <c:pt idx="3602">
                  <c:v>2.1151E-2</c:v>
                </c:pt>
                <c:pt idx="3603">
                  <c:v>2.1014999999999999E-2</c:v>
                </c:pt>
                <c:pt idx="3604">
                  <c:v>2.0881E-2</c:v>
                </c:pt>
                <c:pt idx="3605">
                  <c:v>2.0747000000000002E-2</c:v>
                </c:pt>
                <c:pt idx="3606">
                  <c:v>2.0615000000000001E-2</c:v>
                </c:pt>
                <c:pt idx="3607">
                  <c:v>2.0483999999999999E-2</c:v>
                </c:pt>
                <c:pt idx="3608">
                  <c:v>2.0355000000000002E-2</c:v>
                </c:pt>
                <c:pt idx="3609">
                  <c:v>2.0226000000000001E-2</c:v>
                </c:pt>
                <c:pt idx="3610">
                  <c:v>2.0098999999999999E-2</c:v>
                </c:pt>
                <c:pt idx="3611">
                  <c:v>1.9973000000000001E-2</c:v>
                </c:pt>
                <c:pt idx="3612">
                  <c:v>1.9848999999999999E-2</c:v>
                </c:pt>
                <c:pt idx="3613">
                  <c:v>1.9724999999999999E-2</c:v>
                </c:pt>
                <c:pt idx="3614">
                  <c:v>1.9602999999999999E-2</c:v>
                </c:pt>
                <c:pt idx="3615">
                  <c:v>1.9481999999999999E-2</c:v>
                </c:pt>
                <c:pt idx="3616">
                  <c:v>1.9362000000000001E-2</c:v>
                </c:pt>
                <c:pt idx="3617">
                  <c:v>1.9243E-2</c:v>
                </c:pt>
                <c:pt idx="3618">
                  <c:v>1.9125E-2</c:v>
                </c:pt>
                <c:pt idx="3619">
                  <c:v>1.9008000000000001E-2</c:v>
                </c:pt>
                <c:pt idx="3620">
                  <c:v>1.8893E-2</c:v>
                </c:pt>
                <c:pt idx="3621">
                  <c:v>1.8778E-2</c:v>
                </c:pt>
                <c:pt idx="3622">
                  <c:v>1.8665000000000001E-2</c:v>
                </c:pt>
                <c:pt idx="3623">
                  <c:v>1.8553E-2</c:v>
                </c:pt>
                <c:pt idx="3624">
                  <c:v>1.8442E-2</c:v>
                </c:pt>
                <c:pt idx="3625">
                  <c:v>1.8331E-2</c:v>
                </c:pt>
                <c:pt idx="3626">
                  <c:v>1.8221999999999999E-2</c:v>
                </c:pt>
                <c:pt idx="3627">
                  <c:v>1.8114000000000002E-2</c:v>
                </c:pt>
                <c:pt idx="3628">
                  <c:v>1.8006999999999999E-2</c:v>
                </c:pt>
                <c:pt idx="3629">
                  <c:v>1.7902000000000001E-2</c:v>
                </c:pt>
                <c:pt idx="3630">
                  <c:v>1.7797E-2</c:v>
                </c:pt>
                <c:pt idx="3631">
                  <c:v>1.7693E-2</c:v>
                </c:pt>
                <c:pt idx="3632">
                  <c:v>1.7590000000000001E-2</c:v>
                </c:pt>
                <c:pt idx="3633">
                  <c:v>1.7488E-2</c:v>
                </c:pt>
                <c:pt idx="3634">
                  <c:v>1.7387E-2</c:v>
                </c:pt>
                <c:pt idx="3635">
                  <c:v>1.7287E-2</c:v>
                </c:pt>
                <c:pt idx="3636">
                  <c:v>1.7187000000000001E-2</c:v>
                </c:pt>
                <c:pt idx="3637">
                  <c:v>1.7089E-2</c:v>
                </c:pt>
                <c:pt idx="3638">
                  <c:v>1.6990999999999999E-2</c:v>
                </c:pt>
                <c:pt idx="3639">
                  <c:v>1.6893999999999999E-2</c:v>
                </c:pt>
                <c:pt idx="3640">
                  <c:v>1.6798E-2</c:v>
                </c:pt>
                <c:pt idx="3641">
                  <c:v>1.6702999999999999E-2</c:v>
                </c:pt>
                <c:pt idx="3642">
                  <c:v>1.6608000000000001E-2</c:v>
                </c:pt>
                <c:pt idx="3643">
                  <c:v>1.6514000000000001E-2</c:v>
                </c:pt>
                <c:pt idx="3644">
                  <c:v>1.6421000000000002E-2</c:v>
                </c:pt>
                <c:pt idx="3645">
                  <c:v>1.6327999999999999E-2</c:v>
                </c:pt>
                <c:pt idx="3646">
                  <c:v>1.6236E-2</c:v>
                </c:pt>
                <c:pt idx="3647">
                  <c:v>1.6145E-2</c:v>
                </c:pt>
                <c:pt idx="3648">
                  <c:v>1.6055E-2</c:v>
                </c:pt>
                <c:pt idx="3649">
                  <c:v>1.5965E-2</c:v>
                </c:pt>
                <c:pt idx="3650">
                  <c:v>1.5875E-2</c:v>
                </c:pt>
                <c:pt idx="3651">
                  <c:v>1.5786999999999999E-2</c:v>
                </c:pt>
                <c:pt idx="3652">
                  <c:v>1.5699000000000001E-2</c:v>
                </c:pt>
                <c:pt idx="3653">
                  <c:v>1.5611999999999999E-2</c:v>
                </c:pt>
                <c:pt idx="3654">
                  <c:v>1.5525000000000001E-2</c:v>
                </c:pt>
                <c:pt idx="3655">
                  <c:v>1.5439E-2</c:v>
                </c:pt>
                <c:pt idx="3656">
                  <c:v>1.5353E-2</c:v>
                </c:pt>
                <c:pt idx="3657">
                  <c:v>1.5268E-2</c:v>
                </c:pt>
                <c:pt idx="3658">
                  <c:v>1.5183E-2</c:v>
                </c:pt>
                <c:pt idx="3659">
                  <c:v>1.5099E-2</c:v>
                </c:pt>
                <c:pt idx="3660">
                  <c:v>1.5015000000000001E-2</c:v>
                </c:pt>
                <c:pt idx="3661">
                  <c:v>1.4931E-2</c:v>
                </c:pt>
                <c:pt idx="3662">
                  <c:v>1.4848E-2</c:v>
                </c:pt>
                <c:pt idx="3663">
                  <c:v>1.4766E-2</c:v>
                </c:pt>
                <c:pt idx="3664">
                  <c:v>1.4683E-2</c:v>
                </c:pt>
                <c:pt idx="3665">
                  <c:v>1.4600999999999999E-2</c:v>
                </c:pt>
                <c:pt idx="3666">
                  <c:v>1.4519000000000001E-2</c:v>
                </c:pt>
                <c:pt idx="3667">
                  <c:v>1.4437999999999999E-2</c:v>
                </c:pt>
                <c:pt idx="3668">
                  <c:v>1.4357E-2</c:v>
                </c:pt>
                <c:pt idx="3669">
                  <c:v>1.4277E-2</c:v>
                </c:pt>
                <c:pt idx="3670">
                  <c:v>1.4196E-2</c:v>
                </c:pt>
                <c:pt idx="3671">
                  <c:v>1.4116999999999999E-2</c:v>
                </c:pt>
                <c:pt idx="3672">
                  <c:v>1.4038E-2</c:v>
                </c:pt>
                <c:pt idx="3673">
                  <c:v>1.3958999999999999E-2</c:v>
                </c:pt>
                <c:pt idx="3674">
                  <c:v>1.3880999999999999E-2</c:v>
                </c:pt>
                <c:pt idx="3675">
                  <c:v>1.3802999999999999E-2</c:v>
                </c:pt>
                <c:pt idx="3676">
                  <c:v>1.3726E-2</c:v>
                </c:pt>
                <c:pt idx="3677">
                  <c:v>1.3649E-2</c:v>
                </c:pt>
                <c:pt idx="3678">
                  <c:v>1.3573E-2</c:v>
                </c:pt>
                <c:pt idx="3679">
                  <c:v>1.3497E-2</c:v>
                </c:pt>
                <c:pt idx="3680">
                  <c:v>1.3422E-2</c:v>
                </c:pt>
                <c:pt idx="3681">
                  <c:v>1.3346999999999999E-2</c:v>
                </c:pt>
                <c:pt idx="3682">
                  <c:v>1.3273E-2</c:v>
                </c:pt>
                <c:pt idx="3683">
                  <c:v>1.3199000000000001E-2</c:v>
                </c:pt>
                <c:pt idx="3684">
                  <c:v>1.3126000000000001E-2</c:v>
                </c:pt>
                <c:pt idx="3685">
                  <c:v>1.3053E-2</c:v>
                </c:pt>
                <c:pt idx="3686">
                  <c:v>1.298E-2</c:v>
                </c:pt>
                <c:pt idx="3687">
                  <c:v>1.2907E-2</c:v>
                </c:pt>
                <c:pt idx="3688">
                  <c:v>1.2836E-2</c:v>
                </c:pt>
                <c:pt idx="3689">
                  <c:v>1.2763999999999999E-2</c:v>
                </c:pt>
                <c:pt idx="3690">
                  <c:v>1.2692999999999999E-2</c:v>
                </c:pt>
                <c:pt idx="3691">
                  <c:v>1.2622E-2</c:v>
                </c:pt>
                <c:pt idx="3692">
                  <c:v>1.2551E-2</c:v>
                </c:pt>
                <c:pt idx="3693">
                  <c:v>1.2481000000000001E-2</c:v>
                </c:pt>
                <c:pt idx="3694">
                  <c:v>1.2411E-2</c:v>
                </c:pt>
                <c:pt idx="3695">
                  <c:v>1.2342000000000001E-2</c:v>
                </c:pt>
                <c:pt idx="3696">
                  <c:v>1.2272E-2</c:v>
                </c:pt>
                <c:pt idx="3697">
                  <c:v>1.2203E-2</c:v>
                </c:pt>
                <c:pt idx="3698">
                  <c:v>1.2134000000000001E-2</c:v>
                </c:pt>
                <c:pt idx="3699">
                  <c:v>1.2066E-2</c:v>
                </c:pt>
                <c:pt idx="3700">
                  <c:v>1.1997000000000001E-2</c:v>
                </c:pt>
                <c:pt idx="3701">
                  <c:v>1.1929E-2</c:v>
                </c:pt>
                <c:pt idx="3702">
                  <c:v>1.1861999999999999E-2</c:v>
                </c:pt>
                <c:pt idx="3703">
                  <c:v>1.1794000000000001E-2</c:v>
                </c:pt>
                <c:pt idx="3704">
                  <c:v>1.1727E-2</c:v>
                </c:pt>
                <c:pt idx="3705">
                  <c:v>1.166E-2</c:v>
                </c:pt>
                <c:pt idx="3706">
                  <c:v>1.1594E-2</c:v>
                </c:pt>
                <c:pt idx="3707">
                  <c:v>1.1528E-2</c:v>
                </c:pt>
                <c:pt idx="3708">
                  <c:v>1.1462E-2</c:v>
                </c:pt>
                <c:pt idx="3709">
                  <c:v>1.1396999999999999E-2</c:v>
                </c:pt>
                <c:pt idx="3710">
                  <c:v>1.1332E-2</c:v>
                </c:pt>
                <c:pt idx="3711">
                  <c:v>1.1268E-2</c:v>
                </c:pt>
                <c:pt idx="3712">
                  <c:v>1.1204E-2</c:v>
                </c:pt>
                <c:pt idx="3713">
                  <c:v>1.1140000000000001E-2</c:v>
                </c:pt>
                <c:pt idx="3714">
                  <c:v>1.1076000000000001E-2</c:v>
                </c:pt>
                <c:pt idx="3715">
                  <c:v>1.1013E-2</c:v>
                </c:pt>
                <c:pt idx="3716">
                  <c:v>1.095E-2</c:v>
                </c:pt>
                <c:pt idx="3717">
                  <c:v>1.0888E-2</c:v>
                </c:pt>
                <c:pt idx="3718">
                  <c:v>1.0826000000000001E-2</c:v>
                </c:pt>
                <c:pt idx="3719">
                  <c:v>1.0763999999999999E-2</c:v>
                </c:pt>
                <c:pt idx="3720">
                  <c:v>1.0702E-2</c:v>
                </c:pt>
                <c:pt idx="3721">
                  <c:v>1.0640999999999999E-2</c:v>
                </c:pt>
                <c:pt idx="3722">
                  <c:v>1.0580000000000001E-2</c:v>
                </c:pt>
                <c:pt idx="3723">
                  <c:v>1.0519000000000001E-2</c:v>
                </c:pt>
                <c:pt idx="3724">
                  <c:v>1.0458E-2</c:v>
                </c:pt>
                <c:pt idx="3725">
                  <c:v>1.0397999999999999E-2</c:v>
                </c:pt>
                <c:pt idx="3726">
                  <c:v>1.0338E-2</c:v>
                </c:pt>
                <c:pt idx="3727">
                  <c:v>1.0279E-2</c:v>
                </c:pt>
                <c:pt idx="3728">
                  <c:v>1.022E-2</c:v>
                </c:pt>
                <c:pt idx="3729">
                  <c:v>1.0161E-2</c:v>
                </c:pt>
                <c:pt idx="3730">
                  <c:v>1.0102E-2</c:v>
                </c:pt>
                <c:pt idx="3731">
                  <c:v>1.0044000000000001E-2</c:v>
                </c:pt>
                <c:pt idx="3732">
                  <c:v>9.9860000000000001E-3</c:v>
                </c:pt>
                <c:pt idx="3733">
                  <c:v>9.9282999999999993E-3</c:v>
                </c:pt>
                <c:pt idx="3734">
                  <c:v>9.8709000000000002E-3</c:v>
                </c:pt>
                <c:pt idx="3735">
                  <c:v>9.8139000000000004E-3</c:v>
                </c:pt>
                <c:pt idx="3736">
                  <c:v>9.7570999999999995E-3</c:v>
                </c:pt>
                <c:pt idx="3737">
                  <c:v>9.7005000000000008E-3</c:v>
                </c:pt>
                <c:pt idx="3738">
                  <c:v>9.6442999999999997E-3</c:v>
                </c:pt>
                <c:pt idx="3739">
                  <c:v>9.5882999999999993E-3</c:v>
                </c:pt>
                <c:pt idx="3740">
                  <c:v>9.5324999999999993E-3</c:v>
                </c:pt>
                <c:pt idx="3741">
                  <c:v>9.4768999999999999E-3</c:v>
                </c:pt>
                <c:pt idx="3742">
                  <c:v>9.4214999999999993E-3</c:v>
                </c:pt>
                <c:pt idx="3743">
                  <c:v>9.3662999999999993E-3</c:v>
                </c:pt>
                <c:pt idx="3744">
                  <c:v>9.3112000000000004E-3</c:v>
                </c:pt>
                <c:pt idx="3745">
                  <c:v>9.2563000000000003E-3</c:v>
                </c:pt>
                <c:pt idx="3746">
                  <c:v>9.2016000000000008E-3</c:v>
                </c:pt>
                <c:pt idx="3747">
                  <c:v>9.1470000000000006E-3</c:v>
                </c:pt>
                <c:pt idx="3748">
                  <c:v>9.0925999999999993E-3</c:v>
                </c:pt>
                <c:pt idx="3749">
                  <c:v>9.0384000000000003E-3</c:v>
                </c:pt>
                <c:pt idx="3750">
                  <c:v>8.9844E-3</c:v>
                </c:pt>
                <c:pt idx="3751">
                  <c:v>8.9304999999999992E-3</c:v>
                </c:pt>
                <c:pt idx="3752">
                  <c:v>8.8768000000000007E-3</c:v>
                </c:pt>
                <c:pt idx="3753">
                  <c:v>8.8234000000000003E-3</c:v>
                </c:pt>
                <c:pt idx="3754">
                  <c:v>8.7700999999999994E-3</c:v>
                </c:pt>
                <c:pt idx="3755">
                  <c:v>8.7170000000000008E-3</c:v>
                </c:pt>
                <c:pt idx="3756">
                  <c:v>8.6640999999999992E-3</c:v>
                </c:pt>
                <c:pt idx="3757">
                  <c:v>8.6114E-3</c:v>
                </c:pt>
                <c:pt idx="3758">
                  <c:v>8.5590000000000006E-3</c:v>
                </c:pt>
                <c:pt idx="3759">
                  <c:v>8.5067000000000007E-3</c:v>
                </c:pt>
                <c:pt idx="3760">
                  <c:v>8.4545999999999996E-3</c:v>
                </c:pt>
                <c:pt idx="3761">
                  <c:v>8.4025999999999997E-3</c:v>
                </c:pt>
                <c:pt idx="3762">
                  <c:v>8.3508999999999996E-3</c:v>
                </c:pt>
                <c:pt idx="3763">
                  <c:v>8.2993000000000008E-3</c:v>
                </c:pt>
                <c:pt idx="3764">
                  <c:v>8.2480000000000001E-3</c:v>
                </c:pt>
                <c:pt idx="3765">
                  <c:v>8.1968000000000006E-3</c:v>
                </c:pt>
                <c:pt idx="3766">
                  <c:v>8.1458999999999993E-3</c:v>
                </c:pt>
                <c:pt idx="3767">
                  <c:v>8.0952000000000003E-3</c:v>
                </c:pt>
                <c:pt idx="3768">
                  <c:v>8.0447000000000001E-3</c:v>
                </c:pt>
                <c:pt idx="3769">
                  <c:v>7.9944999999999999E-3</c:v>
                </c:pt>
                <c:pt idx="3770">
                  <c:v>7.9445000000000002E-3</c:v>
                </c:pt>
                <c:pt idx="3771">
                  <c:v>7.8946999999999993E-3</c:v>
                </c:pt>
                <c:pt idx="3772">
                  <c:v>7.8452000000000001E-3</c:v>
                </c:pt>
                <c:pt idx="3773">
                  <c:v>7.796E-3</c:v>
                </c:pt>
                <c:pt idx="3774">
                  <c:v>7.7470999999999998E-3</c:v>
                </c:pt>
                <c:pt idx="3775">
                  <c:v>7.6984000000000002E-3</c:v>
                </c:pt>
                <c:pt idx="3776">
                  <c:v>7.6499999999999997E-3</c:v>
                </c:pt>
                <c:pt idx="3777">
                  <c:v>7.6020000000000003E-3</c:v>
                </c:pt>
                <c:pt idx="3778">
                  <c:v>7.5541000000000002E-3</c:v>
                </c:pt>
                <c:pt idx="3779">
                  <c:v>7.5066000000000004E-3</c:v>
                </c:pt>
                <c:pt idx="3780">
                  <c:v>7.4593000000000003E-3</c:v>
                </c:pt>
                <c:pt idx="3781">
                  <c:v>7.4123000000000001E-3</c:v>
                </c:pt>
                <c:pt idx="3782">
                  <c:v>7.3654999999999997E-3</c:v>
                </c:pt>
                <c:pt idx="3783">
                  <c:v>7.319E-3</c:v>
                </c:pt>
                <c:pt idx="3784">
                  <c:v>7.2728000000000003E-3</c:v>
                </c:pt>
                <c:pt idx="3785">
                  <c:v>7.2268000000000002E-3</c:v>
                </c:pt>
                <c:pt idx="3786">
                  <c:v>7.1811000000000002E-3</c:v>
                </c:pt>
                <c:pt idx="3787">
                  <c:v>7.1357E-3</c:v>
                </c:pt>
                <c:pt idx="3788">
                  <c:v>7.0904999999999996E-3</c:v>
                </c:pt>
                <c:pt idx="3789">
                  <c:v>7.0456E-3</c:v>
                </c:pt>
                <c:pt idx="3790">
                  <c:v>7.0009E-3</c:v>
                </c:pt>
                <c:pt idx="3791">
                  <c:v>6.9565E-3</c:v>
                </c:pt>
                <c:pt idx="3792">
                  <c:v>6.9122999999999997E-3</c:v>
                </c:pt>
                <c:pt idx="3793">
                  <c:v>6.8682999999999999E-3</c:v>
                </c:pt>
                <c:pt idx="3794">
                  <c:v>6.8246000000000001E-3</c:v>
                </c:pt>
                <c:pt idx="3795">
                  <c:v>6.7811E-3</c:v>
                </c:pt>
                <c:pt idx="3796">
                  <c:v>6.7378000000000004E-3</c:v>
                </c:pt>
                <c:pt idx="3797">
                  <c:v>6.6946999999999996E-3</c:v>
                </c:pt>
                <c:pt idx="3798">
                  <c:v>6.6518000000000002E-3</c:v>
                </c:pt>
                <c:pt idx="3799">
                  <c:v>6.6090999999999997E-3</c:v>
                </c:pt>
                <c:pt idx="3800">
                  <c:v>6.5665000000000003E-3</c:v>
                </c:pt>
                <c:pt idx="3801">
                  <c:v>6.5242E-3</c:v>
                </c:pt>
                <c:pt idx="3802">
                  <c:v>6.4819999999999999E-3</c:v>
                </c:pt>
                <c:pt idx="3803">
                  <c:v>6.4399000000000001E-3</c:v>
                </c:pt>
                <c:pt idx="3804">
                  <c:v>6.398E-3</c:v>
                </c:pt>
                <c:pt idx="3805">
                  <c:v>6.3562999999999996E-3</c:v>
                </c:pt>
                <c:pt idx="3806">
                  <c:v>6.3147000000000003E-3</c:v>
                </c:pt>
                <c:pt idx="3807">
                  <c:v>6.2731999999999996E-3</c:v>
                </c:pt>
                <c:pt idx="3808">
                  <c:v>6.2319999999999997E-3</c:v>
                </c:pt>
                <c:pt idx="3809">
                  <c:v>6.1907999999999998E-3</c:v>
                </c:pt>
                <c:pt idx="3810">
                  <c:v>6.1498999999999998E-3</c:v>
                </c:pt>
                <c:pt idx="3811">
                  <c:v>6.1091000000000001E-3</c:v>
                </c:pt>
                <c:pt idx="3812">
                  <c:v>6.0685000000000001E-3</c:v>
                </c:pt>
                <c:pt idx="3813">
                  <c:v>6.0280000000000004E-3</c:v>
                </c:pt>
                <c:pt idx="3814">
                  <c:v>5.9877000000000003E-3</c:v>
                </c:pt>
                <c:pt idx="3815">
                  <c:v>5.9475999999999999E-3</c:v>
                </c:pt>
                <c:pt idx="3816">
                  <c:v>5.9075999999999998E-3</c:v>
                </c:pt>
                <c:pt idx="3817">
                  <c:v>5.8678000000000003E-3</c:v>
                </c:pt>
                <c:pt idx="3818">
                  <c:v>5.8282000000000004E-3</c:v>
                </c:pt>
                <c:pt idx="3819">
                  <c:v>5.7885999999999996E-3</c:v>
                </c:pt>
                <c:pt idx="3820">
                  <c:v>5.7492000000000003E-3</c:v>
                </c:pt>
                <c:pt idx="3821">
                  <c:v>5.7099999999999998E-3</c:v>
                </c:pt>
                <c:pt idx="3822">
                  <c:v>5.6708000000000001E-3</c:v>
                </c:pt>
                <c:pt idx="3823">
                  <c:v>5.6318999999999996E-3</c:v>
                </c:pt>
                <c:pt idx="3824">
                  <c:v>5.5929999999999999E-3</c:v>
                </c:pt>
                <c:pt idx="3825">
                  <c:v>5.5544000000000001E-3</c:v>
                </c:pt>
                <c:pt idx="3826">
                  <c:v>5.5158999999999998E-3</c:v>
                </c:pt>
                <c:pt idx="3827">
                  <c:v>5.4776E-3</c:v>
                </c:pt>
                <c:pt idx="3828">
                  <c:v>5.4394999999999999E-3</c:v>
                </c:pt>
                <c:pt idx="3829">
                  <c:v>5.4016000000000003E-3</c:v>
                </c:pt>
                <c:pt idx="3830">
                  <c:v>5.3638999999999996E-3</c:v>
                </c:pt>
                <c:pt idx="3831">
                  <c:v>5.3264000000000002E-3</c:v>
                </c:pt>
                <c:pt idx="3832">
                  <c:v>5.2890999999999997E-3</c:v>
                </c:pt>
                <c:pt idx="3833">
                  <c:v>5.2519999999999997E-3</c:v>
                </c:pt>
                <c:pt idx="3834">
                  <c:v>5.2151000000000003E-3</c:v>
                </c:pt>
                <c:pt idx="3835">
                  <c:v>5.1783999999999997E-3</c:v>
                </c:pt>
                <c:pt idx="3836">
                  <c:v>5.1418999999999996E-3</c:v>
                </c:pt>
                <c:pt idx="3837">
                  <c:v>5.1056000000000001E-3</c:v>
                </c:pt>
                <c:pt idx="3838">
                  <c:v>5.0695000000000002E-3</c:v>
                </c:pt>
                <c:pt idx="3839">
                  <c:v>5.0336000000000001E-3</c:v>
                </c:pt>
                <c:pt idx="3840">
                  <c:v>4.9979000000000004E-3</c:v>
                </c:pt>
                <c:pt idx="3841">
                  <c:v>4.9623000000000002E-3</c:v>
                </c:pt>
                <c:pt idx="3842">
                  <c:v>4.927E-3</c:v>
                </c:pt>
                <c:pt idx="3843">
                  <c:v>4.8918E-3</c:v>
                </c:pt>
                <c:pt idx="3844">
                  <c:v>4.8567999999999997E-3</c:v>
                </c:pt>
                <c:pt idx="3845">
                  <c:v>4.8219999999999999E-3</c:v>
                </c:pt>
                <c:pt idx="3846">
                  <c:v>4.7873999999999998E-3</c:v>
                </c:pt>
                <c:pt idx="3847">
                  <c:v>4.7529E-3</c:v>
                </c:pt>
                <c:pt idx="3848">
                  <c:v>4.7185999999999999E-3</c:v>
                </c:pt>
                <c:pt idx="3849">
                  <c:v>4.6844E-3</c:v>
                </c:pt>
                <c:pt idx="3850">
                  <c:v>4.6505000000000001E-3</c:v>
                </c:pt>
                <c:pt idx="3851">
                  <c:v>4.6166999999999996E-3</c:v>
                </c:pt>
                <c:pt idx="3852">
                  <c:v>4.5830999999999997E-3</c:v>
                </c:pt>
                <c:pt idx="3853">
                  <c:v>4.5497000000000003E-3</c:v>
                </c:pt>
                <c:pt idx="3854">
                  <c:v>4.5164999999999997E-3</c:v>
                </c:pt>
                <c:pt idx="3855">
                  <c:v>4.4835999999999999E-3</c:v>
                </c:pt>
                <c:pt idx="3856">
                  <c:v>4.4508000000000004E-3</c:v>
                </c:pt>
                <c:pt idx="3857">
                  <c:v>4.4183E-3</c:v>
                </c:pt>
                <c:pt idx="3858">
                  <c:v>4.3858999999999999E-3</c:v>
                </c:pt>
                <c:pt idx="3859">
                  <c:v>4.3537999999999997E-3</c:v>
                </c:pt>
                <c:pt idx="3860">
                  <c:v>4.3219E-3</c:v>
                </c:pt>
                <c:pt idx="3861">
                  <c:v>4.2900999999999998E-3</c:v>
                </c:pt>
                <c:pt idx="3862">
                  <c:v>4.2586000000000004E-3</c:v>
                </c:pt>
                <c:pt idx="3863">
                  <c:v>4.2272999999999998E-3</c:v>
                </c:pt>
                <c:pt idx="3864">
                  <c:v>4.1961000000000004E-3</c:v>
                </c:pt>
                <c:pt idx="3865">
                  <c:v>4.1652E-3</c:v>
                </c:pt>
                <c:pt idx="3866">
                  <c:v>4.1343999999999999E-3</c:v>
                </c:pt>
                <c:pt idx="3867">
                  <c:v>4.1038000000000003E-3</c:v>
                </c:pt>
                <c:pt idx="3868">
                  <c:v>4.0733999999999996E-3</c:v>
                </c:pt>
                <c:pt idx="3869">
                  <c:v>4.0432000000000003E-3</c:v>
                </c:pt>
                <c:pt idx="3870">
                  <c:v>4.0131000000000003E-3</c:v>
                </c:pt>
                <c:pt idx="3871">
                  <c:v>3.9832000000000001E-3</c:v>
                </c:pt>
                <c:pt idx="3872">
                  <c:v>3.9535000000000004E-3</c:v>
                </c:pt>
                <c:pt idx="3873">
                  <c:v>3.9240000000000004E-3</c:v>
                </c:pt>
                <c:pt idx="3874">
                  <c:v>3.8945999999999998E-3</c:v>
                </c:pt>
                <c:pt idx="3875">
                  <c:v>3.8655E-3</c:v>
                </c:pt>
                <c:pt idx="3876">
                  <c:v>3.8365000000000001E-3</c:v>
                </c:pt>
                <c:pt idx="3877">
                  <c:v>3.8078000000000001E-3</c:v>
                </c:pt>
                <c:pt idx="3878">
                  <c:v>3.7791999999999999E-3</c:v>
                </c:pt>
                <c:pt idx="3879">
                  <c:v>3.7509000000000002E-3</c:v>
                </c:pt>
                <c:pt idx="3880">
                  <c:v>3.7228000000000001E-3</c:v>
                </c:pt>
                <c:pt idx="3881">
                  <c:v>3.6949000000000001E-3</c:v>
                </c:pt>
                <c:pt idx="3882">
                  <c:v>3.6673000000000001E-3</c:v>
                </c:pt>
                <c:pt idx="3883">
                  <c:v>3.6399000000000002E-3</c:v>
                </c:pt>
                <c:pt idx="3884">
                  <c:v>3.6126999999999999E-3</c:v>
                </c:pt>
                <c:pt idx="3885">
                  <c:v>3.5856999999999998E-3</c:v>
                </c:pt>
                <c:pt idx="3886">
                  <c:v>3.5588999999999998E-3</c:v>
                </c:pt>
                <c:pt idx="3887">
                  <c:v>3.5322999999999999E-3</c:v>
                </c:pt>
                <c:pt idx="3888">
                  <c:v>3.506E-3</c:v>
                </c:pt>
                <c:pt idx="3889">
                  <c:v>3.4797999999999999E-3</c:v>
                </c:pt>
                <c:pt idx="3890">
                  <c:v>3.4537999999999999E-3</c:v>
                </c:pt>
                <c:pt idx="3891">
                  <c:v>3.4280000000000001E-3</c:v>
                </c:pt>
                <c:pt idx="3892">
                  <c:v>3.4023999999999999E-3</c:v>
                </c:pt>
                <c:pt idx="3893">
                  <c:v>3.3769999999999998E-3</c:v>
                </c:pt>
                <c:pt idx="3894">
                  <c:v>3.3517999999999998E-3</c:v>
                </c:pt>
                <c:pt idx="3895">
                  <c:v>3.3268E-3</c:v>
                </c:pt>
                <c:pt idx="3896">
                  <c:v>3.3019E-3</c:v>
                </c:pt>
                <c:pt idx="3897">
                  <c:v>3.2772999999999999E-3</c:v>
                </c:pt>
                <c:pt idx="3898">
                  <c:v>3.2528000000000001E-3</c:v>
                </c:pt>
                <c:pt idx="3899">
                  <c:v>3.2285E-3</c:v>
                </c:pt>
                <c:pt idx="3900">
                  <c:v>3.2044E-3</c:v>
                </c:pt>
                <c:pt idx="3901">
                  <c:v>3.1805000000000002E-3</c:v>
                </c:pt>
                <c:pt idx="3902">
                  <c:v>3.1568E-3</c:v>
                </c:pt>
                <c:pt idx="3903">
                  <c:v>3.1332E-3</c:v>
                </c:pt>
                <c:pt idx="3904">
                  <c:v>3.1097999999999998E-3</c:v>
                </c:pt>
                <c:pt idx="3905">
                  <c:v>3.0864999999999998E-3</c:v>
                </c:pt>
                <c:pt idx="3906">
                  <c:v>3.0634E-3</c:v>
                </c:pt>
                <c:pt idx="3907">
                  <c:v>3.0404999999999998E-3</c:v>
                </c:pt>
                <c:pt idx="3908">
                  <c:v>3.0178000000000002E-3</c:v>
                </c:pt>
                <c:pt idx="3909">
                  <c:v>2.9951999999999999E-3</c:v>
                </c:pt>
                <c:pt idx="3910">
                  <c:v>2.9727999999999998E-3</c:v>
                </c:pt>
                <c:pt idx="3911">
                  <c:v>2.9505999999999998E-3</c:v>
                </c:pt>
                <c:pt idx="3912">
                  <c:v>2.9286E-3</c:v>
                </c:pt>
                <c:pt idx="3913">
                  <c:v>2.9066999999999999E-3</c:v>
                </c:pt>
                <c:pt idx="3914">
                  <c:v>2.8850999999999998E-3</c:v>
                </c:pt>
                <c:pt idx="3915">
                  <c:v>2.8636999999999998E-3</c:v>
                </c:pt>
                <c:pt idx="3916">
                  <c:v>2.8425E-3</c:v>
                </c:pt>
                <c:pt idx="3917">
                  <c:v>2.8216000000000001E-3</c:v>
                </c:pt>
                <c:pt idx="3918">
                  <c:v>2.8008E-3</c:v>
                </c:pt>
                <c:pt idx="3919">
                  <c:v>2.7802999999999999E-3</c:v>
                </c:pt>
                <c:pt idx="3920">
                  <c:v>2.7599999999999999E-3</c:v>
                </c:pt>
                <c:pt idx="3921">
                  <c:v>2.7399E-3</c:v>
                </c:pt>
                <c:pt idx="3922">
                  <c:v>2.7200000000000002E-3</c:v>
                </c:pt>
                <c:pt idx="3923">
                  <c:v>2.7003000000000001E-3</c:v>
                </c:pt>
                <c:pt idx="3924">
                  <c:v>2.6808000000000001E-3</c:v>
                </c:pt>
                <c:pt idx="3925">
                  <c:v>2.6614999999999998E-3</c:v>
                </c:pt>
                <c:pt idx="3926">
                  <c:v>2.6424E-3</c:v>
                </c:pt>
                <c:pt idx="3927">
                  <c:v>2.6234000000000001E-3</c:v>
                </c:pt>
                <c:pt idx="3928">
                  <c:v>2.6047000000000002E-3</c:v>
                </c:pt>
                <c:pt idx="3929">
                  <c:v>2.5861E-3</c:v>
                </c:pt>
                <c:pt idx="3930">
                  <c:v>2.5677E-3</c:v>
                </c:pt>
                <c:pt idx="3931">
                  <c:v>2.5495000000000001E-3</c:v>
                </c:pt>
                <c:pt idx="3932">
                  <c:v>2.5314999999999999E-3</c:v>
                </c:pt>
                <c:pt idx="3933">
                  <c:v>2.5135000000000001E-3</c:v>
                </c:pt>
                <c:pt idx="3934">
                  <c:v>2.4957999999999998E-3</c:v>
                </c:pt>
                <c:pt idx="3935">
                  <c:v>2.4781999999999998E-3</c:v>
                </c:pt>
                <c:pt idx="3936">
                  <c:v>2.4607000000000001E-3</c:v>
                </c:pt>
                <c:pt idx="3937">
                  <c:v>2.4434000000000001E-3</c:v>
                </c:pt>
                <c:pt idx="3938">
                  <c:v>2.4263000000000002E-3</c:v>
                </c:pt>
                <c:pt idx="3939">
                  <c:v>2.4091999999999998E-3</c:v>
                </c:pt>
                <c:pt idx="3940">
                  <c:v>2.3923E-3</c:v>
                </c:pt>
                <c:pt idx="3941">
                  <c:v>2.3755999999999998E-3</c:v>
                </c:pt>
                <c:pt idx="3942">
                  <c:v>2.359E-3</c:v>
                </c:pt>
                <c:pt idx="3943">
                  <c:v>2.3425E-3</c:v>
                </c:pt>
                <c:pt idx="3944">
                  <c:v>2.3262000000000001E-3</c:v>
                </c:pt>
                <c:pt idx="3945">
                  <c:v>2.31E-3</c:v>
                </c:pt>
                <c:pt idx="3946">
                  <c:v>2.294E-3</c:v>
                </c:pt>
                <c:pt idx="3947">
                  <c:v>2.2780999999999999E-3</c:v>
                </c:pt>
                <c:pt idx="3948">
                  <c:v>2.2623999999999999E-3</c:v>
                </c:pt>
                <c:pt idx="3949">
                  <c:v>2.2468000000000002E-3</c:v>
                </c:pt>
                <c:pt idx="3950">
                  <c:v>2.2312999999999999E-3</c:v>
                </c:pt>
                <c:pt idx="3951">
                  <c:v>2.2160000000000001E-3</c:v>
                </c:pt>
                <c:pt idx="3952">
                  <c:v>2.2008000000000002E-3</c:v>
                </c:pt>
                <c:pt idx="3953">
                  <c:v>2.1857999999999999E-3</c:v>
                </c:pt>
                <c:pt idx="3954">
                  <c:v>2.1708999999999999E-3</c:v>
                </c:pt>
                <c:pt idx="3955">
                  <c:v>2.1561000000000002E-3</c:v>
                </c:pt>
                <c:pt idx="3956">
                  <c:v>2.1413999999999999E-3</c:v>
                </c:pt>
                <c:pt idx="3957">
                  <c:v>2.1269000000000001E-3</c:v>
                </c:pt>
                <c:pt idx="3958">
                  <c:v>2.1124999999999998E-3</c:v>
                </c:pt>
                <c:pt idx="3959">
                  <c:v>2.0982000000000002E-3</c:v>
                </c:pt>
                <c:pt idx="3960">
                  <c:v>2.0839999999999999E-3</c:v>
                </c:pt>
                <c:pt idx="3961">
                  <c:v>2.0699999999999998E-3</c:v>
                </c:pt>
                <c:pt idx="3962">
                  <c:v>2.0560999999999999E-3</c:v>
                </c:pt>
                <c:pt idx="3963">
                  <c:v>2.0422999999999999E-3</c:v>
                </c:pt>
                <c:pt idx="3964">
                  <c:v>2.0286000000000002E-3</c:v>
                </c:pt>
                <c:pt idx="3965">
                  <c:v>2.0151000000000001E-3</c:v>
                </c:pt>
                <c:pt idx="3966">
                  <c:v>2.0016999999999999E-3</c:v>
                </c:pt>
                <c:pt idx="3967">
                  <c:v>1.9884E-3</c:v>
                </c:pt>
                <c:pt idx="3968">
                  <c:v>1.9753000000000001E-3</c:v>
                </c:pt>
                <c:pt idx="3969">
                  <c:v>1.9623000000000002E-3</c:v>
                </c:pt>
                <c:pt idx="3970">
                  <c:v>1.9495000000000001E-3</c:v>
                </c:pt>
                <c:pt idx="3971">
                  <c:v>1.9368E-3</c:v>
                </c:pt>
                <c:pt idx="3972">
                  <c:v>1.9242E-3</c:v>
                </c:pt>
                <c:pt idx="3973">
                  <c:v>1.9118E-3</c:v>
                </c:pt>
                <c:pt idx="3974">
                  <c:v>1.8994999999999999E-3</c:v>
                </c:pt>
                <c:pt idx="3975">
                  <c:v>1.8874E-3</c:v>
                </c:pt>
                <c:pt idx="3976">
                  <c:v>1.8753999999999999E-3</c:v>
                </c:pt>
                <c:pt idx="3977">
                  <c:v>1.8634999999999999E-3</c:v>
                </c:pt>
                <c:pt idx="3978">
                  <c:v>1.8518E-3</c:v>
                </c:pt>
                <c:pt idx="3979">
                  <c:v>1.8402E-3</c:v>
                </c:pt>
                <c:pt idx="3980">
                  <c:v>1.8286999999999999E-3</c:v>
                </c:pt>
                <c:pt idx="3981">
                  <c:v>1.8173E-3</c:v>
                </c:pt>
                <c:pt idx="3982">
                  <c:v>1.8060000000000001E-3</c:v>
                </c:pt>
                <c:pt idx="3983">
                  <c:v>1.7949000000000001E-3</c:v>
                </c:pt>
                <c:pt idx="3984">
                  <c:v>1.5082E-2</c:v>
                </c:pt>
                <c:pt idx="3985">
                  <c:v>2.0174000000000001E-2</c:v>
                </c:pt>
                <c:pt idx="3986">
                  <c:v>2.0858999999999999E-2</c:v>
                </c:pt>
                <c:pt idx="3987">
                  <c:v>2.0733999999999999E-2</c:v>
                </c:pt>
                <c:pt idx="3988">
                  <c:v>2.0608999999999999E-2</c:v>
                </c:pt>
                <c:pt idx="3989">
                  <c:v>2.0486999999999998E-2</c:v>
                </c:pt>
                <c:pt idx="3990">
                  <c:v>2.1467E-2</c:v>
                </c:pt>
                <c:pt idx="3991">
                  <c:v>2.4476000000000001E-2</c:v>
                </c:pt>
                <c:pt idx="3992">
                  <c:v>2.4331999999999999E-2</c:v>
                </c:pt>
                <c:pt idx="3993">
                  <c:v>2.4188999999999999E-2</c:v>
                </c:pt>
                <c:pt idx="3994">
                  <c:v>2.4046999999999999E-2</c:v>
                </c:pt>
                <c:pt idx="3995">
                  <c:v>2.3907000000000001E-2</c:v>
                </c:pt>
                <c:pt idx="3996">
                  <c:v>2.3768000000000001E-2</c:v>
                </c:pt>
                <c:pt idx="3997">
                  <c:v>2.3630000000000002E-2</c:v>
                </c:pt>
                <c:pt idx="3998">
                  <c:v>2.3494000000000001E-2</c:v>
                </c:pt>
                <c:pt idx="3999">
                  <c:v>2.3358E-2</c:v>
                </c:pt>
                <c:pt idx="4000">
                  <c:v>2.3224000000000002E-2</c:v>
                </c:pt>
                <c:pt idx="4001">
                  <c:v>2.3089999999999999E-2</c:v>
                </c:pt>
                <c:pt idx="4002">
                  <c:v>2.2957999999999999E-2</c:v>
                </c:pt>
                <c:pt idx="4003">
                  <c:v>4.8480000000000002E-2</c:v>
                </c:pt>
                <c:pt idx="4004">
                  <c:v>0.10051</c:v>
                </c:pt>
                <c:pt idx="4005">
                  <c:v>0.12393</c:v>
                </c:pt>
                <c:pt idx="4006">
                  <c:v>0.12323000000000001</c:v>
                </c:pt>
                <c:pt idx="4007">
                  <c:v>0.12253</c:v>
                </c:pt>
                <c:pt idx="4008">
                  <c:v>0.12182999999999999</c:v>
                </c:pt>
                <c:pt idx="4009">
                  <c:v>0.12114</c:v>
                </c:pt>
                <c:pt idx="4010">
                  <c:v>0.12046</c:v>
                </c:pt>
                <c:pt idx="4011">
                  <c:v>0.11978</c:v>
                </c:pt>
                <c:pt idx="4012">
                  <c:v>0.11910999999999999</c:v>
                </c:pt>
                <c:pt idx="4013">
                  <c:v>0.11845</c:v>
                </c:pt>
                <c:pt idx="4014">
                  <c:v>0.11778</c:v>
                </c:pt>
                <c:pt idx="4015">
                  <c:v>0.11713</c:v>
                </c:pt>
                <c:pt idx="4016">
                  <c:v>0.11648</c:v>
                </c:pt>
                <c:pt idx="4017">
                  <c:v>0.11583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E-4DFF-B7A0-FFFFEC54BBD7}"/>
            </c:ext>
          </c:extLst>
        </c:ser>
        <c:ser>
          <c:idx val="1"/>
          <c:order val="1"/>
          <c:tx>
            <c:v>2 Kg/ha</c:v>
          </c:tx>
          <c:spPr>
            <a:ln w="2222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val>
            <c:numRef>
              <c:f>ANÁLISIS!$M$4:$M$4021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1.2724000000000001E-18</c:v>
                </c:pt>
                <c:pt idx="91">
                  <c:v>9.2944000000000004E-18</c:v>
                </c:pt>
                <c:pt idx="92">
                  <c:v>3.6849999999999997E-17</c:v>
                </c:pt>
                <c:pt idx="93">
                  <c:v>1.0642E-16</c:v>
                </c:pt>
                <c:pt idx="94">
                  <c:v>2.5347E-16</c:v>
                </c:pt>
                <c:pt idx="95">
                  <c:v>5.3136000000000002E-16</c:v>
                </c:pt>
                <c:pt idx="96">
                  <c:v>1.0163E-15</c:v>
                </c:pt>
                <c:pt idx="97">
                  <c:v>1.8074000000000001E-15</c:v>
                </c:pt>
                <c:pt idx="98">
                  <c:v>3.0270000000000001E-15</c:v>
                </c:pt>
                <c:pt idx="99">
                  <c:v>4.8205000000000001E-15</c:v>
                </c:pt>
                <c:pt idx="100">
                  <c:v>7.3504000000000005E-15</c:v>
                </c:pt>
                <c:pt idx="101">
                  <c:v>1.0793E-14</c:v>
                </c:pt>
                <c:pt idx="102">
                  <c:v>1.5340000000000001E-14</c:v>
                </c:pt>
                <c:pt idx="103">
                  <c:v>2.1196000000000001E-14</c:v>
                </c:pt>
                <c:pt idx="104">
                  <c:v>2.8599000000000003E-14</c:v>
                </c:pt>
                <c:pt idx="105">
                  <c:v>3.7830000000000001E-14</c:v>
                </c:pt>
                <c:pt idx="106">
                  <c:v>4.9181000000000001E-14</c:v>
                </c:pt>
                <c:pt idx="107">
                  <c:v>6.2962999999999994E-14</c:v>
                </c:pt>
                <c:pt idx="108">
                  <c:v>7.9504000000000001E-14</c:v>
                </c:pt>
                <c:pt idx="109">
                  <c:v>9.9141000000000004E-14</c:v>
                </c:pt>
                <c:pt idx="110">
                  <c:v>1.2223999999999999E-13</c:v>
                </c:pt>
                <c:pt idx="111">
                  <c:v>1.4915999999999999E-13</c:v>
                </c:pt>
                <c:pt idx="112">
                  <c:v>1.8029000000000001E-13</c:v>
                </c:pt>
                <c:pt idx="113">
                  <c:v>2.1607000000000001E-13</c:v>
                </c:pt>
                <c:pt idx="114">
                  <c:v>2.5700999999999998E-13</c:v>
                </c:pt>
                <c:pt idx="115">
                  <c:v>3.0365999999999999E-13</c:v>
                </c:pt>
                <c:pt idx="116">
                  <c:v>3.5669000000000002E-13</c:v>
                </c:pt>
                <c:pt idx="117">
                  <c:v>4.1683E-13</c:v>
                </c:pt>
                <c:pt idx="118">
                  <c:v>4.8480000000000001E-13</c:v>
                </c:pt>
                <c:pt idx="119">
                  <c:v>5.6137999999999998E-13</c:v>
                </c:pt>
                <c:pt idx="120">
                  <c:v>6.4738000000000001E-13</c:v>
                </c:pt>
                <c:pt idx="121">
                  <c:v>7.4375999999999995E-13</c:v>
                </c:pt>
                <c:pt idx="122">
                  <c:v>8.5156999999999998E-13</c:v>
                </c:pt>
                <c:pt idx="123">
                  <c:v>9.718800000000001E-13</c:v>
                </c:pt>
                <c:pt idx="124">
                  <c:v>1.1058E-12</c:v>
                </c:pt>
                <c:pt idx="125">
                  <c:v>1.2545E-12</c:v>
                </c:pt>
                <c:pt idx="126">
                  <c:v>1.4198000000000001E-12</c:v>
                </c:pt>
                <c:pt idx="127">
                  <c:v>1.6035E-12</c:v>
                </c:pt>
                <c:pt idx="128">
                  <c:v>1.8076000000000001E-12</c:v>
                </c:pt>
                <c:pt idx="129">
                  <c:v>2.0339E-12</c:v>
                </c:pt>
                <c:pt idx="130">
                  <c:v>2.284E-12</c:v>
                </c:pt>
                <c:pt idx="131">
                  <c:v>2.5592999999999998E-12</c:v>
                </c:pt>
                <c:pt idx="132">
                  <c:v>2.8618000000000002E-12</c:v>
                </c:pt>
                <c:pt idx="133">
                  <c:v>3.1935000000000001E-12</c:v>
                </c:pt>
                <c:pt idx="134">
                  <c:v>3.5569999999999999E-12</c:v>
                </c:pt>
                <c:pt idx="135">
                  <c:v>3.9555999999999998E-12</c:v>
                </c:pt>
                <c:pt idx="136">
                  <c:v>4.3934000000000002E-12</c:v>
                </c:pt>
                <c:pt idx="137">
                  <c:v>4.8757999999999999E-12</c:v>
                </c:pt>
                <c:pt idx="138">
                  <c:v>5.4094E-12</c:v>
                </c:pt>
                <c:pt idx="139">
                  <c:v>6.0017000000000002E-12</c:v>
                </c:pt>
                <c:pt idx="140">
                  <c:v>6.661E-12</c:v>
                </c:pt>
                <c:pt idx="141">
                  <c:v>7.3959999999999996E-12</c:v>
                </c:pt>
                <c:pt idx="142">
                  <c:v>8.2139000000000008E-12</c:v>
                </c:pt>
                <c:pt idx="143">
                  <c:v>9.1199999999999999E-12</c:v>
                </c:pt>
                <c:pt idx="144">
                  <c:v>1.0118E-11</c:v>
                </c:pt>
                <c:pt idx="145">
                  <c:v>1.1215E-11</c:v>
                </c:pt>
                <c:pt idx="146">
                  <c:v>1.2419E-11</c:v>
                </c:pt>
                <c:pt idx="147">
                  <c:v>1.3746000000000001E-11</c:v>
                </c:pt>
                <c:pt idx="148">
                  <c:v>1.5216000000000001E-11</c:v>
                </c:pt>
                <c:pt idx="149">
                  <c:v>1.6849999999999999E-11</c:v>
                </c:pt>
                <c:pt idx="150">
                  <c:v>1.8662000000000001E-11</c:v>
                </c:pt>
                <c:pt idx="151">
                  <c:v>2.0662000000000001E-11</c:v>
                </c:pt>
                <c:pt idx="152">
                  <c:v>2.2859999999999999E-11</c:v>
                </c:pt>
                <c:pt idx="153">
                  <c:v>2.5264999999999999E-11</c:v>
                </c:pt>
                <c:pt idx="154">
                  <c:v>2.7887999999999999E-11</c:v>
                </c:pt>
                <c:pt idx="155">
                  <c:v>3.0746999999999997E-11</c:v>
                </c:pt>
                <c:pt idx="156">
                  <c:v>3.3861000000000002E-11</c:v>
                </c:pt>
                <c:pt idx="157">
                  <c:v>3.7251999999999998E-11</c:v>
                </c:pt>
                <c:pt idx="158">
                  <c:v>4.0943999999999998E-11</c:v>
                </c:pt>
                <c:pt idx="159">
                  <c:v>4.4958000000000001E-11</c:v>
                </c:pt>
                <c:pt idx="160">
                  <c:v>4.9316000000000002E-11</c:v>
                </c:pt>
                <c:pt idx="161">
                  <c:v>5.4043000000000001E-11</c:v>
                </c:pt>
                <c:pt idx="162">
                  <c:v>5.9161000000000001E-11</c:v>
                </c:pt>
                <c:pt idx="163">
                  <c:v>6.4689000000000003E-11</c:v>
                </c:pt>
                <c:pt idx="164">
                  <c:v>7.0652000000000001E-11</c:v>
                </c:pt>
                <c:pt idx="165">
                  <c:v>7.7073999999999994E-11</c:v>
                </c:pt>
                <c:pt idx="166">
                  <c:v>8.3986000000000003E-11</c:v>
                </c:pt>
                <c:pt idx="167">
                  <c:v>9.1426000000000006E-11</c:v>
                </c:pt>
                <c:pt idx="168">
                  <c:v>9.9442999999999995E-11</c:v>
                </c:pt>
                <c:pt idx="169">
                  <c:v>1.0809E-10</c:v>
                </c:pt>
                <c:pt idx="170">
                  <c:v>1.1743E-10</c:v>
                </c:pt>
                <c:pt idx="171">
                  <c:v>1.2751999999999999E-10</c:v>
                </c:pt>
                <c:pt idx="172">
                  <c:v>1.3843999999999999E-10</c:v>
                </c:pt>
                <c:pt idx="173">
                  <c:v>1.5026999999999999E-10</c:v>
                </c:pt>
                <c:pt idx="174">
                  <c:v>1.6307999999999999E-10</c:v>
                </c:pt>
                <c:pt idx="175">
                  <c:v>1.7699E-10</c:v>
                </c:pt>
                <c:pt idx="176">
                  <c:v>1.9208E-10</c:v>
                </c:pt>
                <c:pt idx="177">
                  <c:v>2.0847E-10</c:v>
                </c:pt>
                <c:pt idx="178">
                  <c:v>2.2627999999999999E-10</c:v>
                </c:pt>
                <c:pt idx="179">
                  <c:v>2.4563999999999999E-10</c:v>
                </c:pt>
                <c:pt idx="180">
                  <c:v>2.6667000000000002E-10</c:v>
                </c:pt>
                <c:pt idx="181">
                  <c:v>2.8954000000000002E-10</c:v>
                </c:pt>
                <c:pt idx="182">
                  <c:v>3.1440000000000002E-10</c:v>
                </c:pt>
                <c:pt idx="183">
                  <c:v>3.4142999999999998E-10</c:v>
                </c:pt>
                <c:pt idx="184">
                  <c:v>3.7082000000000002E-10</c:v>
                </c:pt>
                <c:pt idx="185">
                  <c:v>4.0274E-10</c:v>
                </c:pt>
                <c:pt idx="186">
                  <c:v>4.3732999999999998E-10</c:v>
                </c:pt>
                <c:pt idx="187">
                  <c:v>4.7472999999999997E-10</c:v>
                </c:pt>
                <c:pt idx="188">
                  <c:v>5.1504000000000001E-10</c:v>
                </c:pt>
                <c:pt idx="189">
                  <c:v>5.5842000000000002E-10</c:v>
                </c:pt>
                <c:pt idx="190">
                  <c:v>6.0504999999999999E-10</c:v>
                </c:pt>
                <c:pt idx="191">
                  <c:v>6.5511000000000003E-10</c:v>
                </c:pt>
                <c:pt idx="192">
                  <c:v>7.0880999999999995E-10</c:v>
                </c:pt>
                <c:pt idx="193">
                  <c:v>7.6638999999999998E-10</c:v>
                </c:pt>
                <c:pt idx="194">
                  <c:v>8.2808999999999998E-10</c:v>
                </c:pt>
                <c:pt idx="195">
                  <c:v>8.9418000000000001E-10</c:v>
                </c:pt>
                <c:pt idx="196">
                  <c:v>9.6497000000000003E-10</c:v>
                </c:pt>
                <c:pt idx="197">
                  <c:v>1.0406999999999999E-9</c:v>
                </c:pt>
                <c:pt idx="198">
                  <c:v>1.1217E-9</c:v>
                </c:pt>
                <c:pt idx="199">
                  <c:v>1.2082E-9</c:v>
                </c:pt>
                <c:pt idx="200">
                  <c:v>1.3005E-9</c:v>
                </c:pt>
                <c:pt idx="201">
                  <c:v>1.3985999999999999E-9</c:v>
                </c:pt>
                <c:pt idx="202">
                  <c:v>1.5027E-9</c:v>
                </c:pt>
                <c:pt idx="203">
                  <c:v>1.6130999999999999E-9</c:v>
                </c:pt>
                <c:pt idx="204">
                  <c:v>1.7299E-9</c:v>
                </c:pt>
                <c:pt idx="205">
                  <c:v>1.8533E-9</c:v>
                </c:pt>
                <c:pt idx="206">
                  <c:v>1.9835E-9</c:v>
                </c:pt>
                <c:pt idx="207">
                  <c:v>2.1208E-9</c:v>
                </c:pt>
                <c:pt idx="208">
                  <c:v>2.2651E-9</c:v>
                </c:pt>
                <c:pt idx="209">
                  <c:v>2.4167000000000001E-9</c:v>
                </c:pt>
                <c:pt idx="210">
                  <c:v>2.5756000000000001E-9</c:v>
                </c:pt>
                <c:pt idx="211">
                  <c:v>2.7421999999999999E-9</c:v>
                </c:pt>
                <c:pt idx="212">
                  <c:v>2.9167000000000001E-9</c:v>
                </c:pt>
                <c:pt idx="213">
                  <c:v>3.0991999999999998E-9</c:v>
                </c:pt>
                <c:pt idx="214">
                  <c:v>3.2896999999999999E-9</c:v>
                </c:pt>
                <c:pt idx="215">
                  <c:v>3.4883E-9</c:v>
                </c:pt>
                <c:pt idx="216">
                  <c:v>3.6950000000000002E-9</c:v>
                </c:pt>
                <c:pt idx="217">
                  <c:v>3.9093999999999998E-9</c:v>
                </c:pt>
                <c:pt idx="218">
                  <c:v>4.1314E-9</c:v>
                </c:pt>
                <c:pt idx="219">
                  <c:v>4.3608999999999997E-9</c:v>
                </c:pt>
                <c:pt idx="220">
                  <c:v>4.5978999999999996E-9</c:v>
                </c:pt>
                <c:pt idx="221">
                  <c:v>4.8421999999999997E-9</c:v>
                </c:pt>
                <c:pt idx="222">
                  <c:v>5.0935999999999999E-9</c:v>
                </c:pt>
                <c:pt idx="223">
                  <c:v>5.3515999999999996E-9</c:v>
                </c:pt>
                <c:pt idx="224">
                  <c:v>5.6159E-9</c:v>
                </c:pt>
                <c:pt idx="225">
                  <c:v>5.8861000000000002E-9</c:v>
                </c:pt>
                <c:pt idx="226">
                  <c:v>6.1622999999999997E-9</c:v>
                </c:pt>
                <c:pt idx="227">
                  <c:v>6.4445000000000002E-9</c:v>
                </c:pt>
                <c:pt idx="228">
                  <c:v>6.7325000000000001E-9</c:v>
                </c:pt>
                <c:pt idx="229">
                  <c:v>7.0258999999999999E-9</c:v>
                </c:pt>
                <c:pt idx="230">
                  <c:v>7.3244999999999997E-9</c:v>
                </c:pt>
                <c:pt idx="231">
                  <c:v>7.6279000000000001E-9</c:v>
                </c:pt>
                <c:pt idx="232">
                  <c:v>7.9357999999999998E-9</c:v>
                </c:pt>
                <c:pt idx="233">
                  <c:v>8.2480000000000005E-9</c:v>
                </c:pt>
                <c:pt idx="234">
                  <c:v>8.5642000000000007E-9</c:v>
                </c:pt>
                <c:pt idx="235">
                  <c:v>8.8844000000000005E-9</c:v>
                </c:pt>
                <c:pt idx="236">
                  <c:v>9.2091000000000004E-9</c:v>
                </c:pt>
                <c:pt idx="237">
                  <c:v>9.5388999999999998E-9</c:v>
                </c:pt>
                <c:pt idx="238">
                  <c:v>9.8739999999999996E-9</c:v>
                </c:pt>
                <c:pt idx="239">
                  <c:v>1.0215000000000001E-8</c:v>
                </c:pt>
                <c:pt idx="240">
                  <c:v>1.0560999999999999E-8</c:v>
                </c:pt>
                <c:pt idx="241">
                  <c:v>1.0913E-8</c:v>
                </c:pt>
                <c:pt idx="242">
                  <c:v>1.1271E-8</c:v>
                </c:pt>
                <c:pt idx="243">
                  <c:v>1.1633000000000001E-8</c:v>
                </c:pt>
                <c:pt idx="244">
                  <c:v>1.2000999999999999E-8</c:v>
                </c:pt>
                <c:pt idx="245">
                  <c:v>1.2372999999999999E-8</c:v>
                </c:pt>
                <c:pt idx="246">
                  <c:v>1.2749000000000001E-8</c:v>
                </c:pt>
                <c:pt idx="247">
                  <c:v>1.3130000000000001E-8</c:v>
                </c:pt>
                <c:pt idx="248">
                  <c:v>1.3516E-8</c:v>
                </c:pt>
                <c:pt idx="249">
                  <c:v>1.3904999999999999E-8</c:v>
                </c:pt>
                <c:pt idx="250">
                  <c:v>1.4297000000000001E-8</c:v>
                </c:pt>
                <c:pt idx="251">
                  <c:v>1.4692E-8</c:v>
                </c:pt>
                <c:pt idx="252">
                  <c:v>1.5090000000000001E-8</c:v>
                </c:pt>
                <c:pt idx="253">
                  <c:v>1.5489999999999998E-8</c:v>
                </c:pt>
                <c:pt idx="254">
                  <c:v>1.5891E-8</c:v>
                </c:pt>
                <c:pt idx="255">
                  <c:v>1.6292000000000001E-8</c:v>
                </c:pt>
                <c:pt idx="256">
                  <c:v>1.6692999999999999E-8</c:v>
                </c:pt>
                <c:pt idx="257">
                  <c:v>1.7091999999999998E-8</c:v>
                </c:pt>
                <c:pt idx="258">
                  <c:v>1.7488000000000001E-8</c:v>
                </c:pt>
                <c:pt idx="259">
                  <c:v>1.7882000000000001E-8</c:v>
                </c:pt>
                <c:pt idx="260">
                  <c:v>1.8272E-8</c:v>
                </c:pt>
                <c:pt idx="261">
                  <c:v>1.866E-8</c:v>
                </c:pt>
                <c:pt idx="262">
                  <c:v>1.9046000000000001E-8</c:v>
                </c:pt>
                <c:pt idx="263">
                  <c:v>1.9429999999999999E-8</c:v>
                </c:pt>
                <c:pt idx="264">
                  <c:v>1.9811999999999999E-8</c:v>
                </c:pt>
                <c:pt idx="265">
                  <c:v>2.0192E-8</c:v>
                </c:pt>
                <c:pt idx="266">
                  <c:v>2.0570999999999999E-8</c:v>
                </c:pt>
                <c:pt idx="267">
                  <c:v>2.0948E-8</c:v>
                </c:pt>
                <c:pt idx="268">
                  <c:v>2.1324E-8</c:v>
                </c:pt>
                <c:pt idx="269">
                  <c:v>2.1698E-8</c:v>
                </c:pt>
                <c:pt idx="270">
                  <c:v>2.2071E-8</c:v>
                </c:pt>
                <c:pt idx="271">
                  <c:v>2.2442E-8</c:v>
                </c:pt>
                <c:pt idx="272">
                  <c:v>2.2813000000000001E-8</c:v>
                </c:pt>
                <c:pt idx="273">
                  <c:v>2.3184999999999999E-8</c:v>
                </c:pt>
                <c:pt idx="274">
                  <c:v>2.3557E-8</c:v>
                </c:pt>
                <c:pt idx="275">
                  <c:v>2.3931000000000001E-8</c:v>
                </c:pt>
                <c:pt idx="276">
                  <c:v>2.4307999999999998E-8</c:v>
                </c:pt>
                <c:pt idx="277">
                  <c:v>2.4686E-8</c:v>
                </c:pt>
                <c:pt idx="278">
                  <c:v>2.5066000000000001E-8</c:v>
                </c:pt>
                <c:pt idx="279">
                  <c:v>2.5446999999999999E-8</c:v>
                </c:pt>
                <c:pt idx="280">
                  <c:v>2.5828000000000001E-8</c:v>
                </c:pt>
                <c:pt idx="281">
                  <c:v>2.6209E-8</c:v>
                </c:pt>
                <c:pt idx="282">
                  <c:v>2.6589999999999999E-8</c:v>
                </c:pt>
                <c:pt idx="283">
                  <c:v>2.6969999999999999E-8</c:v>
                </c:pt>
                <c:pt idx="284">
                  <c:v>2.7351000000000001E-8</c:v>
                </c:pt>
                <c:pt idx="285">
                  <c:v>2.7730000000000001E-8</c:v>
                </c:pt>
                <c:pt idx="286">
                  <c:v>2.8109E-8</c:v>
                </c:pt>
                <c:pt idx="287">
                  <c:v>2.8485E-8</c:v>
                </c:pt>
                <c:pt idx="288">
                  <c:v>2.8857999999999999E-8</c:v>
                </c:pt>
                <c:pt idx="289">
                  <c:v>2.9227999999999999E-8</c:v>
                </c:pt>
                <c:pt idx="290">
                  <c:v>2.9595000000000001E-8</c:v>
                </c:pt>
                <c:pt idx="291">
                  <c:v>2.9958000000000003E-8</c:v>
                </c:pt>
                <c:pt idx="292">
                  <c:v>3.0318000000000001E-8</c:v>
                </c:pt>
                <c:pt idx="293">
                  <c:v>3.0676999999999997E-8</c:v>
                </c:pt>
                <c:pt idx="294">
                  <c:v>3.1033999999999999E-8</c:v>
                </c:pt>
                <c:pt idx="295">
                  <c:v>3.1389999999999999E-8</c:v>
                </c:pt>
                <c:pt idx="296">
                  <c:v>3.1745999999999999E-8</c:v>
                </c:pt>
                <c:pt idx="297">
                  <c:v>3.2104000000000001E-8</c:v>
                </c:pt>
                <c:pt idx="298">
                  <c:v>3.2463999999999999E-8</c:v>
                </c:pt>
                <c:pt idx="299">
                  <c:v>3.2827E-8</c:v>
                </c:pt>
                <c:pt idx="300">
                  <c:v>3.3191000000000003E-8</c:v>
                </c:pt>
                <c:pt idx="301">
                  <c:v>3.3559000000000003E-8</c:v>
                </c:pt>
                <c:pt idx="302">
                  <c:v>3.393E-8</c:v>
                </c:pt>
                <c:pt idx="303">
                  <c:v>3.4304000000000001E-8</c:v>
                </c:pt>
                <c:pt idx="304">
                  <c:v>3.4680999999999998E-8</c:v>
                </c:pt>
                <c:pt idx="305">
                  <c:v>3.5060999999999999E-8</c:v>
                </c:pt>
                <c:pt idx="306">
                  <c:v>3.5439999999999998E-8</c:v>
                </c:pt>
                <c:pt idx="307">
                  <c:v>2.4606999999999998E-7</c:v>
                </c:pt>
                <c:pt idx="308">
                  <c:v>2.4642000000000001E-7</c:v>
                </c:pt>
                <c:pt idx="309">
                  <c:v>2.4675000000000001E-7</c:v>
                </c:pt>
                <c:pt idx="310">
                  <c:v>0.16425999999999999</c:v>
                </c:pt>
                <c:pt idx="311">
                  <c:v>0.22883999999999999</c:v>
                </c:pt>
                <c:pt idx="312">
                  <c:v>0.22731000000000001</c:v>
                </c:pt>
                <c:pt idx="313">
                  <c:v>0.22578999999999999</c:v>
                </c:pt>
                <c:pt idx="314">
                  <c:v>0.22428999999999999</c:v>
                </c:pt>
                <c:pt idx="315">
                  <c:v>0.2228</c:v>
                </c:pt>
                <c:pt idx="316">
                  <c:v>0.22133</c:v>
                </c:pt>
                <c:pt idx="317">
                  <c:v>0.21987999999999999</c:v>
                </c:pt>
                <c:pt idx="318">
                  <c:v>0.21844</c:v>
                </c:pt>
                <c:pt idx="319">
                  <c:v>0.21701000000000001</c:v>
                </c:pt>
                <c:pt idx="320">
                  <c:v>0.21561</c:v>
                </c:pt>
                <c:pt idx="321">
                  <c:v>0.21421000000000001</c:v>
                </c:pt>
                <c:pt idx="322">
                  <c:v>0.21282999999999999</c:v>
                </c:pt>
                <c:pt idx="323">
                  <c:v>0.21146999999999999</c:v>
                </c:pt>
                <c:pt idx="324">
                  <c:v>0.21012</c:v>
                </c:pt>
                <c:pt idx="325">
                  <c:v>0.20877999999999999</c:v>
                </c:pt>
                <c:pt idx="326">
                  <c:v>0.20746000000000001</c:v>
                </c:pt>
                <c:pt idx="327">
                  <c:v>0.20615</c:v>
                </c:pt>
                <c:pt idx="328">
                  <c:v>0.20485999999999999</c:v>
                </c:pt>
                <c:pt idx="329">
                  <c:v>0.20358000000000001</c:v>
                </c:pt>
                <c:pt idx="330">
                  <c:v>0.20230000000000001</c:v>
                </c:pt>
                <c:pt idx="331">
                  <c:v>0.20105000000000001</c:v>
                </c:pt>
                <c:pt idx="332">
                  <c:v>0.19980000000000001</c:v>
                </c:pt>
                <c:pt idx="333">
                  <c:v>0.19855999999999999</c:v>
                </c:pt>
                <c:pt idx="334">
                  <c:v>0.19733000000000001</c:v>
                </c:pt>
                <c:pt idx="335">
                  <c:v>0.19611999999999999</c:v>
                </c:pt>
                <c:pt idx="336">
                  <c:v>0.19492000000000001</c:v>
                </c:pt>
                <c:pt idx="337">
                  <c:v>0.19372</c:v>
                </c:pt>
                <c:pt idx="338">
                  <c:v>0.19253999999999999</c:v>
                </c:pt>
                <c:pt idx="339">
                  <c:v>0.19137000000000001</c:v>
                </c:pt>
                <c:pt idx="340">
                  <c:v>0.19020999999999999</c:v>
                </c:pt>
                <c:pt idx="341">
                  <c:v>0.18906000000000001</c:v>
                </c:pt>
                <c:pt idx="342">
                  <c:v>0.18792</c:v>
                </c:pt>
                <c:pt idx="343">
                  <c:v>0.18679000000000001</c:v>
                </c:pt>
                <c:pt idx="344">
                  <c:v>0.18567</c:v>
                </c:pt>
                <c:pt idx="345">
                  <c:v>0.18456</c:v>
                </c:pt>
                <c:pt idx="346">
                  <c:v>0.18346999999999999</c:v>
                </c:pt>
                <c:pt idx="347">
                  <c:v>0.18237999999999999</c:v>
                </c:pt>
                <c:pt idx="348">
                  <c:v>0.18129999999999999</c:v>
                </c:pt>
                <c:pt idx="349">
                  <c:v>0.18024000000000001</c:v>
                </c:pt>
                <c:pt idx="350">
                  <c:v>0.17918000000000001</c:v>
                </c:pt>
                <c:pt idx="351">
                  <c:v>0.17813999999999999</c:v>
                </c:pt>
                <c:pt idx="352">
                  <c:v>0.17710000000000001</c:v>
                </c:pt>
                <c:pt idx="353">
                  <c:v>0.19098999999999999</c:v>
                </c:pt>
                <c:pt idx="354">
                  <c:v>0.18989</c:v>
                </c:pt>
                <c:pt idx="355">
                  <c:v>0.1888</c:v>
                </c:pt>
                <c:pt idx="356">
                  <c:v>0.18773000000000001</c:v>
                </c:pt>
                <c:pt idx="357">
                  <c:v>0.18665999999999999</c:v>
                </c:pt>
                <c:pt idx="358">
                  <c:v>0.18561</c:v>
                </c:pt>
                <c:pt idx="359">
                  <c:v>0.18456</c:v>
                </c:pt>
                <c:pt idx="360">
                  <c:v>0.18353</c:v>
                </c:pt>
                <c:pt idx="361">
                  <c:v>0.18251000000000001</c:v>
                </c:pt>
                <c:pt idx="362">
                  <c:v>0.18149999999999999</c:v>
                </c:pt>
                <c:pt idx="363">
                  <c:v>0.18049999999999999</c:v>
                </c:pt>
                <c:pt idx="364">
                  <c:v>0.17951</c:v>
                </c:pt>
                <c:pt idx="365">
                  <c:v>0.17852000000000001</c:v>
                </c:pt>
                <c:pt idx="366">
                  <c:v>0.17755000000000001</c:v>
                </c:pt>
                <c:pt idx="367">
                  <c:v>0.17657999999999999</c:v>
                </c:pt>
                <c:pt idx="368">
                  <c:v>0.17562</c:v>
                </c:pt>
                <c:pt idx="369">
                  <c:v>0.17466999999999999</c:v>
                </c:pt>
                <c:pt idx="370">
                  <c:v>0.17373</c:v>
                </c:pt>
                <c:pt idx="371">
                  <c:v>0.17279</c:v>
                </c:pt>
                <c:pt idx="372">
                  <c:v>0.17185</c:v>
                </c:pt>
                <c:pt idx="373">
                  <c:v>0.17093</c:v>
                </c:pt>
                <c:pt idx="374">
                  <c:v>0.17000999999999999</c:v>
                </c:pt>
                <c:pt idx="375">
                  <c:v>0.16908999999999999</c:v>
                </c:pt>
                <c:pt idx="376">
                  <c:v>0.16818</c:v>
                </c:pt>
                <c:pt idx="377">
                  <c:v>0.16727</c:v>
                </c:pt>
                <c:pt idx="378">
                  <c:v>0.16636999999999999</c:v>
                </c:pt>
                <c:pt idx="379">
                  <c:v>0.16547999999999999</c:v>
                </c:pt>
                <c:pt idx="380">
                  <c:v>0.16458999999999999</c:v>
                </c:pt>
                <c:pt idx="381">
                  <c:v>0.16370000000000001</c:v>
                </c:pt>
                <c:pt idx="382">
                  <c:v>0.16281999999999999</c:v>
                </c:pt>
                <c:pt idx="383">
                  <c:v>0.16194</c:v>
                </c:pt>
                <c:pt idx="384">
                  <c:v>0.16106999999999999</c:v>
                </c:pt>
                <c:pt idx="385">
                  <c:v>0.16020999999999999</c:v>
                </c:pt>
                <c:pt idx="386">
                  <c:v>0.15934000000000001</c:v>
                </c:pt>
                <c:pt idx="387">
                  <c:v>0.15848999999999999</c:v>
                </c:pt>
                <c:pt idx="388">
                  <c:v>0.15762999999999999</c:v>
                </c:pt>
                <c:pt idx="389">
                  <c:v>0.15678</c:v>
                </c:pt>
                <c:pt idx="390">
                  <c:v>0.29885</c:v>
                </c:pt>
                <c:pt idx="391">
                  <c:v>0.29722999999999999</c:v>
                </c:pt>
                <c:pt idx="392">
                  <c:v>0.29561999999999999</c:v>
                </c:pt>
                <c:pt idx="393">
                  <c:v>0.29403000000000001</c:v>
                </c:pt>
                <c:pt idx="394">
                  <c:v>0.29243999999999998</c:v>
                </c:pt>
                <c:pt idx="395">
                  <c:v>0.29086000000000001</c:v>
                </c:pt>
                <c:pt idx="396">
                  <c:v>0.28928999999999999</c:v>
                </c:pt>
                <c:pt idx="397">
                  <c:v>0.28774</c:v>
                </c:pt>
                <c:pt idx="398">
                  <c:v>0.28619</c:v>
                </c:pt>
                <c:pt idx="399">
                  <c:v>0.30331000000000002</c:v>
                </c:pt>
                <c:pt idx="400">
                  <c:v>0.30169000000000001</c:v>
                </c:pt>
                <c:pt idx="401">
                  <c:v>0.30008000000000001</c:v>
                </c:pt>
                <c:pt idx="402">
                  <c:v>0.29848000000000002</c:v>
                </c:pt>
                <c:pt idx="403">
                  <c:v>0.32018000000000002</c:v>
                </c:pt>
                <c:pt idx="404">
                  <c:v>0.31877</c:v>
                </c:pt>
                <c:pt idx="405">
                  <c:v>0.31707000000000002</c:v>
                </c:pt>
                <c:pt idx="406">
                  <c:v>0.31537999999999999</c:v>
                </c:pt>
                <c:pt idx="407">
                  <c:v>0.31369000000000002</c:v>
                </c:pt>
                <c:pt idx="408">
                  <c:v>0.31202000000000002</c:v>
                </c:pt>
                <c:pt idx="409">
                  <c:v>0.31034</c:v>
                </c:pt>
                <c:pt idx="410">
                  <c:v>0.30867</c:v>
                </c:pt>
                <c:pt idx="411">
                  <c:v>0.30701000000000001</c:v>
                </c:pt>
                <c:pt idx="412">
                  <c:v>0.30535000000000001</c:v>
                </c:pt>
                <c:pt idx="413">
                  <c:v>0.30369000000000002</c:v>
                </c:pt>
                <c:pt idx="414">
                  <c:v>0.30203000000000002</c:v>
                </c:pt>
                <c:pt idx="415">
                  <c:v>0.30037999999999998</c:v>
                </c:pt>
                <c:pt idx="416">
                  <c:v>0.29873</c:v>
                </c:pt>
                <c:pt idx="417">
                  <c:v>0.29709000000000002</c:v>
                </c:pt>
                <c:pt idx="418">
                  <c:v>0.29544999999999999</c:v>
                </c:pt>
                <c:pt idx="419">
                  <c:v>0.29381000000000002</c:v>
                </c:pt>
                <c:pt idx="420">
                  <c:v>0.29218</c:v>
                </c:pt>
                <c:pt idx="421">
                  <c:v>0.29055999999999998</c:v>
                </c:pt>
                <c:pt idx="422">
                  <c:v>0.28893999999999997</c:v>
                </c:pt>
                <c:pt idx="423">
                  <c:v>0.28732999999999997</c:v>
                </c:pt>
                <c:pt idx="424">
                  <c:v>0.28571999999999997</c:v>
                </c:pt>
                <c:pt idx="425">
                  <c:v>0.28411999999999998</c:v>
                </c:pt>
                <c:pt idx="426">
                  <c:v>0.28251999999999999</c:v>
                </c:pt>
                <c:pt idx="427">
                  <c:v>0.28092</c:v>
                </c:pt>
                <c:pt idx="428">
                  <c:v>0.27933000000000002</c:v>
                </c:pt>
                <c:pt idx="429">
                  <c:v>0.27773999999999999</c:v>
                </c:pt>
                <c:pt idx="430">
                  <c:v>0.27616000000000002</c:v>
                </c:pt>
                <c:pt idx="431">
                  <c:v>0.27456999999999998</c:v>
                </c:pt>
                <c:pt idx="432">
                  <c:v>0.27299000000000001</c:v>
                </c:pt>
                <c:pt idx="433">
                  <c:v>0.27141999999999999</c:v>
                </c:pt>
                <c:pt idx="434">
                  <c:v>0.26984000000000002</c:v>
                </c:pt>
                <c:pt idx="435">
                  <c:v>0.26827000000000001</c:v>
                </c:pt>
                <c:pt idx="436">
                  <c:v>0.26669999999999999</c:v>
                </c:pt>
                <c:pt idx="437">
                  <c:v>0.26513999999999999</c:v>
                </c:pt>
                <c:pt idx="438">
                  <c:v>0.26357999999999998</c:v>
                </c:pt>
                <c:pt idx="439">
                  <c:v>0.26202999999999999</c:v>
                </c:pt>
                <c:pt idx="440">
                  <c:v>0.26049</c:v>
                </c:pt>
                <c:pt idx="441">
                  <c:v>0.25895000000000001</c:v>
                </c:pt>
                <c:pt idx="442">
                  <c:v>0.25741999999999998</c:v>
                </c:pt>
                <c:pt idx="443">
                  <c:v>0.25590000000000002</c:v>
                </c:pt>
                <c:pt idx="444">
                  <c:v>0.25439000000000001</c:v>
                </c:pt>
                <c:pt idx="445">
                  <c:v>0.25287999999999999</c:v>
                </c:pt>
                <c:pt idx="446">
                  <c:v>0.25139</c:v>
                </c:pt>
                <c:pt idx="447">
                  <c:v>0.24990000000000001</c:v>
                </c:pt>
                <c:pt idx="448">
                  <c:v>0.24842</c:v>
                </c:pt>
                <c:pt idx="449">
                  <c:v>0.24695</c:v>
                </c:pt>
                <c:pt idx="450">
                  <c:v>0.24549000000000001</c:v>
                </c:pt>
                <c:pt idx="451">
                  <c:v>0.26544000000000001</c:v>
                </c:pt>
                <c:pt idx="452">
                  <c:v>0.26386999999999999</c:v>
                </c:pt>
                <c:pt idx="453">
                  <c:v>0.26230999999999999</c:v>
                </c:pt>
                <c:pt idx="454">
                  <c:v>0.26074999999999998</c:v>
                </c:pt>
                <c:pt idx="455">
                  <c:v>0.25921</c:v>
                </c:pt>
                <c:pt idx="456">
                  <c:v>0.25768000000000002</c:v>
                </c:pt>
                <c:pt idx="457">
                  <c:v>0.25614999999999999</c:v>
                </c:pt>
                <c:pt idx="458">
                  <c:v>0.25463999999999998</c:v>
                </c:pt>
                <c:pt idx="459">
                  <c:v>0.25313000000000002</c:v>
                </c:pt>
                <c:pt idx="460">
                  <c:v>0.27302999999999999</c:v>
                </c:pt>
                <c:pt idx="461">
                  <c:v>0.29507</c:v>
                </c:pt>
                <c:pt idx="462">
                  <c:v>0.29332000000000003</c:v>
                </c:pt>
                <c:pt idx="463">
                  <c:v>0.29158000000000001</c:v>
                </c:pt>
                <c:pt idx="464">
                  <c:v>0.28986000000000001</c:v>
                </c:pt>
                <c:pt idx="465">
                  <c:v>0.28814000000000001</c:v>
                </c:pt>
                <c:pt idx="466">
                  <c:v>0.28643000000000002</c:v>
                </c:pt>
                <c:pt idx="467">
                  <c:v>0.28473999999999999</c:v>
                </c:pt>
                <c:pt idx="468">
                  <c:v>0.28305999999999998</c:v>
                </c:pt>
                <c:pt idx="469">
                  <c:v>0.28138000000000002</c:v>
                </c:pt>
                <c:pt idx="470">
                  <c:v>0.27972000000000002</c:v>
                </c:pt>
                <c:pt idx="471">
                  <c:v>0.27806999999999998</c:v>
                </c:pt>
                <c:pt idx="472">
                  <c:v>0.27643000000000001</c:v>
                </c:pt>
                <c:pt idx="473">
                  <c:v>0.27481</c:v>
                </c:pt>
                <c:pt idx="474">
                  <c:v>0.27318999999999999</c:v>
                </c:pt>
                <c:pt idx="475">
                  <c:v>0.27157999999999999</c:v>
                </c:pt>
                <c:pt idx="476">
                  <c:v>0.26999000000000001</c:v>
                </c:pt>
                <c:pt idx="477">
                  <c:v>0.26840000000000003</c:v>
                </c:pt>
                <c:pt idx="478">
                  <c:v>0.26682</c:v>
                </c:pt>
                <c:pt idx="479">
                  <c:v>0.26524999999999999</c:v>
                </c:pt>
                <c:pt idx="480">
                  <c:v>0.26368999999999998</c:v>
                </c:pt>
                <c:pt idx="481">
                  <c:v>0.26212999999999997</c:v>
                </c:pt>
                <c:pt idx="482">
                  <c:v>0.26057999999999998</c:v>
                </c:pt>
                <c:pt idx="483">
                  <c:v>0.25902999999999998</c:v>
                </c:pt>
                <c:pt idx="484">
                  <c:v>0.25749</c:v>
                </c:pt>
                <c:pt idx="485">
                  <c:v>0.25596000000000002</c:v>
                </c:pt>
                <c:pt idx="486">
                  <c:v>0.25442999999999999</c:v>
                </c:pt>
                <c:pt idx="487">
                  <c:v>0.25291000000000002</c:v>
                </c:pt>
                <c:pt idx="488">
                  <c:v>0.25140000000000001</c:v>
                </c:pt>
                <c:pt idx="489">
                  <c:v>0.24989</c:v>
                </c:pt>
                <c:pt idx="490">
                  <c:v>0.24839</c:v>
                </c:pt>
                <c:pt idx="491">
                  <c:v>0.24689</c:v>
                </c:pt>
                <c:pt idx="492">
                  <c:v>0.24540000000000001</c:v>
                </c:pt>
                <c:pt idx="493">
                  <c:v>0.24390999999999999</c:v>
                </c:pt>
                <c:pt idx="494">
                  <c:v>0.24243000000000001</c:v>
                </c:pt>
                <c:pt idx="495">
                  <c:v>0.24095</c:v>
                </c:pt>
                <c:pt idx="496">
                  <c:v>0.23948</c:v>
                </c:pt>
                <c:pt idx="497">
                  <c:v>0.23801</c:v>
                </c:pt>
                <c:pt idx="498">
                  <c:v>0.23654</c:v>
                </c:pt>
                <c:pt idx="499">
                  <c:v>0.23507</c:v>
                </c:pt>
                <c:pt idx="500">
                  <c:v>0.23361000000000001</c:v>
                </c:pt>
                <c:pt idx="501">
                  <c:v>0.23215</c:v>
                </c:pt>
                <c:pt idx="502">
                  <c:v>0.23069000000000001</c:v>
                </c:pt>
                <c:pt idx="503">
                  <c:v>0.22922999999999999</c:v>
                </c:pt>
                <c:pt idx="504">
                  <c:v>0.22778000000000001</c:v>
                </c:pt>
                <c:pt idx="505">
                  <c:v>0.22633</c:v>
                </c:pt>
                <c:pt idx="506">
                  <c:v>0.22488</c:v>
                </c:pt>
                <c:pt idx="507">
                  <c:v>0.22344</c:v>
                </c:pt>
                <c:pt idx="508">
                  <c:v>0.222</c:v>
                </c:pt>
                <c:pt idx="509">
                  <c:v>0.22056999999999999</c:v>
                </c:pt>
                <c:pt idx="510">
                  <c:v>0.21914</c:v>
                </c:pt>
                <c:pt idx="511">
                  <c:v>0.21770999999999999</c:v>
                </c:pt>
                <c:pt idx="512">
                  <c:v>0.21629999999999999</c:v>
                </c:pt>
                <c:pt idx="513">
                  <c:v>0.21487999999999999</c:v>
                </c:pt>
                <c:pt idx="514">
                  <c:v>0.21346999999999999</c:v>
                </c:pt>
                <c:pt idx="515">
                  <c:v>0.21207000000000001</c:v>
                </c:pt>
                <c:pt idx="516">
                  <c:v>0.21067</c:v>
                </c:pt>
                <c:pt idx="517">
                  <c:v>0.20927999999999999</c:v>
                </c:pt>
                <c:pt idx="518">
                  <c:v>0.2079</c:v>
                </c:pt>
                <c:pt idx="519">
                  <c:v>0.20652000000000001</c:v>
                </c:pt>
                <c:pt idx="520">
                  <c:v>0.20513999999999999</c:v>
                </c:pt>
                <c:pt idx="521">
                  <c:v>0.20377000000000001</c:v>
                </c:pt>
                <c:pt idx="522">
                  <c:v>0.2024</c:v>
                </c:pt>
                <c:pt idx="523">
                  <c:v>0.20104</c:v>
                </c:pt>
                <c:pt idx="524">
                  <c:v>0.19969000000000001</c:v>
                </c:pt>
                <c:pt idx="525">
                  <c:v>0.19833999999999999</c:v>
                </c:pt>
                <c:pt idx="526">
                  <c:v>0.19700000000000001</c:v>
                </c:pt>
                <c:pt idx="527">
                  <c:v>0.19566</c:v>
                </c:pt>
                <c:pt idx="528">
                  <c:v>0.19433</c:v>
                </c:pt>
                <c:pt idx="529">
                  <c:v>0.19300999999999999</c:v>
                </c:pt>
                <c:pt idx="530">
                  <c:v>0.19169</c:v>
                </c:pt>
                <c:pt idx="531">
                  <c:v>0.19037999999999999</c:v>
                </c:pt>
                <c:pt idx="532">
                  <c:v>0.18906999999999999</c:v>
                </c:pt>
                <c:pt idx="533">
                  <c:v>0.18776999999999999</c:v>
                </c:pt>
                <c:pt idx="534">
                  <c:v>0.18647</c:v>
                </c:pt>
                <c:pt idx="535">
                  <c:v>0.18518000000000001</c:v>
                </c:pt>
                <c:pt idx="536">
                  <c:v>0.18390000000000001</c:v>
                </c:pt>
                <c:pt idx="537">
                  <c:v>0.18262</c:v>
                </c:pt>
                <c:pt idx="538">
                  <c:v>0.18134</c:v>
                </c:pt>
                <c:pt idx="539">
                  <c:v>0.18007000000000001</c:v>
                </c:pt>
                <c:pt idx="540">
                  <c:v>0.17881</c:v>
                </c:pt>
                <c:pt idx="541">
                  <c:v>0.17755000000000001</c:v>
                </c:pt>
                <c:pt idx="542">
                  <c:v>0.17629</c:v>
                </c:pt>
                <c:pt idx="543">
                  <c:v>0.17504</c:v>
                </c:pt>
                <c:pt idx="544">
                  <c:v>0.17380000000000001</c:v>
                </c:pt>
                <c:pt idx="545">
                  <c:v>0.17255999999999999</c:v>
                </c:pt>
                <c:pt idx="546">
                  <c:v>0.17133000000000001</c:v>
                </c:pt>
                <c:pt idx="547">
                  <c:v>0.17011000000000001</c:v>
                </c:pt>
                <c:pt idx="548">
                  <c:v>0.16889000000000001</c:v>
                </c:pt>
                <c:pt idx="549">
                  <c:v>0.16769000000000001</c:v>
                </c:pt>
                <c:pt idx="550">
                  <c:v>0.16647999999999999</c:v>
                </c:pt>
                <c:pt idx="551">
                  <c:v>0.16528999999999999</c:v>
                </c:pt>
                <c:pt idx="552">
                  <c:v>0.1641</c:v>
                </c:pt>
                <c:pt idx="553">
                  <c:v>0.16291</c:v>
                </c:pt>
                <c:pt idx="554">
                  <c:v>0.16173999999999999</c:v>
                </c:pt>
                <c:pt idx="555">
                  <c:v>0.16056999999999999</c:v>
                </c:pt>
                <c:pt idx="556">
                  <c:v>0.15941</c:v>
                </c:pt>
                <c:pt idx="557">
                  <c:v>0.15825</c:v>
                </c:pt>
                <c:pt idx="558">
                  <c:v>0.15711</c:v>
                </c:pt>
                <c:pt idx="559">
                  <c:v>0.15597</c:v>
                </c:pt>
                <c:pt idx="560">
                  <c:v>0.15483</c:v>
                </c:pt>
                <c:pt idx="561">
                  <c:v>0.15371000000000001</c:v>
                </c:pt>
                <c:pt idx="562">
                  <c:v>0.15259</c:v>
                </c:pt>
                <c:pt idx="563">
                  <c:v>0.15148</c:v>
                </c:pt>
                <c:pt idx="564">
                  <c:v>0.15037</c:v>
                </c:pt>
                <c:pt idx="565">
                  <c:v>0.14928</c:v>
                </c:pt>
                <c:pt idx="566">
                  <c:v>0.14818999999999999</c:v>
                </c:pt>
                <c:pt idx="567">
                  <c:v>0.14710999999999999</c:v>
                </c:pt>
                <c:pt idx="568">
                  <c:v>0.14602999999999999</c:v>
                </c:pt>
                <c:pt idx="569">
                  <c:v>0.14496000000000001</c:v>
                </c:pt>
                <c:pt idx="570">
                  <c:v>0.1439</c:v>
                </c:pt>
                <c:pt idx="571">
                  <c:v>0.14283999999999999</c:v>
                </c:pt>
                <c:pt idx="572">
                  <c:v>0.14179</c:v>
                </c:pt>
                <c:pt idx="573">
                  <c:v>0.14074999999999999</c:v>
                </c:pt>
                <c:pt idx="574">
                  <c:v>0.13971</c:v>
                </c:pt>
                <c:pt idx="575">
                  <c:v>0.13868</c:v>
                </c:pt>
                <c:pt idx="576">
                  <c:v>0.13764999999999999</c:v>
                </c:pt>
                <c:pt idx="577">
                  <c:v>0.13663</c:v>
                </c:pt>
                <c:pt idx="578">
                  <c:v>0.13561999999999999</c:v>
                </c:pt>
                <c:pt idx="579">
                  <c:v>0.13461000000000001</c:v>
                </c:pt>
                <c:pt idx="580">
                  <c:v>0.1336</c:v>
                </c:pt>
                <c:pt idx="581">
                  <c:v>0.13261000000000001</c:v>
                </c:pt>
                <c:pt idx="582">
                  <c:v>0.13161</c:v>
                </c:pt>
                <c:pt idx="583">
                  <c:v>0.13063</c:v>
                </c:pt>
                <c:pt idx="584">
                  <c:v>0.12964999999999999</c:v>
                </c:pt>
                <c:pt idx="585">
                  <c:v>0.12867999999999999</c:v>
                </c:pt>
                <c:pt idx="586">
                  <c:v>0.12772</c:v>
                </c:pt>
                <c:pt idx="587">
                  <c:v>0.12676000000000001</c:v>
                </c:pt>
                <c:pt idx="588">
                  <c:v>0.12581000000000001</c:v>
                </c:pt>
                <c:pt idx="589">
                  <c:v>0.12486999999999999</c:v>
                </c:pt>
                <c:pt idx="590">
                  <c:v>0.12393</c:v>
                </c:pt>
                <c:pt idx="591">
                  <c:v>0.123</c:v>
                </c:pt>
                <c:pt idx="592">
                  <c:v>0.12207999999999999</c:v>
                </c:pt>
                <c:pt idx="593">
                  <c:v>0.12117</c:v>
                </c:pt>
                <c:pt idx="594">
                  <c:v>0.12026000000000001</c:v>
                </c:pt>
                <c:pt idx="595">
                  <c:v>0.11935999999999999</c:v>
                </c:pt>
                <c:pt idx="596">
                  <c:v>0.11847000000000001</c:v>
                </c:pt>
                <c:pt idx="597">
                  <c:v>0.11758</c:v>
                </c:pt>
                <c:pt idx="598">
                  <c:v>0.1167</c:v>
                </c:pt>
                <c:pt idx="599">
                  <c:v>0.11583</c:v>
                </c:pt>
                <c:pt idx="600">
                  <c:v>0.11497</c:v>
                </c:pt>
                <c:pt idx="601">
                  <c:v>0.11411</c:v>
                </c:pt>
                <c:pt idx="602">
                  <c:v>0.11326</c:v>
                </c:pt>
                <c:pt idx="603">
                  <c:v>0.11241</c:v>
                </c:pt>
                <c:pt idx="604">
                  <c:v>0.11158</c:v>
                </c:pt>
                <c:pt idx="605">
                  <c:v>0.11075</c:v>
                </c:pt>
                <c:pt idx="606">
                  <c:v>0.10993</c:v>
                </c:pt>
                <c:pt idx="607">
                  <c:v>0.10911</c:v>
                </c:pt>
                <c:pt idx="608">
                  <c:v>0.10831</c:v>
                </c:pt>
                <c:pt idx="609">
                  <c:v>0.10750999999999999</c:v>
                </c:pt>
                <c:pt idx="610">
                  <c:v>0.10671</c:v>
                </c:pt>
                <c:pt idx="611">
                  <c:v>0.10592</c:v>
                </c:pt>
                <c:pt idx="612">
                  <c:v>0.10514</c:v>
                </c:pt>
                <c:pt idx="613">
                  <c:v>0.10437</c:v>
                </c:pt>
                <c:pt idx="614">
                  <c:v>0.1036</c:v>
                </c:pt>
                <c:pt idx="615">
                  <c:v>0.10284</c:v>
                </c:pt>
                <c:pt idx="616">
                  <c:v>0.10209</c:v>
                </c:pt>
                <c:pt idx="617">
                  <c:v>0.10134</c:v>
                </c:pt>
                <c:pt idx="618">
                  <c:v>0.10059999999999999</c:v>
                </c:pt>
                <c:pt idx="619">
                  <c:v>9.9863999999999994E-2</c:v>
                </c:pt>
                <c:pt idx="620">
                  <c:v>9.9136000000000002E-2</c:v>
                </c:pt>
                <c:pt idx="621">
                  <c:v>0.10519000000000001</c:v>
                </c:pt>
                <c:pt idx="622">
                  <c:v>0.10443</c:v>
                </c:pt>
                <c:pt idx="623">
                  <c:v>0.10367</c:v>
                </c:pt>
                <c:pt idx="624">
                  <c:v>0.10292</c:v>
                </c:pt>
                <c:pt idx="625">
                  <c:v>0.10218000000000001</c:v>
                </c:pt>
                <c:pt idx="626">
                  <c:v>0.10144</c:v>
                </c:pt>
                <c:pt idx="627">
                  <c:v>0.10070999999999999</c:v>
                </c:pt>
                <c:pt idx="628">
                  <c:v>0.10736999999999999</c:v>
                </c:pt>
                <c:pt idx="629">
                  <c:v>0.11005</c:v>
                </c:pt>
                <c:pt idx="630">
                  <c:v>0.10926</c:v>
                </c:pt>
                <c:pt idx="631">
                  <c:v>0.10847999999999999</c:v>
                </c:pt>
                <c:pt idx="632">
                  <c:v>0.10771</c:v>
                </c:pt>
                <c:pt idx="633">
                  <c:v>0.10693999999999999</c:v>
                </c:pt>
                <c:pt idx="634">
                  <c:v>0.10619000000000001</c:v>
                </c:pt>
                <c:pt idx="635">
                  <c:v>0.10543</c:v>
                </c:pt>
                <c:pt idx="636">
                  <c:v>0.10469000000000001</c:v>
                </c:pt>
                <c:pt idx="637">
                  <c:v>0.10395</c:v>
                </c:pt>
                <c:pt idx="638">
                  <c:v>0.10322000000000001</c:v>
                </c:pt>
                <c:pt idx="639">
                  <c:v>0.10249999999999999</c:v>
                </c:pt>
                <c:pt idx="640">
                  <c:v>0.10178</c:v>
                </c:pt>
                <c:pt idx="641">
                  <c:v>0.10106999999999999</c:v>
                </c:pt>
                <c:pt idx="642">
                  <c:v>0.10037</c:v>
                </c:pt>
                <c:pt idx="643">
                  <c:v>9.9669999999999995E-2</c:v>
                </c:pt>
                <c:pt idx="644">
                  <c:v>9.8978999999999998E-2</c:v>
                </c:pt>
                <c:pt idx="645">
                  <c:v>9.8294000000000006E-2</c:v>
                </c:pt>
                <c:pt idx="646">
                  <c:v>9.7614000000000006E-2</c:v>
                </c:pt>
                <c:pt idx="647">
                  <c:v>9.6939999999999998E-2</c:v>
                </c:pt>
                <c:pt idx="648">
                  <c:v>0.12164999999999999</c:v>
                </c:pt>
                <c:pt idx="649">
                  <c:v>0.54754000000000003</c:v>
                </c:pt>
                <c:pt idx="650">
                  <c:v>0.54381000000000002</c:v>
                </c:pt>
                <c:pt idx="651">
                  <c:v>0.54010999999999998</c:v>
                </c:pt>
                <c:pt idx="652">
                  <c:v>0.53644000000000003</c:v>
                </c:pt>
                <c:pt idx="653">
                  <c:v>0.55913999999999997</c:v>
                </c:pt>
                <c:pt idx="654">
                  <c:v>0.55535999999999996</c:v>
                </c:pt>
                <c:pt idx="655">
                  <c:v>0.67032000000000003</c:v>
                </c:pt>
                <c:pt idx="656">
                  <c:v>0.66579999999999995</c:v>
                </c:pt>
                <c:pt idx="657">
                  <c:v>0.66132000000000002</c:v>
                </c:pt>
                <c:pt idx="658">
                  <c:v>0.65688999999999997</c:v>
                </c:pt>
                <c:pt idx="659">
                  <c:v>0.65249999999999997</c:v>
                </c:pt>
                <c:pt idx="660">
                  <c:v>0.64815</c:v>
                </c:pt>
                <c:pt idx="661">
                  <c:v>0.64383000000000001</c:v>
                </c:pt>
                <c:pt idx="662">
                  <c:v>0.83792</c:v>
                </c:pt>
                <c:pt idx="663">
                  <c:v>0.83235999999999999</c:v>
                </c:pt>
                <c:pt idx="664">
                  <c:v>0.82684999999999997</c:v>
                </c:pt>
                <c:pt idx="665">
                  <c:v>0.82138999999999995</c:v>
                </c:pt>
                <c:pt idx="666">
                  <c:v>0.81598999999999999</c:v>
                </c:pt>
                <c:pt idx="667">
                  <c:v>0.81062999999999996</c:v>
                </c:pt>
                <c:pt idx="668">
                  <c:v>0.80532000000000004</c:v>
                </c:pt>
                <c:pt idx="669">
                  <c:v>0.80006999999999995</c:v>
                </c:pt>
                <c:pt idx="670">
                  <c:v>0.79486000000000001</c:v>
                </c:pt>
                <c:pt idx="671">
                  <c:v>0.78971000000000002</c:v>
                </c:pt>
                <c:pt idx="672">
                  <c:v>0.78461000000000003</c:v>
                </c:pt>
                <c:pt idx="673">
                  <c:v>0.77956000000000003</c:v>
                </c:pt>
                <c:pt idx="674">
                  <c:v>0.77456000000000003</c:v>
                </c:pt>
                <c:pt idx="675">
                  <c:v>0.76961000000000002</c:v>
                </c:pt>
                <c:pt idx="676">
                  <c:v>0.76471999999999996</c:v>
                </c:pt>
                <c:pt idx="677">
                  <c:v>0.75988</c:v>
                </c:pt>
                <c:pt idx="678">
                  <c:v>0.75507999999999997</c:v>
                </c:pt>
                <c:pt idx="679">
                  <c:v>0.75033000000000005</c:v>
                </c:pt>
                <c:pt idx="680">
                  <c:v>0.74563999999999997</c:v>
                </c:pt>
                <c:pt idx="681">
                  <c:v>0.74099000000000004</c:v>
                </c:pt>
                <c:pt idx="682">
                  <c:v>0.73638999999999999</c:v>
                </c:pt>
                <c:pt idx="683">
                  <c:v>0.73182999999999998</c:v>
                </c:pt>
                <c:pt idx="684">
                  <c:v>0.72731999999999997</c:v>
                </c:pt>
                <c:pt idx="685">
                  <c:v>0.72285999999999995</c:v>
                </c:pt>
                <c:pt idx="686">
                  <c:v>0.71843999999999997</c:v>
                </c:pt>
                <c:pt idx="687">
                  <c:v>0.71406000000000003</c:v>
                </c:pt>
                <c:pt idx="688">
                  <c:v>0.70974000000000004</c:v>
                </c:pt>
                <c:pt idx="689">
                  <c:v>0.70545999999999998</c:v>
                </c:pt>
                <c:pt idx="690">
                  <c:v>0.70121999999999995</c:v>
                </c:pt>
                <c:pt idx="691">
                  <c:v>0.69701999999999997</c:v>
                </c:pt>
                <c:pt idx="692">
                  <c:v>0.69286999999999999</c:v>
                </c:pt>
                <c:pt idx="693">
                  <c:v>0.68876000000000004</c:v>
                </c:pt>
                <c:pt idx="694">
                  <c:v>0.68469000000000002</c:v>
                </c:pt>
                <c:pt idx="695">
                  <c:v>0.68066000000000004</c:v>
                </c:pt>
                <c:pt idx="696">
                  <c:v>0.67666999999999999</c:v>
                </c:pt>
                <c:pt idx="697">
                  <c:v>0.67271000000000003</c:v>
                </c:pt>
                <c:pt idx="698">
                  <c:v>0.66879999999999995</c:v>
                </c:pt>
                <c:pt idx="699">
                  <c:v>0.66491</c:v>
                </c:pt>
                <c:pt idx="700">
                  <c:v>0.66107000000000005</c:v>
                </c:pt>
                <c:pt idx="701">
                  <c:v>0.65725999999999996</c:v>
                </c:pt>
                <c:pt idx="702">
                  <c:v>0.65347999999999995</c:v>
                </c:pt>
                <c:pt idx="703">
                  <c:v>0.64973999999999998</c:v>
                </c:pt>
                <c:pt idx="704">
                  <c:v>0.64602999999999999</c:v>
                </c:pt>
                <c:pt idx="705">
                  <c:v>0.64234000000000002</c:v>
                </c:pt>
                <c:pt idx="706">
                  <c:v>0.63868999999999998</c:v>
                </c:pt>
                <c:pt idx="707">
                  <c:v>0.63505999999999996</c:v>
                </c:pt>
                <c:pt idx="708">
                  <c:v>0.63144999999999996</c:v>
                </c:pt>
                <c:pt idx="709">
                  <c:v>0.62787999999999999</c:v>
                </c:pt>
                <c:pt idx="710">
                  <c:v>0.62431999999999999</c:v>
                </c:pt>
                <c:pt idx="711">
                  <c:v>0.62078999999999995</c:v>
                </c:pt>
                <c:pt idx="712">
                  <c:v>0.61728000000000005</c:v>
                </c:pt>
                <c:pt idx="713">
                  <c:v>0.61380000000000001</c:v>
                </c:pt>
                <c:pt idx="714">
                  <c:v>0.61033999999999999</c:v>
                </c:pt>
                <c:pt idx="715">
                  <c:v>0.60690999999999995</c:v>
                </c:pt>
                <c:pt idx="716">
                  <c:v>0.61202000000000001</c:v>
                </c:pt>
                <c:pt idx="717">
                  <c:v>0.64358000000000004</c:v>
                </c:pt>
                <c:pt idx="718">
                  <c:v>0.73150000000000004</c:v>
                </c:pt>
                <c:pt idx="719">
                  <c:v>0.77837999999999996</c:v>
                </c:pt>
                <c:pt idx="720">
                  <c:v>0.82028999999999996</c:v>
                </c:pt>
                <c:pt idx="721">
                  <c:v>0.81576000000000004</c:v>
                </c:pt>
                <c:pt idx="722">
                  <c:v>0.81127000000000005</c:v>
                </c:pt>
                <c:pt idx="723">
                  <c:v>0.80681999999999998</c:v>
                </c:pt>
                <c:pt idx="724">
                  <c:v>0.8024</c:v>
                </c:pt>
                <c:pt idx="725">
                  <c:v>0.79801999999999995</c:v>
                </c:pt>
                <c:pt idx="726">
                  <c:v>0.79366999999999999</c:v>
                </c:pt>
                <c:pt idx="727">
                  <c:v>0.78935999999999995</c:v>
                </c:pt>
                <c:pt idx="728">
                  <c:v>0.78507000000000005</c:v>
                </c:pt>
                <c:pt idx="729">
                  <c:v>0.78081999999999996</c:v>
                </c:pt>
                <c:pt idx="730">
                  <c:v>0.77659999999999996</c:v>
                </c:pt>
                <c:pt idx="731">
                  <c:v>0.77241000000000004</c:v>
                </c:pt>
                <c:pt idx="732">
                  <c:v>0.76824999999999999</c:v>
                </c:pt>
                <c:pt idx="733">
                  <c:v>0.76412000000000002</c:v>
                </c:pt>
                <c:pt idx="734">
                  <c:v>0.76002000000000003</c:v>
                </c:pt>
                <c:pt idx="735">
                  <c:v>0.75595000000000001</c:v>
                </c:pt>
                <c:pt idx="736">
                  <c:v>0.75190999999999997</c:v>
                </c:pt>
                <c:pt idx="737">
                  <c:v>0.74789000000000005</c:v>
                </c:pt>
                <c:pt idx="738">
                  <c:v>0.74389000000000005</c:v>
                </c:pt>
                <c:pt idx="739">
                  <c:v>0.73990999999999996</c:v>
                </c:pt>
                <c:pt idx="740">
                  <c:v>0.73594999999999999</c:v>
                </c:pt>
                <c:pt idx="741">
                  <c:v>0.73202</c:v>
                </c:pt>
                <c:pt idx="742">
                  <c:v>0.72809999999999997</c:v>
                </c:pt>
                <c:pt idx="743">
                  <c:v>0.72419999999999995</c:v>
                </c:pt>
                <c:pt idx="744">
                  <c:v>0.72031999999999996</c:v>
                </c:pt>
                <c:pt idx="745">
                  <c:v>0.71645999999999999</c:v>
                </c:pt>
                <c:pt idx="746">
                  <c:v>0.71262000000000003</c:v>
                </c:pt>
                <c:pt idx="747">
                  <c:v>0.70879000000000003</c:v>
                </c:pt>
                <c:pt idx="748">
                  <c:v>0.70498000000000005</c:v>
                </c:pt>
                <c:pt idx="749">
                  <c:v>0.70118999999999998</c:v>
                </c:pt>
                <c:pt idx="750">
                  <c:v>0.69742000000000004</c:v>
                </c:pt>
                <c:pt idx="751">
                  <c:v>0.69366000000000005</c:v>
                </c:pt>
                <c:pt idx="752">
                  <c:v>0.68991999999999998</c:v>
                </c:pt>
                <c:pt idx="753">
                  <c:v>0.68620000000000003</c:v>
                </c:pt>
                <c:pt idx="754">
                  <c:v>0.68249000000000004</c:v>
                </c:pt>
                <c:pt idx="755">
                  <c:v>0.67879999999999996</c:v>
                </c:pt>
                <c:pt idx="756">
                  <c:v>0.67512000000000005</c:v>
                </c:pt>
                <c:pt idx="757">
                  <c:v>0.67145999999999995</c:v>
                </c:pt>
                <c:pt idx="758">
                  <c:v>0.66781999999999997</c:v>
                </c:pt>
                <c:pt idx="759">
                  <c:v>0.66418999999999995</c:v>
                </c:pt>
                <c:pt idx="760">
                  <c:v>0.66059000000000001</c:v>
                </c:pt>
                <c:pt idx="761">
                  <c:v>0.65700000000000003</c:v>
                </c:pt>
                <c:pt idx="762">
                  <c:v>0.65342999999999996</c:v>
                </c:pt>
                <c:pt idx="763">
                  <c:v>0.64988000000000001</c:v>
                </c:pt>
                <c:pt idx="764">
                  <c:v>0.64636000000000005</c:v>
                </c:pt>
                <c:pt idx="765">
                  <c:v>0.64285000000000003</c:v>
                </c:pt>
                <c:pt idx="766">
                  <c:v>0.63934999999999997</c:v>
                </c:pt>
                <c:pt idx="767">
                  <c:v>0.63588</c:v>
                </c:pt>
                <c:pt idx="768">
                  <c:v>0.63241999999999998</c:v>
                </c:pt>
                <c:pt idx="769">
                  <c:v>0.62897999999999998</c:v>
                </c:pt>
                <c:pt idx="770">
                  <c:v>0.62556</c:v>
                </c:pt>
                <c:pt idx="771">
                  <c:v>0.62214999999999998</c:v>
                </c:pt>
                <c:pt idx="772">
                  <c:v>0.61875999999999998</c:v>
                </c:pt>
                <c:pt idx="773">
                  <c:v>0.61538000000000004</c:v>
                </c:pt>
                <c:pt idx="774">
                  <c:v>0.61202000000000001</c:v>
                </c:pt>
                <c:pt idx="775">
                  <c:v>0.60868</c:v>
                </c:pt>
                <c:pt idx="776">
                  <c:v>0.60536000000000001</c:v>
                </c:pt>
                <c:pt idx="777">
                  <c:v>0.60204999999999997</c:v>
                </c:pt>
                <c:pt idx="778">
                  <c:v>0.67952000000000001</c:v>
                </c:pt>
                <c:pt idx="779">
                  <c:v>0.72543999999999997</c:v>
                </c:pt>
                <c:pt idx="780">
                  <c:v>0.73357000000000006</c:v>
                </c:pt>
                <c:pt idx="781">
                  <c:v>0.72955000000000003</c:v>
                </c:pt>
                <c:pt idx="782">
                  <c:v>0.72555999999999998</c:v>
                </c:pt>
                <c:pt idx="783">
                  <c:v>0.72158999999999995</c:v>
                </c:pt>
                <c:pt idx="784">
                  <c:v>0.74050000000000005</c:v>
                </c:pt>
                <c:pt idx="785">
                  <c:v>0.73645000000000005</c:v>
                </c:pt>
                <c:pt idx="786">
                  <c:v>0.73241000000000001</c:v>
                </c:pt>
                <c:pt idx="787">
                  <c:v>0.72838999999999998</c:v>
                </c:pt>
                <c:pt idx="788">
                  <c:v>0.72438999999999998</c:v>
                </c:pt>
                <c:pt idx="789">
                  <c:v>0.72040000000000004</c:v>
                </c:pt>
                <c:pt idx="790">
                  <c:v>0.71643000000000001</c:v>
                </c:pt>
                <c:pt idx="791">
                  <c:v>0.71248</c:v>
                </c:pt>
                <c:pt idx="792">
                  <c:v>0.70853999999999995</c:v>
                </c:pt>
                <c:pt idx="793">
                  <c:v>0.70460999999999996</c:v>
                </c:pt>
                <c:pt idx="794">
                  <c:v>0.70069000000000004</c:v>
                </c:pt>
                <c:pt idx="795">
                  <c:v>0.69679000000000002</c:v>
                </c:pt>
                <c:pt idx="796">
                  <c:v>0.69289000000000001</c:v>
                </c:pt>
                <c:pt idx="797">
                  <c:v>0.68901000000000001</c:v>
                </c:pt>
                <c:pt idx="798">
                  <c:v>0.68513999999999997</c:v>
                </c:pt>
                <c:pt idx="799">
                  <c:v>0.68128999999999995</c:v>
                </c:pt>
                <c:pt idx="800">
                  <c:v>0.67744000000000004</c:v>
                </c:pt>
                <c:pt idx="801">
                  <c:v>0.67361000000000004</c:v>
                </c:pt>
                <c:pt idx="802">
                  <c:v>0.66979</c:v>
                </c:pt>
                <c:pt idx="803">
                  <c:v>0.66598000000000002</c:v>
                </c:pt>
                <c:pt idx="804">
                  <c:v>0.66217999999999999</c:v>
                </c:pt>
                <c:pt idx="805">
                  <c:v>0.65839000000000003</c:v>
                </c:pt>
                <c:pt idx="806">
                  <c:v>0.65459999999999996</c:v>
                </c:pt>
                <c:pt idx="807">
                  <c:v>0.65083000000000002</c:v>
                </c:pt>
                <c:pt idx="808">
                  <c:v>0.64705999999999997</c:v>
                </c:pt>
                <c:pt idx="809">
                  <c:v>0.64329999999999998</c:v>
                </c:pt>
                <c:pt idx="810">
                  <c:v>0.63954999999999995</c:v>
                </c:pt>
                <c:pt idx="811">
                  <c:v>0.63580999999999999</c:v>
                </c:pt>
                <c:pt idx="812">
                  <c:v>0.63207999999999998</c:v>
                </c:pt>
                <c:pt idx="813">
                  <c:v>0.62836999999999998</c:v>
                </c:pt>
                <c:pt idx="814">
                  <c:v>0.62465999999999999</c:v>
                </c:pt>
                <c:pt idx="815">
                  <c:v>0.62097000000000002</c:v>
                </c:pt>
                <c:pt idx="816">
                  <c:v>0.61729999999999996</c:v>
                </c:pt>
                <c:pt idx="817">
                  <c:v>0.61363999999999996</c:v>
                </c:pt>
                <c:pt idx="818">
                  <c:v>0.61</c:v>
                </c:pt>
                <c:pt idx="819">
                  <c:v>0.60636999999999996</c:v>
                </c:pt>
                <c:pt idx="820">
                  <c:v>0.60275999999999996</c:v>
                </c:pt>
                <c:pt idx="821">
                  <c:v>0.59916000000000003</c:v>
                </c:pt>
                <c:pt idx="822">
                  <c:v>0.59558</c:v>
                </c:pt>
                <c:pt idx="823">
                  <c:v>0.59201000000000004</c:v>
                </c:pt>
                <c:pt idx="824">
                  <c:v>0.58845000000000003</c:v>
                </c:pt>
                <c:pt idx="825">
                  <c:v>0.58491000000000004</c:v>
                </c:pt>
                <c:pt idx="826">
                  <c:v>0.58138000000000001</c:v>
                </c:pt>
                <c:pt idx="827">
                  <c:v>0.57786999999999999</c:v>
                </c:pt>
                <c:pt idx="828">
                  <c:v>0.57435999999999998</c:v>
                </c:pt>
                <c:pt idx="829">
                  <c:v>0.57086999999999999</c:v>
                </c:pt>
                <c:pt idx="830">
                  <c:v>0.56738999999999995</c:v>
                </c:pt>
                <c:pt idx="831">
                  <c:v>0.56391999999999998</c:v>
                </c:pt>
                <c:pt idx="832">
                  <c:v>0.56045999999999996</c:v>
                </c:pt>
                <c:pt idx="833">
                  <c:v>0.55701000000000001</c:v>
                </c:pt>
                <c:pt idx="834">
                  <c:v>0.55357999999999996</c:v>
                </c:pt>
                <c:pt idx="835">
                  <c:v>0.55015999999999998</c:v>
                </c:pt>
                <c:pt idx="836">
                  <c:v>0.54674999999999996</c:v>
                </c:pt>
                <c:pt idx="837">
                  <c:v>0.54335</c:v>
                </c:pt>
                <c:pt idx="838">
                  <c:v>0.53996999999999995</c:v>
                </c:pt>
                <c:pt idx="839">
                  <c:v>0.53659999999999997</c:v>
                </c:pt>
                <c:pt idx="840">
                  <c:v>0.53325999999999996</c:v>
                </c:pt>
                <c:pt idx="841">
                  <c:v>0.52993000000000001</c:v>
                </c:pt>
                <c:pt idx="842">
                  <c:v>0.52661000000000002</c:v>
                </c:pt>
                <c:pt idx="843">
                  <c:v>0.52332000000000001</c:v>
                </c:pt>
                <c:pt idx="844">
                  <c:v>0.52003999999999995</c:v>
                </c:pt>
                <c:pt idx="845">
                  <c:v>0.51678000000000002</c:v>
                </c:pt>
                <c:pt idx="846">
                  <c:v>0.51353000000000004</c:v>
                </c:pt>
                <c:pt idx="847">
                  <c:v>0.51031000000000004</c:v>
                </c:pt>
                <c:pt idx="848">
                  <c:v>0.50709000000000004</c:v>
                </c:pt>
                <c:pt idx="849">
                  <c:v>0.50390000000000001</c:v>
                </c:pt>
                <c:pt idx="850">
                  <c:v>0.50070999999999999</c:v>
                </c:pt>
                <c:pt idx="851">
                  <c:v>0.49754999999999999</c:v>
                </c:pt>
                <c:pt idx="852">
                  <c:v>0.49439</c:v>
                </c:pt>
                <c:pt idx="853">
                  <c:v>0.49125000000000002</c:v>
                </c:pt>
                <c:pt idx="854">
                  <c:v>0.48813000000000001</c:v>
                </c:pt>
                <c:pt idx="855">
                  <c:v>0.48502000000000001</c:v>
                </c:pt>
                <c:pt idx="856">
                  <c:v>0.48192000000000002</c:v>
                </c:pt>
                <c:pt idx="857">
                  <c:v>0.47883999999999999</c:v>
                </c:pt>
                <c:pt idx="858">
                  <c:v>0.49062</c:v>
                </c:pt>
                <c:pt idx="859">
                  <c:v>0.48768</c:v>
                </c:pt>
                <c:pt idx="860">
                  <c:v>0.50307000000000002</c:v>
                </c:pt>
                <c:pt idx="861">
                  <c:v>0.51561999999999997</c:v>
                </c:pt>
                <c:pt idx="862">
                  <c:v>0.51229999999999998</c:v>
                </c:pt>
                <c:pt idx="863">
                  <c:v>0.50900000000000001</c:v>
                </c:pt>
                <c:pt idx="864">
                  <c:v>0.50571999999999995</c:v>
                </c:pt>
                <c:pt idx="865">
                  <c:v>0.50246000000000002</c:v>
                </c:pt>
                <c:pt idx="866">
                  <c:v>0.49922</c:v>
                </c:pt>
                <c:pt idx="867">
                  <c:v>0.496</c:v>
                </c:pt>
                <c:pt idx="868">
                  <c:v>0.50305</c:v>
                </c:pt>
                <c:pt idx="869">
                  <c:v>0.49980999999999998</c:v>
                </c:pt>
                <c:pt idx="870">
                  <c:v>0.49658999999999998</c:v>
                </c:pt>
                <c:pt idx="871">
                  <c:v>0.49339</c:v>
                </c:pt>
                <c:pt idx="872">
                  <c:v>0.49020999999999998</c:v>
                </c:pt>
                <c:pt idx="873">
                  <c:v>0.48705999999999999</c:v>
                </c:pt>
                <c:pt idx="874">
                  <c:v>0.48392000000000002</c:v>
                </c:pt>
                <c:pt idx="875">
                  <c:v>0.48079</c:v>
                </c:pt>
                <c:pt idx="876">
                  <c:v>0.47769</c:v>
                </c:pt>
                <c:pt idx="877">
                  <c:v>0.47460000000000002</c:v>
                </c:pt>
                <c:pt idx="878">
                  <c:v>0.47153</c:v>
                </c:pt>
                <c:pt idx="879">
                  <c:v>0.46848000000000001</c:v>
                </c:pt>
                <c:pt idx="880">
                  <c:v>0.46544000000000002</c:v>
                </c:pt>
                <c:pt idx="881">
                  <c:v>0.46242</c:v>
                </c:pt>
                <c:pt idx="882">
                  <c:v>0.45942</c:v>
                </c:pt>
                <c:pt idx="883">
                  <c:v>0.45643</c:v>
                </c:pt>
                <c:pt idx="884">
                  <c:v>0.45345999999999997</c:v>
                </c:pt>
                <c:pt idx="885">
                  <c:v>0.45051000000000002</c:v>
                </c:pt>
                <c:pt idx="886">
                  <c:v>0.44757999999999998</c:v>
                </c:pt>
                <c:pt idx="887">
                  <c:v>0.44466</c:v>
                </c:pt>
                <c:pt idx="888">
                  <c:v>0.44174999999999998</c:v>
                </c:pt>
                <c:pt idx="889">
                  <c:v>0.43885999999999997</c:v>
                </c:pt>
                <c:pt idx="890">
                  <c:v>0.46405999999999997</c:v>
                </c:pt>
                <c:pt idx="891">
                  <c:v>0.46100999999999998</c:v>
                </c:pt>
                <c:pt idx="892">
                  <c:v>0.45799000000000001</c:v>
                </c:pt>
                <c:pt idx="893">
                  <c:v>0.45498</c:v>
                </c:pt>
                <c:pt idx="894">
                  <c:v>0.45199</c:v>
                </c:pt>
                <c:pt idx="895">
                  <c:v>0.44901000000000002</c:v>
                </c:pt>
                <c:pt idx="896">
                  <c:v>0.44606000000000001</c:v>
                </c:pt>
                <c:pt idx="897">
                  <c:v>0.44312000000000001</c:v>
                </c:pt>
                <c:pt idx="898">
                  <c:v>0.44019000000000003</c:v>
                </c:pt>
                <c:pt idx="899">
                  <c:v>0.43728</c:v>
                </c:pt>
                <c:pt idx="900">
                  <c:v>0.43439</c:v>
                </c:pt>
                <c:pt idx="901">
                  <c:v>0.43151</c:v>
                </c:pt>
                <c:pt idx="902">
                  <c:v>0.42864000000000002</c:v>
                </c:pt>
                <c:pt idx="903">
                  <c:v>0.42577999999999999</c:v>
                </c:pt>
                <c:pt idx="904">
                  <c:v>0.42293999999999998</c:v>
                </c:pt>
                <c:pt idx="905">
                  <c:v>0.42010999999999998</c:v>
                </c:pt>
                <c:pt idx="906">
                  <c:v>0.41727999999999998</c:v>
                </c:pt>
                <c:pt idx="907">
                  <c:v>0.41447000000000001</c:v>
                </c:pt>
                <c:pt idx="908">
                  <c:v>0.41166000000000003</c:v>
                </c:pt>
                <c:pt idx="909">
                  <c:v>0.40887000000000001</c:v>
                </c:pt>
                <c:pt idx="910">
                  <c:v>0.40608</c:v>
                </c:pt>
                <c:pt idx="911">
                  <c:v>0.40331</c:v>
                </c:pt>
                <c:pt idx="912">
                  <c:v>0.40054000000000001</c:v>
                </c:pt>
                <c:pt idx="913">
                  <c:v>0.39778000000000002</c:v>
                </c:pt>
                <c:pt idx="914">
                  <c:v>0.39504</c:v>
                </c:pt>
                <c:pt idx="915">
                  <c:v>0.39229999999999998</c:v>
                </c:pt>
                <c:pt idx="916">
                  <c:v>0.38957000000000003</c:v>
                </c:pt>
                <c:pt idx="917">
                  <c:v>0.38685000000000003</c:v>
                </c:pt>
                <c:pt idx="918">
                  <c:v>0.38413999999999998</c:v>
                </c:pt>
                <c:pt idx="919">
                  <c:v>0.38144</c:v>
                </c:pt>
                <c:pt idx="920">
                  <c:v>0.37874000000000002</c:v>
                </c:pt>
                <c:pt idx="921">
                  <c:v>0.37606000000000001</c:v>
                </c:pt>
                <c:pt idx="922">
                  <c:v>0.37339</c:v>
                </c:pt>
                <c:pt idx="923">
                  <c:v>0.37071999999999999</c:v>
                </c:pt>
                <c:pt idx="924">
                  <c:v>0.36807000000000001</c:v>
                </c:pt>
                <c:pt idx="925">
                  <c:v>0.36542000000000002</c:v>
                </c:pt>
                <c:pt idx="926">
                  <c:v>0.36279</c:v>
                </c:pt>
                <c:pt idx="927">
                  <c:v>0.36015999999999998</c:v>
                </c:pt>
                <c:pt idx="928">
                  <c:v>0.35755999999999999</c:v>
                </c:pt>
                <c:pt idx="929">
                  <c:v>0.35496</c:v>
                </c:pt>
                <c:pt idx="930">
                  <c:v>0.35238999999999998</c:v>
                </c:pt>
                <c:pt idx="931">
                  <c:v>0.34982999999999997</c:v>
                </c:pt>
                <c:pt idx="932">
                  <c:v>0.34727999999999998</c:v>
                </c:pt>
                <c:pt idx="933">
                  <c:v>0.34476000000000001</c:v>
                </c:pt>
                <c:pt idx="934">
                  <c:v>0.34225</c:v>
                </c:pt>
                <c:pt idx="935">
                  <c:v>0.33975</c:v>
                </c:pt>
                <c:pt idx="936">
                  <c:v>0.33728000000000002</c:v>
                </c:pt>
                <c:pt idx="937">
                  <c:v>0.33481</c:v>
                </c:pt>
                <c:pt idx="938">
                  <c:v>0.33237</c:v>
                </c:pt>
                <c:pt idx="939">
                  <c:v>0.32994000000000001</c:v>
                </c:pt>
                <c:pt idx="940">
                  <c:v>0.32751999999999998</c:v>
                </c:pt>
                <c:pt idx="941">
                  <c:v>0.32511000000000001</c:v>
                </c:pt>
                <c:pt idx="942">
                  <c:v>0.32272000000000001</c:v>
                </c:pt>
                <c:pt idx="943">
                  <c:v>0.32035000000000002</c:v>
                </c:pt>
                <c:pt idx="944">
                  <c:v>0.31797999999999998</c:v>
                </c:pt>
                <c:pt idx="945">
                  <c:v>0.31563000000000002</c:v>
                </c:pt>
                <c:pt idx="946">
                  <c:v>0.31330000000000002</c:v>
                </c:pt>
                <c:pt idx="947">
                  <c:v>0.31097999999999998</c:v>
                </c:pt>
                <c:pt idx="948">
                  <c:v>0.30867</c:v>
                </c:pt>
                <c:pt idx="949">
                  <c:v>0.30637999999999999</c:v>
                </c:pt>
                <c:pt idx="950">
                  <c:v>0.30409999999999998</c:v>
                </c:pt>
                <c:pt idx="951">
                  <c:v>0.30182999999999999</c:v>
                </c:pt>
                <c:pt idx="952">
                  <c:v>0.29958000000000001</c:v>
                </c:pt>
                <c:pt idx="953">
                  <c:v>0.29735</c:v>
                </c:pt>
                <c:pt idx="954">
                  <c:v>0.29511999999999999</c:v>
                </c:pt>
                <c:pt idx="955">
                  <c:v>0.29291</c:v>
                </c:pt>
                <c:pt idx="956">
                  <c:v>0.29071999999999998</c:v>
                </c:pt>
                <c:pt idx="957">
                  <c:v>0.28854000000000002</c:v>
                </c:pt>
                <c:pt idx="958">
                  <c:v>0.28637000000000001</c:v>
                </c:pt>
                <c:pt idx="959">
                  <c:v>0.28421000000000002</c:v>
                </c:pt>
                <c:pt idx="960">
                  <c:v>0.28206999999999999</c:v>
                </c:pt>
                <c:pt idx="961">
                  <c:v>0.27994999999999998</c:v>
                </c:pt>
                <c:pt idx="962">
                  <c:v>0.27783999999999998</c:v>
                </c:pt>
                <c:pt idx="963">
                  <c:v>0.27575</c:v>
                </c:pt>
                <c:pt idx="964">
                  <c:v>0.27367000000000002</c:v>
                </c:pt>
                <c:pt idx="965">
                  <c:v>0.27161000000000002</c:v>
                </c:pt>
                <c:pt idx="966">
                  <c:v>0.26956000000000002</c:v>
                </c:pt>
                <c:pt idx="967">
                  <c:v>0.26752999999999999</c:v>
                </c:pt>
                <c:pt idx="968">
                  <c:v>0.26551999999999998</c:v>
                </c:pt>
                <c:pt idx="969">
                  <c:v>0.26351999999999998</c:v>
                </c:pt>
                <c:pt idx="970">
                  <c:v>0.26153999999999999</c:v>
                </c:pt>
                <c:pt idx="971">
                  <c:v>0.25957000000000002</c:v>
                </c:pt>
                <c:pt idx="972">
                  <c:v>0.25762000000000002</c:v>
                </c:pt>
                <c:pt idx="973">
                  <c:v>0.25568999999999997</c:v>
                </c:pt>
                <c:pt idx="974">
                  <c:v>0.25377</c:v>
                </c:pt>
                <c:pt idx="975">
                  <c:v>0.25186999999999998</c:v>
                </c:pt>
                <c:pt idx="976">
                  <c:v>0.24998000000000001</c:v>
                </c:pt>
                <c:pt idx="977">
                  <c:v>0.24811</c:v>
                </c:pt>
                <c:pt idx="978">
                  <c:v>0.24626000000000001</c:v>
                </c:pt>
                <c:pt idx="979">
                  <c:v>0.24442</c:v>
                </c:pt>
                <c:pt idx="980">
                  <c:v>0.24259</c:v>
                </c:pt>
                <c:pt idx="981">
                  <c:v>0.24077999999999999</c:v>
                </c:pt>
                <c:pt idx="982">
                  <c:v>0.23898</c:v>
                </c:pt>
                <c:pt idx="983">
                  <c:v>0.23719999999999999</c:v>
                </c:pt>
                <c:pt idx="984">
                  <c:v>0.23544000000000001</c:v>
                </c:pt>
                <c:pt idx="985">
                  <c:v>0.23368</c:v>
                </c:pt>
                <c:pt idx="986">
                  <c:v>0.23194999999999999</c:v>
                </c:pt>
                <c:pt idx="987">
                  <c:v>0.23022999999999999</c:v>
                </c:pt>
                <c:pt idx="988">
                  <c:v>0.22852</c:v>
                </c:pt>
                <c:pt idx="989">
                  <c:v>0.22683</c:v>
                </c:pt>
                <c:pt idx="990">
                  <c:v>0.22514999999999999</c:v>
                </c:pt>
                <c:pt idx="991">
                  <c:v>0.22348999999999999</c:v>
                </c:pt>
                <c:pt idx="992">
                  <c:v>0.22184000000000001</c:v>
                </c:pt>
                <c:pt idx="993">
                  <c:v>0.22020999999999999</c:v>
                </c:pt>
                <c:pt idx="994">
                  <c:v>0.21859999999999999</c:v>
                </c:pt>
                <c:pt idx="995">
                  <c:v>0.217</c:v>
                </c:pt>
                <c:pt idx="996">
                  <c:v>0.21542</c:v>
                </c:pt>
                <c:pt idx="997">
                  <c:v>0.21385000000000001</c:v>
                </c:pt>
                <c:pt idx="998">
                  <c:v>0.21229000000000001</c:v>
                </c:pt>
                <c:pt idx="999">
                  <c:v>0.21076</c:v>
                </c:pt>
                <c:pt idx="1000">
                  <c:v>0.20923</c:v>
                </c:pt>
                <c:pt idx="1001">
                  <c:v>0.20773</c:v>
                </c:pt>
                <c:pt idx="1002">
                  <c:v>0.20624000000000001</c:v>
                </c:pt>
                <c:pt idx="1003">
                  <c:v>0.20476</c:v>
                </c:pt>
                <c:pt idx="1004">
                  <c:v>0.20330000000000001</c:v>
                </c:pt>
                <c:pt idx="1005">
                  <c:v>0.20186000000000001</c:v>
                </c:pt>
                <c:pt idx="1006">
                  <c:v>0.20044000000000001</c:v>
                </c:pt>
                <c:pt idx="1007">
                  <c:v>0.19902</c:v>
                </c:pt>
                <c:pt idx="1008">
                  <c:v>0.19763</c:v>
                </c:pt>
                <c:pt idx="1009">
                  <c:v>0.19625000000000001</c:v>
                </c:pt>
                <c:pt idx="1010">
                  <c:v>0.19489000000000001</c:v>
                </c:pt>
                <c:pt idx="1011">
                  <c:v>0.19353999999999999</c:v>
                </c:pt>
                <c:pt idx="1012">
                  <c:v>0.21906</c:v>
                </c:pt>
                <c:pt idx="1013">
                  <c:v>0.21756</c:v>
                </c:pt>
                <c:pt idx="1014">
                  <c:v>0.21607000000000001</c:v>
                </c:pt>
                <c:pt idx="1015">
                  <c:v>0.22919</c:v>
                </c:pt>
                <c:pt idx="1016">
                  <c:v>0.27361999999999997</c:v>
                </c:pt>
                <c:pt idx="1017">
                  <c:v>0.27177000000000001</c:v>
                </c:pt>
                <c:pt idx="1018">
                  <c:v>0.26994000000000001</c:v>
                </c:pt>
                <c:pt idx="1019">
                  <c:v>0.26812000000000002</c:v>
                </c:pt>
                <c:pt idx="1020">
                  <c:v>0.26632</c:v>
                </c:pt>
                <c:pt idx="1021">
                  <c:v>0.31607000000000002</c:v>
                </c:pt>
                <c:pt idx="1022">
                  <c:v>0.31464999999999999</c:v>
                </c:pt>
                <c:pt idx="1023">
                  <c:v>0.31254999999999999</c:v>
                </c:pt>
                <c:pt idx="1024">
                  <c:v>0.31047000000000002</c:v>
                </c:pt>
                <c:pt idx="1025">
                  <c:v>0.30841000000000002</c:v>
                </c:pt>
                <c:pt idx="1026">
                  <c:v>0.30636000000000002</c:v>
                </c:pt>
                <c:pt idx="1027">
                  <c:v>0.32527</c:v>
                </c:pt>
                <c:pt idx="1028">
                  <c:v>0.32311000000000001</c:v>
                </c:pt>
                <c:pt idx="1029">
                  <c:v>0.32096999999999998</c:v>
                </c:pt>
                <c:pt idx="1030">
                  <c:v>0.31885000000000002</c:v>
                </c:pt>
                <c:pt idx="1031">
                  <c:v>0.33265</c:v>
                </c:pt>
                <c:pt idx="1032">
                  <c:v>0.35769000000000001</c:v>
                </c:pt>
                <c:pt idx="1033">
                  <c:v>0.35533999999999999</c:v>
                </c:pt>
                <c:pt idx="1034">
                  <c:v>0.35300999999999999</c:v>
                </c:pt>
                <c:pt idx="1035">
                  <c:v>0.38339000000000001</c:v>
                </c:pt>
                <c:pt idx="1036">
                  <c:v>0.42743999999999999</c:v>
                </c:pt>
                <c:pt idx="1037">
                  <c:v>0.42466999999999999</c:v>
                </c:pt>
                <c:pt idx="1038">
                  <c:v>0.42192000000000002</c:v>
                </c:pt>
                <c:pt idx="1039">
                  <c:v>0.41920000000000002</c:v>
                </c:pt>
                <c:pt idx="1040">
                  <c:v>0.41649999999999998</c:v>
                </c:pt>
                <c:pt idx="1041">
                  <c:v>0.41383999999999999</c:v>
                </c:pt>
                <c:pt idx="1042">
                  <c:v>0.41120000000000001</c:v>
                </c:pt>
                <c:pt idx="1043">
                  <c:v>0.40859000000000001</c:v>
                </c:pt>
                <c:pt idx="1044">
                  <c:v>0.40600999999999998</c:v>
                </c:pt>
                <c:pt idx="1045">
                  <c:v>0.40344999999999998</c:v>
                </c:pt>
                <c:pt idx="1046">
                  <c:v>0.40092</c:v>
                </c:pt>
                <c:pt idx="1047">
                  <c:v>0.39842</c:v>
                </c:pt>
                <c:pt idx="1048">
                  <c:v>0.39594000000000001</c:v>
                </c:pt>
                <c:pt idx="1049">
                  <c:v>0.39349000000000001</c:v>
                </c:pt>
                <c:pt idx="1050">
                  <c:v>0.39106999999999997</c:v>
                </c:pt>
                <c:pt idx="1051">
                  <c:v>0.38867000000000002</c:v>
                </c:pt>
                <c:pt idx="1052">
                  <c:v>0.38629000000000002</c:v>
                </c:pt>
                <c:pt idx="1053">
                  <c:v>0.38394</c:v>
                </c:pt>
                <c:pt idx="1054">
                  <c:v>0.38161</c:v>
                </c:pt>
                <c:pt idx="1055">
                  <c:v>0.37930999999999998</c:v>
                </c:pt>
                <c:pt idx="1056">
                  <c:v>0.37702999999999998</c:v>
                </c:pt>
                <c:pt idx="1057">
                  <c:v>0.37476999999999999</c:v>
                </c:pt>
                <c:pt idx="1058">
                  <c:v>0.37252999999999997</c:v>
                </c:pt>
                <c:pt idx="1059">
                  <c:v>0.37031999999999998</c:v>
                </c:pt>
                <c:pt idx="1060">
                  <c:v>0.36813000000000001</c:v>
                </c:pt>
                <c:pt idx="1061">
                  <c:v>0.36596000000000001</c:v>
                </c:pt>
                <c:pt idx="1062">
                  <c:v>0.36381000000000002</c:v>
                </c:pt>
                <c:pt idx="1063">
                  <c:v>0.36166999999999999</c:v>
                </c:pt>
                <c:pt idx="1064">
                  <c:v>0.35957</c:v>
                </c:pt>
                <c:pt idx="1065">
                  <c:v>0.35748000000000002</c:v>
                </c:pt>
                <c:pt idx="1066">
                  <c:v>0.35541</c:v>
                </c:pt>
                <c:pt idx="1067">
                  <c:v>0.35336000000000001</c:v>
                </c:pt>
                <c:pt idx="1068">
                  <c:v>0.35132999999999998</c:v>
                </c:pt>
                <c:pt idx="1069">
                  <c:v>0.34932999999999997</c:v>
                </c:pt>
                <c:pt idx="1070">
                  <c:v>0.34733999999999998</c:v>
                </c:pt>
                <c:pt idx="1071">
                  <c:v>0.34537000000000001</c:v>
                </c:pt>
                <c:pt idx="1072">
                  <c:v>0.47371999999999997</c:v>
                </c:pt>
                <c:pt idx="1073">
                  <c:v>0.52058000000000004</c:v>
                </c:pt>
                <c:pt idx="1074">
                  <c:v>0.51765000000000005</c:v>
                </c:pt>
                <c:pt idx="1075">
                  <c:v>0.51475000000000004</c:v>
                </c:pt>
                <c:pt idx="1076">
                  <c:v>0.51187000000000005</c:v>
                </c:pt>
                <c:pt idx="1077">
                  <c:v>0.50902000000000003</c:v>
                </c:pt>
                <c:pt idx="1078">
                  <c:v>0.50619000000000003</c:v>
                </c:pt>
                <c:pt idx="1079">
                  <c:v>0.50338000000000005</c:v>
                </c:pt>
                <c:pt idx="1080">
                  <c:v>0.50058999999999998</c:v>
                </c:pt>
                <c:pt idx="1081">
                  <c:v>0.49781999999999998</c:v>
                </c:pt>
                <c:pt idx="1082">
                  <c:v>0.49508000000000002</c:v>
                </c:pt>
                <c:pt idx="1083">
                  <c:v>0.49236000000000002</c:v>
                </c:pt>
                <c:pt idx="1084">
                  <c:v>0.48965999999999998</c:v>
                </c:pt>
                <c:pt idx="1085">
                  <c:v>0.48698000000000002</c:v>
                </c:pt>
                <c:pt idx="1086">
                  <c:v>0.48431999999999997</c:v>
                </c:pt>
                <c:pt idx="1087">
                  <c:v>0.48169000000000001</c:v>
                </c:pt>
                <c:pt idx="1088">
                  <c:v>0.47907</c:v>
                </c:pt>
                <c:pt idx="1089">
                  <c:v>0.47647</c:v>
                </c:pt>
                <c:pt idx="1090">
                  <c:v>0.47389999999999999</c:v>
                </c:pt>
                <c:pt idx="1091">
                  <c:v>0.47133999999999998</c:v>
                </c:pt>
                <c:pt idx="1092">
                  <c:v>0.46879999999999999</c:v>
                </c:pt>
                <c:pt idx="1093">
                  <c:v>0.46627999999999997</c:v>
                </c:pt>
                <c:pt idx="1094">
                  <c:v>0.46378000000000003</c:v>
                </c:pt>
                <c:pt idx="1095">
                  <c:v>0.46129999999999999</c:v>
                </c:pt>
                <c:pt idx="1096">
                  <c:v>0.45884000000000003</c:v>
                </c:pt>
                <c:pt idx="1097">
                  <c:v>0.45639000000000002</c:v>
                </c:pt>
                <c:pt idx="1098">
                  <c:v>0.47044000000000002</c:v>
                </c:pt>
                <c:pt idx="1099">
                  <c:v>0.57408000000000003</c:v>
                </c:pt>
                <c:pt idx="1100">
                  <c:v>0.57103000000000004</c:v>
                </c:pt>
                <c:pt idx="1101">
                  <c:v>0.56799999999999995</c:v>
                </c:pt>
                <c:pt idx="1102">
                  <c:v>0.56498999999999999</c:v>
                </c:pt>
                <c:pt idx="1103">
                  <c:v>0.56200000000000006</c:v>
                </c:pt>
                <c:pt idx="1104">
                  <c:v>0.55901999999999996</c:v>
                </c:pt>
                <c:pt idx="1105">
                  <c:v>0.55606999999999995</c:v>
                </c:pt>
                <c:pt idx="1106">
                  <c:v>0.55313000000000001</c:v>
                </c:pt>
                <c:pt idx="1107">
                  <c:v>0.55022000000000004</c:v>
                </c:pt>
                <c:pt idx="1108">
                  <c:v>0.54732999999999998</c:v>
                </c:pt>
                <c:pt idx="1109">
                  <c:v>0.54444999999999999</c:v>
                </c:pt>
                <c:pt idx="1110">
                  <c:v>0.54159999999999997</c:v>
                </c:pt>
                <c:pt idx="1111">
                  <c:v>0.53876999999999997</c:v>
                </c:pt>
                <c:pt idx="1112">
                  <c:v>0.53595999999999999</c:v>
                </c:pt>
                <c:pt idx="1113">
                  <c:v>0.53317000000000003</c:v>
                </c:pt>
                <c:pt idx="1114">
                  <c:v>0.53039999999999998</c:v>
                </c:pt>
                <c:pt idx="1115">
                  <c:v>0.52764999999999995</c:v>
                </c:pt>
                <c:pt idx="1116">
                  <c:v>0.52490999999999999</c:v>
                </c:pt>
                <c:pt idx="1117">
                  <c:v>0.52219000000000004</c:v>
                </c:pt>
                <c:pt idx="1118">
                  <c:v>0.51948000000000005</c:v>
                </c:pt>
                <c:pt idx="1119">
                  <c:v>0.51678999999999997</c:v>
                </c:pt>
                <c:pt idx="1120">
                  <c:v>0.5141</c:v>
                </c:pt>
                <c:pt idx="1121">
                  <c:v>0.51143000000000005</c:v>
                </c:pt>
                <c:pt idx="1122">
                  <c:v>0.50876999999999994</c:v>
                </c:pt>
                <c:pt idx="1123">
                  <c:v>0.50612000000000001</c:v>
                </c:pt>
                <c:pt idx="1124">
                  <c:v>0.50346999999999997</c:v>
                </c:pt>
                <c:pt idx="1125">
                  <c:v>0.50083999999999995</c:v>
                </c:pt>
                <c:pt idx="1126">
                  <c:v>0.49820999999999999</c:v>
                </c:pt>
                <c:pt idx="1127">
                  <c:v>0.49558999999999997</c:v>
                </c:pt>
                <c:pt idx="1128">
                  <c:v>0.49297999999999997</c:v>
                </c:pt>
                <c:pt idx="1129">
                  <c:v>0.49037999999999998</c:v>
                </c:pt>
                <c:pt idx="1130">
                  <c:v>0.48777999999999999</c:v>
                </c:pt>
                <c:pt idx="1131">
                  <c:v>0.48520000000000002</c:v>
                </c:pt>
                <c:pt idx="1132">
                  <c:v>0.48261999999999999</c:v>
                </c:pt>
                <c:pt idx="1133">
                  <c:v>0.48005999999999999</c:v>
                </c:pt>
                <c:pt idx="1134">
                  <c:v>0.47749999999999998</c:v>
                </c:pt>
                <c:pt idx="1135">
                  <c:v>0.47494999999999998</c:v>
                </c:pt>
                <c:pt idx="1136">
                  <c:v>0.47242000000000001</c:v>
                </c:pt>
                <c:pt idx="1137">
                  <c:v>0.46988999999999997</c:v>
                </c:pt>
                <c:pt idx="1138">
                  <c:v>0.46738000000000002</c:v>
                </c:pt>
                <c:pt idx="1139">
                  <c:v>0.46487000000000001</c:v>
                </c:pt>
                <c:pt idx="1140">
                  <c:v>0.46238000000000001</c:v>
                </c:pt>
                <c:pt idx="1141">
                  <c:v>0.45989000000000002</c:v>
                </c:pt>
                <c:pt idx="1142">
                  <c:v>0.45740999999999998</c:v>
                </c:pt>
                <c:pt idx="1143">
                  <c:v>0.45495000000000002</c:v>
                </c:pt>
                <c:pt idx="1144">
                  <c:v>0.45249</c:v>
                </c:pt>
                <c:pt idx="1145">
                  <c:v>0.45004</c:v>
                </c:pt>
                <c:pt idx="1146">
                  <c:v>0.44761000000000001</c:v>
                </c:pt>
                <c:pt idx="1147">
                  <c:v>0.44518000000000002</c:v>
                </c:pt>
                <c:pt idx="1148">
                  <c:v>0.44277</c:v>
                </c:pt>
                <c:pt idx="1149">
                  <c:v>0.44036999999999998</c:v>
                </c:pt>
                <c:pt idx="1150">
                  <c:v>0.43797000000000003</c:v>
                </c:pt>
                <c:pt idx="1151">
                  <c:v>0.43558999999999998</c:v>
                </c:pt>
                <c:pt idx="1152">
                  <c:v>0.43323</c:v>
                </c:pt>
                <c:pt idx="1153">
                  <c:v>0.43086999999999998</c:v>
                </c:pt>
                <c:pt idx="1154">
                  <c:v>0.42852000000000001</c:v>
                </c:pt>
                <c:pt idx="1155">
                  <c:v>0.42619000000000001</c:v>
                </c:pt>
                <c:pt idx="1156">
                  <c:v>0.42386000000000001</c:v>
                </c:pt>
                <c:pt idx="1157">
                  <c:v>0.57899999999999996</c:v>
                </c:pt>
                <c:pt idx="1158">
                  <c:v>0.57582999999999995</c:v>
                </c:pt>
                <c:pt idx="1159">
                  <c:v>0.57267999999999997</c:v>
                </c:pt>
                <c:pt idx="1160">
                  <c:v>0.56955</c:v>
                </c:pt>
                <c:pt idx="1161">
                  <c:v>0.56642000000000003</c:v>
                </c:pt>
                <c:pt idx="1162">
                  <c:v>0.56330999999999998</c:v>
                </c:pt>
                <c:pt idx="1163">
                  <c:v>0.56020999999999999</c:v>
                </c:pt>
                <c:pt idx="1164">
                  <c:v>0.55711999999999995</c:v>
                </c:pt>
                <c:pt idx="1165">
                  <c:v>0.55405000000000004</c:v>
                </c:pt>
                <c:pt idx="1166">
                  <c:v>0.55098000000000003</c:v>
                </c:pt>
                <c:pt idx="1167">
                  <c:v>0.54791999999999996</c:v>
                </c:pt>
                <c:pt idx="1168">
                  <c:v>0.54486999999999997</c:v>
                </c:pt>
                <c:pt idx="1169">
                  <c:v>0.54183000000000003</c:v>
                </c:pt>
                <c:pt idx="1170">
                  <c:v>0.53879999999999995</c:v>
                </c:pt>
                <c:pt idx="1171">
                  <c:v>0.53578000000000003</c:v>
                </c:pt>
                <c:pt idx="1172">
                  <c:v>0.53276000000000001</c:v>
                </c:pt>
                <c:pt idx="1173">
                  <c:v>0.52976000000000001</c:v>
                </c:pt>
                <c:pt idx="1174">
                  <c:v>0.52676000000000001</c:v>
                </c:pt>
                <c:pt idx="1175">
                  <c:v>0.52376999999999996</c:v>
                </c:pt>
                <c:pt idx="1176">
                  <c:v>0.52078999999999998</c:v>
                </c:pt>
                <c:pt idx="1177">
                  <c:v>0.51780999999999999</c:v>
                </c:pt>
                <c:pt idx="1178">
                  <c:v>0.51485000000000003</c:v>
                </c:pt>
                <c:pt idx="1179">
                  <c:v>0.51190000000000002</c:v>
                </c:pt>
                <c:pt idx="1180">
                  <c:v>0.50895000000000001</c:v>
                </c:pt>
                <c:pt idx="1181">
                  <c:v>0.50602000000000003</c:v>
                </c:pt>
                <c:pt idx="1182">
                  <c:v>0.50309999999999999</c:v>
                </c:pt>
                <c:pt idx="1183">
                  <c:v>0.50019000000000002</c:v>
                </c:pt>
                <c:pt idx="1184">
                  <c:v>0.61079000000000006</c:v>
                </c:pt>
                <c:pt idx="1185">
                  <c:v>0.61033999999999999</c:v>
                </c:pt>
                <c:pt idx="1186">
                  <c:v>0.60679000000000005</c:v>
                </c:pt>
                <c:pt idx="1187">
                  <c:v>0.60324999999999995</c:v>
                </c:pt>
                <c:pt idx="1188">
                  <c:v>0.59972999999999999</c:v>
                </c:pt>
                <c:pt idx="1189">
                  <c:v>0.59623000000000004</c:v>
                </c:pt>
                <c:pt idx="1190">
                  <c:v>0.59275</c:v>
                </c:pt>
                <c:pt idx="1191">
                  <c:v>0.58928000000000003</c:v>
                </c:pt>
                <c:pt idx="1192">
                  <c:v>0.58582999999999996</c:v>
                </c:pt>
                <c:pt idx="1193">
                  <c:v>0.58238999999999996</c:v>
                </c:pt>
                <c:pt idx="1194">
                  <c:v>0.57896999999999998</c:v>
                </c:pt>
                <c:pt idx="1195">
                  <c:v>0.57557000000000003</c:v>
                </c:pt>
                <c:pt idx="1196">
                  <c:v>0.57218000000000002</c:v>
                </c:pt>
                <c:pt idx="1197">
                  <c:v>0.56879999999999997</c:v>
                </c:pt>
                <c:pt idx="1198">
                  <c:v>0.56544000000000005</c:v>
                </c:pt>
                <c:pt idx="1199">
                  <c:v>0.56208999999999998</c:v>
                </c:pt>
                <c:pt idx="1200">
                  <c:v>0.55876000000000003</c:v>
                </c:pt>
                <c:pt idx="1201">
                  <c:v>0.55545</c:v>
                </c:pt>
                <c:pt idx="1202">
                  <c:v>0.55215000000000003</c:v>
                </c:pt>
                <c:pt idx="1203">
                  <c:v>0.54886999999999997</c:v>
                </c:pt>
                <c:pt idx="1204">
                  <c:v>0.54559999999999997</c:v>
                </c:pt>
                <c:pt idx="1205">
                  <c:v>0.54234000000000004</c:v>
                </c:pt>
                <c:pt idx="1206">
                  <c:v>0.53910999999999998</c:v>
                </c:pt>
                <c:pt idx="1207">
                  <c:v>0.53588000000000002</c:v>
                </c:pt>
                <c:pt idx="1208">
                  <c:v>0.53268000000000004</c:v>
                </c:pt>
                <c:pt idx="1209">
                  <c:v>0.52947999999999995</c:v>
                </c:pt>
                <c:pt idx="1210">
                  <c:v>0.52630999999999994</c:v>
                </c:pt>
                <c:pt idx="1211">
                  <c:v>0.52314000000000005</c:v>
                </c:pt>
                <c:pt idx="1212">
                  <c:v>0.51998999999999995</c:v>
                </c:pt>
                <c:pt idx="1213">
                  <c:v>0.51685000000000003</c:v>
                </c:pt>
                <c:pt idx="1214">
                  <c:v>0.51371999999999995</c:v>
                </c:pt>
                <c:pt idx="1215">
                  <c:v>0.51060000000000005</c:v>
                </c:pt>
                <c:pt idx="1216">
                  <c:v>0.50749999999999995</c:v>
                </c:pt>
                <c:pt idx="1217">
                  <c:v>0.50441000000000003</c:v>
                </c:pt>
                <c:pt idx="1218">
                  <c:v>0.50133000000000005</c:v>
                </c:pt>
                <c:pt idx="1219">
                  <c:v>0.49825999999999998</c:v>
                </c:pt>
                <c:pt idx="1220">
                  <c:v>0.49519999999999997</c:v>
                </c:pt>
                <c:pt idx="1221">
                  <c:v>0.49215999999999999</c:v>
                </c:pt>
                <c:pt idx="1222">
                  <c:v>0.48912</c:v>
                </c:pt>
                <c:pt idx="1223">
                  <c:v>0.48609999999999998</c:v>
                </c:pt>
                <c:pt idx="1224">
                  <c:v>0.48309000000000002</c:v>
                </c:pt>
                <c:pt idx="1225">
                  <c:v>0.48008000000000001</c:v>
                </c:pt>
                <c:pt idx="1226">
                  <c:v>0.47709000000000001</c:v>
                </c:pt>
                <c:pt idx="1227">
                  <c:v>0.47410999999999998</c:v>
                </c:pt>
                <c:pt idx="1228">
                  <c:v>0.47114</c:v>
                </c:pt>
                <c:pt idx="1229">
                  <c:v>0.46817999999999999</c:v>
                </c:pt>
                <c:pt idx="1230">
                  <c:v>0.46522999999999998</c:v>
                </c:pt>
                <c:pt idx="1231">
                  <c:v>0.46228999999999998</c:v>
                </c:pt>
                <c:pt idx="1232">
                  <c:v>0.45935999999999999</c:v>
                </c:pt>
                <c:pt idx="1233">
                  <c:v>0.45645000000000002</c:v>
                </c:pt>
                <c:pt idx="1234">
                  <c:v>0.45354</c:v>
                </c:pt>
                <c:pt idx="1235">
                  <c:v>0.45065</c:v>
                </c:pt>
                <c:pt idx="1236">
                  <c:v>0.44775999999999999</c:v>
                </c:pt>
                <c:pt idx="1237">
                  <c:v>0.44489000000000001</c:v>
                </c:pt>
                <c:pt idx="1238">
                  <c:v>0.44202999999999998</c:v>
                </c:pt>
                <c:pt idx="1239">
                  <c:v>0.43917</c:v>
                </c:pt>
                <c:pt idx="1240">
                  <c:v>0.43633</c:v>
                </c:pt>
                <c:pt idx="1241">
                  <c:v>0.4335</c:v>
                </c:pt>
                <c:pt idx="1242">
                  <c:v>0.43068000000000001</c:v>
                </c:pt>
                <c:pt idx="1243">
                  <c:v>0.42786999999999997</c:v>
                </c:pt>
                <c:pt idx="1244">
                  <c:v>0.42508000000000001</c:v>
                </c:pt>
                <c:pt idx="1245">
                  <c:v>0.42229</c:v>
                </c:pt>
                <c:pt idx="1246">
                  <c:v>0.41950999999999999</c:v>
                </c:pt>
                <c:pt idx="1247">
                  <c:v>0.41674</c:v>
                </c:pt>
                <c:pt idx="1248">
                  <c:v>0.41399000000000002</c:v>
                </c:pt>
                <c:pt idx="1249">
                  <c:v>0.41125</c:v>
                </c:pt>
                <c:pt idx="1250">
                  <c:v>0.40851999999999999</c:v>
                </c:pt>
                <c:pt idx="1251">
                  <c:v>0.40579999999999999</c:v>
                </c:pt>
                <c:pt idx="1252">
                  <c:v>0.40309</c:v>
                </c:pt>
                <c:pt idx="1253">
                  <c:v>0.40039000000000002</c:v>
                </c:pt>
                <c:pt idx="1254">
                  <c:v>0.39771000000000001</c:v>
                </c:pt>
                <c:pt idx="1255">
                  <c:v>0.39504</c:v>
                </c:pt>
                <c:pt idx="1256">
                  <c:v>0.39237</c:v>
                </c:pt>
                <c:pt idx="1257">
                  <c:v>0.38972000000000001</c:v>
                </c:pt>
                <c:pt idx="1258">
                  <c:v>0.38707999999999998</c:v>
                </c:pt>
                <c:pt idx="1259">
                  <c:v>0.38445000000000001</c:v>
                </c:pt>
                <c:pt idx="1260">
                  <c:v>0.38184000000000001</c:v>
                </c:pt>
                <c:pt idx="1261">
                  <c:v>0.37923000000000001</c:v>
                </c:pt>
                <c:pt idx="1262">
                  <c:v>0.37663000000000002</c:v>
                </c:pt>
                <c:pt idx="1263">
                  <c:v>0.37404999999999999</c:v>
                </c:pt>
                <c:pt idx="1264">
                  <c:v>0.37147000000000002</c:v>
                </c:pt>
                <c:pt idx="1265">
                  <c:v>0.36891000000000002</c:v>
                </c:pt>
                <c:pt idx="1266">
                  <c:v>0.36636000000000002</c:v>
                </c:pt>
                <c:pt idx="1267">
                  <c:v>0.36381000000000002</c:v>
                </c:pt>
                <c:pt idx="1268">
                  <c:v>0.36127999999999999</c:v>
                </c:pt>
                <c:pt idx="1269">
                  <c:v>0.35876000000000002</c:v>
                </c:pt>
                <c:pt idx="1270">
                  <c:v>0.35625000000000001</c:v>
                </c:pt>
                <c:pt idx="1271">
                  <c:v>0.35376000000000002</c:v>
                </c:pt>
                <c:pt idx="1272">
                  <c:v>0.35127000000000003</c:v>
                </c:pt>
                <c:pt idx="1273">
                  <c:v>0.3488</c:v>
                </c:pt>
                <c:pt idx="1274">
                  <c:v>0.34633999999999998</c:v>
                </c:pt>
                <c:pt idx="1275">
                  <c:v>0.34388999999999997</c:v>
                </c:pt>
                <c:pt idx="1276">
                  <c:v>0.34144999999999998</c:v>
                </c:pt>
                <c:pt idx="1277">
                  <c:v>0.33903</c:v>
                </c:pt>
                <c:pt idx="1278">
                  <c:v>0.33661999999999997</c:v>
                </c:pt>
                <c:pt idx="1279">
                  <c:v>0.33422000000000002</c:v>
                </c:pt>
                <c:pt idx="1280">
                  <c:v>0.33183000000000001</c:v>
                </c:pt>
                <c:pt idx="1281">
                  <c:v>0.32945000000000002</c:v>
                </c:pt>
                <c:pt idx="1282">
                  <c:v>0.32707999999999998</c:v>
                </c:pt>
                <c:pt idx="1283">
                  <c:v>0.32473000000000002</c:v>
                </c:pt>
                <c:pt idx="1284">
                  <c:v>0.36996000000000001</c:v>
                </c:pt>
                <c:pt idx="1285">
                  <c:v>0.36728</c:v>
                </c:pt>
                <c:pt idx="1286">
                  <c:v>0.36462</c:v>
                </c:pt>
                <c:pt idx="1287">
                  <c:v>0.36196</c:v>
                </c:pt>
                <c:pt idx="1288">
                  <c:v>0.35932999999999998</c:v>
                </c:pt>
                <c:pt idx="1289">
                  <c:v>0.35670000000000002</c:v>
                </c:pt>
                <c:pt idx="1290">
                  <c:v>0.35409000000000002</c:v>
                </c:pt>
                <c:pt idx="1291">
                  <c:v>0.35149000000000002</c:v>
                </c:pt>
                <c:pt idx="1292">
                  <c:v>0.34889999999999999</c:v>
                </c:pt>
                <c:pt idx="1293">
                  <c:v>0.34633000000000003</c:v>
                </c:pt>
                <c:pt idx="1294">
                  <c:v>0.34377000000000002</c:v>
                </c:pt>
                <c:pt idx="1295">
                  <c:v>0.34122000000000002</c:v>
                </c:pt>
                <c:pt idx="1296">
                  <c:v>0.33868999999999999</c:v>
                </c:pt>
                <c:pt idx="1297">
                  <c:v>0.33617000000000002</c:v>
                </c:pt>
                <c:pt idx="1298">
                  <c:v>0.33367000000000002</c:v>
                </c:pt>
                <c:pt idx="1299">
                  <c:v>0.33117999999999997</c:v>
                </c:pt>
                <c:pt idx="1300">
                  <c:v>0.32871</c:v>
                </c:pt>
                <c:pt idx="1301">
                  <c:v>0.32625999999999999</c:v>
                </c:pt>
                <c:pt idx="1302">
                  <c:v>0.32382</c:v>
                </c:pt>
                <c:pt idx="1303">
                  <c:v>0.32139000000000001</c:v>
                </c:pt>
                <c:pt idx="1304">
                  <c:v>0.31897999999999999</c:v>
                </c:pt>
                <c:pt idx="1305">
                  <c:v>0.31657999999999997</c:v>
                </c:pt>
                <c:pt idx="1306">
                  <c:v>0.31419999999999998</c:v>
                </c:pt>
                <c:pt idx="1307">
                  <c:v>0.31183</c:v>
                </c:pt>
                <c:pt idx="1308">
                  <c:v>0.30947999999999998</c:v>
                </c:pt>
                <c:pt idx="1309">
                  <c:v>0.30714999999999998</c:v>
                </c:pt>
                <c:pt idx="1310">
                  <c:v>0.30481999999999998</c:v>
                </c:pt>
                <c:pt idx="1311">
                  <c:v>0.30251</c:v>
                </c:pt>
                <c:pt idx="1312">
                  <c:v>0.30021999999999999</c:v>
                </c:pt>
                <c:pt idx="1313">
                  <c:v>0.29793999999999998</c:v>
                </c:pt>
                <c:pt idx="1314">
                  <c:v>0.29568</c:v>
                </c:pt>
                <c:pt idx="1315">
                  <c:v>0.29343000000000002</c:v>
                </c:pt>
                <c:pt idx="1316">
                  <c:v>0.29120000000000001</c:v>
                </c:pt>
                <c:pt idx="1317">
                  <c:v>0.28898000000000001</c:v>
                </c:pt>
                <c:pt idx="1318">
                  <c:v>0.28677999999999998</c:v>
                </c:pt>
                <c:pt idx="1319">
                  <c:v>0.28459000000000001</c:v>
                </c:pt>
                <c:pt idx="1320">
                  <c:v>0.28243000000000001</c:v>
                </c:pt>
                <c:pt idx="1321">
                  <c:v>0.28027999999999997</c:v>
                </c:pt>
                <c:pt idx="1322">
                  <c:v>0.27815000000000001</c:v>
                </c:pt>
                <c:pt idx="1323">
                  <c:v>0.27604000000000001</c:v>
                </c:pt>
                <c:pt idx="1324">
                  <c:v>0.27395000000000003</c:v>
                </c:pt>
                <c:pt idx="1325">
                  <c:v>0.27187</c:v>
                </c:pt>
                <c:pt idx="1326">
                  <c:v>0.26982</c:v>
                </c:pt>
                <c:pt idx="1327">
                  <c:v>0.26778000000000002</c:v>
                </c:pt>
                <c:pt idx="1328">
                  <c:v>0.26574999999999999</c:v>
                </c:pt>
                <c:pt idx="1329">
                  <c:v>0.26373999999999997</c:v>
                </c:pt>
                <c:pt idx="1330">
                  <c:v>0.26174999999999998</c:v>
                </c:pt>
                <c:pt idx="1331">
                  <c:v>0.25977</c:v>
                </c:pt>
                <c:pt idx="1332">
                  <c:v>0.25780999999999998</c:v>
                </c:pt>
                <c:pt idx="1333">
                  <c:v>0.25585999999999998</c:v>
                </c:pt>
                <c:pt idx="1334">
                  <c:v>0.25392999999999999</c:v>
                </c:pt>
                <c:pt idx="1335">
                  <c:v>0.25201000000000001</c:v>
                </c:pt>
                <c:pt idx="1336">
                  <c:v>0.25011</c:v>
                </c:pt>
                <c:pt idx="1337">
                  <c:v>0.24820999999999999</c:v>
                </c:pt>
                <c:pt idx="1338">
                  <c:v>0.24634</c:v>
                </c:pt>
                <c:pt idx="1339">
                  <c:v>0.24448</c:v>
                </c:pt>
                <c:pt idx="1340">
                  <c:v>0.24263000000000001</c:v>
                </c:pt>
                <c:pt idx="1341">
                  <c:v>0.24079</c:v>
                </c:pt>
                <c:pt idx="1342">
                  <c:v>0.23896999999999999</c:v>
                </c:pt>
                <c:pt idx="1343">
                  <c:v>0.23716000000000001</c:v>
                </c:pt>
                <c:pt idx="1344">
                  <c:v>0.23537</c:v>
                </c:pt>
                <c:pt idx="1345">
                  <c:v>0.23358999999999999</c:v>
                </c:pt>
                <c:pt idx="1346">
                  <c:v>0.23183000000000001</c:v>
                </c:pt>
                <c:pt idx="1347">
                  <c:v>0.23008000000000001</c:v>
                </c:pt>
                <c:pt idx="1348">
                  <c:v>0.22835</c:v>
                </c:pt>
                <c:pt idx="1349">
                  <c:v>0.22663</c:v>
                </c:pt>
                <c:pt idx="1350">
                  <c:v>0.22492999999999999</c:v>
                </c:pt>
                <c:pt idx="1351">
                  <c:v>0.22323999999999999</c:v>
                </c:pt>
                <c:pt idx="1352">
                  <c:v>0.22156999999999999</c:v>
                </c:pt>
                <c:pt idx="1353">
                  <c:v>0.21990999999999999</c:v>
                </c:pt>
                <c:pt idx="1354">
                  <c:v>0.21826999999999999</c:v>
                </c:pt>
                <c:pt idx="1355">
                  <c:v>0.21665000000000001</c:v>
                </c:pt>
                <c:pt idx="1356">
                  <c:v>0.21504999999999999</c:v>
                </c:pt>
                <c:pt idx="1357">
                  <c:v>0.21346000000000001</c:v>
                </c:pt>
                <c:pt idx="1358">
                  <c:v>0.21189</c:v>
                </c:pt>
                <c:pt idx="1359">
                  <c:v>0.21032999999999999</c:v>
                </c:pt>
                <c:pt idx="1360">
                  <c:v>0.20880000000000001</c:v>
                </c:pt>
                <c:pt idx="1361">
                  <c:v>0.51073000000000002</c:v>
                </c:pt>
                <c:pt idx="1362">
                  <c:v>0.50705999999999996</c:v>
                </c:pt>
                <c:pt idx="1363">
                  <c:v>0.50343000000000004</c:v>
                </c:pt>
                <c:pt idx="1364">
                  <c:v>0.49984000000000001</c:v>
                </c:pt>
                <c:pt idx="1365">
                  <c:v>0.54649000000000003</c:v>
                </c:pt>
                <c:pt idx="1366">
                  <c:v>0.69489000000000001</c:v>
                </c:pt>
                <c:pt idx="1367">
                  <c:v>0.95476000000000005</c:v>
                </c:pt>
                <c:pt idx="1368">
                  <c:v>0.94804999999999995</c:v>
                </c:pt>
                <c:pt idx="1369">
                  <c:v>0.94140000000000001</c:v>
                </c:pt>
                <c:pt idx="1370">
                  <c:v>0.93481999999999998</c:v>
                </c:pt>
                <c:pt idx="1371">
                  <c:v>0.92830000000000001</c:v>
                </c:pt>
                <c:pt idx="1372">
                  <c:v>0.92184999999999995</c:v>
                </c:pt>
                <c:pt idx="1373">
                  <c:v>0.91546000000000005</c:v>
                </c:pt>
                <c:pt idx="1374">
                  <c:v>0.90912000000000004</c:v>
                </c:pt>
                <c:pt idx="1375">
                  <c:v>0.90285000000000004</c:v>
                </c:pt>
                <c:pt idx="1376">
                  <c:v>0.89661999999999997</c:v>
                </c:pt>
                <c:pt idx="1377">
                  <c:v>0.89044999999999996</c:v>
                </c:pt>
                <c:pt idx="1378">
                  <c:v>0.88431999999999999</c:v>
                </c:pt>
                <c:pt idx="1379">
                  <c:v>0.87824999999999998</c:v>
                </c:pt>
                <c:pt idx="1380">
                  <c:v>0.87222</c:v>
                </c:pt>
                <c:pt idx="1381">
                  <c:v>0.86623000000000006</c:v>
                </c:pt>
                <c:pt idx="1382">
                  <c:v>0.86029</c:v>
                </c:pt>
                <c:pt idx="1383">
                  <c:v>0.85438999999999998</c:v>
                </c:pt>
                <c:pt idx="1384">
                  <c:v>0.84853999999999996</c:v>
                </c:pt>
                <c:pt idx="1385">
                  <c:v>0.84272999999999998</c:v>
                </c:pt>
                <c:pt idx="1386">
                  <c:v>0.83696000000000004</c:v>
                </c:pt>
                <c:pt idx="1387">
                  <c:v>0.83125000000000004</c:v>
                </c:pt>
                <c:pt idx="1388">
                  <c:v>0.82557999999999998</c:v>
                </c:pt>
                <c:pt idx="1389">
                  <c:v>0.81996000000000002</c:v>
                </c:pt>
                <c:pt idx="1390">
                  <c:v>0.81438999999999995</c:v>
                </c:pt>
                <c:pt idx="1391">
                  <c:v>0.80886999999999998</c:v>
                </c:pt>
                <c:pt idx="1392">
                  <c:v>0.80340999999999996</c:v>
                </c:pt>
                <c:pt idx="1393">
                  <c:v>0.79798999999999998</c:v>
                </c:pt>
                <c:pt idx="1394">
                  <c:v>0.79261999999999999</c:v>
                </c:pt>
                <c:pt idx="1395">
                  <c:v>0.7873</c:v>
                </c:pt>
                <c:pt idx="1396">
                  <c:v>0.78203</c:v>
                </c:pt>
                <c:pt idx="1397">
                  <c:v>0.77678999999999998</c:v>
                </c:pt>
                <c:pt idx="1398">
                  <c:v>0.77159999999999995</c:v>
                </c:pt>
                <c:pt idx="1399">
                  <c:v>0.76646000000000003</c:v>
                </c:pt>
                <c:pt idx="1400">
                  <c:v>0.76134999999999997</c:v>
                </c:pt>
                <c:pt idx="1401">
                  <c:v>0.75627999999999995</c:v>
                </c:pt>
                <c:pt idx="1402">
                  <c:v>0.75124000000000002</c:v>
                </c:pt>
                <c:pt idx="1403">
                  <c:v>0.74624999999999997</c:v>
                </c:pt>
                <c:pt idx="1404">
                  <c:v>0.74129</c:v>
                </c:pt>
                <c:pt idx="1405">
                  <c:v>0.73636999999999997</c:v>
                </c:pt>
                <c:pt idx="1406">
                  <c:v>0.73148999999999997</c:v>
                </c:pt>
                <c:pt idx="1407">
                  <c:v>0.72665000000000002</c:v>
                </c:pt>
                <c:pt idx="1408">
                  <c:v>0.72184000000000004</c:v>
                </c:pt>
                <c:pt idx="1409">
                  <c:v>0.71708000000000005</c:v>
                </c:pt>
                <c:pt idx="1410">
                  <c:v>0.71235999999999999</c:v>
                </c:pt>
                <c:pt idx="1411">
                  <c:v>0.70767999999999998</c:v>
                </c:pt>
                <c:pt idx="1412">
                  <c:v>0.70304999999999995</c:v>
                </c:pt>
                <c:pt idx="1413">
                  <c:v>0.69845999999999997</c:v>
                </c:pt>
                <c:pt idx="1414">
                  <c:v>0.69391000000000003</c:v>
                </c:pt>
                <c:pt idx="1415">
                  <c:v>0.68940999999999997</c:v>
                </c:pt>
                <c:pt idx="1416">
                  <c:v>0.68494999999999995</c:v>
                </c:pt>
                <c:pt idx="1417">
                  <c:v>0.68052999999999997</c:v>
                </c:pt>
                <c:pt idx="1418">
                  <c:v>0.67615000000000003</c:v>
                </c:pt>
                <c:pt idx="1419">
                  <c:v>0.67181000000000002</c:v>
                </c:pt>
                <c:pt idx="1420">
                  <c:v>0.66751000000000005</c:v>
                </c:pt>
                <c:pt idx="1421">
                  <c:v>0.66325000000000001</c:v>
                </c:pt>
                <c:pt idx="1422">
                  <c:v>0.65903</c:v>
                </c:pt>
                <c:pt idx="1423">
                  <c:v>0.65485000000000004</c:v>
                </c:pt>
                <c:pt idx="1424">
                  <c:v>0.65071000000000001</c:v>
                </c:pt>
                <c:pt idx="1425">
                  <c:v>0.64659999999999995</c:v>
                </c:pt>
                <c:pt idx="1426">
                  <c:v>0.64254</c:v>
                </c:pt>
                <c:pt idx="1427">
                  <c:v>0.63849999999999996</c:v>
                </c:pt>
                <c:pt idx="1428">
                  <c:v>0.63451000000000002</c:v>
                </c:pt>
                <c:pt idx="1429">
                  <c:v>0.63055000000000005</c:v>
                </c:pt>
                <c:pt idx="1430">
                  <c:v>0.62661999999999995</c:v>
                </c:pt>
                <c:pt idx="1431">
                  <c:v>0.62273000000000001</c:v>
                </c:pt>
                <c:pt idx="1432">
                  <c:v>0.61887999999999999</c:v>
                </c:pt>
                <c:pt idx="1433">
                  <c:v>0.61507000000000001</c:v>
                </c:pt>
                <c:pt idx="1434">
                  <c:v>0.61129</c:v>
                </c:pt>
                <c:pt idx="1435">
                  <c:v>0.60755000000000003</c:v>
                </c:pt>
                <c:pt idx="1436">
                  <c:v>0.60384000000000004</c:v>
                </c:pt>
                <c:pt idx="1437">
                  <c:v>0.60016999999999998</c:v>
                </c:pt>
                <c:pt idx="1438">
                  <c:v>0.59653</c:v>
                </c:pt>
                <c:pt idx="1439">
                  <c:v>0.59292999999999996</c:v>
                </c:pt>
                <c:pt idx="1440">
                  <c:v>0.58935999999999999</c:v>
                </c:pt>
                <c:pt idx="1441">
                  <c:v>0.58582999999999996</c:v>
                </c:pt>
                <c:pt idx="1442">
                  <c:v>0.58233000000000001</c:v>
                </c:pt>
                <c:pt idx="1443">
                  <c:v>0.71896000000000004</c:v>
                </c:pt>
                <c:pt idx="1444">
                  <c:v>0.71469000000000005</c:v>
                </c:pt>
                <c:pt idx="1445">
                  <c:v>0.71045999999999998</c:v>
                </c:pt>
                <c:pt idx="1446">
                  <c:v>0.70628000000000002</c:v>
                </c:pt>
                <c:pt idx="1447">
                  <c:v>0.70213999999999999</c:v>
                </c:pt>
                <c:pt idx="1448">
                  <c:v>0.69803999999999999</c:v>
                </c:pt>
                <c:pt idx="1449">
                  <c:v>0.69399</c:v>
                </c:pt>
                <c:pt idx="1450">
                  <c:v>0.68998000000000004</c:v>
                </c:pt>
                <c:pt idx="1451">
                  <c:v>0.68601999999999996</c:v>
                </c:pt>
                <c:pt idx="1452">
                  <c:v>0.68245999999999996</c:v>
                </c:pt>
                <c:pt idx="1453">
                  <c:v>0.69216999999999995</c:v>
                </c:pt>
                <c:pt idx="1454">
                  <c:v>0.70186999999999999</c:v>
                </c:pt>
                <c:pt idx="1455">
                  <c:v>0.70826999999999996</c:v>
                </c:pt>
                <c:pt idx="1456">
                  <c:v>0.70428999999999997</c:v>
                </c:pt>
                <c:pt idx="1457">
                  <c:v>0.70035000000000003</c:v>
                </c:pt>
                <c:pt idx="1458">
                  <c:v>0.69643999999999995</c:v>
                </c:pt>
                <c:pt idx="1459">
                  <c:v>0.69255999999999995</c:v>
                </c:pt>
                <c:pt idx="1460">
                  <c:v>0.68871000000000004</c:v>
                </c:pt>
                <c:pt idx="1461">
                  <c:v>0.68489</c:v>
                </c:pt>
                <c:pt idx="1462">
                  <c:v>0.68108000000000002</c:v>
                </c:pt>
                <c:pt idx="1463">
                  <c:v>0.67730000000000001</c:v>
                </c:pt>
                <c:pt idx="1464">
                  <c:v>0.70194999999999996</c:v>
                </c:pt>
                <c:pt idx="1465">
                  <c:v>0.75795999999999997</c:v>
                </c:pt>
                <c:pt idx="1466">
                  <c:v>0.75375000000000003</c:v>
                </c:pt>
                <c:pt idx="1467">
                  <c:v>0.90147999999999995</c:v>
                </c:pt>
                <c:pt idx="1468">
                  <c:v>0.94221999999999995</c:v>
                </c:pt>
                <c:pt idx="1469">
                  <c:v>0.93698000000000004</c:v>
                </c:pt>
                <c:pt idx="1470">
                  <c:v>0.93178000000000005</c:v>
                </c:pt>
                <c:pt idx="1471">
                  <c:v>0.92661000000000004</c:v>
                </c:pt>
                <c:pt idx="1472">
                  <c:v>0.92149000000000003</c:v>
                </c:pt>
                <c:pt idx="1473">
                  <c:v>0.91640999999999995</c:v>
                </c:pt>
                <c:pt idx="1474">
                  <c:v>0.91137000000000001</c:v>
                </c:pt>
                <c:pt idx="1475">
                  <c:v>0.90637000000000001</c:v>
                </c:pt>
                <c:pt idx="1476">
                  <c:v>0.90142</c:v>
                </c:pt>
                <c:pt idx="1477">
                  <c:v>0.89649999999999996</c:v>
                </c:pt>
                <c:pt idx="1478">
                  <c:v>0.89163000000000003</c:v>
                </c:pt>
                <c:pt idx="1479">
                  <c:v>0.88678000000000001</c:v>
                </c:pt>
                <c:pt idx="1480">
                  <c:v>0.88197000000000003</c:v>
                </c:pt>
                <c:pt idx="1481">
                  <c:v>0.87719000000000003</c:v>
                </c:pt>
                <c:pt idx="1482">
                  <c:v>0.87243000000000004</c:v>
                </c:pt>
                <c:pt idx="1483">
                  <c:v>0.86770999999999998</c:v>
                </c:pt>
                <c:pt idx="1484">
                  <c:v>0.86299999999999999</c:v>
                </c:pt>
                <c:pt idx="1485">
                  <c:v>0.85833000000000004</c:v>
                </c:pt>
                <c:pt idx="1486">
                  <c:v>0.85367000000000004</c:v>
                </c:pt>
                <c:pt idx="1487">
                  <c:v>0.84904999999999997</c:v>
                </c:pt>
                <c:pt idx="1488">
                  <c:v>0.84445000000000003</c:v>
                </c:pt>
                <c:pt idx="1489">
                  <c:v>0.83987000000000001</c:v>
                </c:pt>
                <c:pt idx="1490">
                  <c:v>0.83533000000000002</c:v>
                </c:pt>
                <c:pt idx="1491">
                  <c:v>0.83081000000000005</c:v>
                </c:pt>
                <c:pt idx="1492">
                  <c:v>0.82633000000000001</c:v>
                </c:pt>
                <c:pt idx="1493">
                  <c:v>0.82186999999999999</c:v>
                </c:pt>
                <c:pt idx="1494">
                  <c:v>0.81744000000000006</c:v>
                </c:pt>
                <c:pt idx="1495">
                  <c:v>0.81303999999999998</c:v>
                </c:pt>
                <c:pt idx="1496">
                  <c:v>0.80866000000000005</c:v>
                </c:pt>
                <c:pt idx="1497">
                  <c:v>0.80432000000000003</c:v>
                </c:pt>
                <c:pt idx="1498">
                  <c:v>0.79998999999999998</c:v>
                </c:pt>
                <c:pt idx="1499">
                  <c:v>0.79569999999999996</c:v>
                </c:pt>
                <c:pt idx="1500">
                  <c:v>0.79142000000000001</c:v>
                </c:pt>
                <c:pt idx="1501">
                  <c:v>0.78717000000000004</c:v>
                </c:pt>
                <c:pt idx="1502">
                  <c:v>0.78293999999999997</c:v>
                </c:pt>
                <c:pt idx="1503">
                  <c:v>0.77873000000000003</c:v>
                </c:pt>
                <c:pt idx="1504">
                  <c:v>0.77453000000000005</c:v>
                </c:pt>
                <c:pt idx="1505">
                  <c:v>0.77036000000000004</c:v>
                </c:pt>
                <c:pt idx="1506">
                  <c:v>0.76620999999999995</c:v>
                </c:pt>
                <c:pt idx="1507">
                  <c:v>0.76207999999999998</c:v>
                </c:pt>
                <c:pt idx="1508">
                  <c:v>0.75797999999999999</c:v>
                </c:pt>
                <c:pt idx="1509">
                  <c:v>0.77109000000000005</c:v>
                </c:pt>
                <c:pt idx="1510">
                  <c:v>0.76693999999999996</c:v>
                </c:pt>
                <c:pt idx="1511">
                  <c:v>0.76282000000000005</c:v>
                </c:pt>
                <c:pt idx="1512">
                  <c:v>0.75873000000000002</c:v>
                </c:pt>
                <c:pt idx="1513">
                  <c:v>0.75466</c:v>
                </c:pt>
                <c:pt idx="1514">
                  <c:v>0.75061</c:v>
                </c:pt>
                <c:pt idx="1515">
                  <c:v>0.74658999999999998</c:v>
                </c:pt>
                <c:pt idx="1516">
                  <c:v>0.74258000000000002</c:v>
                </c:pt>
                <c:pt idx="1517">
                  <c:v>0.73858999999999997</c:v>
                </c:pt>
                <c:pt idx="1518">
                  <c:v>0.73462000000000005</c:v>
                </c:pt>
                <c:pt idx="1519">
                  <c:v>0.73065999999999998</c:v>
                </c:pt>
                <c:pt idx="1520">
                  <c:v>0.72670999999999997</c:v>
                </c:pt>
                <c:pt idx="1521">
                  <c:v>0.72333999999999998</c:v>
                </c:pt>
                <c:pt idx="1522">
                  <c:v>0.72470999999999997</c:v>
                </c:pt>
                <c:pt idx="1523">
                  <c:v>0.72075</c:v>
                </c:pt>
                <c:pt idx="1524">
                  <c:v>0.74358000000000002</c:v>
                </c:pt>
                <c:pt idx="1525">
                  <c:v>0.73950000000000005</c:v>
                </c:pt>
                <c:pt idx="1526">
                  <c:v>0.74145000000000005</c:v>
                </c:pt>
                <c:pt idx="1527">
                  <c:v>0.75438000000000005</c:v>
                </c:pt>
                <c:pt idx="1528">
                  <c:v>0.75019999999999998</c:v>
                </c:pt>
                <c:pt idx="1529">
                  <c:v>0.74604000000000004</c:v>
                </c:pt>
                <c:pt idx="1530">
                  <c:v>0.74187999999999998</c:v>
                </c:pt>
                <c:pt idx="1531">
                  <c:v>0.73775000000000002</c:v>
                </c:pt>
                <c:pt idx="1532">
                  <c:v>0.73363</c:v>
                </c:pt>
                <c:pt idx="1533">
                  <c:v>0.72953000000000001</c:v>
                </c:pt>
                <c:pt idx="1534">
                  <c:v>0.72545000000000004</c:v>
                </c:pt>
                <c:pt idx="1535">
                  <c:v>0.72138999999999998</c:v>
                </c:pt>
                <c:pt idx="1536">
                  <c:v>0.71735000000000004</c:v>
                </c:pt>
                <c:pt idx="1537">
                  <c:v>0.71333999999999997</c:v>
                </c:pt>
                <c:pt idx="1538">
                  <c:v>0.70935000000000004</c:v>
                </c:pt>
                <c:pt idx="1539">
                  <c:v>0.70538000000000001</c:v>
                </c:pt>
                <c:pt idx="1540">
                  <c:v>0.70143</c:v>
                </c:pt>
                <c:pt idx="1541">
                  <c:v>0.69749000000000005</c:v>
                </c:pt>
                <c:pt idx="1542">
                  <c:v>0.69357999999999997</c:v>
                </c:pt>
                <c:pt idx="1543">
                  <c:v>0.68967999999999996</c:v>
                </c:pt>
                <c:pt idx="1544">
                  <c:v>0.68579999999999997</c:v>
                </c:pt>
                <c:pt idx="1545">
                  <c:v>0.68193000000000004</c:v>
                </c:pt>
                <c:pt idx="1546">
                  <c:v>0.67806999999999995</c:v>
                </c:pt>
                <c:pt idx="1547">
                  <c:v>0.67422000000000004</c:v>
                </c:pt>
                <c:pt idx="1548">
                  <c:v>0.67037999999999998</c:v>
                </c:pt>
                <c:pt idx="1549">
                  <c:v>0.66654999999999998</c:v>
                </c:pt>
                <c:pt idx="1550">
                  <c:v>0.66273000000000004</c:v>
                </c:pt>
                <c:pt idx="1551">
                  <c:v>0.65891999999999995</c:v>
                </c:pt>
                <c:pt idx="1552">
                  <c:v>0.65512000000000004</c:v>
                </c:pt>
                <c:pt idx="1553">
                  <c:v>0.65132999999999996</c:v>
                </c:pt>
                <c:pt idx="1554">
                  <c:v>0.64754999999999996</c:v>
                </c:pt>
                <c:pt idx="1555">
                  <c:v>0.64378000000000002</c:v>
                </c:pt>
                <c:pt idx="1556">
                  <c:v>0.64002000000000003</c:v>
                </c:pt>
                <c:pt idx="1557">
                  <c:v>0.63627</c:v>
                </c:pt>
                <c:pt idx="1558">
                  <c:v>0.63253000000000004</c:v>
                </c:pt>
                <c:pt idx="1559">
                  <c:v>0.62880999999999998</c:v>
                </c:pt>
                <c:pt idx="1560">
                  <c:v>0.62509999999999999</c:v>
                </c:pt>
                <c:pt idx="1561">
                  <c:v>0.62139999999999995</c:v>
                </c:pt>
                <c:pt idx="1562">
                  <c:v>0.61772000000000005</c:v>
                </c:pt>
                <c:pt idx="1563">
                  <c:v>0.61404999999999998</c:v>
                </c:pt>
                <c:pt idx="1564">
                  <c:v>0.61040000000000005</c:v>
                </c:pt>
                <c:pt idx="1565">
                  <c:v>0.60677000000000003</c:v>
                </c:pt>
                <c:pt idx="1566">
                  <c:v>0.60314999999999996</c:v>
                </c:pt>
                <c:pt idx="1567">
                  <c:v>0.59955999999999998</c:v>
                </c:pt>
                <c:pt idx="1568">
                  <c:v>0.59597999999999995</c:v>
                </c:pt>
                <c:pt idx="1569">
                  <c:v>0.59243000000000001</c:v>
                </c:pt>
                <c:pt idx="1570">
                  <c:v>0.58889000000000002</c:v>
                </c:pt>
                <c:pt idx="1571">
                  <c:v>0.58538000000000001</c:v>
                </c:pt>
                <c:pt idx="1572">
                  <c:v>0.58187999999999995</c:v>
                </c:pt>
                <c:pt idx="1573">
                  <c:v>0.57840000000000003</c:v>
                </c:pt>
                <c:pt idx="1574">
                  <c:v>0.57494000000000001</c:v>
                </c:pt>
                <c:pt idx="1575">
                  <c:v>0.57150000000000001</c:v>
                </c:pt>
                <c:pt idx="1576">
                  <c:v>0.56806999999999996</c:v>
                </c:pt>
                <c:pt idx="1577">
                  <c:v>0.56464999999999999</c:v>
                </c:pt>
                <c:pt idx="1578">
                  <c:v>0.56125000000000003</c:v>
                </c:pt>
                <c:pt idx="1579">
                  <c:v>0.55786999999999998</c:v>
                </c:pt>
                <c:pt idx="1580">
                  <c:v>0.55449000000000004</c:v>
                </c:pt>
                <c:pt idx="1581">
                  <c:v>0.55112000000000005</c:v>
                </c:pt>
                <c:pt idx="1582">
                  <c:v>0.54776000000000002</c:v>
                </c:pt>
                <c:pt idx="1583">
                  <c:v>0.56869000000000003</c:v>
                </c:pt>
                <c:pt idx="1584">
                  <c:v>0.56520000000000004</c:v>
                </c:pt>
                <c:pt idx="1585">
                  <c:v>0.56172</c:v>
                </c:pt>
                <c:pt idx="1586">
                  <c:v>0.55825999999999998</c:v>
                </c:pt>
                <c:pt idx="1587">
                  <c:v>0.55481000000000003</c:v>
                </c:pt>
                <c:pt idx="1588">
                  <c:v>0.55135999999999996</c:v>
                </c:pt>
                <c:pt idx="1589">
                  <c:v>0.54793999999999998</c:v>
                </c:pt>
                <c:pt idx="1590">
                  <c:v>0.54452</c:v>
                </c:pt>
                <c:pt idx="1591">
                  <c:v>0.54113</c:v>
                </c:pt>
                <c:pt idx="1592">
                  <c:v>0.53774</c:v>
                </c:pt>
                <c:pt idx="1593">
                  <c:v>0.53437999999999997</c:v>
                </c:pt>
                <c:pt idx="1594">
                  <c:v>0.53103</c:v>
                </c:pt>
                <c:pt idx="1595">
                  <c:v>0.52768999999999999</c:v>
                </c:pt>
                <c:pt idx="1596">
                  <c:v>0.52437</c:v>
                </c:pt>
                <c:pt idx="1597">
                  <c:v>0.52107000000000003</c:v>
                </c:pt>
                <c:pt idx="1598">
                  <c:v>0.51778999999999997</c:v>
                </c:pt>
                <c:pt idx="1599">
                  <c:v>0.51451999999999998</c:v>
                </c:pt>
                <c:pt idx="1600">
                  <c:v>0.51127</c:v>
                </c:pt>
                <c:pt idx="1601">
                  <c:v>0.50804000000000005</c:v>
                </c:pt>
                <c:pt idx="1602">
                  <c:v>0.50483</c:v>
                </c:pt>
                <c:pt idx="1603">
                  <c:v>0.50163000000000002</c:v>
                </c:pt>
                <c:pt idx="1604">
                  <c:v>0.49843999999999999</c:v>
                </c:pt>
                <c:pt idx="1605">
                  <c:v>0.49526999999999999</c:v>
                </c:pt>
                <c:pt idx="1606">
                  <c:v>0.49210999999999999</c:v>
                </c:pt>
                <c:pt idx="1607">
                  <c:v>0.48896000000000001</c:v>
                </c:pt>
                <c:pt idx="1608">
                  <c:v>0.48582999999999998</c:v>
                </c:pt>
                <c:pt idx="1609">
                  <c:v>0.48270999999999997</c:v>
                </c:pt>
                <c:pt idx="1610">
                  <c:v>0.47959000000000002</c:v>
                </c:pt>
                <c:pt idx="1611">
                  <c:v>0.47649000000000002</c:v>
                </c:pt>
                <c:pt idx="1612">
                  <c:v>0.47339999999999999</c:v>
                </c:pt>
                <c:pt idx="1613">
                  <c:v>0.47032000000000002</c:v>
                </c:pt>
                <c:pt idx="1614">
                  <c:v>0.46725</c:v>
                </c:pt>
                <c:pt idx="1615">
                  <c:v>0.46418999999999999</c:v>
                </c:pt>
                <c:pt idx="1616">
                  <c:v>0.46113999999999999</c:v>
                </c:pt>
                <c:pt idx="1617">
                  <c:v>0.45810000000000001</c:v>
                </c:pt>
                <c:pt idx="1618">
                  <c:v>0.45506000000000002</c:v>
                </c:pt>
                <c:pt idx="1619">
                  <c:v>0.45204</c:v>
                </c:pt>
                <c:pt idx="1620">
                  <c:v>0.44901999999999997</c:v>
                </c:pt>
                <c:pt idx="1621">
                  <c:v>0.44602000000000003</c:v>
                </c:pt>
                <c:pt idx="1622">
                  <c:v>0.44302000000000002</c:v>
                </c:pt>
                <c:pt idx="1623">
                  <c:v>0.44003999999999999</c:v>
                </c:pt>
                <c:pt idx="1624">
                  <c:v>0.43707000000000001</c:v>
                </c:pt>
                <c:pt idx="1625">
                  <c:v>0.43411</c:v>
                </c:pt>
                <c:pt idx="1626">
                  <c:v>0.43117</c:v>
                </c:pt>
                <c:pt idx="1627">
                  <c:v>0.42824000000000001</c:v>
                </c:pt>
                <c:pt idx="1628">
                  <c:v>0.42532999999999999</c:v>
                </c:pt>
                <c:pt idx="1629">
                  <c:v>0.42243999999999998</c:v>
                </c:pt>
                <c:pt idx="1630">
                  <c:v>0.41955999999999999</c:v>
                </c:pt>
                <c:pt idx="1631">
                  <c:v>0.41670000000000001</c:v>
                </c:pt>
                <c:pt idx="1632">
                  <c:v>0.41386000000000001</c:v>
                </c:pt>
                <c:pt idx="1633">
                  <c:v>0.41103000000000001</c:v>
                </c:pt>
                <c:pt idx="1634">
                  <c:v>0.40822999999999998</c:v>
                </c:pt>
                <c:pt idx="1635">
                  <c:v>0.40544000000000002</c:v>
                </c:pt>
                <c:pt idx="1636">
                  <c:v>0.40266999999999997</c:v>
                </c:pt>
                <c:pt idx="1637">
                  <c:v>0.39992</c:v>
                </c:pt>
                <c:pt idx="1638">
                  <c:v>0.39717999999999998</c:v>
                </c:pt>
                <c:pt idx="1639">
                  <c:v>0.39446999999999999</c:v>
                </c:pt>
                <c:pt idx="1640">
                  <c:v>0.39177000000000001</c:v>
                </c:pt>
                <c:pt idx="1641">
                  <c:v>0.38907999999999998</c:v>
                </c:pt>
                <c:pt idx="1642">
                  <c:v>0.38640999999999998</c:v>
                </c:pt>
                <c:pt idx="1643">
                  <c:v>0.38374999999999998</c:v>
                </c:pt>
                <c:pt idx="1644">
                  <c:v>0.38111</c:v>
                </c:pt>
                <c:pt idx="1645">
                  <c:v>0.37846999999999997</c:v>
                </c:pt>
                <c:pt idx="1646">
                  <c:v>0.37585000000000002</c:v>
                </c:pt>
                <c:pt idx="1647">
                  <c:v>0.37324000000000002</c:v>
                </c:pt>
                <c:pt idx="1648">
                  <c:v>0.37064000000000002</c:v>
                </c:pt>
                <c:pt idx="1649">
                  <c:v>0.36804999999999999</c:v>
                </c:pt>
                <c:pt idx="1650">
                  <c:v>0.36547000000000002</c:v>
                </c:pt>
                <c:pt idx="1651">
                  <c:v>0.3629</c:v>
                </c:pt>
                <c:pt idx="1652">
                  <c:v>0.36033999999999999</c:v>
                </c:pt>
                <c:pt idx="1653">
                  <c:v>0.35779</c:v>
                </c:pt>
                <c:pt idx="1654">
                  <c:v>0.35525000000000001</c:v>
                </c:pt>
                <c:pt idx="1655">
                  <c:v>0.35271999999999998</c:v>
                </c:pt>
                <c:pt idx="1656">
                  <c:v>0.35020000000000001</c:v>
                </c:pt>
                <c:pt idx="1657">
                  <c:v>0.34769</c:v>
                </c:pt>
                <c:pt idx="1658">
                  <c:v>0.34517999999999999</c:v>
                </c:pt>
                <c:pt idx="1659">
                  <c:v>0.34268999999999999</c:v>
                </c:pt>
                <c:pt idx="1660">
                  <c:v>0.34021000000000001</c:v>
                </c:pt>
                <c:pt idx="1661">
                  <c:v>0.33773999999999998</c:v>
                </c:pt>
                <c:pt idx="1662">
                  <c:v>0.33527000000000001</c:v>
                </c:pt>
                <c:pt idx="1663">
                  <c:v>0.33282</c:v>
                </c:pt>
                <c:pt idx="1664">
                  <c:v>0.33038000000000001</c:v>
                </c:pt>
                <c:pt idx="1665">
                  <c:v>0.32795999999999997</c:v>
                </c:pt>
                <c:pt idx="1666">
                  <c:v>0.32554</c:v>
                </c:pt>
                <c:pt idx="1667">
                  <c:v>0.32313999999999998</c:v>
                </c:pt>
                <c:pt idx="1668">
                  <c:v>0.32074999999999998</c:v>
                </c:pt>
                <c:pt idx="1669">
                  <c:v>0.31836999999999999</c:v>
                </c:pt>
                <c:pt idx="1670">
                  <c:v>0.31601000000000001</c:v>
                </c:pt>
                <c:pt idx="1671">
                  <c:v>0.31365999999999999</c:v>
                </c:pt>
                <c:pt idx="1672">
                  <c:v>0.31133</c:v>
                </c:pt>
                <c:pt idx="1673">
                  <c:v>0.30901000000000001</c:v>
                </c:pt>
                <c:pt idx="1674">
                  <c:v>0.30669999999999997</c:v>
                </c:pt>
                <c:pt idx="1675">
                  <c:v>0.30441000000000001</c:v>
                </c:pt>
                <c:pt idx="1676">
                  <c:v>0.30213000000000001</c:v>
                </c:pt>
                <c:pt idx="1677">
                  <c:v>0.29987000000000003</c:v>
                </c:pt>
                <c:pt idx="1678">
                  <c:v>0.29762</c:v>
                </c:pt>
                <c:pt idx="1679">
                  <c:v>0.29538999999999999</c:v>
                </c:pt>
                <c:pt idx="1680">
                  <c:v>0.29316999999999999</c:v>
                </c:pt>
                <c:pt idx="1681">
                  <c:v>0.29096</c:v>
                </c:pt>
                <c:pt idx="1682">
                  <c:v>0.28877999999999998</c:v>
                </c:pt>
                <c:pt idx="1683">
                  <c:v>0.28660000000000002</c:v>
                </c:pt>
                <c:pt idx="1684">
                  <c:v>0.28444999999999998</c:v>
                </c:pt>
                <c:pt idx="1685">
                  <c:v>0.2823</c:v>
                </c:pt>
                <c:pt idx="1686">
                  <c:v>0.28017999999999998</c:v>
                </c:pt>
                <c:pt idx="1687">
                  <c:v>0.27806999999999998</c:v>
                </c:pt>
                <c:pt idx="1688">
                  <c:v>0.27596999999999999</c:v>
                </c:pt>
                <c:pt idx="1689">
                  <c:v>0.27389999999999998</c:v>
                </c:pt>
                <c:pt idx="1690">
                  <c:v>0.27184000000000003</c:v>
                </c:pt>
                <c:pt idx="1691">
                  <c:v>0.26979999999999998</c:v>
                </c:pt>
                <c:pt idx="1692">
                  <c:v>0.26778000000000002</c:v>
                </c:pt>
                <c:pt idx="1693">
                  <c:v>0.26577000000000001</c:v>
                </c:pt>
                <c:pt idx="1694">
                  <c:v>0.26378000000000001</c:v>
                </c:pt>
                <c:pt idx="1695">
                  <c:v>0.26180999999999999</c:v>
                </c:pt>
                <c:pt idx="1696">
                  <c:v>0.25985999999999998</c:v>
                </c:pt>
                <c:pt idx="1697">
                  <c:v>0.25791999999999998</c:v>
                </c:pt>
                <c:pt idx="1698">
                  <c:v>0.25600000000000001</c:v>
                </c:pt>
                <c:pt idx="1699">
                  <c:v>0.25408999999999998</c:v>
                </c:pt>
                <c:pt idx="1700">
                  <c:v>0.25219000000000003</c:v>
                </c:pt>
                <c:pt idx="1701">
                  <c:v>0.25030999999999998</c:v>
                </c:pt>
                <c:pt idx="1702">
                  <c:v>0.24843000000000001</c:v>
                </c:pt>
                <c:pt idx="1703">
                  <c:v>0.24657000000000001</c:v>
                </c:pt>
                <c:pt idx="1704">
                  <c:v>0.24471999999999999</c:v>
                </c:pt>
                <c:pt idx="1705">
                  <c:v>0.24288000000000001</c:v>
                </c:pt>
                <c:pt idx="1706">
                  <c:v>0.24104999999999999</c:v>
                </c:pt>
                <c:pt idx="1707">
                  <c:v>0.23924000000000001</c:v>
                </c:pt>
                <c:pt idx="1708">
                  <c:v>0.23744000000000001</c:v>
                </c:pt>
                <c:pt idx="1709">
                  <c:v>0.23565</c:v>
                </c:pt>
                <c:pt idx="1710">
                  <c:v>0.23386999999999999</c:v>
                </c:pt>
                <c:pt idx="1711">
                  <c:v>0.23211000000000001</c:v>
                </c:pt>
                <c:pt idx="1712">
                  <c:v>0.23036000000000001</c:v>
                </c:pt>
                <c:pt idx="1713">
                  <c:v>0.22863</c:v>
                </c:pt>
                <c:pt idx="1714">
                  <c:v>0.22691</c:v>
                </c:pt>
                <c:pt idx="1715">
                  <c:v>0.22520999999999999</c:v>
                </c:pt>
                <c:pt idx="1716">
                  <c:v>0.22352</c:v>
                </c:pt>
                <c:pt idx="1717">
                  <c:v>0.22184999999999999</c:v>
                </c:pt>
                <c:pt idx="1718">
                  <c:v>0.22019</c:v>
                </c:pt>
                <c:pt idx="1719">
                  <c:v>0.21854000000000001</c:v>
                </c:pt>
                <c:pt idx="1720">
                  <c:v>0.23211999999999999</c:v>
                </c:pt>
                <c:pt idx="1721">
                  <c:v>0.23039999999999999</c:v>
                </c:pt>
                <c:pt idx="1722">
                  <c:v>0.22869</c:v>
                </c:pt>
                <c:pt idx="1723">
                  <c:v>0.22700000000000001</c:v>
                </c:pt>
                <c:pt idx="1724">
                  <c:v>0.22531999999999999</c:v>
                </c:pt>
                <c:pt idx="1725">
                  <c:v>0.22367000000000001</c:v>
                </c:pt>
                <c:pt idx="1726">
                  <c:v>0.22203000000000001</c:v>
                </c:pt>
                <c:pt idx="1727">
                  <c:v>0.22040000000000001</c:v>
                </c:pt>
                <c:pt idx="1728">
                  <c:v>0.21879000000000001</c:v>
                </c:pt>
                <c:pt idx="1729">
                  <c:v>0.2172</c:v>
                </c:pt>
                <c:pt idx="1730">
                  <c:v>0.21562000000000001</c:v>
                </c:pt>
                <c:pt idx="1731">
                  <c:v>0.21406</c:v>
                </c:pt>
                <c:pt idx="1732">
                  <c:v>0.21251</c:v>
                </c:pt>
                <c:pt idx="1733">
                  <c:v>0.21098</c:v>
                </c:pt>
                <c:pt idx="1734">
                  <c:v>0.20946000000000001</c:v>
                </c:pt>
                <c:pt idx="1735">
                  <c:v>0.20796000000000001</c:v>
                </c:pt>
                <c:pt idx="1736">
                  <c:v>0.20646999999999999</c:v>
                </c:pt>
                <c:pt idx="1737">
                  <c:v>0.20499999999999999</c:v>
                </c:pt>
                <c:pt idx="1738">
                  <c:v>0.20354</c:v>
                </c:pt>
                <c:pt idx="1739">
                  <c:v>0.2021</c:v>
                </c:pt>
                <c:pt idx="1740">
                  <c:v>0.20066999999999999</c:v>
                </c:pt>
                <c:pt idx="1741">
                  <c:v>0.19925000000000001</c:v>
                </c:pt>
                <c:pt idx="1742">
                  <c:v>0.19783999999999999</c:v>
                </c:pt>
                <c:pt idx="1743">
                  <c:v>0.19644</c:v>
                </c:pt>
                <c:pt idx="1744">
                  <c:v>0.19506000000000001</c:v>
                </c:pt>
                <c:pt idx="1745">
                  <c:v>0.22366</c:v>
                </c:pt>
                <c:pt idx="1746">
                  <c:v>0.22622999999999999</c:v>
                </c:pt>
                <c:pt idx="1747">
                  <c:v>0.22466</c:v>
                </c:pt>
                <c:pt idx="1748">
                  <c:v>0.22309000000000001</c:v>
                </c:pt>
                <c:pt idx="1749">
                  <c:v>0.22155</c:v>
                </c:pt>
                <c:pt idx="1750">
                  <c:v>0.22001999999999999</c:v>
                </c:pt>
                <c:pt idx="1751">
                  <c:v>0.2185</c:v>
                </c:pt>
                <c:pt idx="1752">
                  <c:v>0.21698999999999999</c:v>
                </c:pt>
                <c:pt idx="1753">
                  <c:v>0.2155</c:v>
                </c:pt>
                <c:pt idx="1754">
                  <c:v>0.21403</c:v>
                </c:pt>
                <c:pt idx="1755">
                  <c:v>0.21257000000000001</c:v>
                </c:pt>
                <c:pt idx="1756">
                  <c:v>0.21113000000000001</c:v>
                </c:pt>
                <c:pt idx="1757">
                  <c:v>0.2097</c:v>
                </c:pt>
                <c:pt idx="1758">
                  <c:v>0.20827999999999999</c:v>
                </c:pt>
                <c:pt idx="1759">
                  <c:v>0.20688000000000001</c:v>
                </c:pt>
                <c:pt idx="1760">
                  <c:v>0.20549000000000001</c:v>
                </c:pt>
                <c:pt idx="1761">
                  <c:v>0.20412</c:v>
                </c:pt>
                <c:pt idx="1762">
                  <c:v>0.20276</c:v>
                </c:pt>
                <c:pt idx="1763">
                  <c:v>0.20141999999999999</c:v>
                </c:pt>
                <c:pt idx="1764">
                  <c:v>0.20008999999999999</c:v>
                </c:pt>
                <c:pt idx="1765">
                  <c:v>0.19877</c:v>
                </c:pt>
                <c:pt idx="1766">
                  <c:v>0.19746</c:v>
                </c:pt>
                <c:pt idx="1767">
                  <c:v>0.19617000000000001</c:v>
                </c:pt>
                <c:pt idx="1768">
                  <c:v>0.19489000000000001</c:v>
                </c:pt>
                <c:pt idx="1769">
                  <c:v>0.19361999999999999</c:v>
                </c:pt>
                <c:pt idx="1770">
                  <c:v>0.19237000000000001</c:v>
                </c:pt>
                <c:pt idx="1771">
                  <c:v>0.19112999999999999</c:v>
                </c:pt>
                <c:pt idx="1772">
                  <c:v>0.18989</c:v>
                </c:pt>
                <c:pt idx="1773">
                  <c:v>0.18867999999999999</c:v>
                </c:pt>
                <c:pt idx="1774">
                  <c:v>0.18747</c:v>
                </c:pt>
                <c:pt idx="1775">
                  <c:v>0.18626999999999999</c:v>
                </c:pt>
                <c:pt idx="1776">
                  <c:v>0.18509</c:v>
                </c:pt>
                <c:pt idx="1777">
                  <c:v>0.18390999999999999</c:v>
                </c:pt>
                <c:pt idx="1778">
                  <c:v>0.18275</c:v>
                </c:pt>
                <c:pt idx="1779">
                  <c:v>0.18160000000000001</c:v>
                </c:pt>
                <c:pt idx="1780">
                  <c:v>0.18046000000000001</c:v>
                </c:pt>
                <c:pt idx="1781">
                  <c:v>0.17932999999999999</c:v>
                </c:pt>
                <c:pt idx="1782">
                  <c:v>0.17821000000000001</c:v>
                </c:pt>
                <c:pt idx="1783">
                  <c:v>0.17710000000000001</c:v>
                </c:pt>
                <c:pt idx="1784">
                  <c:v>0.17599000000000001</c:v>
                </c:pt>
                <c:pt idx="1785">
                  <c:v>0.1749</c:v>
                </c:pt>
                <c:pt idx="1786">
                  <c:v>0.17382</c:v>
                </c:pt>
                <c:pt idx="1787">
                  <c:v>0.17274999999999999</c:v>
                </c:pt>
                <c:pt idx="1788">
                  <c:v>0.17169999999999999</c:v>
                </c:pt>
                <c:pt idx="1789">
                  <c:v>0.17065</c:v>
                </c:pt>
                <c:pt idx="1790">
                  <c:v>0.16961000000000001</c:v>
                </c:pt>
                <c:pt idx="1791">
                  <c:v>0.16858000000000001</c:v>
                </c:pt>
                <c:pt idx="1792">
                  <c:v>0.16755999999999999</c:v>
                </c:pt>
                <c:pt idx="1793">
                  <c:v>0.16656000000000001</c:v>
                </c:pt>
                <c:pt idx="1794">
                  <c:v>0.16556000000000001</c:v>
                </c:pt>
                <c:pt idx="1795">
                  <c:v>0.16456999999999999</c:v>
                </c:pt>
                <c:pt idx="1796">
                  <c:v>0.1636</c:v>
                </c:pt>
                <c:pt idx="1797">
                  <c:v>0.16263</c:v>
                </c:pt>
                <c:pt idx="1798">
                  <c:v>0.16167999999999999</c:v>
                </c:pt>
                <c:pt idx="1799">
                  <c:v>0.16073999999999999</c:v>
                </c:pt>
                <c:pt idx="1800">
                  <c:v>0.1598</c:v>
                </c:pt>
                <c:pt idx="1801">
                  <c:v>0.15887999999999999</c:v>
                </c:pt>
                <c:pt idx="1802">
                  <c:v>0.15795999999999999</c:v>
                </c:pt>
                <c:pt idx="1803">
                  <c:v>0.15706000000000001</c:v>
                </c:pt>
                <c:pt idx="1804">
                  <c:v>0.15615999999999999</c:v>
                </c:pt>
                <c:pt idx="1805">
                  <c:v>0.15526999999999999</c:v>
                </c:pt>
                <c:pt idx="1806">
                  <c:v>0.15439</c:v>
                </c:pt>
                <c:pt idx="1807">
                  <c:v>0.15351999999999999</c:v>
                </c:pt>
                <c:pt idx="1808">
                  <c:v>0.15265000000000001</c:v>
                </c:pt>
                <c:pt idx="1809">
                  <c:v>0.15179000000000001</c:v>
                </c:pt>
                <c:pt idx="1810">
                  <c:v>0.15093000000000001</c:v>
                </c:pt>
                <c:pt idx="1811">
                  <c:v>0.15009</c:v>
                </c:pt>
                <c:pt idx="1812">
                  <c:v>0.14924000000000001</c:v>
                </c:pt>
                <c:pt idx="1813">
                  <c:v>0.14840999999999999</c:v>
                </c:pt>
                <c:pt idx="1814">
                  <c:v>0.14757999999999999</c:v>
                </c:pt>
                <c:pt idx="1815">
                  <c:v>0.14676</c:v>
                </c:pt>
                <c:pt idx="1816">
                  <c:v>0.14595</c:v>
                </c:pt>
                <c:pt idx="1817">
                  <c:v>0.14513999999999999</c:v>
                </c:pt>
                <c:pt idx="1818">
                  <c:v>0.14434</c:v>
                </c:pt>
                <c:pt idx="1819">
                  <c:v>0.14355000000000001</c:v>
                </c:pt>
                <c:pt idx="1820">
                  <c:v>0.14276</c:v>
                </c:pt>
                <c:pt idx="1821">
                  <c:v>0.14198</c:v>
                </c:pt>
                <c:pt idx="1822">
                  <c:v>0.14121</c:v>
                </c:pt>
                <c:pt idx="1823">
                  <c:v>0.14044000000000001</c:v>
                </c:pt>
                <c:pt idx="1824">
                  <c:v>0.13968</c:v>
                </c:pt>
                <c:pt idx="1825">
                  <c:v>0.13891999999999999</c:v>
                </c:pt>
                <c:pt idx="1826">
                  <c:v>0.13816999999999999</c:v>
                </c:pt>
                <c:pt idx="1827">
                  <c:v>0.13743</c:v>
                </c:pt>
                <c:pt idx="1828">
                  <c:v>0.13669000000000001</c:v>
                </c:pt>
                <c:pt idx="1829">
                  <c:v>0.13596</c:v>
                </c:pt>
                <c:pt idx="1830">
                  <c:v>0.13524</c:v>
                </c:pt>
                <c:pt idx="1831">
                  <c:v>0.13452</c:v>
                </c:pt>
                <c:pt idx="1832">
                  <c:v>0.1338</c:v>
                </c:pt>
                <c:pt idx="1833">
                  <c:v>0.13309000000000001</c:v>
                </c:pt>
                <c:pt idx="1834">
                  <c:v>0.13238</c:v>
                </c:pt>
                <c:pt idx="1835">
                  <c:v>0.13167999999999999</c:v>
                </c:pt>
                <c:pt idx="1836">
                  <c:v>0.13098000000000001</c:v>
                </c:pt>
                <c:pt idx="1837">
                  <c:v>0.13028000000000001</c:v>
                </c:pt>
                <c:pt idx="1838">
                  <c:v>0.12958</c:v>
                </c:pt>
                <c:pt idx="1839">
                  <c:v>0.12889</c:v>
                </c:pt>
                <c:pt idx="1840">
                  <c:v>0.12820000000000001</c:v>
                </c:pt>
                <c:pt idx="1841">
                  <c:v>0.12751000000000001</c:v>
                </c:pt>
                <c:pt idx="1842">
                  <c:v>0.12683</c:v>
                </c:pt>
                <c:pt idx="1843">
                  <c:v>0.12615000000000001</c:v>
                </c:pt>
                <c:pt idx="1844">
                  <c:v>0.12547</c:v>
                </c:pt>
                <c:pt idx="1845">
                  <c:v>0.12479</c:v>
                </c:pt>
                <c:pt idx="1846">
                  <c:v>0.12411999999999999</c:v>
                </c:pt>
                <c:pt idx="1847">
                  <c:v>0.12345</c:v>
                </c:pt>
                <c:pt idx="1848">
                  <c:v>0.12278</c:v>
                </c:pt>
                <c:pt idx="1849">
                  <c:v>0.12212000000000001</c:v>
                </c:pt>
                <c:pt idx="1850">
                  <c:v>0.12146</c:v>
                </c:pt>
                <c:pt idx="1851">
                  <c:v>0.1208</c:v>
                </c:pt>
                <c:pt idx="1852">
                  <c:v>0.12016</c:v>
                </c:pt>
                <c:pt idx="1853">
                  <c:v>0.11951000000000001</c:v>
                </c:pt>
                <c:pt idx="1854">
                  <c:v>0.11887</c:v>
                </c:pt>
                <c:pt idx="1855">
                  <c:v>0.11824</c:v>
                </c:pt>
                <c:pt idx="1856">
                  <c:v>0.11761000000000001</c:v>
                </c:pt>
                <c:pt idx="1857">
                  <c:v>0.11698</c:v>
                </c:pt>
                <c:pt idx="1858">
                  <c:v>0.11636000000000001</c:v>
                </c:pt>
                <c:pt idx="1859">
                  <c:v>0.11575000000000001</c:v>
                </c:pt>
                <c:pt idx="1860">
                  <c:v>0.11514000000000001</c:v>
                </c:pt>
                <c:pt idx="1861">
                  <c:v>0.11453000000000001</c:v>
                </c:pt>
                <c:pt idx="1862">
                  <c:v>0.11393</c:v>
                </c:pt>
                <c:pt idx="1863">
                  <c:v>0.11333</c:v>
                </c:pt>
                <c:pt idx="1864">
                  <c:v>0.11274000000000001</c:v>
                </c:pt>
                <c:pt idx="1865">
                  <c:v>0.11214</c:v>
                </c:pt>
                <c:pt idx="1866">
                  <c:v>0.11155</c:v>
                </c:pt>
                <c:pt idx="1867">
                  <c:v>0.11097</c:v>
                </c:pt>
                <c:pt idx="1868">
                  <c:v>0.11038000000000001</c:v>
                </c:pt>
                <c:pt idx="1869">
                  <c:v>0.10979999999999999</c:v>
                </c:pt>
                <c:pt idx="1870">
                  <c:v>0.10922999999999999</c:v>
                </c:pt>
                <c:pt idx="1871">
                  <c:v>0.10865</c:v>
                </c:pt>
                <c:pt idx="1872">
                  <c:v>0.10808</c:v>
                </c:pt>
                <c:pt idx="1873">
                  <c:v>0.10750999999999999</c:v>
                </c:pt>
                <c:pt idx="1874">
                  <c:v>0.10693999999999999</c:v>
                </c:pt>
                <c:pt idx="1875">
                  <c:v>0.10637000000000001</c:v>
                </c:pt>
                <c:pt idx="1876">
                  <c:v>0.10581</c:v>
                </c:pt>
                <c:pt idx="1877">
                  <c:v>0.10524</c:v>
                </c:pt>
                <c:pt idx="1878">
                  <c:v>0.10468</c:v>
                </c:pt>
                <c:pt idx="1879">
                  <c:v>0.10412</c:v>
                </c:pt>
                <c:pt idx="1880">
                  <c:v>0.10356</c:v>
                </c:pt>
                <c:pt idx="1881">
                  <c:v>0.10301</c:v>
                </c:pt>
                <c:pt idx="1882">
                  <c:v>0.10245</c:v>
                </c:pt>
                <c:pt idx="1883">
                  <c:v>0.10188999999999999</c:v>
                </c:pt>
                <c:pt idx="1884">
                  <c:v>0.10134</c:v>
                </c:pt>
                <c:pt idx="1885">
                  <c:v>0.10079</c:v>
                </c:pt>
                <c:pt idx="1886">
                  <c:v>0.10023</c:v>
                </c:pt>
                <c:pt idx="1887">
                  <c:v>9.9682999999999994E-2</c:v>
                </c:pt>
                <c:pt idx="1888">
                  <c:v>9.9134E-2</c:v>
                </c:pt>
                <c:pt idx="1889">
                  <c:v>9.8585999999999993E-2</c:v>
                </c:pt>
                <c:pt idx="1890">
                  <c:v>9.8041000000000003E-2</c:v>
                </c:pt>
                <c:pt idx="1891">
                  <c:v>9.7497E-2</c:v>
                </c:pt>
                <c:pt idx="1892">
                  <c:v>9.6956000000000001E-2</c:v>
                </c:pt>
                <c:pt idx="1893">
                  <c:v>9.6417000000000003E-2</c:v>
                </c:pt>
                <c:pt idx="1894">
                  <c:v>9.5880999999999994E-2</c:v>
                </c:pt>
                <c:pt idx="1895">
                  <c:v>9.5347000000000001E-2</c:v>
                </c:pt>
                <c:pt idx="1896">
                  <c:v>0.10893</c:v>
                </c:pt>
                <c:pt idx="1897">
                  <c:v>0.10833</c:v>
                </c:pt>
                <c:pt idx="1898">
                  <c:v>0.10773000000000001</c:v>
                </c:pt>
                <c:pt idx="1899">
                  <c:v>0.10712000000000001</c:v>
                </c:pt>
                <c:pt idx="1900">
                  <c:v>0.10653</c:v>
                </c:pt>
                <c:pt idx="1901">
                  <c:v>0.10593</c:v>
                </c:pt>
                <c:pt idx="1902">
                  <c:v>0.10534</c:v>
                </c:pt>
                <c:pt idx="1903">
                  <c:v>0.10475</c:v>
                </c:pt>
                <c:pt idx="1904">
                  <c:v>0.10416</c:v>
                </c:pt>
                <c:pt idx="1905">
                  <c:v>0.10357</c:v>
                </c:pt>
                <c:pt idx="1906">
                  <c:v>0.10299</c:v>
                </c:pt>
                <c:pt idx="1907">
                  <c:v>0.112</c:v>
                </c:pt>
                <c:pt idx="1908">
                  <c:v>0.11673</c:v>
                </c:pt>
                <c:pt idx="1909">
                  <c:v>0.11607000000000001</c:v>
                </c:pt>
                <c:pt idx="1910">
                  <c:v>0.11541</c:v>
                </c:pt>
                <c:pt idx="1911">
                  <c:v>0.11475</c:v>
                </c:pt>
                <c:pt idx="1912">
                  <c:v>0.11409999999999999</c:v>
                </c:pt>
                <c:pt idx="1913">
                  <c:v>0.11345</c:v>
                </c:pt>
                <c:pt idx="1914">
                  <c:v>0.1128</c:v>
                </c:pt>
                <c:pt idx="1915">
                  <c:v>0.11215</c:v>
                </c:pt>
                <c:pt idx="1916">
                  <c:v>0.11151</c:v>
                </c:pt>
                <c:pt idx="1917">
                  <c:v>0.11086</c:v>
                </c:pt>
                <c:pt idx="1918">
                  <c:v>0.11022</c:v>
                </c:pt>
                <c:pt idx="1919">
                  <c:v>0.10958</c:v>
                </c:pt>
                <c:pt idx="1920">
                  <c:v>0.10895000000000001</c:v>
                </c:pt>
                <c:pt idx="1921">
                  <c:v>0.10831</c:v>
                </c:pt>
                <c:pt idx="1922">
                  <c:v>0.10767</c:v>
                </c:pt>
                <c:pt idx="1923">
                  <c:v>0.10704</c:v>
                </c:pt>
                <c:pt idx="1924">
                  <c:v>0.10639999999999999</c:v>
                </c:pt>
                <c:pt idx="1925">
                  <c:v>0.10577</c:v>
                </c:pt>
                <c:pt idx="1926">
                  <c:v>0.10514</c:v>
                </c:pt>
                <c:pt idx="1927">
                  <c:v>0.1045</c:v>
                </c:pt>
                <c:pt idx="1928">
                  <c:v>0.10387</c:v>
                </c:pt>
                <c:pt idx="1929">
                  <c:v>0.10324</c:v>
                </c:pt>
                <c:pt idx="1930">
                  <c:v>0.10261000000000001</c:v>
                </c:pt>
                <c:pt idx="1931">
                  <c:v>0.10198</c:v>
                </c:pt>
                <c:pt idx="1932">
                  <c:v>0.10135</c:v>
                </c:pt>
                <c:pt idx="1933">
                  <c:v>0.10073</c:v>
                </c:pt>
                <c:pt idx="1934">
                  <c:v>0.10009999999999999</c:v>
                </c:pt>
                <c:pt idx="1935">
                  <c:v>9.9481E-2</c:v>
                </c:pt>
                <c:pt idx="1936">
                  <c:v>9.8862000000000005E-2</c:v>
                </c:pt>
                <c:pt idx="1937">
                  <c:v>0.10692</c:v>
                </c:pt>
                <c:pt idx="1938">
                  <c:v>0.12031</c:v>
                </c:pt>
                <c:pt idx="1939">
                  <c:v>0.11956</c:v>
                </c:pt>
                <c:pt idx="1940">
                  <c:v>0.11881</c:v>
                </c:pt>
                <c:pt idx="1941">
                  <c:v>0.11806999999999999</c:v>
                </c:pt>
                <c:pt idx="1942">
                  <c:v>0.11733</c:v>
                </c:pt>
                <c:pt idx="1943">
                  <c:v>0.1166</c:v>
                </c:pt>
                <c:pt idx="1944">
                  <c:v>0.11587</c:v>
                </c:pt>
                <c:pt idx="1945">
                  <c:v>0.11514000000000001</c:v>
                </c:pt>
                <c:pt idx="1946">
                  <c:v>0.11441999999999999</c:v>
                </c:pt>
                <c:pt idx="1947">
                  <c:v>0.11371000000000001</c:v>
                </c:pt>
                <c:pt idx="1948">
                  <c:v>0.11298999999999999</c:v>
                </c:pt>
                <c:pt idx="1949">
                  <c:v>0.11228</c:v>
                </c:pt>
                <c:pt idx="1950">
                  <c:v>0.11158</c:v>
                </c:pt>
                <c:pt idx="1951">
                  <c:v>0.11088000000000001</c:v>
                </c:pt>
                <c:pt idx="1952">
                  <c:v>0.11018</c:v>
                </c:pt>
                <c:pt idx="1953">
                  <c:v>0.10949</c:v>
                </c:pt>
                <c:pt idx="1954">
                  <c:v>0.10879999999999999</c:v>
                </c:pt>
                <c:pt idx="1955">
                  <c:v>0.10811999999999999</c:v>
                </c:pt>
                <c:pt idx="1956">
                  <c:v>0.10743</c:v>
                </c:pt>
                <c:pt idx="1957">
                  <c:v>0.10675999999999999</c:v>
                </c:pt>
                <c:pt idx="1958">
                  <c:v>0.10607999999999999</c:v>
                </c:pt>
                <c:pt idx="1959">
                  <c:v>0.10541</c:v>
                </c:pt>
                <c:pt idx="1960">
                  <c:v>0.10474</c:v>
                </c:pt>
                <c:pt idx="1961">
                  <c:v>0.10407</c:v>
                </c:pt>
                <c:pt idx="1962">
                  <c:v>0.10341</c:v>
                </c:pt>
                <c:pt idx="1963">
                  <c:v>0.10274999999999999</c:v>
                </c:pt>
                <c:pt idx="1964">
                  <c:v>0.1021</c:v>
                </c:pt>
                <c:pt idx="1965">
                  <c:v>0.10145</c:v>
                </c:pt>
                <c:pt idx="1966">
                  <c:v>0.1008</c:v>
                </c:pt>
                <c:pt idx="1967">
                  <c:v>0.10015</c:v>
                </c:pt>
                <c:pt idx="1968">
                  <c:v>9.9509E-2</c:v>
                </c:pt>
                <c:pt idx="1969">
                  <c:v>9.887E-2</c:v>
                </c:pt>
                <c:pt idx="1970">
                  <c:v>9.8234000000000002E-2</c:v>
                </c:pt>
                <c:pt idx="1971">
                  <c:v>9.7600999999999993E-2</c:v>
                </c:pt>
                <c:pt idx="1972">
                  <c:v>9.6971000000000002E-2</c:v>
                </c:pt>
                <c:pt idx="1973">
                  <c:v>9.6342999999999998E-2</c:v>
                </c:pt>
                <c:pt idx="1974">
                  <c:v>9.5717999999999998E-2</c:v>
                </c:pt>
                <c:pt idx="1975">
                  <c:v>9.5094999999999999E-2</c:v>
                </c:pt>
                <c:pt idx="1976">
                  <c:v>9.4474000000000002E-2</c:v>
                </c:pt>
                <c:pt idx="1977">
                  <c:v>9.3855999999999995E-2</c:v>
                </c:pt>
                <c:pt idx="1978">
                  <c:v>9.3239000000000002E-2</c:v>
                </c:pt>
                <c:pt idx="1979">
                  <c:v>9.2624999999999999E-2</c:v>
                </c:pt>
                <c:pt idx="1980">
                  <c:v>9.2013999999999999E-2</c:v>
                </c:pt>
                <c:pt idx="1981">
                  <c:v>9.1405E-2</c:v>
                </c:pt>
                <c:pt idx="1982">
                  <c:v>9.0798000000000004E-2</c:v>
                </c:pt>
                <c:pt idx="1983">
                  <c:v>9.0194999999999997E-2</c:v>
                </c:pt>
                <c:pt idx="1984">
                  <c:v>8.9594999999999994E-2</c:v>
                </c:pt>
                <c:pt idx="1985">
                  <c:v>8.8998999999999995E-2</c:v>
                </c:pt>
                <c:pt idx="1986">
                  <c:v>8.8405999999999998E-2</c:v>
                </c:pt>
                <c:pt idx="1987">
                  <c:v>8.7816000000000005E-2</c:v>
                </c:pt>
                <c:pt idx="1988">
                  <c:v>8.7230000000000002E-2</c:v>
                </c:pt>
                <c:pt idx="1989">
                  <c:v>8.6647000000000002E-2</c:v>
                </c:pt>
                <c:pt idx="1990">
                  <c:v>8.6067000000000005E-2</c:v>
                </c:pt>
                <c:pt idx="1991">
                  <c:v>8.5489999999999997E-2</c:v>
                </c:pt>
                <c:pt idx="1992">
                  <c:v>8.4916000000000005E-2</c:v>
                </c:pt>
                <c:pt idx="1993">
                  <c:v>8.4345000000000003E-2</c:v>
                </c:pt>
                <c:pt idx="1994">
                  <c:v>8.3777000000000004E-2</c:v>
                </c:pt>
                <c:pt idx="1995">
                  <c:v>8.3210999999999993E-2</c:v>
                </c:pt>
                <c:pt idx="1996">
                  <c:v>8.2647999999999999E-2</c:v>
                </c:pt>
                <c:pt idx="1997">
                  <c:v>8.2086999999999993E-2</c:v>
                </c:pt>
                <c:pt idx="1998">
                  <c:v>8.1529000000000004E-2</c:v>
                </c:pt>
                <c:pt idx="1999">
                  <c:v>8.0973000000000003E-2</c:v>
                </c:pt>
                <c:pt idx="2000">
                  <c:v>8.0419000000000004E-2</c:v>
                </c:pt>
                <c:pt idx="2001">
                  <c:v>7.9866999999999994E-2</c:v>
                </c:pt>
                <c:pt idx="2002">
                  <c:v>7.9318E-2</c:v>
                </c:pt>
                <c:pt idx="2003">
                  <c:v>7.8770999999999994E-2</c:v>
                </c:pt>
                <c:pt idx="2004">
                  <c:v>7.8226000000000004E-2</c:v>
                </c:pt>
                <c:pt idx="2005">
                  <c:v>7.7683000000000002E-2</c:v>
                </c:pt>
                <c:pt idx="2006">
                  <c:v>7.7143000000000003E-2</c:v>
                </c:pt>
                <c:pt idx="2007">
                  <c:v>7.6605000000000006E-2</c:v>
                </c:pt>
                <c:pt idx="2008">
                  <c:v>7.6068999999999998E-2</c:v>
                </c:pt>
                <c:pt idx="2009">
                  <c:v>7.5535000000000005E-2</c:v>
                </c:pt>
                <c:pt idx="2010">
                  <c:v>7.5004000000000001E-2</c:v>
                </c:pt>
                <c:pt idx="2011">
                  <c:v>7.4473999999999999E-2</c:v>
                </c:pt>
                <c:pt idx="2012">
                  <c:v>7.3946999999999999E-2</c:v>
                </c:pt>
                <c:pt idx="2013">
                  <c:v>7.3422000000000001E-2</c:v>
                </c:pt>
                <c:pt idx="2014">
                  <c:v>7.2899000000000005E-2</c:v>
                </c:pt>
                <c:pt idx="2015">
                  <c:v>7.2378999999999999E-2</c:v>
                </c:pt>
                <c:pt idx="2016">
                  <c:v>7.1859999999999993E-2</c:v>
                </c:pt>
                <c:pt idx="2017">
                  <c:v>7.1344000000000005E-2</c:v>
                </c:pt>
                <c:pt idx="2018">
                  <c:v>7.0830000000000004E-2</c:v>
                </c:pt>
                <c:pt idx="2019">
                  <c:v>7.0318000000000006E-2</c:v>
                </c:pt>
                <c:pt idx="2020">
                  <c:v>6.9808999999999996E-2</c:v>
                </c:pt>
                <c:pt idx="2021">
                  <c:v>6.9302000000000002E-2</c:v>
                </c:pt>
                <c:pt idx="2022">
                  <c:v>6.8796999999999997E-2</c:v>
                </c:pt>
                <c:pt idx="2023">
                  <c:v>6.8295999999999996E-2</c:v>
                </c:pt>
                <c:pt idx="2024">
                  <c:v>6.7796999999999996E-2</c:v>
                </c:pt>
                <c:pt idx="2025">
                  <c:v>6.7301E-2</c:v>
                </c:pt>
                <c:pt idx="2026">
                  <c:v>6.6807000000000005E-2</c:v>
                </c:pt>
                <c:pt idx="2027">
                  <c:v>6.6317000000000001E-2</c:v>
                </c:pt>
                <c:pt idx="2028">
                  <c:v>6.583E-2</c:v>
                </c:pt>
                <c:pt idx="2029">
                  <c:v>6.5345E-2</c:v>
                </c:pt>
                <c:pt idx="2030">
                  <c:v>6.4864000000000005E-2</c:v>
                </c:pt>
                <c:pt idx="2031">
                  <c:v>6.4385999999999999E-2</c:v>
                </c:pt>
                <c:pt idx="2032">
                  <c:v>6.3910999999999996E-2</c:v>
                </c:pt>
                <c:pt idx="2033">
                  <c:v>6.3439999999999996E-2</c:v>
                </c:pt>
                <c:pt idx="2034">
                  <c:v>6.2972E-2</c:v>
                </c:pt>
                <c:pt idx="2035">
                  <c:v>6.2507999999999994E-2</c:v>
                </c:pt>
                <c:pt idx="2036">
                  <c:v>6.2045999999999997E-2</c:v>
                </c:pt>
                <c:pt idx="2037">
                  <c:v>6.1587999999999997E-2</c:v>
                </c:pt>
                <c:pt idx="2038">
                  <c:v>6.1133E-2</c:v>
                </c:pt>
                <c:pt idx="2039">
                  <c:v>6.0682E-2</c:v>
                </c:pt>
                <c:pt idx="2040">
                  <c:v>6.0234000000000003E-2</c:v>
                </c:pt>
                <c:pt idx="2041">
                  <c:v>5.9788000000000001E-2</c:v>
                </c:pt>
                <c:pt idx="2042">
                  <c:v>5.9346000000000003E-2</c:v>
                </c:pt>
                <c:pt idx="2043">
                  <c:v>5.8907000000000001E-2</c:v>
                </c:pt>
                <c:pt idx="2044">
                  <c:v>5.8472000000000003E-2</c:v>
                </c:pt>
                <c:pt idx="2045">
                  <c:v>5.8037999999999999E-2</c:v>
                </c:pt>
                <c:pt idx="2046">
                  <c:v>5.7607999999999999E-2</c:v>
                </c:pt>
                <c:pt idx="2047">
                  <c:v>5.7181000000000003E-2</c:v>
                </c:pt>
                <c:pt idx="2048">
                  <c:v>5.6756000000000001E-2</c:v>
                </c:pt>
                <c:pt idx="2049">
                  <c:v>5.6334000000000002E-2</c:v>
                </c:pt>
                <c:pt idx="2050">
                  <c:v>5.5914999999999999E-2</c:v>
                </c:pt>
                <c:pt idx="2051">
                  <c:v>5.5499E-2</c:v>
                </c:pt>
                <c:pt idx="2052">
                  <c:v>5.5086000000000003E-2</c:v>
                </c:pt>
                <c:pt idx="2053">
                  <c:v>5.4676000000000002E-2</c:v>
                </c:pt>
                <c:pt idx="2054">
                  <c:v>5.4267999999999997E-2</c:v>
                </c:pt>
                <c:pt idx="2055">
                  <c:v>5.3864000000000002E-2</c:v>
                </c:pt>
                <c:pt idx="2056">
                  <c:v>5.3462000000000003E-2</c:v>
                </c:pt>
                <c:pt idx="2057">
                  <c:v>5.3064E-2</c:v>
                </c:pt>
                <c:pt idx="2058">
                  <c:v>5.2668E-2</c:v>
                </c:pt>
                <c:pt idx="2059">
                  <c:v>5.2275000000000002E-2</c:v>
                </c:pt>
                <c:pt idx="2060">
                  <c:v>5.1884E-2</c:v>
                </c:pt>
                <c:pt idx="2061">
                  <c:v>5.1497000000000001E-2</c:v>
                </c:pt>
                <c:pt idx="2062">
                  <c:v>5.1111999999999998E-2</c:v>
                </c:pt>
                <c:pt idx="2063">
                  <c:v>5.0729999999999997E-2</c:v>
                </c:pt>
                <c:pt idx="2064">
                  <c:v>5.0351E-2</c:v>
                </c:pt>
                <c:pt idx="2065">
                  <c:v>4.9973999999999998E-2</c:v>
                </c:pt>
                <c:pt idx="2066">
                  <c:v>4.9599999999999998E-2</c:v>
                </c:pt>
                <c:pt idx="2067">
                  <c:v>4.9228000000000001E-2</c:v>
                </c:pt>
                <c:pt idx="2068">
                  <c:v>4.8859E-2</c:v>
                </c:pt>
                <c:pt idx="2069">
                  <c:v>4.8493000000000001E-2</c:v>
                </c:pt>
                <c:pt idx="2070">
                  <c:v>4.8128999999999998E-2</c:v>
                </c:pt>
                <c:pt idx="2071">
                  <c:v>4.7767999999999998E-2</c:v>
                </c:pt>
                <c:pt idx="2072">
                  <c:v>4.7410000000000001E-2</c:v>
                </c:pt>
                <c:pt idx="2073">
                  <c:v>4.7053999999999999E-2</c:v>
                </c:pt>
                <c:pt idx="2074">
                  <c:v>4.6700999999999999E-2</c:v>
                </c:pt>
                <c:pt idx="2075">
                  <c:v>4.6351000000000003E-2</c:v>
                </c:pt>
                <c:pt idx="2076">
                  <c:v>4.6004999999999997E-2</c:v>
                </c:pt>
                <c:pt idx="2077">
                  <c:v>4.5659999999999999E-2</c:v>
                </c:pt>
                <c:pt idx="2078">
                  <c:v>4.5318999999999998E-2</c:v>
                </c:pt>
                <c:pt idx="2079">
                  <c:v>4.4981E-2</c:v>
                </c:pt>
                <c:pt idx="2080">
                  <c:v>4.4644999999999997E-2</c:v>
                </c:pt>
                <c:pt idx="2081">
                  <c:v>4.4311999999999997E-2</c:v>
                </c:pt>
                <c:pt idx="2082">
                  <c:v>4.3982E-2</c:v>
                </c:pt>
                <c:pt idx="2083">
                  <c:v>4.3653999999999998E-2</c:v>
                </c:pt>
                <c:pt idx="2084">
                  <c:v>4.3328999999999999E-2</c:v>
                </c:pt>
                <c:pt idx="2085">
                  <c:v>4.3006999999999997E-2</c:v>
                </c:pt>
                <c:pt idx="2086">
                  <c:v>4.2687000000000003E-2</c:v>
                </c:pt>
                <c:pt idx="2087">
                  <c:v>4.2369999999999998E-2</c:v>
                </c:pt>
                <c:pt idx="2088">
                  <c:v>4.2056000000000003E-2</c:v>
                </c:pt>
                <c:pt idx="2089">
                  <c:v>4.1744999999999997E-2</c:v>
                </c:pt>
                <c:pt idx="2090">
                  <c:v>4.1436000000000001E-2</c:v>
                </c:pt>
                <c:pt idx="2091">
                  <c:v>4.113E-2</c:v>
                </c:pt>
                <c:pt idx="2092">
                  <c:v>4.0827000000000002E-2</c:v>
                </c:pt>
                <c:pt idx="2093">
                  <c:v>4.0527000000000001E-2</c:v>
                </c:pt>
                <c:pt idx="2094">
                  <c:v>4.0230000000000002E-2</c:v>
                </c:pt>
                <c:pt idx="2095">
                  <c:v>3.9935999999999999E-2</c:v>
                </c:pt>
                <c:pt idx="2096">
                  <c:v>3.9643999999999999E-2</c:v>
                </c:pt>
                <c:pt idx="2097">
                  <c:v>3.9355000000000001E-2</c:v>
                </c:pt>
                <c:pt idx="2098">
                  <c:v>3.9070000000000001E-2</c:v>
                </c:pt>
                <c:pt idx="2099">
                  <c:v>3.8787000000000002E-2</c:v>
                </c:pt>
                <c:pt idx="2100">
                  <c:v>3.8505999999999999E-2</c:v>
                </c:pt>
                <c:pt idx="2101">
                  <c:v>3.8228999999999999E-2</c:v>
                </c:pt>
                <c:pt idx="2102">
                  <c:v>3.7954000000000002E-2</c:v>
                </c:pt>
                <c:pt idx="2103">
                  <c:v>3.7682E-2</c:v>
                </c:pt>
                <c:pt idx="2104">
                  <c:v>3.7412000000000001E-2</c:v>
                </c:pt>
                <c:pt idx="2105">
                  <c:v>3.7145999999999998E-2</c:v>
                </c:pt>
                <c:pt idx="2106">
                  <c:v>3.6880999999999997E-2</c:v>
                </c:pt>
                <c:pt idx="2107">
                  <c:v>3.6618999999999999E-2</c:v>
                </c:pt>
                <c:pt idx="2108">
                  <c:v>3.6359000000000002E-2</c:v>
                </c:pt>
                <c:pt idx="2109">
                  <c:v>3.6102000000000002E-2</c:v>
                </c:pt>
                <c:pt idx="2110">
                  <c:v>3.5846999999999997E-2</c:v>
                </c:pt>
                <c:pt idx="2111">
                  <c:v>3.5595000000000002E-2</c:v>
                </c:pt>
                <c:pt idx="2112">
                  <c:v>3.5344E-2</c:v>
                </c:pt>
                <c:pt idx="2113">
                  <c:v>3.5096000000000002E-2</c:v>
                </c:pt>
                <c:pt idx="2114">
                  <c:v>3.4849999999999999E-2</c:v>
                </c:pt>
                <c:pt idx="2115">
                  <c:v>3.4604999999999997E-2</c:v>
                </c:pt>
                <c:pt idx="2116">
                  <c:v>3.4362999999999998E-2</c:v>
                </c:pt>
                <c:pt idx="2117">
                  <c:v>3.4123000000000001E-2</c:v>
                </c:pt>
                <c:pt idx="2118">
                  <c:v>3.3884999999999998E-2</c:v>
                </c:pt>
                <c:pt idx="2119">
                  <c:v>3.3648999999999998E-2</c:v>
                </c:pt>
                <c:pt idx="2120">
                  <c:v>3.3413999999999999E-2</c:v>
                </c:pt>
                <c:pt idx="2121">
                  <c:v>3.3182000000000003E-2</c:v>
                </c:pt>
                <c:pt idx="2122">
                  <c:v>3.2952000000000002E-2</c:v>
                </c:pt>
                <c:pt idx="2123">
                  <c:v>3.2724000000000003E-2</c:v>
                </c:pt>
                <c:pt idx="2124">
                  <c:v>3.2497999999999999E-2</c:v>
                </c:pt>
                <c:pt idx="2125">
                  <c:v>3.2274999999999998E-2</c:v>
                </c:pt>
                <c:pt idx="2126">
                  <c:v>3.2052999999999998E-2</c:v>
                </c:pt>
                <c:pt idx="2127">
                  <c:v>3.1833E-2</c:v>
                </c:pt>
                <c:pt idx="2128">
                  <c:v>3.1615999999999998E-2</c:v>
                </c:pt>
                <c:pt idx="2129">
                  <c:v>3.1400999999999998E-2</c:v>
                </c:pt>
                <c:pt idx="2130">
                  <c:v>3.1186999999999999E-2</c:v>
                </c:pt>
                <c:pt idx="2131">
                  <c:v>3.0976E-2</c:v>
                </c:pt>
                <c:pt idx="2132">
                  <c:v>3.0766999999999999E-2</c:v>
                </c:pt>
                <c:pt idx="2133">
                  <c:v>3.0561000000000001E-2</c:v>
                </c:pt>
                <c:pt idx="2134">
                  <c:v>3.0356000000000001E-2</c:v>
                </c:pt>
                <c:pt idx="2135">
                  <c:v>3.0152999999999999E-2</c:v>
                </c:pt>
                <c:pt idx="2136">
                  <c:v>2.9951999999999999E-2</c:v>
                </c:pt>
                <c:pt idx="2137">
                  <c:v>2.9753000000000002E-2</c:v>
                </c:pt>
                <c:pt idx="2138">
                  <c:v>2.9557E-2</c:v>
                </c:pt>
                <c:pt idx="2139">
                  <c:v>2.9361999999999999E-2</c:v>
                </c:pt>
                <c:pt idx="2140">
                  <c:v>2.9170000000000001E-2</c:v>
                </c:pt>
                <c:pt idx="2141">
                  <c:v>2.8979999999999999E-2</c:v>
                </c:pt>
                <c:pt idx="2142">
                  <c:v>2.8791000000000001E-2</c:v>
                </c:pt>
                <c:pt idx="2143">
                  <c:v>2.8604999999999998E-2</c:v>
                </c:pt>
                <c:pt idx="2144">
                  <c:v>2.8420999999999998E-2</c:v>
                </c:pt>
                <c:pt idx="2145">
                  <c:v>2.8237999999999999E-2</c:v>
                </c:pt>
                <c:pt idx="2146">
                  <c:v>2.8056999999999999E-2</c:v>
                </c:pt>
                <c:pt idx="2147">
                  <c:v>2.7878E-2</c:v>
                </c:pt>
                <c:pt idx="2148">
                  <c:v>2.7701E-2</c:v>
                </c:pt>
                <c:pt idx="2149">
                  <c:v>2.7525000000000001E-2</c:v>
                </c:pt>
                <c:pt idx="2150">
                  <c:v>2.7584999999999998E-2</c:v>
                </c:pt>
                <c:pt idx="2151">
                  <c:v>0.82157999999999998</c:v>
                </c:pt>
                <c:pt idx="2152">
                  <c:v>0.82089000000000001</c:v>
                </c:pt>
                <c:pt idx="2153">
                  <c:v>0.81577</c:v>
                </c:pt>
                <c:pt idx="2154">
                  <c:v>0.81069000000000002</c:v>
                </c:pt>
                <c:pt idx="2155">
                  <c:v>0.80566000000000004</c:v>
                </c:pt>
                <c:pt idx="2156">
                  <c:v>0.80067999999999995</c:v>
                </c:pt>
                <c:pt idx="2157">
                  <c:v>0.79574</c:v>
                </c:pt>
                <c:pt idx="2158">
                  <c:v>0.79085000000000005</c:v>
                </c:pt>
                <c:pt idx="2159">
                  <c:v>0.78600999999999999</c:v>
                </c:pt>
                <c:pt idx="2160">
                  <c:v>0.78120999999999996</c:v>
                </c:pt>
                <c:pt idx="2161">
                  <c:v>0.77646000000000004</c:v>
                </c:pt>
                <c:pt idx="2162">
                  <c:v>0.77175000000000005</c:v>
                </c:pt>
                <c:pt idx="2163">
                  <c:v>0.76709000000000005</c:v>
                </c:pt>
                <c:pt idx="2164">
                  <c:v>0.76246999999999998</c:v>
                </c:pt>
                <c:pt idx="2165">
                  <c:v>0.75790000000000002</c:v>
                </c:pt>
                <c:pt idx="2166">
                  <c:v>0.75336000000000003</c:v>
                </c:pt>
                <c:pt idx="2167">
                  <c:v>0.74887000000000004</c:v>
                </c:pt>
                <c:pt idx="2168">
                  <c:v>0.74441999999999997</c:v>
                </c:pt>
                <c:pt idx="2169">
                  <c:v>0.74000999999999995</c:v>
                </c:pt>
                <c:pt idx="2170">
                  <c:v>0.73565000000000003</c:v>
                </c:pt>
                <c:pt idx="2171">
                  <c:v>0.73131999999999997</c:v>
                </c:pt>
                <c:pt idx="2172">
                  <c:v>0.72702999999999995</c:v>
                </c:pt>
                <c:pt idx="2173">
                  <c:v>0.72277999999999998</c:v>
                </c:pt>
                <c:pt idx="2174">
                  <c:v>0.71855999999999998</c:v>
                </c:pt>
                <c:pt idx="2175">
                  <c:v>0.71438999999999997</c:v>
                </c:pt>
                <c:pt idx="2176">
                  <c:v>0.71023999999999998</c:v>
                </c:pt>
                <c:pt idx="2177">
                  <c:v>0.70613000000000004</c:v>
                </c:pt>
                <c:pt idx="2178">
                  <c:v>0.70206000000000002</c:v>
                </c:pt>
                <c:pt idx="2179">
                  <c:v>0.69801999999999997</c:v>
                </c:pt>
                <c:pt idx="2180">
                  <c:v>0.69399999999999995</c:v>
                </c:pt>
                <c:pt idx="2181">
                  <c:v>0.69003000000000003</c:v>
                </c:pt>
                <c:pt idx="2182">
                  <c:v>0.68608000000000002</c:v>
                </c:pt>
                <c:pt idx="2183">
                  <c:v>0.68215999999999999</c:v>
                </c:pt>
                <c:pt idx="2184">
                  <c:v>0.67827000000000004</c:v>
                </c:pt>
                <c:pt idx="2185">
                  <c:v>0.67442000000000002</c:v>
                </c:pt>
                <c:pt idx="2186">
                  <c:v>0.67059000000000002</c:v>
                </c:pt>
                <c:pt idx="2187">
                  <c:v>0.66678999999999999</c:v>
                </c:pt>
                <c:pt idx="2188">
                  <c:v>0.66302000000000005</c:v>
                </c:pt>
                <c:pt idx="2189">
                  <c:v>0.65929000000000004</c:v>
                </c:pt>
                <c:pt idx="2190">
                  <c:v>0.65558000000000005</c:v>
                </c:pt>
                <c:pt idx="2191">
                  <c:v>0.65190999999999999</c:v>
                </c:pt>
                <c:pt idx="2192">
                  <c:v>0.64825999999999995</c:v>
                </c:pt>
                <c:pt idx="2193">
                  <c:v>0.64463999999999999</c:v>
                </c:pt>
                <c:pt idx="2194">
                  <c:v>0.64105000000000001</c:v>
                </c:pt>
                <c:pt idx="2195">
                  <c:v>0.63748000000000005</c:v>
                </c:pt>
                <c:pt idx="2196">
                  <c:v>0.63392999999999999</c:v>
                </c:pt>
                <c:pt idx="2197">
                  <c:v>0.63041000000000003</c:v>
                </c:pt>
                <c:pt idx="2198">
                  <c:v>0.62690999999999997</c:v>
                </c:pt>
                <c:pt idx="2199">
                  <c:v>0.62343000000000004</c:v>
                </c:pt>
                <c:pt idx="2200">
                  <c:v>0.61997000000000002</c:v>
                </c:pt>
                <c:pt idx="2201">
                  <c:v>0.61653000000000002</c:v>
                </c:pt>
                <c:pt idx="2202">
                  <c:v>0.61311000000000004</c:v>
                </c:pt>
                <c:pt idx="2203">
                  <c:v>0.60972000000000004</c:v>
                </c:pt>
                <c:pt idx="2204">
                  <c:v>0.60633999999999999</c:v>
                </c:pt>
                <c:pt idx="2205">
                  <c:v>0.60299000000000003</c:v>
                </c:pt>
                <c:pt idx="2206">
                  <c:v>0.68464000000000003</c:v>
                </c:pt>
                <c:pt idx="2207">
                  <c:v>0.68086999999999998</c:v>
                </c:pt>
                <c:pt idx="2208">
                  <c:v>0.67710999999999999</c:v>
                </c:pt>
                <c:pt idx="2209">
                  <c:v>0.67339000000000004</c:v>
                </c:pt>
                <c:pt idx="2210">
                  <c:v>0.66969000000000001</c:v>
                </c:pt>
                <c:pt idx="2211">
                  <c:v>0.66600999999999999</c:v>
                </c:pt>
                <c:pt idx="2212">
                  <c:v>0.66235999999999995</c:v>
                </c:pt>
                <c:pt idx="2213">
                  <c:v>0.65873000000000004</c:v>
                </c:pt>
                <c:pt idx="2214">
                  <c:v>0.65512999999999999</c:v>
                </c:pt>
                <c:pt idx="2215">
                  <c:v>0.65154999999999996</c:v>
                </c:pt>
                <c:pt idx="2216">
                  <c:v>0.64800000000000002</c:v>
                </c:pt>
                <c:pt idx="2217">
                  <c:v>0.64446000000000003</c:v>
                </c:pt>
                <c:pt idx="2218">
                  <c:v>0.64095000000000002</c:v>
                </c:pt>
                <c:pt idx="2219">
                  <c:v>0.63746999999999998</c:v>
                </c:pt>
                <c:pt idx="2220">
                  <c:v>0.63400000000000001</c:v>
                </c:pt>
                <c:pt idx="2221">
                  <c:v>0.63056000000000001</c:v>
                </c:pt>
                <c:pt idx="2222">
                  <c:v>0.62714999999999999</c:v>
                </c:pt>
                <c:pt idx="2223">
                  <c:v>0.62375000000000003</c:v>
                </c:pt>
                <c:pt idx="2224">
                  <c:v>0.62038000000000004</c:v>
                </c:pt>
                <c:pt idx="2225">
                  <c:v>0.61702999999999997</c:v>
                </c:pt>
                <c:pt idx="2226">
                  <c:v>0.61370000000000002</c:v>
                </c:pt>
                <c:pt idx="2227">
                  <c:v>0.61038999999999999</c:v>
                </c:pt>
                <c:pt idx="2228">
                  <c:v>0.60711000000000004</c:v>
                </c:pt>
                <c:pt idx="2229">
                  <c:v>0.60385</c:v>
                </c:pt>
                <c:pt idx="2230">
                  <c:v>0.60060999999999998</c:v>
                </c:pt>
                <c:pt idx="2231">
                  <c:v>0.59738999999999998</c:v>
                </c:pt>
                <c:pt idx="2232">
                  <c:v>0.59419999999999995</c:v>
                </c:pt>
                <c:pt idx="2233">
                  <c:v>0.59103000000000006</c:v>
                </c:pt>
                <c:pt idx="2234">
                  <c:v>0.58787999999999996</c:v>
                </c:pt>
                <c:pt idx="2235">
                  <c:v>0.58474999999999999</c:v>
                </c:pt>
                <c:pt idx="2236">
                  <c:v>0.58165</c:v>
                </c:pt>
                <c:pt idx="2237">
                  <c:v>0.57855999999999996</c:v>
                </c:pt>
                <c:pt idx="2238">
                  <c:v>0.57550000000000001</c:v>
                </c:pt>
                <c:pt idx="2239">
                  <c:v>0.57247000000000003</c:v>
                </c:pt>
                <c:pt idx="2240">
                  <c:v>0.56945000000000001</c:v>
                </c:pt>
                <c:pt idx="2241">
                  <c:v>0.56645000000000001</c:v>
                </c:pt>
                <c:pt idx="2242">
                  <c:v>0.56347999999999998</c:v>
                </c:pt>
                <c:pt idx="2243">
                  <c:v>0.56052000000000002</c:v>
                </c:pt>
                <c:pt idx="2244">
                  <c:v>0.55757999999999996</c:v>
                </c:pt>
                <c:pt idx="2245">
                  <c:v>0.55466000000000004</c:v>
                </c:pt>
                <c:pt idx="2246">
                  <c:v>0.55174999999999996</c:v>
                </c:pt>
                <c:pt idx="2247">
                  <c:v>0.54886000000000001</c:v>
                </c:pt>
                <c:pt idx="2248">
                  <c:v>0.54598000000000002</c:v>
                </c:pt>
                <c:pt idx="2249">
                  <c:v>0.54312000000000005</c:v>
                </c:pt>
                <c:pt idx="2250">
                  <c:v>0.54027000000000003</c:v>
                </c:pt>
                <c:pt idx="2251">
                  <c:v>0.53742999999999996</c:v>
                </c:pt>
                <c:pt idx="2252">
                  <c:v>0.53459999999999996</c:v>
                </c:pt>
                <c:pt idx="2253">
                  <c:v>0.53176999999999996</c:v>
                </c:pt>
                <c:pt idx="2254">
                  <c:v>0.52895999999999999</c:v>
                </c:pt>
                <c:pt idx="2255">
                  <c:v>0.52615999999999996</c:v>
                </c:pt>
                <c:pt idx="2256">
                  <c:v>0.52336000000000005</c:v>
                </c:pt>
                <c:pt idx="2257">
                  <c:v>0.52056000000000002</c:v>
                </c:pt>
                <c:pt idx="2258">
                  <c:v>0.51776999999999995</c:v>
                </c:pt>
                <c:pt idx="2259">
                  <c:v>0.51498999999999995</c:v>
                </c:pt>
                <c:pt idx="2260">
                  <c:v>0.51221000000000005</c:v>
                </c:pt>
                <c:pt idx="2261">
                  <c:v>0.50944</c:v>
                </c:pt>
                <c:pt idx="2262">
                  <c:v>0.50668000000000002</c:v>
                </c:pt>
                <c:pt idx="2263">
                  <c:v>0.50392000000000003</c:v>
                </c:pt>
                <c:pt idx="2264">
                  <c:v>0.50116000000000005</c:v>
                </c:pt>
                <c:pt idx="2265">
                  <c:v>0.49841999999999997</c:v>
                </c:pt>
                <c:pt idx="2266">
                  <c:v>0.49567</c:v>
                </c:pt>
                <c:pt idx="2267">
                  <c:v>0.49293999999999999</c:v>
                </c:pt>
                <c:pt idx="2268">
                  <c:v>0.49020999999999998</c:v>
                </c:pt>
                <c:pt idx="2269">
                  <c:v>0.48748999999999998</c:v>
                </c:pt>
                <c:pt idx="2270">
                  <c:v>0.62434999999999996</c:v>
                </c:pt>
                <c:pt idx="2271">
                  <c:v>0.62085999999999997</c:v>
                </c:pt>
                <c:pt idx="2272">
                  <c:v>0.61738000000000004</c:v>
                </c:pt>
                <c:pt idx="2273">
                  <c:v>0.61390999999999996</c:v>
                </c:pt>
                <c:pt idx="2274">
                  <c:v>0.61045000000000005</c:v>
                </c:pt>
                <c:pt idx="2275">
                  <c:v>0.60701000000000005</c:v>
                </c:pt>
                <c:pt idx="2276">
                  <c:v>0.60357000000000005</c:v>
                </c:pt>
                <c:pt idx="2277">
                  <c:v>0.60014999999999996</c:v>
                </c:pt>
                <c:pt idx="2278">
                  <c:v>0.59674000000000005</c:v>
                </c:pt>
                <c:pt idx="2279">
                  <c:v>0.59333999999999998</c:v>
                </c:pt>
                <c:pt idx="2280">
                  <c:v>0.58996000000000004</c:v>
                </c:pt>
                <c:pt idx="2281">
                  <c:v>0.58658999999999994</c:v>
                </c:pt>
                <c:pt idx="2282">
                  <c:v>0.58323000000000003</c:v>
                </c:pt>
                <c:pt idx="2283">
                  <c:v>0.57987999999999995</c:v>
                </c:pt>
                <c:pt idx="2284">
                  <c:v>0.57655000000000001</c:v>
                </c:pt>
                <c:pt idx="2285">
                  <c:v>0.57321999999999995</c:v>
                </c:pt>
                <c:pt idx="2286">
                  <c:v>0.56989999999999996</c:v>
                </c:pt>
                <c:pt idx="2287">
                  <c:v>0.56659000000000004</c:v>
                </c:pt>
                <c:pt idx="2288">
                  <c:v>0.56328999999999996</c:v>
                </c:pt>
                <c:pt idx="2289">
                  <c:v>0.56000000000000005</c:v>
                </c:pt>
                <c:pt idx="2290">
                  <c:v>0.55671999999999999</c:v>
                </c:pt>
                <c:pt idx="2291">
                  <c:v>0.55345</c:v>
                </c:pt>
                <c:pt idx="2292">
                  <c:v>0.55018</c:v>
                </c:pt>
                <c:pt idx="2293">
                  <c:v>0.54691999999999996</c:v>
                </c:pt>
                <c:pt idx="2294">
                  <c:v>0.54366999999999999</c:v>
                </c:pt>
                <c:pt idx="2295">
                  <c:v>0.54042999999999997</c:v>
                </c:pt>
                <c:pt idx="2296">
                  <c:v>0.53720000000000001</c:v>
                </c:pt>
                <c:pt idx="2297">
                  <c:v>0.53398000000000001</c:v>
                </c:pt>
                <c:pt idx="2298">
                  <c:v>0.53076999999999996</c:v>
                </c:pt>
                <c:pt idx="2299">
                  <c:v>0.52758000000000005</c:v>
                </c:pt>
                <c:pt idx="2300">
                  <c:v>0.52439000000000002</c:v>
                </c:pt>
                <c:pt idx="2301">
                  <c:v>0.52122000000000002</c:v>
                </c:pt>
                <c:pt idx="2302">
                  <c:v>0.51805999999999996</c:v>
                </c:pt>
                <c:pt idx="2303">
                  <c:v>0.51490999999999998</c:v>
                </c:pt>
                <c:pt idx="2304">
                  <c:v>0.51176999999999995</c:v>
                </c:pt>
                <c:pt idx="2305">
                  <c:v>0.50865000000000005</c:v>
                </c:pt>
                <c:pt idx="2306">
                  <c:v>0.50553000000000003</c:v>
                </c:pt>
                <c:pt idx="2307">
                  <c:v>0.50243000000000004</c:v>
                </c:pt>
                <c:pt idx="2308">
                  <c:v>0.49934000000000001</c:v>
                </c:pt>
                <c:pt idx="2309">
                  <c:v>0.49625999999999998</c:v>
                </c:pt>
                <c:pt idx="2310">
                  <c:v>0.49319000000000002</c:v>
                </c:pt>
                <c:pt idx="2311">
                  <c:v>0.49012</c:v>
                </c:pt>
                <c:pt idx="2312">
                  <c:v>0.48708000000000001</c:v>
                </c:pt>
                <c:pt idx="2313">
                  <c:v>0.48404000000000003</c:v>
                </c:pt>
                <c:pt idx="2314">
                  <c:v>0.48102</c:v>
                </c:pt>
                <c:pt idx="2315">
                  <c:v>0.47800999999999999</c:v>
                </c:pt>
                <c:pt idx="2316">
                  <c:v>0.47502</c:v>
                </c:pt>
                <c:pt idx="2317">
                  <c:v>0.47204000000000002</c:v>
                </c:pt>
                <c:pt idx="2318">
                  <c:v>0.46906999999999999</c:v>
                </c:pt>
                <c:pt idx="2319">
                  <c:v>0.46611999999999998</c:v>
                </c:pt>
                <c:pt idx="2320">
                  <c:v>0.46317999999999998</c:v>
                </c:pt>
                <c:pt idx="2321">
                  <c:v>0.46024999999999999</c:v>
                </c:pt>
                <c:pt idx="2322">
                  <c:v>0.45734000000000002</c:v>
                </c:pt>
                <c:pt idx="2323">
                  <c:v>0.45443</c:v>
                </c:pt>
                <c:pt idx="2324">
                  <c:v>0.45152999999999999</c:v>
                </c:pt>
                <c:pt idx="2325">
                  <c:v>0.44863999999999998</c:v>
                </c:pt>
                <c:pt idx="2326">
                  <c:v>0.44575999999999999</c:v>
                </c:pt>
                <c:pt idx="2327">
                  <c:v>0.44288</c:v>
                </c:pt>
                <c:pt idx="2328">
                  <c:v>0.44001000000000001</c:v>
                </c:pt>
                <c:pt idx="2329">
                  <c:v>0.43714999999999998</c:v>
                </c:pt>
                <c:pt idx="2330">
                  <c:v>0.43429000000000001</c:v>
                </c:pt>
                <c:pt idx="2331">
                  <c:v>0.43145</c:v>
                </c:pt>
                <c:pt idx="2332">
                  <c:v>0.42860999999999999</c:v>
                </c:pt>
                <c:pt idx="2333">
                  <c:v>0.42579</c:v>
                </c:pt>
                <c:pt idx="2334">
                  <c:v>0.42298000000000002</c:v>
                </c:pt>
                <c:pt idx="2335">
                  <c:v>0.42018</c:v>
                </c:pt>
                <c:pt idx="2336">
                  <c:v>0.41738999999999998</c:v>
                </c:pt>
                <c:pt idx="2337">
                  <c:v>0.41461999999999999</c:v>
                </c:pt>
                <c:pt idx="2338">
                  <c:v>0.41186</c:v>
                </c:pt>
                <c:pt idx="2339">
                  <c:v>0.40910999999999997</c:v>
                </c:pt>
                <c:pt idx="2340">
                  <c:v>0.40638000000000002</c:v>
                </c:pt>
                <c:pt idx="2341">
                  <c:v>0.40366000000000002</c:v>
                </c:pt>
                <c:pt idx="2342">
                  <c:v>0.40094999999999997</c:v>
                </c:pt>
                <c:pt idx="2343">
                  <c:v>0.39826</c:v>
                </c:pt>
                <c:pt idx="2344">
                  <c:v>0.39557999999999999</c:v>
                </c:pt>
                <c:pt idx="2345">
                  <c:v>0.39290999999999998</c:v>
                </c:pt>
                <c:pt idx="2346">
                  <c:v>0.39024999999999999</c:v>
                </c:pt>
                <c:pt idx="2347">
                  <c:v>0.38761000000000001</c:v>
                </c:pt>
                <c:pt idx="2348">
                  <c:v>0.38497999999999999</c:v>
                </c:pt>
                <c:pt idx="2349">
                  <c:v>0.38235999999999998</c:v>
                </c:pt>
                <c:pt idx="2350">
                  <c:v>0.37974999999999998</c:v>
                </c:pt>
                <c:pt idx="2351">
                  <c:v>0.37714999999999999</c:v>
                </c:pt>
                <c:pt idx="2352">
                  <c:v>0.37456</c:v>
                </c:pt>
                <c:pt idx="2353">
                  <c:v>0.37197000000000002</c:v>
                </c:pt>
                <c:pt idx="2354">
                  <c:v>0.36940000000000001</c:v>
                </c:pt>
                <c:pt idx="2355">
                  <c:v>0.36682999999999999</c:v>
                </c:pt>
                <c:pt idx="2356">
                  <c:v>0.36426999999999998</c:v>
                </c:pt>
                <c:pt idx="2357">
                  <c:v>0.36173</c:v>
                </c:pt>
                <c:pt idx="2358">
                  <c:v>0.35919000000000001</c:v>
                </c:pt>
                <c:pt idx="2359">
                  <c:v>0.35665999999999998</c:v>
                </c:pt>
                <c:pt idx="2360">
                  <c:v>0.35415000000000002</c:v>
                </c:pt>
                <c:pt idx="2361">
                  <c:v>0.35164000000000001</c:v>
                </c:pt>
                <c:pt idx="2362">
                  <c:v>0.34915000000000002</c:v>
                </c:pt>
                <c:pt idx="2363">
                  <c:v>0.34666999999999998</c:v>
                </c:pt>
                <c:pt idx="2364">
                  <c:v>0.34420000000000001</c:v>
                </c:pt>
                <c:pt idx="2365">
                  <c:v>0.34175</c:v>
                </c:pt>
                <c:pt idx="2366">
                  <c:v>0.33929999999999999</c:v>
                </c:pt>
                <c:pt idx="2367">
                  <c:v>0.33687</c:v>
                </c:pt>
                <c:pt idx="2368">
                  <c:v>0.33445999999999998</c:v>
                </c:pt>
                <c:pt idx="2369">
                  <c:v>0.33205000000000001</c:v>
                </c:pt>
                <c:pt idx="2370">
                  <c:v>0.32966000000000001</c:v>
                </c:pt>
                <c:pt idx="2371">
                  <c:v>0.32729000000000003</c:v>
                </c:pt>
                <c:pt idx="2372">
                  <c:v>0.32491999999999999</c:v>
                </c:pt>
                <c:pt idx="2373">
                  <c:v>0.32257000000000002</c:v>
                </c:pt>
                <c:pt idx="2374">
                  <c:v>0.32023000000000001</c:v>
                </c:pt>
                <c:pt idx="2375">
                  <c:v>0.31789000000000001</c:v>
                </c:pt>
                <c:pt idx="2376">
                  <c:v>0.31557000000000002</c:v>
                </c:pt>
                <c:pt idx="2377">
                  <c:v>0.31326999999999999</c:v>
                </c:pt>
                <c:pt idx="2378">
                  <c:v>0.31097000000000002</c:v>
                </c:pt>
                <c:pt idx="2379">
                  <c:v>0.30869000000000002</c:v>
                </c:pt>
                <c:pt idx="2380">
                  <c:v>0.30642000000000003</c:v>
                </c:pt>
                <c:pt idx="2381">
                  <c:v>0.30415999999999999</c:v>
                </c:pt>
                <c:pt idx="2382">
                  <c:v>0.30192000000000002</c:v>
                </c:pt>
                <c:pt idx="2383">
                  <c:v>0.29969000000000001</c:v>
                </c:pt>
                <c:pt idx="2384">
                  <c:v>0.29747000000000001</c:v>
                </c:pt>
                <c:pt idx="2385">
                  <c:v>0.29526999999999998</c:v>
                </c:pt>
                <c:pt idx="2386">
                  <c:v>0.29308000000000001</c:v>
                </c:pt>
                <c:pt idx="2387">
                  <c:v>0.29091</c:v>
                </c:pt>
                <c:pt idx="2388">
                  <c:v>0.28874</c:v>
                </c:pt>
                <c:pt idx="2389">
                  <c:v>0.28660000000000002</c:v>
                </c:pt>
                <c:pt idx="2390">
                  <c:v>0.28445999999999999</c:v>
                </c:pt>
                <c:pt idx="2391">
                  <c:v>0.28233999999999998</c:v>
                </c:pt>
                <c:pt idx="2392">
                  <c:v>0.28022999999999998</c:v>
                </c:pt>
                <c:pt idx="2393">
                  <c:v>0.27812999999999999</c:v>
                </c:pt>
                <c:pt idx="2394">
                  <c:v>0.27604000000000001</c:v>
                </c:pt>
                <c:pt idx="2395">
                  <c:v>0.27396999999999999</c:v>
                </c:pt>
                <c:pt idx="2396">
                  <c:v>0.27190999999999999</c:v>
                </c:pt>
                <c:pt idx="2397">
                  <c:v>0.26985999999999999</c:v>
                </c:pt>
                <c:pt idx="2398">
                  <c:v>0.26783000000000001</c:v>
                </c:pt>
                <c:pt idx="2399">
                  <c:v>0.26580999999999999</c:v>
                </c:pt>
                <c:pt idx="2400">
                  <c:v>0.26379999999999998</c:v>
                </c:pt>
                <c:pt idx="2401">
                  <c:v>0.26179999999999998</c:v>
                </c:pt>
                <c:pt idx="2402">
                  <c:v>0.25982</c:v>
                </c:pt>
                <c:pt idx="2403">
                  <c:v>0.25785000000000002</c:v>
                </c:pt>
                <c:pt idx="2404">
                  <c:v>0.25590000000000002</c:v>
                </c:pt>
                <c:pt idx="2405">
                  <c:v>0.25396000000000002</c:v>
                </c:pt>
                <c:pt idx="2406">
                  <c:v>0.25203999999999999</c:v>
                </c:pt>
                <c:pt idx="2407">
                  <c:v>0.25013000000000002</c:v>
                </c:pt>
                <c:pt idx="2408">
                  <c:v>0.24823000000000001</c:v>
                </c:pt>
                <c:pt idx="2409">
                  <c:v>0.24634</c:v>
                </c:pt>
                <c:pt idx="2410">
                  <c:v>0.24446999999999999</c:v>
                </c:pt>
                <c:pt idx="2411">
                  <c:v>0.24262</c:v>
                </c:pt>
                <c:pt idx="2412">
                  <c:v>0.24077000000000001</c:v>
                </c:pt>
                <c:pt idx="2413">
                  <c:v>0.23895</c:v>
                </c:pt>
                <c:pt idx="2414">
                  <c:v>0.23713000000000001</c:v>
                </c:pt>
                <c:pt idx="2415">
                  <c:v>0.23533000000000001</c:v>
                </c:pt>
                <c:pt idx="2416">
                  <c:v>0.23354</c:v>
                </c:pt>
                <c:pt idx="2417">
                  <c:v>0.23177</c:v>
                </c:pt>
                <c:pt idx="2418">
                  <c:v>0.23000999999999999</c:v>
                </c:pt>
                <c:pt idx="2419">
                  <c:v>0.22825999999999999</c:v>
                </c:pt>
                <c:pt idx="2420">
                  <c:v>0.22652</c:v>
                </c:pt>
                <c:pt idx="2421">
                  <c:v>0.2248</c:v>
                </c:pt>
                <c:pt idx="2422">
                  <c:v>0.22309000000000001</c:v>
                </c:pt>
                <c:pt idx="2423">
                  <c:v>0.22139</c:v>
                </c:pt>
                <c:pt idx="2424">
                  <c:v>0.21970000000000001</c:v>
                </c:pt>
                <c:pt idx="2425">
                  <c:v>0.21801999999999999</c:v>
                </c:pt>
                <c:pt idx="2426">
                  <c:v>0.21636</c:v>
                </c:pt>
                <c:pt idx="2427">
                  <c:v>0.2147</c:v>
                </c:pt>
                <c:pt idx="2428">
                  <c:v>0.21306</c:v>
                </c:pt>
                <c:pt idx="2429">
                  <c:v>0.21142</c:v>
                </c:pt>
                <c:pt idx="2430">
                  <c:v>0.20979999999999999</c:v>
                </c:pt>
                <c:pt idx="2431">
                  <c:v>0.20818999999999999</c:v>
                </c:pt>
                <c:pt idx="2432">
                  <c:v>0.20659</c:v>
                </c:pt>
                <c:pt idx="2433">
                  <c:v>0.20499999999999999</c:v>
                </c:pt>
                <c:pt idx="2434">
                  <c:v>0.20341999999999999</c:v>
                </c:pt>
                <c:pt idx="2435">
                  <c:v>0.20185</c:v>
                </c:pt>
                <c:pt idx="2436">
                  <c:v>0.20030000000000001</c:v>
                </c:pt>
                <c:pt idx="2437">
                  <c:v>0.19875000000000001</c:v>
                </c:pt>
                <c:pt idx="2438">
                  <c:v>0.19722000000000001</c:v>
                </c:pt>
                <c:pt idx="2439">
                  <c:v>0.19571</c:v>
                </c:pt>
                <c:pt idx="2440">
                  <c:v>0.19420999999999999</c:v>
                </c:pt>
                <c:pt idx="2441">
                  <c:v>0.19272</c:v>
                </c:pt>
                <c:pt idx="2442">
                  <c:v>0.19125</c:v>
                </c:pt>
                <c:pt idx="2443">
                  <c:v>0.18978999999999999</c:v>
                </c:pt>
                <c:pt idx="2444">
                  <c:v>0.18834999999999999</c:v>
                </c:pt>
                <c:pt idx="2445">
                  <c:v>0.18693000000000001</c:v>
                </c:pt>
                <c:pt idx="2446">
                  <c:v>0.18551999999999999</c:v>
                </c:pt>
                <c:pt idx="2447">
                  <c:v>0.18412000000000001</c:v>
                </c:pt>
                <c:pt idx="2448">
                  <c:v>0.18274000000000001</c:v>
                </c:pt>
                <c:pt idx="2449">
                  <c:v>0.18137</c:v>
                </c:pt>
                <c:pt idx="2450">
                  <c:v>0.18002000000000001</c:v>
                </c:pt>
                <c:pt idx="2451">
                  <c:v>0.17868000000000001</c:v>
                </c:pt>
                <c:pt idx="2452">
                  <c:v>0.17735000000000001</c:v>
                </c:pt>
                <c:pt idx="2453">
                  <c:v>0.17604</c:v>
                </c:pt>
                <c:pt idx="2454">
                  <c:v>0.17473</c:v>
                </c:pt>
                <c:pt idx="2455">
                  <c:v>0.17344000000000001</c:v>
                </c:pt>
                <c:pt idx="2456">
                  <c:v>0.17216000000000001</c:v>
                </c:pt>
                <c:pt idx="2457">
                  <c:v>0.1709</c:v>
                </c:pt>
                <c:pt idx="2458">
                  <c:v>0.16964000000000001</c:v>
                </c:pt>
                <c:pt idx="2459">
                  <c:v>0.16839999999999999</c:v>
                </c:pt>
                <c:pt idx="2460">
                  <c:v>0.16717000000000001</c:v>
                </c:pt>
                <c:pt idx="2461">
                  <c:v>0.16594999999999999</c:v>
                </c:pt>
                <c:pt idx="2462">
                  <c:v>0.66817000000000004</c:v>
                </c:pt>
                <c:pt idx="2463">
                  <c:v>0.76985000000000003</c:v>
                </c:pt>
                <c:pt idx="2464">
                  <c:v>0.76436999999999999</c:v>
                </c:pt>
                <c:pt idx="2465">
                  <c:v>0.75895000000000001</c:v>
                </c:pt>
                <c:pt idx="2466">
                  <c:v>0.75358000000000003</c:v>
                </c:pt>
                <c:pt idx="2467">
                  <c:v>0.74826000000000004</c:v>
                </c:pt>
                <c:pt idx="2468">
                  <c:v>0.74299000000000004</c:v>
                </c:pt>
                <c:pt idx="2469">
                  <c:v>0.73777999999999999</c:v>
                </c:pt>
                <c:pt idx="2470">
                  <c:v>0.73262000000000005</c:v>
                </c:pt>
                <c:pt idx="2471">
                  <c:v>0.72750999999999999</c:v>
                </c:pt>
                <c:pt idx="2472">
                  <c:v>0.72245000000000004</c:v>
                </c:pt>
                <c:pt idx="2473">
                  <c:v>0.71743999999999997</c:v>
                </c:pt>
                <c:pt idx="2474">
                  <c:v>0.71247000000000005</c:v>
                </c:pt>
                <c:pt idx="2475">
                  <c:v>0.70753999999999995</c:v>
                </c:pt>
                <c:pt idx="2476">
                  <c:v>0.81010000000000004</c:v>
                </c:pt>
                <c:pt idx="2477">
                  <c:v>0.80450999999999995</c:v>
                </c:pt>
                <c:pt idx="2478">
                  <c:v>0.79896999999999996</c:v>
                </c:pt>
                <c:pt idx="2479">
                  <c:v>0.79347000000000001</c:v>
                </c:pt>
                <c:pt idx="2480">
                  <c:v>0.78800999999999999</c:v>
                </c:pt>
                <c:pt idx="2481">
                  <c:v>0.78259000000000001</c:v>
                </c:pt>
                <c:pt idx="2482">
                  <c:v>0.77722000000000002</c:v>
                </c:pt>
                <c:pt idx="2483">
                  <c:v>0.77188999999999997</c:v>
                </c:pt>
                <c:pt idx="2484">
                  <c:v>0.76659999999999995</c:v>
                </c:pt>
                <c:pt idx="2485">
                  <c:v>0.84038000000000002</c:v>
                </c:pt>
                <c:pt idx="2486">
                  <c:v>0.83464000000000005</c:v>
                </c:pt>
                <c:pt idx="2487">
                  <c:v>0.82894999999999996</c:v>
                </c:pt>
                <c:pt idx="2488">
                  <c:v>0.82330999999999999</c:v>
                </c:pt>
                <c:pt idx="2489">
                  <c:v>0.85468999999999995</c:v>
                </c:pt>
                <c:pt idx="2490">
                  <c:v>0.84889999999999999</c:v>
                </c:pt>
                <c:pt idx="2491">
                  <c:v>0.84316000000000002</c:v>
                </c:pt>
                <c:pt idx="2492">
                  <c:v>0.83748</c:v>
                </c:pt>
                <c:pt idx="2493">
                  <c:v>0.83184000000000002</c:v>
                </c:pt>
                <c:pt idx="2494">
                  <c:v>0.82625999999999999</c:v>
                </c:pt>
                <c:pt idx="2495">
                  <c:v>0.82074000000000003</c:v>
                </c:pt>
                <c:pt idx="2496">
                  <c:v>0.81527000000000005</c:v>
                </c:pt>
                <c:pt idx="2497">
                  <c:v>0.80986000000000002</c:v>
                </c:pt>
                <c:pt idx="2498">
                  <c:v>0.80449999999999999</c:v>
                </c:pt>
                <c:pt idx="2499">
                  <c:v>0.79920000000000002</c:v>
                </c:pt>
                <c:pt idx="2500">
                  <c:v>0.79396</c:v>
                </c:pt>
                <c:pt idx="2501">
                  <c:v>0.78876999999999997</c:v>
                </c:pt>
                <c:pt idx="2502">
                  <c:v>0.78364</c:v>
                </c:pt>
                <c:pt idx="2503">
                  <c:v>0.77856000000000003</c:v>
                </c:pt>
                <c:pt idx="2504">
                  <c:v>0.77507000000000004</c:v>
                </c:pt>
                <c:pt idx="2505">
                  <c:v>0.77009000000000005</c:v>
                </c:pt>
                <c:pt idx="2506">
                  <c:v>0.82738999999999996</c:v>
                </c:pt>
                <c:pt idx="2507">
                  <c:v>0.82211000000000001</c:v>
                </c:pt>
                <c:pt idx="2508">
                  <c:v>0.87705</c:v>
                </c:pt>
                <c:pt idx="2509">
                  <c:v>0.87150000000000005</c:v>
                </c:pt>
                <c:pt idx="2510">
                  <c:v>0.86602000000000001</c:v>
                </c:pt>
                <c:pt idx="2511">
                  <c:v>0.86058999999999997</c:v>
                </c:pt>
                <c:pt idx="2512">
                  <c:v>0.96392</c:v>
                </c:pt>
                <c:pt idx="2513">
                  <c:v>1.0687</c:v>
                </c:pt>
                <c:pt idx="2514">
                  <c:v>1.0621</c:v>
                </c:pt>
                <c:pt idx="2515">
                  <c:v>1.0556000000000001</c:v>
                </c:pt>
                <c:pt idx="2516">
                  <c:v>1.0490999999999999</c:v>
                </c:pt>
                <c:pt idx="2517">
                  <c:v>1.0427</c:v>
                </c:pt>
                <c:pt idx="2518">
                  <c:v>1.0363</c:v>
                </c:pt>
                <c:pt idx="2519">
                  <c:v>1.03</c:v>
                </c:pt>
                <c:pt idx="2520">
                  <c:v>1.0237000000000001</c:v>
                </c:pt>
                <c:pt idx="2521">
                  <c:v>1.0175000000000001</c:v>
                </c:pt>
                <c:pt idx="2522">
                  <c:v>1.0114000000000001</c:v>
                </c:pt>
                <c:pt idx="2523">
                  <c:v>1.0053000000000001</c:v>
                </c:pt>
                <c:pt idx="2524">
                  <c:v>0.99929000000000001</c:v>
                </c:pt>
                <c:pt idx="2525">
                  <c:v>0.99331999999999998</c:v>
                </c:pt>
                <c:pt idx="2526">
                  <c:v>0.98740000000000006</c:v>
                </c:pt>
                <c:pt idx="2527">
                  <c:v>0.98153999999999997</c:v>
                </c:pt>
                <c:pt idx="2528">
                  <c:v>0.97572999999999999</c:v>
                </c:pt>
                <c:pt idx="2529">
                  <c:v>0.96997999999999995</c:v>
                </c:pt>
                <c:pt idx="2530">
                  <c:v>0.96428000000000003</c:v>
                </c:pt>
                <c:pt idx="2531">
                  <c:v>0.95865</c:v>
                </c:pt>
                <c:pt idx="2532">
                  <c:v>0.95306000000000002</c:v>
                </c:pt>
                <c:pt idx="2533">
                  <c:v>0.94754000000000005</c:v>
                </c:pt>
                <c:pt idx="2534">
                  <c:v>0.94206000000000001</c:v>
                </c:pt>
                <c:pt idx="2535">
                  <c:v>0.93664000000000003</c:v>
                </c:pt>
                <c:pt idx="2536">
                  <c:v>0.93127000000000004</c:v>
                </c:pt>
                <c:pt idx="2537">
                  <c:v>0.92596000000000001</c:v>
                </c:pt>
                <c:pt idx="2538">
                  <c:v>0.92069000000000001</c:v>
                </c:pt>
                <c:pt idx="2539">
                  <c:v>0.91547999999999996</c:v>
                </c:pt>
                <c:pt idx="2540">
                  <c:v>0.91030999999999995</c:v>
                </c:pt>
                <c:pt idx="2541">
                  <c:v>0.90519000000000005</c:v>
                </c:pt>
                <c:pt idx="2542">
                  <c:v>0.90010999999999997</c:v>
                </c:pt>
                <c:pt idx="2543">
                  <c:v>0.89507999999999999</c:v>
                </c:pt>
                <c:pt idx="2544">
                  <c:v>0.89009000000000005</c:v>
                </c:pt>
                <c:pt idx="2545">
                  <c:v>0.88512999999999997</c:v>
                </c:pt>
                <c:pt idx="2546">
                  <c:v>0.88019999999999998</c:v>
                </c:pt>
                <c:pt idx="2547">
                  <c:v>0.87531000000000003</c:v>
                </c:pt>
                <c:pt idx="2548">
                  <c:v>0.87044999999999995</c:v>
                </c:pt>
                <c:pt idx="2549">
                  <c:v>0.86560999999999999</c:v>
                </c:pt>
                <c:pt idx="2550">
                  <c:v>0.86080000000000001</c:v>
                </c:pt>
                <c:pt idx="2551">
                  <c:v>0.85602</c:v>
                </c:pt>
                <c:pt idx="2552">
                  <c:v>0.85126000000000002</c:v>
                </c:pt>
                <c:pt idx="2553">
                  <c:v>0.84652000000000005</c:v>
                </c:pt>
                <c:pt idx="2554">
                  <c:v>0.84180999999999995</c:v>
                </c:pt>
                <c:pt idx="2555">
                  <c:v>0.83713000000000004</c:v>
                </c:pt>
                <c:pt idx="2556">
                  <c:v>0.83247000000000004</c:v>
                </c:pt>
                <c:pt idx="2557">
                  <c:v>0.82784000000000002</c:v>
                </c:pt>
                <c:pt idx="2558">
                  <c:v>0.82323999999999997</c:v>
                </c:pt>
                <c:pt idx="2559">
                  <c:v>0.81866000000000005</c:v>
                </c:pt>
                <c:pt idx="2560">
                  <c:v>0.81411999999999995</c:v>
                </c:pt>
                <c:pt idx="2561">
                  <c:v>0.80961000000000005</c:v>
                </c:pt>
                <c:pt idx="2562">
                  <c:v>0.80511999999999995</c:v>
                </c:pt>
                <c:pt idx="2563">
                  <c:v>0.80066999999999999</c:v>
                </c:pt>
                <c:pt idx="2564">
                  <c:v>0.79625000000000001</c:v>
                </c:pt>
                <c:pt idx="2565">
                  <c:v>0.79185000000000005</c:v>
                </c:pt>
                <c:pt idx="2566">
                  <c:v>0.78749000000000002</c:v>
                </c:pt>
                <c:pt idx="2567">
                  <c:v>0.78315000000000001</c:v>
                </c:pt>
                <c:pt idx="2568">
                  <c:v>0.77883999999999998</c:v>
                </c:pt>
                <c:pt idx="2569">
                  <c:v>0.77454999999999996</c:v>
                </c:pt>
                <c:pt idx="2570">
                  <c:v>0.77029000000000003</c:v>
                </c:pt>
                <c:pt idx="2571">
                  <c:v>0.76605999999999996</c:v>
                </c:pt>
                <c:pt idx="2572">
                  <c:v>0.76185000000000003</c:v>
                </c:pt>
                <c:pt idx="2573">
                  <c:v>0.75766</c:v>
                </c:pt>
                <c:pt idx="2574">
                  <c:v>0.75349999999999995</c:v>
                </c:pt>
                <c:pt idx="2575">
                  <c:v>0.74936000000000003</c:v>
                </c:pt>
                <c:pt idx="2576">
                  <c:v>0.74524999999999997</c:v>
                </c:pt>
                <c:pt idx="2577">
                  <c:v>0.74116000000000004</c:v>
                </c:pt>
                <c:pt idx="2578">
                  <c:v>0.73709000000000002</c:v>
                </c:pt>
                <c:pt idx="2579">
                  <c:v>0.73304000000000002</c:v>
                </c:pt>
                <c:pt idx="2580">
                  <c:v>0.72902</c:v>
                </c:pt>
                <c:pt idx="2581">
                  <c:v>0.72501000000000004</c:v>
                </c:pt>
                <c:pt idx="2582">
                  <c:v>0.72102999999999995</c:v>
                </c:pt>
                <c:pt idx="2583">
                  <c:v>0.71706999999999999</c:v>
                </c:pt>
                <c:pt idx="2584">
                  <c:v>0.71314</c:v>
                </c:pt>
                <c:pt idx="2585">
                  <c:v>0.70921999999999996</c:v>
                </c:pt>
                <c:pt idx="2586">
                  <c:v>0.70533000000000001</c:v>
                </c:pt>
                <c:pt idx="2587">
                  <c:v>0.70145999999999997</c:v>
                </c:pt>
                <c:pt idx="2588">
                  <c:v>0.6976</c:v>
                </c:pt>
                <c:pt idx="2589">
                  <c:v>0.69377</c:v>
                </c:pt>
                <c:pt idx="2590">
                  <c:v>0.68994999999999995</c:v>
                </c:pt>
                <c:pt idx="2591">
                  <c:v>0.68613999999999997</c:v>
                </c:pt>
                <c:pt idx="2592">
                  <c:v>0.68235999999999997</c:v>
                </c:pt>
                <c:pt idx="2593">
                  <c:v>0.67857999999999996</c:v>
                </c:pt>
                <c:pt idx="2594">
                  <c:v>0.67483000000000004</c:v>
                </c:pt>
                <c:pt idx="2595">
                  <c:v>0.67108000000000001</c:v>
                </c:pt>
                <c:pt idx="2596">
                  <c:v>0.66735999999999995</c:v>
                </c:pt>
                <c:pt idx="2597">
                  <c:v>0.66364999999999996</c:v>
                </c:pt>
                <c:pt idx="2598">
                  <c:v>0.65995999999999999</c:v>
                </c:pt>
                <c:pt idx="2599">
                  <c:v>0.65627999999999997</c:v>
                </c:pt>
                <c:pt idx="2600">
                  <c:v>0.65263000000000004</c:v>
                </c:pt>
                <c:pt idx="2601">
                  <c:v>0.64898999999999996</c:v>
                </c:pt>
                <c:pt idx="2602">
                  <c:v>0.64537</c:v>
                </c:pt>
                <c:pt idx="2603">
                  <c:v>0.64178000000000002</c:v>
                </c:pt>
                <c:pt idx="2604">
                  <c:v>0.63819999999999999</c:v>
                </c:pt>
                <c:pt idx="2605">
                  <c:v>0.63463999999999998</c:v>
                </c:pt>
                <c:pt idx="2606">
                  <c:v>0.63109999999999999</c:v>
                </c:pt>
                <c:pt idx="2607">
                  <c:v>0.62758000000000003</c:v>
                </c:pt>
                <c:pt idx="2608">
                  <c:v>0.62407999999999997</c:v>
                </c:pt>
                <c:pt idx="2609">
                  <c:v>0.62058999999999997</c:v>
                </c:pt>
                <c:pt idx="2610">
                  <c:v>0.61712</c:v>
                </c:pt>
                <c:pt idx="2611">
                  <c:v>0.61367000000000005</c:v>
                </c:pt>
                <c:pt idx="2612">
                  <c:v>0.61024</c:v>
                </c:pt>
                <c:pt idx="2613">
                  <c:v>0.60682999999999998</c:v>
                </c:pt>
                <c:pt idx="2614">
                  <c:v>0.60343999999999998</c:v>
                </c:pt>
                <c:pt idx="2615">
                  <c:v>0.97809000000000001</c:v>
                </c:pt>
                <c:pt idx="2616">
                  <c:v>1.0436000000000001</c:v>
                </c:pt>
                <c:pt idx="2617">
                  <c:v>1.0377000000000001</c:v>
                </c:pt>
                <c:pt idx="2618">
                  <c:v>1.0319</c:v>
                </c:pt>
                <c:pt idx="2619">
                  <c:v>1.1384000000000001</c:v>
                </c:pt>
                <c:pt idx="2620">
                  <c:v>1.2565999999999999</c:v>
                </c:pt>
                <c:pt idx="2621">
                  <c:v>1.2496</c:v>
                </c:pt>
                <c:pt idx="2622">
                  <c:v>1.2425999999999999</c:v>
                </c:pt>
                <c:pt idx="2623">
                  <c:v>1.2357</c:v>
                </c:pt>
                <c:pt idx="2624">
                  <c:v>1.2287999999999999</c:v>
                </c:pt>
                <c:pt idx="2625">
                  <c:v>1.222</c:v>
                </c:pt>
                <c:pt idx="2626">
                  <c:v>1.2152000000000001</c:v>
                </c:pt>
                <c:pt idx="2627">
                  <c:v>1.2083999999999999</c:v>
                </c:pt>
                <c:pt idx="2628">
                  <c:v>1.2016</c:v>
                </c:pt>
                <c:pt idx="2629">
                  <c:v>1.1949000000000001</c:v>
                </c:pt>
                <c:pt idx="2630">
                  <c:v>1.1881999999999999</c:v>
                </c:pt>
                <c:pt idx="2631">
                  <c:v>1.1815</c:v>
                </c:pt>
                <c:pt idx="2632">
                  <c:v>1.1748000000000001</c:v>
                </c:pt>
                <c:pt idx="2633">
                  <c:v>1.1681999999999999</c:v>
                </c:pt>
                <c:pt idx="2634">
                  <c:v>1.1615</c:v>
                </c:pt>
                <c:pt idx="2635">
                  <c:v>1.1549</c:v>
                </c:pt>
                <c:pt idx="2636">
                  <c:v>1.1483000000000001</c:v>
                </c:pt>
                <c:pt idx="2637">
                  <c:v>1.1417999999999999</c:v>
                </c:pt>
                <c:pt idx="2638">
                  <c:v>1.1352</c:v>
                </c:pt>
                <c:pt idx="2639">
                  <c:v>1.1287</c:v>
                </c:pt>
                <c:pt idx="2640">
                  <c:v>1.1222000000000001</c:v>
                </c:pt>
                <c:pt idx="2641">
                  <c:v>1.1157999999999999</c:v>
                </c:pt>
                <c:pt idx="2642">
                  <c:v>1.1093</c:v>
                </c:pt>
                <c:pt idx="2643">
                  <c:v>1.1029</c:v>
                </c:pt>
                <c:pt idx="2644">
                  <c:v>1.0965</c:v>
                </c:pt>
                <c:pt idx="2645">
                  <c:v>1.0901000000000001</c:v>
                </c:pt>
                <c:pt idx="2646">
                  <c:v>1.0837000000000001</c:v>
                </c:pt>
                <c:pt idx="2647">
                  <c:v>1.0772999999999999</c:v>
                </c:pt>
                <c:pt idx="2648">
                  <c:v>1.071</c:v>
                </c:pt>
                <c:pt idx="2649">
                  <c:v>1.0647</c:v>
                </c:pt>
                <c:pt idx="2650">
                  <c:v>1.0583</c:v>
                </c:pt>
                <c:pt idx="2651">
                  <c:v>1.052</c:v>
                </c:pt>
                <c:pt idx="2652">
                  <c:v>1.0458000000000001</c:v>
                </c:pt>
                <c:pt idx="2653">
                  <c:v>1.0395000000000001</c:v>
                </c:pt>
                <c:pt idx="2654">
                  <c:v>1.0331999999999999</c:v>
                </c:pt>
                <c:pt idx="2655">
                  <c:v>1.0269999999999999</c:v>
                </c:pt>
                <c:pt idx="2656">
                  <c:v>1.0207999999999999</c:v>
                </c:pt>
                <c:pt idx="2657">
                  <c:v>1.0145999999999999</c:v>
                </c:pt>
                <c:pt idx="2658">
                  <c:v>1.0085</c:v>
                </c:pt>
                <c:pt idx="2659">
                  <c:v>1.0023</c:v>
                </c:pt>
                <c:pt idx="2660">
                  <c:v>0.99622999999999995</c:v>
                </c:pt>
                <c:pt idx="2661">
                  <c:v>0.99014000000000002</c:v>
                </c:pt>
                <c:pt idx="2662">
                  <c:v>0.98407</c:v>
                </c:pt>
                <c:pt idx="2663">
                  <c:v>0.97801000000000005</c:v>
                </c:pt>
                <c:pt idx="2664">
                  <c:v>0.97197999999999996</c:v>
                </c:pt>
                <c:pt idx="2665">
                  <c:v>0.96597999999999995</c:v>
                </c:pt>
                <c:pt idx="2666">
                  <c:v>0.96</c:v>
                </c:pt>
                <c:pt idx="2667">
                  <c:v>0.95404</c:v>
                </c:pt>
                <c:pt idx="2668">
                  <c:v>0.94811000000000001</c:v>
                </c:pt>
                <c:pt idx="2669">
                  <c:v>0.94220000000000004</c:v>
                </c:pt>
                <c:pt idx="2670">
                  <c:v>0.93633</c:v>
                </c:pt>
                <c:pt idx="2671">
                  <c:v>1.0392999999999999</c:v>
                </c:pt>
                <c:pt idx="2672">
                  <c:v>1.0367</c:v>
                </c:pt>
                <c:pt idx="2673">
                  <c:v>1.2162999999999999</c:v>
                </c:pt>
                <c:pt idx="2674">
                  <c:v>1.2688999999999999</c:v>
                </c:pt>
                <c:pt idx="2675">
                  <c:v>1.2948</c:v>
                </c:pt>
                <c:pt idx="2676">
                  <c:v>1.3332999999999999</c:v>
                </c:pt>
                <c:pt idx="2677">
                  <c:v>1.325</c:v>
                </c:pt>
                <c:pt idx="2678">
                  <c:v>1.3167</c:v>
                </c:pt>
                <c:pt idx="2679">
                  <c:v>1.3085</c:v>
                </c:pt>
                <c:pt idx="2680">
                  <c:v>1.3004</c:v>
                </c:pt>
                <c:pt idx="2681">
                  <c:v>1.2924</c:v>
                </c:pt>
                <c:pt idx="2682">
                  <c:v>1.2844</c:v>
                </c:pt>
                <c:pt idx="2683">
                  <c:v>1.2764</c:v>
                </c:pt>
                <c:pt idx="2684">
                  <c:v>1.2685999999999999</c:v>
                </c:pt>
                <c:pt idx="2685">
                  <c:v>1.2606999999999999</c:v>
                </c:pt>
                <c:pt idx="2686">
                  <c:v>1.2528999999999999</c:v>
                </c:pt>
                <c:pt idx="2687">
                  <c:v>1.2452000000000001</c:v>
                </c:pt>
                <c:pt idx="2688">
                  <c:v>1.2374000000000001</c:v>
                </c:pt>
                <c:pt idx="2689">
                  <c:v>1.2297</c:v>
                </c:pt>
                <c:pt idx="2690">
                  <c:v>1.2221</c:v>
                </c:pt>
                <c:pt idx="2691">
                  <c:v>1.2143999999999999</c:v>
                </c:pt>
                <c:pt idx="2692">
                  <c:v>1.2068000000000001</c:v>
                </c:pt>
                <c:pt idx="2693">
                  <c:v>1.1992</c:v>
                </c:pt>
                <c:pt idx="2694">
                  <c:v>1.1916</c:v>
                </c:pt>
                <c:pt idx="2695">
                  <c:v>1.1840999999999999</c:v>
                </c:pt>
                <c:pt idx="2696">
                  <c:v>1.1766000000000001</c:v>
                </c:pt>
                <c:pt idx="2697">
                  <c:v>1.1692</c:v>
                </c:pt>
                <c:pt idx="2698">
                  <c:v>1.1617</c:v>
                </c:pt>
                <c:pt idx="2699">
                  <c:v>1.1544000000000001</c:v>
                </c:pt>
                <c:pt idx="2700">
                  <c:v>1.147</c:v>
                </c:pt>
                <c:pt idx="2701">
                  <c:v>1.1396999999999999</c:v>
                </c:pt>
                <c:pt idx="2702">
                  <c:v>1.1325000000000001</c:v>
                </c:pt>
                <c:pt idx="2703">
                  <c:v>1.1253</c:v>
                </c:pt>
                <c:pt idx="2704">
                  <c:v>1.1181000000000001</c:v>
                </c:pt>
                <c:pt idx="2705">
                  <c:v>1.111</c:v>
                </c:pt>
                <c:pt idx="2706">
                  <c:v>1.1040000000000001</c:v>
                </c:pt>
                <c:pt idx="2707">
                  <c:v>1.0969</c:v>
                </c:pt>
                <c:pt idx="2708">
                  <c:v>1.0899000000000001</c:v>
                </c:pt>
                <c:pt idx="2709">
                  <c:v>1.083</c:v>
                </c:pt>
                <c:pt idx="2710">
                  <c:v>1.0761000000000001</c:v>
                </c:pt>
                <c:pt idx="2711">
                  <c:v>1.0691999999999999</c:v>
                </c:pt>
                <c:pt idx="2712">
                  <c:v>1.0624</c:v>
                </c:pt>
                <c:pt idx="2713">
                  <c:v>1.0556000000000001</c:v>
                </c:pt>
                <c:pt idx="2714">
                  <c:v>1.0488</c:v>
                </c:pt>
                <c:pt idx="2715">
                  <c:v>1.0421</c:v>
                </c:pt>
                <c:pt idx="2716">
                  <c:v>1.0354000000000001</c:v>
                </c:pt>
                <c:pt idx="2717">
                  <c:v>1.0286999999999999</c:v>
                </c:pt>
                <c:pt idx="2718">
                  <c:v>1.0221</c:v>
                </c:pt>
                <c:pt idx="2719">
                  <c:v>1.0155000000000001</c:v>
                </c:pt>
                <c:pt idx="2720">
                  <c:v>1.0088999999999999</c:v>
                </c:pt>
                <c:pt idx="2721">
                  <c:v>1.0023</c:v>
                </c:pt>
                <c:pt idx="2722">
                  <c:v>0.99580999999999997</c:v>
                </c:pt>
                <c:pt idx="2723">
                  <c:v>0.98929</c:v>
                </c:pt>
                <c:pt idx="2724">
                  <c:v>2.9234</c:v>
                </c:pt>
                <c:pt idx="2725">
                  <c:v>2.9135</c:v>
                </c:pt>
                <c:pt idx="2726">
                  <c:v>2.8942000000000001</c:v>
                </c:pt>
                <c:pt idx="2727">
                  <c:v>2.8748999999999998</c:v>
                </c:pt>
                <c:pt idx="2728">
                  <c:v>2.8557000000000001</c:v>
                </c:pt>
                <c:pt idx="2729">
                  <c:v>2.8365999999999998</c:v>
                </c:pt>
                <c:pt idx="2730">
                  <c:v>2.8176000000000001</c:v>
                </c:pt>
                <c:pt idx="2731">
                  <c:v>2.7986</c:v>
                </c:pt>
                <c:pt idx="2732">
                  <c:v>2.7797000000000001</c:v>
                </c:pt>
                <c:pt idx="2733">
                  <c:v>2.7608000000000001</c:v>
                </c:pt>
                <c:pt idx="2734">
                  <c:v>2.7421000000000002</c:v>
                </c:pt>
                <c:pt idx="2735">
                  <c:v>2.7235</c:v>
                </c:pt>
                <c:pt idx="2736">
                  <c:v>2.7048999999999999</c:v>
                </c:pt>
                <c:pt idx="2737">
                  <c:v>2.6865000000000001</c:v>
                </c:pt>
                <c:pt idx="2738">
                  <c:v>2.6680999999999999</c:v>
                </c:pt>
                <c:pt idx="2739">
                  <c:v>2.6497999999999999</c:v>
                </c:pt>
                <c:pt idx="2740">
                  <c:v>2.6316000000000002</c:v>
                </c:pt>
                <c:pt idx="2741">
                  <c:v>2.6135000000000002</c:v>
                </c:pt>
                <c:pt idx="2742">
                  <c:v>2.5954999999999999</c:v>
                </c:pt>
                <c:pt idx="2743">
                  <c:v>2.5775999999999999</c:v>
                </c:pt>
                <c:pt idx="2744">
                  <c:v>2.5598000000000001</c:v>
                </c:pt>
                <c:pt idx="2745">
                  <c:v>2.5419999999999998</c:v>
                </c:pt>
                <c:pt idx="2746">
                  <c:v>2.5243000000000002</c:v>
                </c:pt>
                <c:pt idx="2747">
                  <c:v>2.5066999999999999</c:v>
                </c:pt>
                <c:pt idx="2748">
                  <c:v>2.4891999999999999</c:v>
                </c:pt>
                <c:pt idx="2749">
                  <c:v>2.4716999999999998</c:v>
                </c:pt>
                <c:pt idx="2750">
                  <c:v>2.4542999999999999</c:v>
                </c:pt>
                <c:pt idx="2751">
                  <c:v>2.4369999999999998</c:v>
                </c:pt>
                <c:pt idx="2752">
                  <c:v>2.4198</c:v>
                </c:pt>
                <c:pt idx="2753">
                  <c:v>2.4026000000000001</c:v>
                </c:pt>
                <c:pt idx="2754">
                  <c:v>2.3855</c:v>
                </c:pt>
                <c:pt idx="2755">
                  <c:v>2.3685</c:v>
                </c:pt>
                <c:pt idx="2756">
                  <c:v>2.3515000000000001</c:v>
                </c:pt>
                <c:pt idx="2757">
                  <c:v>2.3347000000000002</c:v>
                </c:pt>
                <c:pt idx="2758">
                  <c:v>2.3178999999999998</c:v>
                </c:pt>
                <c:pt idx="2759">
                  <c:v>2.3010999999999999</c:v>
                </c:pt>
                <c:pt idx="2760">
                  <c:v>2.2845</c:v>
                </c:pt>
                <c:pt idx="2761">
                  <c:v>2.2679</c:v>
                </c:pt>
                <c:pt idx="2762">
                  <c:v>2.2513999999999998</c:v>
                </c:pt>
                <c:pt idx="2763">
                  <c:v>2.2349999999999999</c:v>
                </c:pt>
                <c:pt idx="2764">
                  <c:v>2.2187000000000001</c:v>
                </c:pt>
                <c:pt idx="2765">
                  <c:v>2.2025000000000001</c:v>
                </c:pt>
                <c:pt idx="2766">
                  <c:v>2.1863000000000001</c:v>
                </c:pt>
                <c:pt idx="2767">
                  <c:v>2.1703000000000001</c:v>
                </c:pt>
                <c:pt idx="2768">
                  <c:v>2.1543000000000001</c:v>
                </c:pt>
                <c:pt idx="2769">
                  <c:v>2.1383999999999999</c:v>
                </c:pt>
                <c:pt idx="2770">
                  <c:v>2.1225999999999998</c:v>
                </c:pt>
                <c:pt idx="2771">
                  <c:v>2.1069</c:v>
                </c:pt>
                <c:pt idx="2772">
                  <c:v>2.0912000000000002</c:v>
                </c:pt>
                <c:pt idx="2773">
                  <c:v>2.0756999999999999</c:v>
                </c:pt>
                <c:pt idx="2774">
                  <c:v>2.0602</c:v>
                </c:pt>
                <c:pt idx="2775">
                  <c:v>2.0449000000000002</c:v>
                </c:pt>
                <c:pt idx="2776">
                  <c:v>2.0295999999999998</c:v>
                </c:pt>
                <c:pt idx="2777">
                  <c:v>2.0145</c:v>
                </c:pt>
                <c:pt idx="2778">
                  <c:v>1.9994000000000001</c:v>
                </c:pt>
                <c:pt idx="2779">
                  <c:v>1.9843999999999999</c:v>
                </c:pt>
                <c:pt idx="2780">
                  <c:v>1.9695</c:v>
                </c:pt>
                <c:pt idx="2781">
                  <c:v>1.9548000000000001</c:v>
                </c:pt>
                <c:pt idx="2782">
                  <c:v>1.9400999999999999</c:v>
                </c:pt>
                <c:pt idx="2783">
                  <c:v>1.9256</c:v>
                </c:pt>
                <c:pt idx="2784">
                  <c:v>1.9112</c:v>
                </c:pt>
                <c:pt idx="2785">
                  <c:v>1.8969</c:v>
                </c:pt>
                <c:pt idx="2786">
                  <c:v>1.8828</c:v>
                </c:pt>
                <c:pt idx="2787">
                  <c:v>1.8687</c:v>
                </c:pt>
                <c:pt idx="2788">
                  <c:v>1.8548</c:v>
                </c:pt>
                <c:pt idx="2789">
                  <c:v>1.841</c:v>
                </c:pt>
                <c:pt idx="2790">
                  <c:v>1.8272999999999999</c:v>
                </c:pt>
                <c:pt idx="2791">
                  <c:v>1.8137000000000001</c:v>
                </c:pt>
                <c:pt idx="2792">
                  <c:v>1.8002</c:v>
                </c:pt>
                <c:pt idx="2793">
                  <c:v>1.7867999999999999</c:v>
                </c:pt>
                <c:pt idx="2794">
                  <c:v>1.7735000000000001</c:v>
                </c:pt>
                <c:pt idx="2795">
                  <c:v>1.7603</c:v>
                </c:pt>
                <c:pt idx="2796">
                  <c:v>1.7472000000000001</c:v>
                </c:pt>
                <c:pt idx="2797">
                  <c:v>1.7342</c:v>
                </c:pt>
                <c:pt idx="2798">
                  <c:v>1.7213000000000001</c:v>
                </c:pt>
                <c:pt idx="2799">
                  <c:v>1.7084999999999999</c:v>
                </c:pt>
                <c:pt idx="2800">
                  <c:v>1.6959</c:v>
                </c:pt>
                <c:pt idx="2801">
                  <c:v>1.6833</c:v>
                </c:pt>
                <c:pt idx="2802">
                  <c:v>1.6709000000000001</c:v>
                </c:pt>
                <c:pt idx="2803">
                  <c:v>1.6586000000000001</c:v>
                </c:pt>
                <c:pt idx="2804">
                  <c:v>1.6464000000000001</c:v>
                </c:pt>
                <c:pt idx="2805">
                  <c:v>1.6343000000000001</c:v>
                </c:pt>
                <c:pt idx="2806">
                  <c:v>1.6224000000000001</c:v>
                </c:pt>
                <c:pt idx="2807">
                  <c:v>1.6105</c:v>
                </c:pt>
                <c:pt idx="2808">
                  <c:v>1.5988</c:v>
                </c:pt>
                <c:pt idx="2809">
                  <c:v>1.5871</c:v>
                </c:pt>
                <c:pt idx="2810">
                  <c:v>1.5755999999999999</c:v>
                </c:pt>
                <c:pt idx="2811">
                  <c:v>1.5642</c:v>
                </c:pt>
                <c:pt idx="2812">
                  <c:v>1.5528999999999999</c:v>
                </c:pt>
                <c:pt idx="2813">
                  <c:v>1.5416000000000001</c:v>
                </c:pt>
                <c:pt idx="2814">
                  <c:v>1.5305</c:v>
                </c:pt>
                <c:pt idx="2815">
                  <c:v>1.5195000000000001</c:v>
                </c:pt>
                <c:pt idx="2816">
                  <c:v>1.5085</c:v>
                </c:pt>
                <c:pt idx="2817">
                  <c:v>1.4977</c:v>
                </c:pt>
                <c:pt idx="2818">
                  <c:v>1.4869000000000001</c:v>
                </c:pt>
                <c:pt idx="2819">
                  <c:v>1.4762999999999999</c:v>
                </c:pt>
                <c:pt idx="2820">
                  <c:v>1.4657</c:v>
                </c:pt>
                <c:pt idx="2821">
                  <c:v>1.4552</c:v>
                </c:pt>
                <c:pt idx="2822">
                  <c:v>1.4448000000000001</c:v>
                </c:pt>
                <c:pt idx="2823">
                  <c:v>1.4345000000000001</c:v>
                </c:pt>
                <c:pt idx="2824">
                  <c:v>1.4242999999999999</c:v>
                </c:pt>
                <c:pt idx="2825">
                  <c:v>1.4140999999999999</c:v>
                </c:pt>
                <c:pt idx="2826">
                  <c:v>1.4040999999999999</c:v>
                </c:pt>
                <c:pt idx="2827">
                  <c:v>1.3940999999999999</c:v>
                </c:pt>
                <c:pt idx="2828">
                  <c:v>1.3842000000000001</c:v>
                </c:pt>
                <c:pt idx="2829">
                  <c:v>1.3743000000000001</c:v>
                </c:pt>
                <c:pt idx="2830">
                  <c:v>1.3646</c:v>
                </c:pt>
                <c:pt idx="2831">
                  <c:v>1.3549</c:v>
                </c:pt>
                <c:pt idx="2832">
                  <c:v>1.3452999999999999</c:v>
                </c:pt>
                <c:pt idx="2833">
                  <c:v>1.3358000000000001</c:v>
                </c:pt>
                <c:pt idx="2834">
                  <c:v>1.3263</c:v>
                </c:pt>
                <c:pt idx="2835">
                  <c:v>1.3169</c:v>
                </c:pt>
                <c:pt idx="2836">
                  <c:v>1.3075000000000001</c:v>
                </c:pt>
                <c:pt idx="2837">
                  <c:v>1.2982</c:v>
                </c:pt>
                <c:pt idx="2838">
                  <c:v>1.2889999999999999</c:v>
                </c:pt>
                <c:pt idx="2839">
                  <c:v>1.2799</c:v>
                </c:pt>
                <c:pt idx="2840">
                  <c:v>1.2707999999999999</c:v>
                </c:pt>
                <c:pt idx="2841">
                  <c:v>1.2617</c:v>
                </c:pt>
                <c:pt idx="2842">
                  <c:v>1.2527999999999999</c:v>
                </c:pt>
                <c:pt idx="2843">
                  <c:v>1.2439</c:v>
                </c:pt>
                <c:pt idx="2844">
                  <c:v>1.2350000000000001</c:v>
                </c:pt>
                <c:pt idx="2845">
                  <c:v>1.2262999999999999</c:v>
                </c:pt>
                <c:pt idx="2846">
                  <c:v>1.2176</c:v>
                </c:pt>
                <c:pt idx="2847">
                  <c:v>1.2090000000000001</c:v>
                </c:pt>
                <c:pt idx="2848">
                  <c:v>1.2003999999999999</c:v>
                </c:pt>
                <c:pt idx="2849">
                  <c:v>1.1919</c:v>
                </c:pt>
                <c:pt idx="2850">
                  <c:v>1.1835</c:v>
                </c:pt>
                <c:pt idx="2851">
                  <c:v>1.1752</c:v>
                </c:pt>
                <c:pt idx="2852">
                  <c:v>1.1669</c:v>
                </c:pt>
                <c:pt idx="2853">
                  <c:v>1.1587000000000001</c:v>
                </c:pt>
                <c:pt idx="2854">
                  <c:v>1.1505000000000001</c:v>
                </c:pt>
                <c:pt idx="2855">
                  <c:v>1.1424000000000001</c:v>
                </c:pt>
                <c:pt idx="2856">
                  <c:v>1.1344000000000001</c:v>
                </c:pt>
                <c:pt idx="2857">
                  <c:v>1.1265000000000001</c:v>
                </c:pt>
                <c:pt idx="2858">
                  <c:v>1.1186</c:v>
                </c:pt>
                <c:pt idx="2859">
                  <c:v>1.1107</c:v>
                </c:pt>
                <c:pt idx="2860">
                  <c:v>1.103</c:v>
                </c:pt>
                <c:pt idx="2861">
                  <c:v>1.0952999999999999</c:v>
                </c:pt>
                <c:pt idx="2862">
                  <c:v>1.0875999999999999</c:v>
                </c:pt>
                <c:pt idx="2863">
                  <c:v>1.08</c:v>
                </c:pt>
                <c:pt idx="2864">
                  <c:v>1.0725</c:v>
                </c:pt>
                <c:pt idx="2865">
                  <c:v>1.0650999999999999</c:v>
                </c:pt>
                <c:pt idx="2866">
                  <c:v>1.0577000000000001</c:v>
                </c:pt>
                <c:pt idx="2867">
                  <c:v>1.0504</c:v>
                </c:pt>
                <c:pt idx="2868">
                  <c:v>1.0431999999999999</c:v>
                </c:pt>
                <c:pt idx="2869">
                  <c:v>1.036</c:v>
                </c:pt>
                <c:pt idx="2870">
                  <c:v>1.0289999999999999</c:v>
                </c:pt>
                <c:pt idx="2871">
                  <c:v>1.0219</c:v>
                </c:pt>
                <c:pt idx="2872">
                  <c:v>1.0149999999999999</c:v>
                </c:pt>
                <c:pt idx="2873">
                  <c:v>1.0081</c:v>
                </c:pt>
                <c:pt idx="2874">
                  <c:v>1.0012000000000001</c:v>
                </c:pt>
                <c:pt idx="2875">
                  <c:v>0.99448000000000003</c:v>
                </c:pt>
                <c:pt idx="2876">
                  <c:v>0.98777999999999999</c:v>
                </c:pt>
                <c:pt idx="2877">
                  <c:v>0.98114999999999997</c:v>
                </c:pt>
                <c:pt idx="2878">
                  <c:v>0.97460000000000002</c:v>
                </c:pt>
                <c:pt idx="2879">
                  <c:v>0.96811000000000003</c:v>
                </c:pt>
                <c:pt idx="2880">
                  <c:v>0.9617</c:v>
                </c:pt>
                <c:pt idx="2881">
                  <c:v>0.95537000000000005</c:v>
                </c:pt>
                <c:pt idx="2882">
                  <c:v>0.94911000000000001</c:v>
                </c:pt>
                <c:pt idx="2883">
                  <c:v>0.94294</c:v>
                </c:pt>
                <c:pt idx="2884">
                  <c:v>0.93683000000000005</c:v>
                </c:pt>
                <c:pt idx="2885">
                  <c:v>0.93081000000000003</c:v>
                </c:pt>
                <c:pt idx="2886">
                  <c:v>0.92486000000000002</c:v>
                </c:pt>
                <c:pt idx="2887">
                  <c:v>0.91898999999999997</c:v>
                </c:pt>
                <c:pt idx="2888">
                  <c:v>0.91320000000000001</c:v>
                </c:pt>
                <c:pt idx="2889">
                  <c:v>0.90747999999999995</c:v>
                </c:pt>
                <c:pt idx="2890">
                  <c:v>0.90183000000000002</c:v>
                </c:pt>
                <c:pt idx="2891">
                  <c:v>0.89625999999999995</c:v>
                </c:pt>
                <c:pt idx="2892">
                  <c:v>0.89076999999999995</c:v>
                </c:pt>
                <c:pt idx="2893">
                  <c:v>0.88534000000000002</c:v>
                </c:pt>
                <c:pt idx="2894">
                  <c:v>0.87999000000000005</c:v>
                </c:pt>
                <c:pt idx="2895">
                  <c:v>0.87470999999999999</c:v>
                </c:pt>
                <c:pt idx="2896">
                  <c:v>0.86948999999999999</c:v>
                </c:pt>
                <c:pt idx="2897">
                  <c:v>0.86434</c:v>
                </c:pt>
                <c:pt idx="2898">
                  <c:v>0.85924999999999996</c:v>
                </c:pt>
                <c:pt idx="2899">
                  <c:v>0.85421999999999998</c:v>
                </c:pt>
                <c:pt idx="2900">
                  <c:v>0.84924999999999995</c:v>
                </c:pt>
                <c:pt idx="2901">
                  <c:v>0.84433999999999998</c:v>
                </c:pt>
                <c:pt idx="2902">
                  <c:v>0.83948</c:v>
                </c:pt>
                <c:pt idx="2903">
                  <c:v>0.83467999999999998</c:v>
                </c:pt>
                <c:pt idx="2904">
                  <c:v>0.82991999999999999</c:v>
                </c:pt>
                <c:pt idx="2905">
                  <c:v>0.82521999999999995</c:v>
                </c:pt>
                <c:pt idx="2906">
                  <c:v>0.82055999999999996</c:v>
                </c:pt>
                <c:pt idx="2907">
                  <c:v>0.81594999999999995</c:v>
                </c:pt>
                <c:pt idx="2908">
                  <c:v>0.81138999999999994</c:v>
                </c:pt>
                <c:pt idx="2909">
                  <c:v>0.80686999999999998</c:v>
                </c:pt>
                <c:pt idx="2910">
                  <c:v>0.80239000000000005</c:v>
                </c:pt>
                <c:pt idx="2911">
                  <c:v>0.79795000000000005</c:v>
                </c:pt>
                <c:pt idx="2912">
                  <c:v>0.79354000000000002</c:v>
                </c:pt>
                <c:pt idx="2913">
                  <c:v>0.78917000000000004</c:v>
                </c:pt>
                <c:pt idx="2914">
                  <c:v>0.78483999999999998</c:v>
                </c:pt>
                <c:pt idx="2915">
                  <c:v>0.78054000000000001</c:v>
                </c:pt>
                <c:pt idx="2916">
                  <c:v>0.77627000000000002</c:v>
                </c:pt>
                <c:pt idx="2917">
                  <c:v>0.77203999999999995</c:v>
                </c:pt>
                <c:pt idx="2918">
                  <c:v>0.76783000000000001</c:v>
                </c:pt>
                <c:pt idx="2919">
                  <c:v>0.76365000000000005</c:v>
                </c:pt>
                <c:pt idx="2920">
                  <c:v>0.75949999999999995</c:v>
                </c:pt>
                <c:pt idx="2921">
                  <c:v>0.75536999999999999</c:v>
                </c:pt>
                <c:pt idx="2922">
                  <c:v>0.75126999999999999</c:v>
                </c:pt>
                <c:pt idx="2923">
                  <c:v>0.74719999999999998</c:v>
                </c:pt>
                <c:pt idx="2924">
                  <c:v>0.74314999999999998</c:v>
                </c:pt>
                <c:pt idx="2925">
                  <c:v>0.73912</c:v>
                </c:pt>
                <c:pt idx="2926">
                  <c:v>0.73511000000000004</c:v>
                </c:pt>
                <c:pt idx="2927">
                  <c:v>0.73111999999999999</c:v>
                </c:pt>
                <c:pt idx="2928">
                  <c:v>0.72714999999999996</c:v>
                </c:pt>
                <c:pt idx="2929">
                  <c:v>0.72319</c:v>
                </c:pt>
                <c:pt idx="2930">
                  <c:v>0.71924999999999994</c:v>
                </c:pt>
                <c:pt idx="2931">
                  <c:v>0.71531999999999996</c:v>
                </c:pt>
                <c:pt idx="2932">
                  <c:v>0.71142000000000005</c:v>
                </c:pt>
                <c:pt idx="2933">
                  <c:v>0.70752999999999999</c:v>
                </c:pt>
                <c:pt idx="2934">
                  <c:v>0.70365999999999995</c:v>
                </c:pt>
                <c:pt idx="2935">
                  <c:v>0.69979999999999998</c:v>
                </c:pt>
                <c:pt idx="2936">
                  <c:v>0.69596999999999998</c:v>
                </c:pt>
                <c:pt idx="2937">
                  <c:v>0.69216</c:v>
                </c:pt>
                <c:pt idx="2938">
                  <c:v>0.68835999999999997</c:v>
                </c:pt>
                <c:pt idx="2939">
                  <c:v>0.68459000000000003</c:v>
                </c:pt>
                <c:pt idx="2940">
                  <c:v>0.68084</c:v>
                </c:pt>
                <c:pt idx="2941">
                  <c:v>0.67710000000000004</c:v>
                </c:pt>
                <c:pt idx="2942">
                  <c:v>0.67339000000000004</c:v>
                </c:pt>
                <c:pt idx="2943">
                  <c:v>0.66969999999999996</c:v>
                </c:pt>
                <c:pt idx="2944">
                  <c:v>0.66603000000000001</c:v>
                </c:pt>
                <c:pt idx="2945">
                  <c:v>0.66237999999999997</c:v>
                </c:pt>
                <c:pt idx="2946">
                  <c:v>0.65874999999999995</c:v>
                </c:pt>
                <c:pt idx="2947">
                  <c:v>0.65513999999999994</c:v>
                </c:pt>
                <c:pt idx="2948">
                  <c:v>0.65154999999999996</c:v>
                </c:pt>
                <c:pt idx="2949">
                  <c:v>0.64798</c:v>
                </c:pt>
                <c:pt idx="2950">
                  <c:v>0.64442999999999995</c:v>
                </c:pt>
                <c:pt idx="2951">
                  <c:v>0.64088999999999996</c:v>
                </c:pt>
                <c:pt idx="2952">
                  <c:v>0.63736999999999999</c:v>
                </c:pt>
                <c:pt idx="2953">
                  <c:v>0.63385999999999998</c:v>
                </c:pt>
                <c:pt idx="2954">
                  <c:v>0.63036999999999999</c:v>
                </c:pt>
                <c:pt idx="2955">
                  <c:v>0.62690000000000001</c:v>
                </c:pt>
                <c:pt idx="2956">
                  <c:v>0.62343999999999999</c:v>
                </c:pt>
                <c:pt idx="2957">
                  <c:v>0.62000999999999995</c:v>
                </c:pt>
                <c:pt idx="2958">
                  <c:v>0.61658000000000002</c:v>
                </c:pt>
                <c:pt idx="2959">
                  <c:v>0.61317999999999995</c:v>
                </c:pt>
                <c:pt idx="2960">
                  <c:v>0.60979000000000005</c:v>
                </c:pt>
                <c:pt idx="2961">
                  <c:v>0.60641999999999996</c:v>
                </c:pt>
                <c:pt idx="2962">
                  <c:v>0.60306000000000004</c:v>
                </c:pt>
                <c:pt idx="2963">
                  <c:v>0.59970999999999997</c:v>
                </c:pt>
                <c:pt idx="2964">
                  <c:v>0.59638000000000002</c:v>
                </c:pt>
                <c:pt idx="2965">
                  <c:v>0.59306999999999999</c:v>
                </c:pt>
                <c:pt idx="2966">
                  <c:v>0.58975999999999995</c:v>
                </c:pt>
                <c:pt idx="2967">
                  <c:v>0.58647000000000005</c:v>
                </c:pt>
                <c:pt idx="2968">
                  <c:v>0.58320000000000005</c:v>
                </c:pt>
                <c:pt idx="2969">
                  <c:v>0.57992999999999995</c:v>
                </c:pt>
                <c:pt idx="2970">
                  <c:v>0.57667999999999997</c:v>
                </c:pt>
                <c:pt idx="2971">
                  <c:v>0.57343999999999995</c:v>
                </c:pt>
                <c:pt idx="2972">
                  <c:v>0.57020999999999999</c:v>
                </c:pt>
                <c:pt idx="2973">
                  <c:v>0.56698999999999999</c:v>
                </c:pt>
                <c:pt idx="2974">
                  <c:v>0.56379000000000001</c:v>
                </c:pt>
                <c:pt idx="2975">
                  <c:v>0.56059999999999999</c:v>
                </c:pt>
                <c:pt idx="2976">
                  <c:v>0.55742000000000003</c:v>
                </c:pt>
                <c:pt idx="2977">
                  <c:v>0.55425999999999997</c:v>
                </c:pt>
                <c:pt idx="2978">
                  <c:v>0.55110999999999999</c:v>
                </c:pt>
                <c:pt idx="2979">
                  <c:v>0.54796999999999996</c:v>
                </c:pt>
                <c:pt idx="2980">
                  <c:v>0.54486000000000001</c:v>
                </c:pt>
                <c:pt idx="2981">
                  <c:v>0.54176000000000002</c:v>
                </c:pt>
                <c:pt idx="2982">
                  <c:v>0.53866999999999998</c:v>
                </c:pt>
                <c:pt idx="2983">
                  <c:v>0.53559999999999997</c:v>
                </c:pt>
                <c:pt idx="2984">
                  <c:v>0.53254000000000001</c:v>
                </c:pt>
                <c:pt idx="2985">
                  <c:v>0.52949999999999997</c:v>
                </c:pt>
                <c:pt idx="2986">
                  <c:v>0.52646999999999999</c:v>
                </c:pt>
                <c:pt idx="2987">
                  <c:v>0.52344999999999997</c:v>
                </c:pt>
                <c:pt idx="2988">
                  <c:v>0.52044999999999997</c:v>
                </c:pt>
                <c:pt idx="2989">
                  <c:v>0.51746000000000003</c:v>
                </c:pt>
                <c:pt idx="2990">
                  <c:v>0.51446999999999998</c:v>
                </c:pt>
                <c:pt idx="2991">
                  <c:v>0.51149999999999995</c:v>
                </c:pt>
                <c:pt idx="2992">
                  <c:v>0.50854999999999995</c:v>
                </c:pt>
                <c:pt idx="2993">
                  <c:v>0.50560000000000005</c:v>
                </c:pt>
                <c:pt idx="2994">
                  <c:v>0.50266999999999995</c:v>
                </c:pt>
                <c:pt idx="2995">
                  <c:v>0.49975999999999998</c:v>
                </c:pt>
                <c:pt idx="2996">
                  <c:v>0.49686000000000002</c:v>
                </c:pt>
                <c:pt idx="2997">
                  <c:v>0.49397000000000002</c:v>
                </c:pt>
                <c:pt idx="2998">
                  <c:v>0.49109000000000003</c:v>
                </c:pt>
                <c:pt idx="2999">
                  <c:v>0.48823</c:v>
                </c:pt>
                <c:pt idx="3000">
                  <c:v>0.48537999999999998</c:v>
                </c:pt>
                <c:pt idx="3001">
                  <c:v>0.48254000000000002</c:v>
                </c:pt>
                <c:pt idx="3002">
                  <c:v>0.47971999999999998</c:v>
                </c:pt>
                <c:pt idx="3003">
                  <c:v>0.47689999999999999</c:v>
                </c:pt>
                <c:pt idx="3004">
                  <c:v>0.47410000000000002</c:v>
                </c:pt>
                <c:pt idx="3005">
                  <c:v>0.4713</c:v>
                </c:pt>
                <c:pt idx="3006">
                  <c:v>0.46851999999999999</c:v>
                </c:pt>
                <c:pt idx="3007">
                  <c:v>0.46573999999999999</c:v>
                </c:pt>
                <c:pt idx="3008">
                  <c:v>0.46298</c:v>
                </c:pt>
                <c:pt idx="3009">
                  <c:v>0.46022000000000002</c:v>
                </c:pt>
                <c:pt idx="3010">
                  <c:v>0.45748</c:v>
                </c:pt>
                <c:pt idx="3011">
                  <c:v>0.45474999999999999</c:v>
                </c:pt>
                <c:pt idx="3012">
                  <c:v>0.45204</c:v>
                </c:pt>
                <c:pt idx="3013">
                  <c:v>0.44934000000000002</c:v>
                </c:pt>
                <c:pt idx="3014">
                  <c:v>0.44664999999999999</c:v>
                </c:pt>
                <c:pt idx="3015">
                  <c:v>0.44397999999999999</c:v>
                </c:pt>
                <c:pt idx="3016">
                  <c:v>0.44130999999999998</c:v>
                </c:pt>
                <c:pt idx="3017">
                  <c:v>0.43867</c:v>
                </c:pt>
                <c:pt idx="3018">
                  <c:v>0.43602999999999997</c:v>
                </c:pt>
                <c:pt idx="3019">
                  <c:v>0.43340000000000001</c:v>
                </c:pt>
                <c:pt idx="3020">
                  <c:v>0.43079000000000001</c:v>
                </c:pt>
                <c:pt idx="3021">
                  <c:v>0.42818000000000001</c:v>
                </c:pt>
                <c:pt idx="3022">
                  <c:v>0.42558000000000001</c:v>
                </c:pt>
                <c:pt idx="3023">
                  <c:v>0.42298999999999998</c:v>
                </c:pt>
                <c:pt idx="3024">
                  <c:v>0.42041000000000001</c:v>
                </c:pt>
                <c:pt idx="3025">
                  <c:v>0.41782999999999998</c:v>
                </c:pt>
                <c:pt idx="3026">
                  <c:v>0.41526000000000002</c:v>
                </c:pt>
                <c:pt idx="3027">
                  <c:v>0.41270000000000001</c:v>
                </c:pt>
                <c:pt idx="3028">
                  <c:v>0.41015000000000001</c:v>
                </c:pt>
                <c:pt idx="3029">
                  <c:v>0.40760000000000002</c:v>
                </c:pt>
                <c:pt idx="3030">
                  <c:v>0.40505000000000002</c:v>
                </c:pt>
                <c:pt idx="3031">
                  <c:v>0.40251999999999999</c:v>
                </c:pt>
                <c:pt idx="3032">
                  <c:v>0.39999000000000001</c:v>
                </c:pt>
                <c:pt idx="3033">
                  <c:v>0.39746999999999999</c:v>
                </c:pt>
                <c:pt idx="3034">
                  <c:v>0.39495999999999998</c:v>
                </c:pt>
                <c:pt idx="3035">
                  <c:v>0.39245000000000002</c:v>
                </c:pt>
                <c:pt idx="3036">
                  <c:v>0.38995999999999997</c:v>
                </c:pt>
                <c:pt idx="3037">
                  <c:v>0.38746999999999998</c:v>
                </c:pt>
                <c:pt idx="3038">
                  <c:v>0.38499</c:v>
                </c:pt>
                <c:pt idx="3039">
                  <c:v>0.38252000000000003</c:v>
                </c:pt>
                <c:pt idx="3040">
                  <c:v>0.38007000000000002</c:v>
                </c:pt>
                <c:pt idx="3041">
                  <c:v>0.37762000000000001</c:v>
                </c:pt>
                <c:pt idx="3042">
                  <c:v>0.37518000000000001</c:v>
                </c:pt>
                <c:pt idx="3043">
                  <c:v>0.37275000000000003</c:v>
                </c:pt>
                <c:pt idx="3044">
                  <c:v>0.37032999999999999</c:v>
                </c:pt>
                <c:pt idx="3045">
                  <c:v>0.36792999999999998</c:v>
                </c:pt>
                <c:pt idx="3046">
                  <c:v>0.36553999999999998</c:v>
                </c:pt>
                <c:pt idx="3047">
                  <c:v>0.36314999999999997</c:v>
                </c:pt>
                <c:pt idx="3048">
                  <c:v>0.36077999999999999</c:v>
                </c:pt>
                <c:pt idx="3049">
                  <c:v>0.35843000000000003</c:v>
                </c:pt>
                <c:pt idx="3050">
                  <c:v>0.35608000000000001</c:v>
                </c:pt>
                <c:pt idx="3051">
                  <c:v>0.35375000000000001</c:v>
                </c:pt>
                <c:pt idx="3052">
                  <c:v>0.35143000000000002</c:v>
                </c:pt>
                <c:pt idx="3053">
                  <c:v>0.34911999999999999</c:v>
                </c:pt>
                <c:pt idx="3054">
                  <c:v>0.34683000000000003</c:v>
                </c:pt>
                <c:pt idx="3055">
                  <c:v>0.34454000000000001</c:v>
                </c:pt>
                <c:pt idx="3056">
                  <c:v>0.34227000000000002</c:v>
                </c:pt>
                <c:pt idx="3057">
                  <c:v>0.34</c:v>
                </c:pt>
                <c:pt idx="3058">
                  <c:v>0.33774999999999999</c:v>
                </c:pt>
                <c:pt idx="3059">
                  <c:v>0.33550999999999997</c:v>
                </c:pt>
                <c:pt idx="3060">
                  <c:v>0.33328999999999998</c:v>
                </c:pt>
                <c:pt idx="3061">
                  <c:v>0.33107999999999999</c:v>
                </c:pt>
                <c:pt idx="3062">
                  <c:v>0.32887</c:v>
                </c:pt>
                <c:pt idx="3063">
                  <c:v>0.32668000000000003</c:v>
                </c:pt>
                <c:pt idx="3064">
                  <c:v>0.32451000000000002</c:v>
                </c:pt>
                <c:pt idx="3065">
                  <c:v>0.32234000000000002</c:v>
                </c:pt>
                <c:pt idx="3066">
                  <c:v>0.32018000000000002</c:v>
                </c:pt>
                <c:pt idx="3067">
                  <c:v>0.31803999999999999</c:v>
                </c:pt>
                <c:pt idx="3068">
                  <c:v>0.31591000000000002</c:v>
                </c:pt>
                <c:pt idx="3069">
                  <c:v>0.31379000000000001</c:v>
                </c:pt>
                <c:pt idx="3070">
                  <c:v>0.31169000000000002</c:v>
                </c:pt>
                <c:pt idx="3071">
                  <c:v>0.30958999999999998</c:v>
                </c:pt>
                <c:pt idx="3072">
                  <c:v>0.30752000000000002</c:v>
                </c:pt>
                <c:pt idx="3073">
                  <c:v>0.30545</c:v>
                </c:pt>
                <c:pt idx="3074">
                  <c:v>0.3034</c:v>
                </c:pt>
                <c:pt idx="3075">
                  <c:v>0.30136000000000002</c:v>
                </c:pt>
                <c:pt idx="3076">
                  <c:v>0.29932999999999998</c:v>
                </c:pt>
                <c:pt idx="3077">
                  <c:v>0.29731999999999997</c:v>
                </c:pt>
                <c:pt idx="3078">
                  <c:v>0.29532000000000003</c:v>
                </c:pt>
                <c:pt idx="3079">
                  <c:v>0.29332999999999998</c:v>
                </c:pt>
                <c:pt idx="3080">
                  <c:v>0.29136000000000001</c:v>
                </c:pt>
                <c:pt idx="3081">
                  <c:v>0.28938999999999998</c:v>
                </c:pt>
                <c:pt idx="3082">
                  <c:v>0.28743000000000002</c:v>
                </c:pt>
                <c:pt idx="3083">
                  <c:v>0.28548000000000001</c:v>
                </c:pt>
                <c:pt idx="3084">
                  <c:v>0.28355000000000002</c:v>
                </c:pt>
                <c:pt idx="3085">
                  <c:v>0.28161999999999998</c:v>
                </c:pt>
                <c:pt idx="3086">
                  <c:v>0.2797</c:v>
                </c:pt>
                <c:pt idx="3087">
                  <c:v>0.27778000000000003</c:v>
                </c:pt>
                <c:pt idx="3088">
                  <c:v>0.27588000000000001</c:v>
                </c:pt>
                <c:pt idx="3089">
                  <c:v>0.27398</c:v>
                </c:pt>
                <c:pt idx="3090">
                  <c:v>0.27209</c:v>
                </c:pt>
                <c:pt idx="3091">
                  <c:v>0.27021000000000001</c:v>
                </c:pt>
                <c:pt idx="3092">
                  <c:v>0.26834000000000002</c:v>
                </c:pt>
                <c:pt idx="3093">
                  <c:v>0.26646999999999998</c:v>
                </c:pt>
                <c:pt idx="3094">
                  <c:v>0.26462000000000002</c:v>
                </c:pt>
                <c:pt idx="3095">
                  <c:v>0.26277</c:v>
                </c:pt>
                <c:pt idx="3096">
                  <c:v>0.26093</c:v>
                </c:pt>
                <c:pt idx="3097">
                  <c:v>0.25911000000000001</c:v>
                </c:pt>
                <c:pt idx="3098">
                  <c:v>0.25729000000000002</c:v>
                </c:pt>
                <c:pt idx="3099">
                  <c:v>0.25548999999999999</c:v>
                </c:pt>
                <c:pt idx="3100">
                  <c:v>0.25369000000000003</c:v>
                </c:pt>
                <c:pt idx="3101">
                  <c:v>0.25190000000000001</c:v>
                </c:pt>
                <c:pt idx="3102">
                  <c:v>0.25013000000000002</c:v>
                </c:pt>
                <c:pt idx="3103">
                  <c:v>0.24836</c:v>
                </c:pt>
                <c:pt idx="3104">
                  <c:v>0.24660000000000001</c:v>
                </c:pt>
                <c:pt idx="3105">
                  <c:v>0.24933</c:v>
                </c:pt>
                <c:pt idx="3106">
                  <c:v>0.24754999999999999</c:v>
                </c:pt>
                <c:pt idx="3107">
                  <c:v>0.24579000000000001</c:v>
                </c:pt>
                <c:pt idx="3108">
                  <c:v>0.24404000000000001</c:v>
                </c:pt>
                <c:pt idx="3109">
                  <c:v>0.24229000000000001</c:v>
                </c:pt>
                <c:pt idx="3110">
                  <c:v>0.24056</c:v>
                </c:pt>
                <c:pt idx="3111">
                  <c:v>0.23882999999999999</c:v>
                </c:pt>
                <c:pt idx="3112">
                  <c:v>0.23710999999999999</c:v>
                </c:pt>
                <c:pt idx="3113">
                  <c:v>0.2354</c:v>
                </c:pt>
                <c:pt idx="3114">
                  <c:v>0.23369000000000001</c:v>
                </c:pt>
                <c:pt idx="3115">
                  <c:v>0.23200000000000001</c:v>
                </c:pt>
                <c:pt idx="3116">
                  <c:v>0.23030999999999999</c:v>
                </c:pt>
                <c:pt idx="3117">
                  <c:v>0.22864000000000001</c:v>
                </c:pt>
                <c:pt idx="3118">
                  <c:v>0.22697000000000001</c:v>
                </c:pt>
                <c:pt idx="3119">
                  <c:v>0.22531999999999999</c:v>
                </c:pt>
                <c:pt idx="3120">
                  <c:v>0.22367000000000001</c:v>
                </c:pt>
                <c:pt idx="3121">
                  <c:v>0.22203999999999999</c:v>
                </c:pt>
                <c:pt idx="3122">
                  <c:v>0.22042</c:v>
                </c:pt>
                <c:pt idx="3123">
                  <c:v>0.21879999999999999</c:v>
                </c:pt>
                <c:pt idx="3124">
                  <c:v>0.21718999999999999</c:v>
                </c:pt>
                <c:pt idx="3125">
                  <c:v>0.21560000000000001</c:v>
                </c:pt>
                <c:pt idx="3126">
                  <c:v>0.21401000000000001</c:v>
                </c:pt>
                <c:pt idx="3127">
                  <c:v>0.21243000000000001</c:v>
                </c:pt>
                <c:pt idx="3128">
                  <c:v>0.21085999999999999</c:v>
                </c:pt>
                <c:pt idx="3129">
                  <c:v>0.20930000000000001</c:v>
                </c:pt>
                <c:pt idx="3130">
                  <c:v>0.20774999999999999</c:v>
                </c:pt>
                <c:pt idx="3131">
                  <c:v>0.20621</c:v>
                </c:pt>
                <c:pt idx="3132">
                  <c:v>0.20466999999999999</c:v>
                </c:pt>
                <c:pt idx="3133">
                  <c:v>0.20315</c:v>
                </c:pt>
                <c:pt idx="3134">
                  <c:v>0.20164000000000001</c:v>
                </c:pt>
                <c:pt idx="3135">
                  <c:v>0.20013</c:v>
                </c:pt>
                <c:pt idx="3136">
                  <c:v>0.19864000000000001</c:v>
                </c:pt>
                <c:pt idx="3137">
                  <c:v>0.19714999999999999</c:v>
                </c:pt>
                <c:pt idx="3138">
                  <c:v>0.19567000000000001</c:v>
                </c:pt>
                <c:pt idx="3139">
                  <c:v>0.19420999999999999</c:v>
                </c:pt>
                <c:pt idx="3140">
                  <c:v>0.19275</c:v>
                </c:pt>
                <c:pt idx="3141">
                  <c:v>0.1913</c:v>
                </c:pt>
                <c:pt idx="3142">
                  <c:v>0.18986</c:v>
                </c:pt>
                <c:pt idx="3143">
                  <c:v>0.18844</c:v>
                </c:pt>
                <c:pt idx="3144">
                  <c:v>0.18701999999999999</c:v>
                </c:pt>
                <c:pt idx="3145">
                  <c:v>0.18561</c:v>
                </c:pt>
                <c:pt idx="3146">
                  <c:v>0.18421000000000001</c:v>
                </c:pt>
                <c:pt idx="3147">
                  <c:v>0.18282000000000001</c:v>
                </c:pt>
                <c:pt idx="3148">
                  <c:v>0.18143999999999999</c:v>
                </c:pt>
                <c:pt idx="3149">
                  <c:v>0.18007000000000001</c:v>
                </c:pt>
                <c:pt idx="3150">
                  <c:v>0.17871000000000001</c:v>
                </c:pt>
                <c:pt idx="3151">
                  <c:v>0.17735999999999999</c:v>
                </c:pt>
                <c:pt idx="3152">
                  <c:v>0.17602000000000001</c:v>
                </c:pt>
                <c:pt idx="3153">
                  <c:v>0.17469000000000001</c:v>
                </c:pt>
                <c:pt idx="3154">
                  <c:v>0.17337</c:v>
                </c:pt>
                <c:pt idx="3155">
                  <c:v>0.17205999999999999</c:v>
                </c:pt>
                <c:pt idx="3156">
                  <c:v>0.17077000000000001</c:v>
                </c:pt>
                <c:pt idx="3157">
                  <c:v>0.16947999999999999</c:v>
                </c:pt>
                <c:pt idx="3158">
                  <c:v>0.16819999999999999</c:v>
                </c:pt>
                <c:pt idx="3159">
                  <c:v>0.16694000000000001</c:v>
                </c:pt>
                <c:pt idx="3160">
                  <c:v>0.16567999999999999</c:v>
                </c:pt>
                <c:pt idx="3161">
                  <c:v>0.16442999999999999</c:v>
                </c:pt>
                <c:pt idx="3162">
                  <c:v>0.16320000000000001</c:v>
                </c:pt>
                <c:pt idx="3163">
                  <c:v>0.16197</c:v>
                </c:pt>
                <c:pt idx="3164">
                  <c:v>0.16075</c:v>
                </c:pt>
                <c:pt idx="3165">
                  <c:v>0.15953999999999999</c:v>
                </c:pt>
                <c:pt idx="3166">
                  <c:v>0.15833</c:v>
                </c:pt>
                <c:pt idx="3167">
                  <c:v>0.15714</c:v>
                </c:pt>
                <c:pt idx="3168">
                  <c:v>0.15595999999999999</c:v>
                </c:pt>
                <c:pt idx="3169">
                  <c:v>0.15478</c:v>
                </c:pt>
                <c:pt idx="3170">
                  <c:v>0.15361</c:v>
                </c:pt>
                <c:pt idx="3171">
                  <c:v>0.15246000000000001</c:v>
                </c:pt>
                <c:pt idx="3172">
                  <c:v>0.15131</c:v>
                </c:pt>
                <c:pt idx="3173">
                  <c:v>0.15017</c:v>
                </c:pt>
                <c:pt idx="3174">
                  <c:v>0.14903</c:v>
                </c:pt>
                <c:pt idx="3175">
                  <c:v>0.14791000000000001</c:v>
                </c:pt>
                <c:pt idx="3176">
                  <c:v>0.14680000000000001</c:v>
                </c:pt>
                <c:pt idx="3177">
                  <c:v>0.14568999999999999</c:v>
                </c:pt>
                <c:pt idx="3178">
                  <c:v>0.14459</c:v>
                </c:pt>
                <c:pt idx="3179">
                  <c:v>0.14349999999999999</c:v>
                </c:pt>
                <c:pt idx="3180">
                  <c:v>0.14241999999999999</c:v>
                </c:pt>
                <c:pt idx="3181">
                  <c:v>0.14135</c:v>
                </c:pt>
                <c:pt idx="3182">
                  <c:v>0.14029</c:v>
                </c:pt>
                <c:pt idx="3183">
                  <c:v>0.13922999999999999</c:v>
                </c:pt>
                <c:pt idx="3184">
                  <c:v>0.13818</c:v>
                </c:pt>
                <c:pt idx="3185">
                  <c:v>0.13714999999999999</c:v>
                </c:pt>
                <c:pt idx="3186">
                  <c:v>0.13611999999999999</c:v>
                </c:pt>
                <c:pt idx="3187">
                  <c:v>0.13508999999999999</c:v>
                </c:pt>
                <c:pt idx="3188">
                  <c:v>0.13408</c:v>
                </c:pt>
                <c:pt idx="3189">
                  <c:v>0.13308</c:v>
                </c:pt>
                <c:pt idx="3190">
                  <c:v>0.13208</c:v>
                </c:pt>
                <c:pt idx="3191">
                  <c:v>0.13109999999999999</c:v>
                </c:pt>
                <c:pt idx="3192">
                  <c:v>0.13012000000000001</c:v>
                </c:pt>
                <c:pt idx="3193">
                  <c:v>0.12916</c:v>
                </c:pt>
                <c:pt idx="3194">
                  <c:v>0.12820000000000001</c:v>
                </c:pt>
                <c:pt idx="3195">
                  <c:v>0.12726000000000001</c:v>
                </c:pt>
                <c:pt idx="3196">
                  <c:v>0.12631999999999999</c:v>
                </c:pt>
                <c:pt idx="3197">
                  <c:v>0.12540000000000001</c:v>
                </c:pt>
                <c:pt idx="3198">
                  <c:v>0.12447999999999999</c:v>
                </c:pt>
                <c:pt idx="3199">
                  <c:v>0.12357</c:v>
                </c:pt>
                <c:pt idx="3200">
                  <c:v>0.12268</c:v>
                </c:pt>
                <c:pt idx="3201">
                  <c:v>0.12179</c:v>
                </c:pt>
                <c:pt idx="3202">
                  <c:v>0.12091</c:v>
                </c:pt>
                <c:pt idx="3203">
                  <c:v>0.12003999999999999</c:v>
                </c:pt>
                <c:pt idx="3204">
                  <c:v>0.11917</c:v>
                </c:pt>
                <c:pt idx="3205">
                  <c:v>0.11831999999999999</c:v>
                </c:pt>
                <c:pt idx="3206">
                  <c:v>0.11747</c:v>
                </c:pt>
                <c:pt idx="3207">
                  <c:v>0.11663</c:v>
                </c:pt>
                <c:pt idx="3208">
                  <c:v>0.1158</c:v>
                </c:pt>
                <c:pt idx="3209">
                  <c:v>0.11497</c:v>
                </c:pt>
                <c:pt idx="3210">
                  <c:v>0.11415</c:v>
                </c:pt>
                <c:pt idx="3211">
                  <c:v>0.11334</c:v>
                </c:pt>
                <c:pt idx="3212">
                  <c:v>0.11253000000000001</c:v>
                </c:pt>
                <c:pt idx="3213">
                  <c:v>0.11173</c:v>
                </c:pt>
                <c:pt idx="3214">
                  <c:v>0.11094</c:v>
                </c:pt>
                <c:pt idx="3215">
                  <c:v>0.11015999999999999</c:v>
                </c:pt>
                <c:pt idx="3216">
                  <c:v>0.10938000000000001</c:v>
                </c:pt>
                <c:pt idx="3217">
                  <c:v>0.1086</c:v>
                </c:pt>
                <c:pt idx="3218">
                  <c:v>0.10784000000000001</c:v>
                </c:pt>
                <c:pt idx="3219">
                  <c:v>0.10707999999999999</c:v>
                </c:pt>
                <c:pt idx="3220">
                  <c:v>0.10632</c:v>
                </c:pt>
                <c:pt idx="3221">
                  <c:v>0.10557</c:v>
                </c:pt>
                <c:pt idx="3222">
                  <c:v>0.10483000000000001</c:v>
                </c:pt>
                <c:pt idx="3223">
                  <c:v>0.10409</c:v>
                </c:pt>
                <c:pt idx="3224">
                  <c:v>0.10335999999999999</c:v>
                </c:pt>
                <c:pt idx="3225">
                  <c:v>0.10264</c:v>
                </c:pt>
                <c:pt idx="3226">
                  <c:v>0.10192</c:v>
                </c:pt>
                <c:pt idx="3227">
                  <c:v>0.10120999999999999</c:v>
                </c:pt>
                <c:pt idx="3228">
                  <c:v>0.10050000000000001</c:v>
                </c:pt>
                <c:pt idx="3229">
                  <c:v>9.9798999999999999E-2</c:v>
                </c:pt>
                <c:pt idx="3230">
                  <c:v>9.9104999999999999E-2</c:v>
                </c:pt>
                <c:pt idx="3231">
                  <c:v>9.8418000000000005E-2</c:v>
                </c:pt>
                <c:pt idx="3232">
                  <c:v>9.7737000000000004E-2</c:v>
                </c:pt>
                <c:pt idx="3233">
                  <c:v>9.7062999999999997E-2</c:v>
                </c:pt>
                <c:pt idx="3234">
                  <c:v>9.6396999999999997E-2</c:v>
                </c:pt>
                <c:pt idx="3235">
                  <c:v>9.5737000000000003E-2</c:v>
                </c:pt>
                <c:pt idx="3236">
                  <c:v>9.5085000000000003E-2</c:v>
                </c:pt>
                <c:pt idx="3237">
                  <c:v>9.4439999999999996E-2</c:v>
                </c:pt>
                <c:pt idx="3238">
                  <c:v>9.3802999999999997E-2</c:v>
                </c:pt>
                <c:pt idx="3239">
                  <c:v>9.3174000000000007E-2</c:v>
                </c:pt>
                <c:pt idx="3240">
                  <c:v>9.2550999999999994E-2</c:v>
                </c:pt>
                <c:pt idx="3241">
                  <c:v>9.1937000000000005E-2</c:v>
                </c:pt>
                <c:pt idx="3242">
                  <c:v>9.1328999999999994E-2</c:v>
                </c:pt>
                <c:pt idx="3243">
                  <c:v>9.0728000000000003E-2</c:v>
                </c:pt>
                <c:pt idx="3244">
                  <c:v>9.0135000000000007E-2</c:v>
                </c:pt>
                <c:pt idx="3245">
                  <c:v>8.9548000000000003E-2</c:v>
                </c:pt>
                <c:pt idx="3246">
                  <c:v>8.8968000000000005E-2</c:v>
                </c:pt>
                <c:pt idx="3247">
                  <c:v>8.8394E-2</c:v>
                </c:pt>
                <c:pt idx="3248">
                  <c:v>8.7827000000000002E-2</c:v>
                </c:pt>
                <c:pt idx="3249">
                  <c:v>8.7264999999999995E-2</c:v>
                </c:pt>
                <c:pt idx="3250">
                  <c:v>8.6709999999999995E-2</c:v>
                </c:pt>
                <c:pt idx="3251">
                  <c:v>8.616E-2</c:v>
                </c:pt>
                <c:pt idx="3252">
                  <c:v>8.5614999999999997E-2</c:v>
                </c:pt>
                <c:pt idx="3253">
                  <c:v>8.5074999999999998E-2</c:v>
                </c:pt>
                <c:pt idx="3254">
                  <c:v>8.9630000000000001E-2</c:v>
                </c:pt>
                <c:pt idx="3255">
                  <c:v>0.10537000000000001</c:v>
                </c:pt>
                <c:pt idx="3256">
                  <c:v>0.10527</c:v>
                </c:pt>
                <c:pt idx="3257">
                  <c:v>0.10462</c:v>
                </c:pt>
                <c:pt idx="3258">
                  <c:v>0.10397000000000001</c:v>
                </c:pt>
                <c:pt idx="3259">
                  <c:v>0.10333000000000001</c:v>
                </c:pt>
                <c:pt idx="3260">
                  <c:v>0.1027</c:v>
                </c:pt>
                <c:pt idx="3261">
                  <c:v>0.10206999999999999</c:v>
                </c:pt>
                <c:pt idx="3262">
                  <c:v>0.10144</c:v>
                </c:pt>
                <c:pt idx="3263">
                  <c:v>0.10083</c:v>
                </c:pt>
                <c:pt idx="3264">
                  <c:v>0.10022</c:v>
                </c:pt>
                <c:pt idx="3265">
                  <c:v>9.9611000000000005E-2</c:v>
                </c:pt>
                <c:pt idx="3266">
                  <c:v>9.9012000000000003E-2</c:v>
                </c:pt>
                <c:pt idx="3267">
                  <c:v>9.8419999999999994E-2</c:v>
                </c:pt>
                <c:pt idx="3268">
                  <c:v>9.7834000000000004E-2</c:v>
                </c:pt>
                <c:pt idx="3269">
                  <c:v>0.10048</c:v>
                </c:pt>
                <c:pt idx="3270">
                  <c:v>0.10065</c:v>
                </c:pt>
                <c:pt idx="3271">
                  <c:v>0.10006</c:v>
                </c:pt>
                <c:pt idx="3272">
                  <c:v>9.9472000000000005E-2</c:v>
                </c:pt>
                <c:pt idx="3273">
                  <c:v>9.8893999999999996E-2</c:v>
                </c:pt>
                <c:pt idx="3274">
                  <c:v>9.8322999999999994E-2</c:v>
                </c:pt>
                <c:pt idx="3275">
                  <c:v>9.7756999999999997E-2</c:v>
                </c:pt>
                <c:pt idx="3276">
                  <c:v>9.7197000000000006E-2</c:v>
                </c:pt>
                <c:pt idx="3277">
                  <c:v>9.6641000000000005E-2</c:v>
                </c:pt>
                <c:pt idx="3278">
                  <c:v>9.6090999999999996E-2</c:v>
                </c:pt>
                <c:pt idx="3279">
                  <c:v>9.5545000000000005E-2</c:v>
                </c:pt>
                <c:pt idx="3280">
                  <c:v>9.5004000000000005E-2</c:v>
                </c:pt>
                <c:pt idx="3281">
                  <c:v>9.4467999999999996E-2</c:v>
                </c:pt>
                <c:pt idx="3282">
                  <c:v>9.3936000000000006E-2</c:v>
                </c:pt>
                <c:pt idx="3283">
                  <c:v>9.3409000000000006E-2</c:v>
                </c:pt>
                <c:pt idx="3284">
                  <c:v>9.2886999999999997E-2</c:v>
                </c:pt>
                <c:pt idx="3285">
                  <c:v>9.2369000000000007E-2</c:v>
                </c:pt>
                <c:pt idx="3286">
                  <c:v>9.1855000000000006E-2</c:v>
                </c:pt>
                <c:pt idx="3287">
                  <c:v>9.1346999999999998E-2</c:v>
                </c:pt>
                <c:pt idx="3288">
                  <c:v>9.0842000000000006E-2</c:v>
                </c:pt>
                <c:pt idx="3289">
                  <c:v>9.0342000000000006E-2</c:v>
                </c:pt>
                <c:pt idx="3290">
                  <c:v>8.9845999999999995E-2</c:v>
                </c:pt>
                <c:pt idx="3291">
                  <c:v>8.9354000000000003E-2</c:v>
                </c:pt>
                <c:pt idx="3292">
                  <c:v>8.8866000000000001E-2</c:v>
                </c:pt>
                <c:pt idx="3293">
                  <c:v>8.8381000000000001E-2</c:v>
                </c:pt>
                <c:pt idx="3294">
                  <c:v>8.7900000000000006E-2</c:v>
                </c:pt>
                <c:pt idx="3295">
                  <c:v>8.7423000000000001E-2</c:v>
                </c:pt>
                <c:pt idx="3296">
                  <c:v>8.6948999999999999E-2</c:v>
                </c:pt>
                <c:pt idx="3297">
                  <c:v>8.6477999999999999E-2</c:v>
                </c:pt>
                <c:pt idx="3298">
                  <c:v>8.6010000000000003E-2</c:v>
                </c:pt>
                <c:pt idx="3299">
                  <c:v>8.5544999999999996E-2</c:v>
                </c:pt>
                <c:pt idx="3300">
                  <c:v>8.5083000000000006E-2</c:v>
                </c:pt>
                <c:pt idx="3301">
                  <c:v>8.4624000000000005E-2</c:v>
                </c:pt>
                <c:pt idx="3302">
                  <c:v>8.4167000000000006E-2</c:v>
                </c:pt>
                <c:pt idx="3303">
                  <c:v>8.3711999999999995E-2</c:v>
                </c:pt>
                <c:pt idx="3304">
                  <c:v>8.3260000000000001E-2</c:v>
                </c:pt>
                <c:pt idx="3305">
                  <c:v>8.2809999999999995E-2</c:v>
                </c:pt>
                <c:pt idx="3306">
                  <c:v>8.2362000000000005E-2</c:v>
                </c:pt>
                <c:pt idx="3307">
                  <c:v>8.1917000000000004E-2</c:v>
                </c:pt>
                <c:pt idx="3308">
                  <c:v>8.1475000000000006E-2</c:v>
                </c:pt>
                <c:pt idx="3309">
                  <c:v>8.1034999999999996E-2</c:v>
                </c:pt>
                <c:pt idx="3310">
                  <c:v>8.0598000000000003E-2</c:v>
                </c:pt>
                <c:pt idx="3311">
                  <c:v>8.0162999999999998E-2</c:v>
                </c:pt>
                <c:pt idx="3312">
                  <c:v>7.9730999999999996E-2</c:v>
                </c:pt>
                <c:pt idx="3313">
                  <c:v>7.9301999999999997E-2</c:v>
                </c:pt>
                <c:pt idx="3314">
                  <c:v>7.8876000000000002E-2</c:v>
                </c:pt>
                <c:pt idx="3315">
                  <c:v>7.8452999999999995E-2</c:v>
                </c:pt>
                <c:pt idx="3316">
                  <c:v>7.8032000000000004E-2</c:v>
                </c:pt>
                <c:pt idx="3317">
                  <c:v>7.7613000000000001E-2</c:v>
                </c:pt>
                <c:pt idx="3318">
                  <c:v>7.7197000000000002E-2</c:v>
                </c:pt>
                <c:pt idx="3319">
                  <c:v>7.6782000000000003E-2</c:v>
                </c:pt>
                <c:pt idx="3320">
                  <c:v>7.6369999999999993E-2</c:v>
                </c:pt>
                <c:pt idx="3321">
                  <c:v>7.596E-2</c:v>
                </c:pt>
                <c:pt idx="3322">
                  <c:v>7.5551999999999994E-2</c:v>
                </c:pt>
                <c:pt idx="3323">
                  <c:v>7.5145000000000003E-2</c:v>
                </c:pt>
                <c:pt idx="3324">
                  <c:v>7.4741000000000002E-2</c:v>
                </c:pt>
                <c:pt idx="3325">
                  <c:v>7.4338000000000001E-2</c:v>
                </c:pt>
                <c:pt idx="3326">
                  <c:v>7.3938000000000004E-2</c:v>
                </c:pt>
                <c:pt idx="3327">
                  <c:v>7.3540999999999995E-2</c:v>
                </c:pt>
                <c:pt idx="3328">
                  <c:v>7.3145000000000002E-2</c:v>
                </c:pt>
                <c:pt idx="3329">
                  <c:v>7.2751999999999997E-2</c:v>
                </c:pt>
                <c:pt idx="3330">
                  <c:v>7.2361999999999996E-2</c:v>
                </c:pt>
                <c:pt idx="3331">
                  <c:v>7.1973999999999996E-2</c:v>
                </c:pt>
                <c:pt idx="3332">
                  <c:v>7.1587999999999999E-2</c:v>
                </c:pt>
                <c:pt idx="3333">
                  <c:v>7.1204000000000003E-2</c:v>
                </c:pt>
                <c:pt idx="3334">
                  <c:v>7.0822999999999997E-2</c:v>
                </c:pt>
                <c:pt idx="3335">
                  <c:v>7.0443000000000006E-2</c:v>
                </c:pt>
                <c:pt idx="3336">
                  <c:v>7.0065000000000002E-2</c:v>
                </c:pt>
                <c:pt idx="3337">
                  <c:v>6.9688E-2</c:v>
                </c:pt>
                <c:pt idx="3338">
                  <c:v>6.9314000000000001E-2</c:v>
                </c:pt>
                <c:pt idx="3339">
                  <c:v>6.8940000000000001E-2</c:v>
                </c:pt>
                <c:pt idx="3340">
                  <c:v>6.8569000000000005E-2</c:v>
                </c:pt>
                <c:pt idx="3341">
                  <c:v>6.8198999999999996E-2</c:v>
                </c:pt>
                <c:pt idx="3342">
                  <c:v>6.7830000000000001E-2</c:v>
                </c:pt>
                <c:pt idx="3343">
                  <c:v>6.7462999999999995E-2</c:v>
                </c:pt>
                <c:pt idx="3344">
                  <c:v>6.7097000000000004E-2</c:v>
                </c:pt>
                <c:pt idx="3345">
                  <c:v>6.6732E-2</c:v>
                </c:pt>
                <c:pt idx="3346">
                  <c:v>6.6368999999999997E-2</c:v>
                </c:pt>
                <c:pt idx="3347">
                  <c:v>6.6005999999999995E-2</c:v>
                </c:pt>
                <c:pt idx="3348">
                  <c:v>6.5644999999999995E-2</c:v>
                </c:pt>
                <c:pt idx="3349">
                  <c:v>6.5284999999999996E-2</c:v>
                </c:pt>
                <c:pt idx="3350">
                  <c:v>6.4924999999999997E-2</c:v>
                </c:pt>
                <c:pt idx="3351">
                  <c:v>6.4565999999999998E-2</c:v>
                </c:pt>
                <c:pt idx="3352">
                  <c:v>6.4207E-2</c:v>
                </c:pt>
                <c:pt idx="3353">
                  <c:v>6.3849000000000003E-2</c:v>
                </c:pt>
                <c:pt idx="3354">
                  <c:v>6.3492000000000007E-2</c:v>
                </c:pt>
                <c:pt idx="3355">
                  <c:v>6.3134999999999997E-2</c:v>
                </c:pt>
                <c:pt idx="3356">
                  <c:v>6.2779000000000001E-2</c:v>
                </c:pt>
                <c:pt idx="3357">
                  <c:v>6.2424E-2</c:v>
                </c:pt>
                <c:pt idx="3358">
                  <c:v>6.207E-2</c:v>
                </c:pt>
                <c:pt idx="3359">
                  <c:v>6.1717000000000001E-2</c:v>
                </c:pt>
                <c:pt idx="3360">
                  <c:v>6.1365000000000003E-2</c:v>
                </c:pt>
                <c:pt idx="3361">
                  <c:v>6.1012999999999998E-2</c:v>
                </c:pt>
                <c:pt idx="3362">
                  <c:v>6.0663000000000002E-2</c:v>
                </c:pt>
                <c:pt idx="3363">
                  <c:v>6.0314E-2</c:v>
                </c:pt>
                <c:pt idx="3364">
                  <c:v>5.9965999999999998E-2</c:v>
                </c:pt>
                <c:pt idx="3365">
                  <c:v>5.9618999999999998E-2</c:v>
                </c:pt>
                <c:pt idx="3366">
                  <c:v>6.3533999999999993E-2</c:v>
                </c:pt>
                <c:pt idx="3367">
                  <c:v>6.4424999999999996E-2</c:v>
                </c:pt>
                <c:pt idx="3368">
                  <c:v>6.8294999999999995E-2</c:v>
                </c:pt>
                <c:pt idx="3369">
                  <c:v>7.1427000000000004E-2</c:v>
                </c:pt>
                <c:pt idx="3370">
                  <c:v>7.1125999999999995E-2</c:v>
                </c:pt>
                <c:pt idx="3371">
                  <c:v>7.0713999999999999E-2</c:v>
                </c:pt>
                <c:pt idx="3372">
                  <c:v>7.0304000000000005E-2</c:v>
                </c:pt>
                <c:pt idx="3373">
                  <c:v>6.9894999999999999E-2</c:v>
                </c:pt>
                <c:pt idx="3374">
                  <c:v>6.9488999999999995E-2</c:v>
                </c:pt>
                <c:pt idx="3375">
                  <c:v>6.9084999999999994E-2</c:v>
                </c:pt>
                <c:pt idx="3376">
                  <c:v>6.8682000000000007E-2</c:v>
                </c:pt>
                <c:pt idx="3377">
                  <c:v>6.8279999999999993E-2</c:v>
                </c:pt>
                <c:pt idx="3378">
                  <c:v>6.7878999999999995E-2</c:v>
                </c:pt>
                <c:pt idx="3379">
                  <c:v>6.7478999999999997E-2</c:v>
                </c:pt>
                <c:pt idx="3380">
                  <c:v>6.7080000000000001E-2</c:v>
                </c:pt>
                <c:pt idx="3381">
                  <c:v>6.6681000000000004E-2</c:v>
                </c:pt>
                <c:pt idx="3382">
                  <c:v>6.6282999999999995E-2</c:v>
                </c:pt>
                <c:pt idx="3383">
                  <c:v>6.5886E-2</c:v>
                </c:pt>
                <c:pt idx="3384">
                  <c:v>6.5489000000000006E-2</c:v>
                </c:pt>
                <c:pt idx="3385">
                  <c:v>6.5091999999999997E-2</c:v>
                </c:pt>
                <c:pt idx="3386">
                  <c:v>6.4697000000000005E-2</c:v>
                </c:pt>
                <c:pt idx="3387">
                  <c:v>6.4302999999999999E-2</c:v>
                </c:pt>
                <c:pt idx="3388">
                  <c:v>6.3910999999999996E-2</c:v>
                </c:pt>
                <c:pt idx="3389">
                  <c:v>6.3519999999999993E-2</c:v>
                </c:pt>
                <c:pt idx="3390">
                  <c:v>6.3131000000000007E-2</c:v>
                </c:pt>
                <c:pt idx="3391">
                  <c:v>6.2743999999999994E-2</c:v>
                </c:pt>
                <c:pt idx="3392">
                  <c:v>6.2358999999999998E-2</c:v>
                </c:pt>
                <c:pt idx="3393">
                  <c:v>6.1976000000000003E-2</c:v>
                </c:pt>
                <c:pt idx="3394">
                  <c:v>6.1594999999999997E-2</c:v>
                </c:pt>
                <c:pt idx="3395">
                  <c:v>6.1217000000000001E-2</c:v>
                </c:pt>
                <c:pt idx="3396">
                  <c:v>6.0839999999999998E-2</c:v>
                </c:pt>
                <c:pt idx="3397">
                  <c:v>6.0464999999999998E-2</c:v>
                </c:pt>
                <c:pt idx="3398">
                  <c:v>6.0092E-2</c:v>
                </c:pt>
                <c:pt idx="3399">
                  <c:v>5.9720000000000002E-2</c:v>
                </c:pt>
                <c:pt idx="3400">
                  <c:v>5.935E-2</c:v>
                </c:pt>
                <c:pt idx="3401">
                  <c:v>5.8982E-2</c:v>
                </c:pt>
                <c:pt idx="3402">
                  <c:v>5.8615E-2</c:v>
                </c:pt>
                <c:pt idx="3403">
                  <c:v>5.8250000000000003E-2</c:v>
                </c:pt>
                <c:pt idx="3404">
                  <c:v>5.7886E-2</c:v>
                </c:pt>
                <c:pt idx="3405">
                  <c:v>5.7523999999999999E-2</c:v>
                </c:pt>
                <c:pt idx="3406">
                  <c:v>5.7162999999999999E-2</c:v>
                </c:pt>
                <c:pt idx="3407">
                  <c:v>5.6802999999999999E-2</c:v>
                </c:pt>
                <c:pt idx="3408">
                  <c:v>5.6445000000000002E-2</c:v>
                </c:pt>
                <c:pt idx="3409">
                  <c:v>5.6086999999999998E-2</c:v>
                </c:pt>
                <c:pt idx="3410">
                  <c:v>5.5731000000000003E-2</c:v>
                </c:pt>
                <c:pt idx="3411">
                  <c:v>5.5376000000000002E-2</c:v>
                </c:pt>
                <c:pt idx="3412">
                  <c:v>5.5022000000000001E-2</c:v>
                </c:pt>
                <c:pt idx="3413">
                  <c:v>5.4669000000000002E-2</c:v>
                </c:pt>
                <c:pt idx="3414">
                  <c:v>5.4316999999999997E-2</c:v>
                </c:pt>
                <c:pt idx="3415">
                  <c:v>5.3966E-2</c:v>
                </c:pt>
                <c:pt idx="3416">
                  <c:v>5.3615999999999997E-2</c:v>
                </c:pt>
                <c:pt idx="3417">
                  <c:v>5.3266000000000001E-2</c:v>
                </c:pt>
                <c:pt idx="3418">
                  <c:v>5.2916999999999999E-2</c:v>
                </c:pt>
                <c:pt idx="3419">
                  <c:v>5.2568999999999998E-2</c:v>
                </c:pt>
                <c:pt idx="3420">
                  <c:v>5.2221999999999998E-2</c:v>
                </c:pt>
                <c:pt idx="3421">
                  <c:v>5.1875999999999999E-2</c:v>
                </c:pt>
                <c:pt idx="3422">
                  <c:v>5.1529999999999999E-2</c:v>
                </c:pt>
                <c:pt idx="3423">
                  <c:v>5.1185000000000001E-2</c:v>
                </c:pt>
                <c:pt idx="3424">
                  <c:v>5.0840999999999997E-2</c:v>
                </c:pt>
                <c:pt idx="3425">
                  <c:v>5.0498000000000001E-2</c:v>
                </c:pt>
                <c:pt idx="3426">
                  <c:v>5.0155999999999999E-2</c:v>
                </c:pt>
                <c:pt idx="3427">
                  <c:v>4.9814999999999998E-2</c:v>
                </c:pt>
                <c:pt idx="3428">
                  <c:v>4.9474999999999998E-2</c:v>
                </c:pt>
                <c:pt idx="3429">
                  <c:v>4.9138000000000001E-2</c:v>
                </c:pt>
                <c:pt idx="3430">
                  <c:v>4.8801999999999998E-2</c:v>
                </c:pt>
                <c:pt idx="3431">
                  <c:v>4.8467999999999997E-2</c:v>
                </c:pt>
                <c:pt idx="3432">
                  <c:v>4.8135999999999998E-2</c:v>
                </c:pt>
                <c:pt idx="3433">
                  <c:v>4.7807000000000002E-2</c:v>
                </c:pt>
                <c:pt idx="3434">
                  <c:v>4.7479E-2</c:v>
                </c:pt>
                <c:pt idx="3435">
                  <c:v>4.7155000000000002E-2</c:v>
                </c:pt>
                <c:pt idx="3436">
                  <c:v>4.6831999999999999E-2</c:v>
                </c:pt>
                <c:pt idx="3437">
                  <c:v>4.6511999999999998E-2</c:v>
                </c:pt>
                <c:pt idx="3438">
                  <c:v>4.6193999999999999E-2</c:v>
                </c:pt>
                <c:pt idx="3439">
                  <c:v>4.5878000000000002E-2</c:v>
                </c:pt>
                <c:pt idx="3440">
                  <c:v>4.5565000000000001E-2</c:v>
                </c:pt>
                <c:pt idx="3441">
                  <c:v>4.5254000000000003E-2</c:v>
                </c:pt>
                <c:pt idx="3442">
                  <c:v>4.4943999999999998E-2</c:v>
                </c:pt>
                <c:pt idx="3443">
                  <c:v>4.4637000000000003E-2</c:v>
                </c:pt>
                <c:pt idx="3444">
                  <c:v>4.4331000000000002E-2</c:v>
                </c:pt>
                <c:pt idx="3445">
                  <c:v>4.4027999999999998E-2</c:v>
                </c:pt>
                <c:pt idx="3446">
                  <c:v>4.3726000000000001E-2</c:v>
                </c:pt>
                <c:pt idx="3447">
                  <c:v>4.3424999999999998E-2</c:v>
                </c:pt>
                <c:pt idx="3448">
                  <c:v>4.3126999999999999E-2</c:v>
                </c:pt>
                <c:pt idx="3449">
                  <c:v>4.2828999999999999E-2</c:v>
                </c:pt>
                <c:pt idx="3450">
                  <c:v>4.2534000000000002E-2</c:v>
                </c:pt>
                <c:pt idx="3451">
                  <c:v>4.224E-2</c:v>
                </c:pt>
                <c:pt idx="3452">
                  <c:v>4.1946999999999998E-2</c:v>
                </c:pt>
                <c:pt idx="3453">
                  <c:v>4.1655999999999999E-2</c:v>
                </c:pt>
                <c:pt idx="3454">
                  <c:v>4.1367000000000001E-2</c:v>
                </c:pt>
                <c:pt idx="3455">
                  <c:v>4.1078999999999997E-2</c:v>
                </c:pt>
                <c:pt idx="3456">
                  <c:v>4.0793000000000003E-2</c:v>
                </c:pt>
                <c:pt idx="3457">
                  <c:v>4.0509000000000003E-2</c:v>
                </c:pt>
                <c:pt idx="3458">
                  <c:v>4.0225999999999998E-2</c:v>
                </c:pt>
                <c:pt idx="3459">
                  <c:v>3.9946000000000002E-2</c:v>
                </c:pt>
                <c:pt idx="3460">
                  <c:v>3.9666E-2</c:v>
                </c:pt>
                <c:pt idx="3461">
                  <c:v>3.9389E-2</c:v>
                </c:pt>
                <c:pt idx="3462">
                  <c:v>3.9113000000000002E-2</c:v>
                </c:pt>
                <c:pt idx="3463">
                  <c:v>3.8837999999999998E-2</c:v>
                </c:pt>
                <c:pt idx="3464">
                  <c:v>3.8565000000000002E-2</c:v>
                </c:pt>
                <c:pt idx="3465">
                  <c:v>3.8293000000000001E-2</c:v>
                </c:pt>
                <c:pt idx="3466">
                  <c:v>3.8023000000000001E-2</c:v>
                </c:pt>
                <c:pt idx="3467">
                  <c:v>3.7754000000000003E-2</c:v>
                </c:pt>
                <c:pt idx="3468">
                  <c:v>3.7485999999999998E-2</c:v>
                </c:pt>
                <c:pt idx="3469">
                  <c:v>3.7220000000000003E-2</c:v>
                </c:pt>
                <c:pt idx="3470">
                  <c:v>3.6954000000000001E-2</c:v>
                </c:pt>
                <c:pt idx="3471">
                  <c:v>3.669E-2</c:v>
                </c:pt>
                <c:pt idx="3472">
                  <c:v>3.6427000000000001E-2</c:v>
                </c:pt>
                <c:pt idx="3473">
                  <c:v>3.6165000000000003E-2</c:v>
                </c:pt>
                <c:pt idx="3474">
                  <c:v>3.5903999999999998E-2</c:v>
                </c:pt>
                <c:pt idx="3475">
                  <c:v>3.5645000000000003E-2</c:v>
                </c:pt>
                <c:pt idx="3476">
                  <c:v>3.5386000000000001E-2</c:v>
                </c:pt>
                <c:pt idx="3477">
                  <c:v>3.5129000000000001E-2</c:v>
                </c:pt>
                <c:pt idx="3478">
                  <c:v>3.4873000000000001E-2</c:v>
                </c:pt>
                <c:pt idx="3479">
                  <c:v>3.4618000000000003E-2</c:v>
                </c:pt>
                <c:pt idx="3480">
                  <c:v>3.4363999999999999E-2</c:v>
                </c:pt>
                <c:pt idx="3481">
                  <c:v>3.4111000000000002E-2</c:v>
                </c:pt>
                <c:pt idx="3482">
                  <c:v>3.3859E-2</c:v>
                </c:pt>
                <c:pt idx="3483">
                  <c:v>3.3609E-2</c:v>
                </c:pt>
                <c:pt idx="3484">
                  <c:v>3.3360000000000001E-2</c:v>
                </c:pt>
                <c:pt idx="3485">
                  <c:v>3.3112000000000003E-2</c:v>
                </c:pt>
                <c:pt idx="3486">
                  <c:v>3.2864999999999998E-2</c:v>
                </c:pt>
                <c:pt idx="3487">
                  <c:v>3.2620000000000003E-2</c:v>
                </c:pt>
                <c:pt idx="3488">
                  <c:v>3.2376000000000002E-2</c:v>
                </c:pt>
                <c:pt idx="3489">
                  <c:v>3.2133000000000002E-2</c:v>
                </c:pt>
                <c:pt idx="3490">
                  <c:v>3.1891999999999997E-2</c:v>
                </c:pt>
                <c:pt idx="3491">
                  <c:v>3.1652E-2</c:v>
                </c:pt>
                <c:pt idx="3492">
                  <c:v>3.1413000000000003E-2</c:v>
                </c:pt>
                <c:pt idx="3493">
                  <c:v>3.1175000000000001E-2</c:v>
                </c:pt>
                <c:pt idx="3494">
                  <c:v>3.0939000000000001E-2</c:v>
                </c:pt>
                <c:pt idx="3495">
                  <c:v>3.0703999999999999E-2</c:v>
                </c:pt>
                <c:pt idx="3496">
                  <c:v>3.0470000000000001E-2</c:v>
                </c:pt>
                <c:pt idx="3497">
                  <c:v>3.0238000000000001E-2</c:v>
                </c:pt>
                <c:pt idx="3498">
                  <c:v>3.0006000000000001E-2</c:v>
                </c:pt>
                <c:pt idx="3499">
                  <c:v>2.9776E-2</c:v>
                </c:pt>
                <c:pt idx="3500">
                  <c:v>2.9548000000000001E-2</c:v>
                </c:pt>
                <c:pt idx="3501">
                  <c:v>2.9319999999999999E-2</c:v>
                </c:pt>
                <c:pt idx="3502">
                  <c:v>2.9094999999999999E-2</c:v>
                </c:pt>
                <c:pt idx="3503">
                  <c:v>2.887E-2</c:v>
                </c:pt>
                <c:pt idx="3504">
                  <c:v>2.8648E-2</c:v>
                </c:pt>
                <c:pt idx="3505">
                  <c:v>2.8427000000000001E-2</c:v>
                </c:pt>
                <c:pt idx="3506">
                  <c:v>2.8206999999999999E-2</c:v>
                </c:pt>
                <c:pt idx="3507">
                  <c:v>2.7989E-2</c:v>
                </c:pt>
                <c:pt idx="3508">
                  <c:v>2.7772999999999999E-2</c:v>
                </c:pt>
                <c:pt idx="3509">
                  <c:v>2.7559E-2</c:v>
                </c:pt>
                <c:pt idx="3510">
                  <c:v>2.7347E-2</c:v>
                </c:pt>
                <c:pt idx="3511">
                  <c:v>2.7136E-2</c:v>
                </c:pt>
                <c:pt idx="3512">
                  <c:v>2.6927E-2</c:v>
                </c:pt>
                <c:pt idx="3513">
                  <c:v>2.6719E-2</c:v>
                </c:pt>
                <c:pt idx="3514">
                  <c:v>2.6512999999999998E-2</c:v>
                </c:pt>
                <c:pt idx="3515">
                  <c:v>2.6308999999999999E-2</c:v>
                </c:pt>
                <c:pt idx="3516">
                  <c:v>2.6107000000000002E-2</c:v>
                </c:pt>
                <c:pt idx="3517">
                  <c:v>2.5906999999999999E-2</c:v>
                </c:pt>
                <c:pt idx="3518">
                  <c:v>2.5708000000000002E-2</c:v>
                </c:pt>
                <c:pt idx="3519">
                  <c:v>2.5510999999999999E-2</c:v>
                </c:pt>
                <c:pt idx="3520">
                  <c:v>2.5316000000000002E-2</c:v>
                </c:pt>
                <c:pt idx="3521">
                  <c:v>2.5121999999999998E-2</c:v>
                </c:pt>
                <c:pt idx="3522">
                  <c:v>2.4930000000000001E-2</c:v>
                </c:pt>
                <c:pt idx="3523">
                  <c:v>2.4740000000000002E-2</c:v>
                </c:pt>
                <c:pt idx="3524">
                  <c:v>2.4551E-2</c:v>
                </c:pt>
                <c:pt idx="3525">
                  <c:v>2.4364E-2</c:v>
                </c:pt>
                <c:pt idx="3526">
                  <c:v>2.4178999999999999E-2</c:v>
                </c:pt>
                <c:pt idx="3527">
                  <c:v>2.3994999999999999E-2</c:v>
                </c:pt>
                <c:pt idx="3528">
                  <c:v>2.3813000000000001E-2</c:v>
                </c:pt>
                <c:pt idx="3529">
                  <c:v>2.3632E-2</c:v>
                </c:pt>
                <c:pt idx="3530">
                  <c:v>2.3452000000000001E-2</c:v>
                </c:pt>
                <c:pt idx="3531">
                  <c:v>2.3275000000000001E-2</c:v>
                </c:pt>
                <c:pt idx="3532">
                  <c:v>2.3098E-2</c:v>
                </c:pt>
                <c:pt idx="3533">
                  <c:v>2.2924E-2</c:v>
                </c:pt>
                <c:pt idx="3534">
                  <c:v>2.2749999999999999E-2</c:v>
                </c:pt>
                <c:pt idx="3535">
                  <c:v>2.2578999999999998E-2</c:v>
                </c:pt>
                <c:pt idx="3536">
                  <c:v>2.3129E-2</c:v>
                </c:pt>
                <c:pt idx="3537">
                  <c:v>2.4263E-2</c:v>
                </c:pt>
                <c:pt idx="3538">
                  <c:v>2.4081999999999999E-2</c:v>
                </c:pt>
                <c:pt idx="3539">
                  <c:v>2.3902E-2</c:v>
                </c:pt>
                <c:pt idx="3540">
                  <c:v>2.3725E-2</c:v>
                </c:pt>
                <c:pt idx="3541">
                  <c:v>2.3549E-2</c:v>
                </c:pt>
                <c:pt idx="3542">
                  <c:v>2.3376000000000001E-2</c:v>
                </c:pt>
                <c:pt idx="3543">
                  <c:v>2.3203999999999999E-2</c:v>
                </c:pt>
                <c:pt idx="3544">
                  <c:v>2.3033000000000001E-2</c:v>
                </c:pt>
                <c:pt idx="3545">
                  <c:v>2.2865E-2</c:v>
                </c:pt>
                <c:pt idx="3546">
                  <c:v>2.2697999999999999E-2</c:v>
                </c:pt>
                <c:pt idx="3547">
                  <c:v>2.2533000000000001E-2</c:v>
                </c:pt>
                <c:pt idx="3548">
                  <c:v>2.2369E-2</c:v>
                </c:pt>
                <c:pt idx="3549">
                  <c:v>2.2207000000000001E-2</c:v>
                </c:pt>
                <c:pt idx="3550">
                  <c:v>2.2047000000000001E-2</c:v>
                </c:pt>
                <c:pt idx="3551">
                  <c:v>2.1888000000000001E-2</c:v>
                </c:pt>
                <c:pt idx="3552">
                  <c:v>2.1729999999999999E-2</c:v>
                </c:pt>
                <c:pt idx="3553">
                  <c:v>2.1573999999999999E-2</c:v>
                </c:pt>
                <c:pt idx="3554">
                  <c:v>2.1419000000000001E-2</c:v>
                </c:pt>
                <c:pt idx="3555">
                  <c:v>2.1266E-2</c:v>
                </c:pt>
                <c:pt idx="3556">
                  <c:v>2.1113E-2</c:v>
                </c:pt>
                <c:pt idx="3557">
                  <c:v>2.0962999999999999E-2</c:v>
                </c:pt>
                <c:pt idx="3558">
                  <c:v>2.0813000000000002E-2</c:v>
                </c:pt>
                <c:pt idx="3559">
                  <c:v>2.0664999999999999E-2</c:v>
                </c:pt>
                <c:pt idx="3560">
                  <c:v>2.0518000000000002E-2</c:v>
                </c:pt>
                <c:pt idx="3561">
                  <c:v>2.0372999999999999E-2</c:v>
                </c:pt>
                <c:pt idx="3562">
                  <c:v>2.0229E-2</c:v>
                </c:pt>
                <c:pt idx="3563">
                  <c:v>2.0086E-2</c:v>
                </c:pt>
                <c:pt idx="3564">
                  <c:v>1.9945000000000001E-2</c:v>
                </c:pt>
                <c:pt idx="3565">
                  <c:v>1.9805E-2</c:v>
                </c:pt>
                <c:pt idx="3566">
                  <c:v>1.9665999999999999E-2</c:v>
                </c:pt>
                <c:pt idx="3567">
                  <c:v>1.9529000000000001E-2</c:v>
                </c:pt>
                <c:pt idx="3568">
                  <c:v>1.9392E-2</c:v>
                </c:pt>
                <c:pt idx="3569">
                  <c:v>1.9257E-2</c:v>
                </c:pt>
                <c:pt idx="3570">
                  <c:v>1.9123000000000001E-2</c:v>
                </c:pt>
                <c:pt idx="3571">
                  <c:v>1.899E-2</c:v>
                </c:pt>
                <c:pt idx="3572">
                  <c:v>1.8858E-2</c:v>
                </c:pt>
                <c:pt idx="3573">
                  <c:v>1.8727000000000001E-2</c:v>
                </c:pt>
                <c:pt idx="3574">
                  <c:v>1.8596999999999999E-2</c:v>
                </c:pt>
                <c:pt idx="3575">
                  <c:v>1.8467999999999998E-2</c:v>
                </c:pt>
                <c:pt idx="3576">
                  <c:v>1.8341E-2</c:v>
                </c:pt>
                <c:pt idx="3577">
                  <c:v>1.8214000000000001E-2</c:v>
                </c:pt>
                <c:pt idx="3578">
                  <c:v>1.8089000000000001E-2</c:v>
                </c:pt>
                <c:pt idx="3579">
                  <c:v>1.7964999999999998E-2</c:v>
                </c:pt>
                <c:pt idx="3580">
                  <c:v>1.7840999999999999E-2</c:v>
                </c:pt>
                <c:pt idx="3581">
                  <c:v>1.7718999999999999E-2</c:v>
                </c:pt>
                <c:pt idx="3582">
                  <c:v>1.7597999999999999E-2</c:v>
                </c:pt>
                <c:pt idx="3583">
                  <c:v>1.7479000000000001E-2</c:v>
                </c:pt>
                <c:pt idx="3584">
                  <c:v>1.736E-2</c:v>
                </c:pt>
                <c:pt idx="3585">
                  <c:v>1.7242E-2</c:v>
                </c:pt>
                <c:pt idx="3586">
                  <c:v>1.7125999999999999E-2</c:v>
                </c:pt>
                <c:pt idx="3587">
                  <c:v>1.7010999999999998E-2</c:v>
                </c:pt>
                <c:pt idx="3588">
                  <c:v>1.6896999999999999E-2</c:v>
                </c:pt>
                <c:pt idx="3589">
                  <c:v>1.6782999999999999E-2</c:v>
                </c:pt>
                <c:pt idx="3590">
                  <c:v>1.6670999999999998E-2</c:v>
                </c:pt>
                <c:pt idx="3591">
                  <c:v>1.6559999999999998E-2</c:v>
                </c:pt>
                <c:pt idx="3592">
                  <c:v>4.5157999999999997E-2</c:v>
                </c:pt>
                <c:pt idx="3593">
                  <c:v>4.4860999999999998E-2</c:v>
                </c:pt>
                <c:pt idx="3594">
                  <c:v>4.4567000000000002E-2</c:v>
                </c:pt>
                <c:pt idx="3595">
                  <c:v>4.4275000000000002E-2</c:v>
                </c:pt>
                <c:pt idx="3596">
                  <c:v>4.3985000000000003E-2</c:v>
                </c:pt>
                <c:pt idx="3597">
                  <c:v>4.3699000000000002E-2</c:v>
                </c:pt>
                <c:pt idx="3598">
                  <c:v>4.3414000000000001E-2</c:v>
                </c:pt>
                <c:pt idx="3599">
                  <c:v>4.3132999999999998E-2</c:v>
                </c:pt>
                <c:pt idx="3600">
                  <c:v>4.2853000000000002E-2</c:v>
                </c:pt>
                <c:pt idx="3601">
                  <c:v>4.2576999999999997E-2</c:v>
                </c:pt>
                <c:pt idx="3602">
                  <c:v>4.2301999999999999E-2</c:v>
                </c:pt>
                <c:pt idx="3603">
                  <c:v>4.2030999999999999E-2</c:v>
                </c:pt>
                <c:pt idx="3604">
                  <c:v>4.1761E-2</c:v>
                </c:pt>
                <c:pt idx="3605">
                  <c:v>4.1494999999999997E-2</c:v>
                </c:pt>
                <c:pt idx="3606">
                  <c:v>4.1230000000000003E-2</c:v>
                </c:pt>
                <c:pt idx="3607">
                  <c:v>4.0968999999999998E-2</c:v>
                </c:pt>
                <c:pt idx="3608">
                  <c:v>4.0709000000000002E-2</c:v>
                </c:pt>
                <c:pt idx="3609">
                  <c:v>4.0453000000000003E-2</c:v>
                </c:pt>
                <c:pt idx="3610">
                  <c:v>4.0198999999999999E-2</c:v>
                </c:pt>
                <c:pt idx="3611">
                  <c:v>3.9947000000000003E-2</c:v>
                </c:pt>
                <c:pt idx="3612">
                  <c:v>3.9697000000000003E-2</c:v>
                </c:pt>
                <c:pt idx="3613">
                  <c:v>3.9449999999999999E-2</c:v>
                </c:pt>
                <c:pt idx="3614">
                  <c:v>3.9205999999999998E-2</c:v>
                </c:pt>
                <c:pt idx="3615">
                  <c:v>3.8962999999999998E-2</c:v>
                </c:pt>
                <c:pt idx="3616">
                  <c:v>3.8723E-2</c:v>
                </c:pt>
                <c:pt idx="3617">
                  <c:v>3.8485999999999999E-2</c:v>
                </c:pt>
                <c:pt idx="3618">
                  <c:v>3.8249999999999999E-2</c:v>
                </c:pt>
                <c:pt idx="3619">
                  <c:v>3.8017000000000002E-2</c:v>
                </c:pt>
                <c:pt idx="3620">
                  <c:v>3.7786E-2</c:v>
                </c:pt>
                <c:pt idx="3621">
                  <c:v>3.7557E-2</c:v>
                </c:pt>
                <c:pt idx="3622">
                  <c:v>3.7330000000000002E-2</c:v>
                </c:pt>
                <c:pt idx="3623">
                  <c:v>3.7106E-2</c:v>
                </c:pt>
                <c:pt idx="3624">
                  <c:v>3.6882999999999999E-2</c:v>
                </c:pt>
                <c:pt idx="3625">
                  <c:v>3.6663000000000001E-2</c:v>
                </c:pt>
                <c:pt idx="3626">
                  <c:v>3.6444999999999998E-2</c:v>
                </c:pt>
                <c:pt idx="3627">
                  <c:v>3.6228999999999997E-2</c:v>
                </c:pt>
                <c:pt idx="3628">
                  <c:v>3.6014999999999998E-2</c:v>
                </c:pt>
                <c:pt idx="3629">
                  <c:v>3.5803000000000001E-2</c:v>
                </c:pt>
                <c:pt idx="3630">
                  <c:v>3.5593E-2</c:v>
                </c:pt>
                <c:pt idx="3631">
                  <c:v>3.5386000000000001E-2</c:v>
                </c:pt>
                <c:pt idx="3632">
                  <c:v>3.5180000000000003E-2</c:v>
                </c:pt>
                <c:pt idx="3633">
                  <c:v>3.4976E-2</c:v>
                </c:pt>
                <c:pt idx="3634">
                  <c:v>3.4773999999999999E-2</c:v>
                </c:pt>
                <c:pt idx="3635">
                  <c:v>3.4573E-2</c:v>
                </c:pt>
                <c:pt idx="3636">
                  <c:v>3.4375000000000003E-2</c:v>
                </c:pt>
                <c:pt idx="3637">
                  <c:v>3.4178E-2</c:v>
                </c:pt>
                <c:pt idx="3638">
                  <c:v>3.3982999999999999E-2</c:v>
                </c:pt>
                <c:pt idx="3639">
                  <c:v>3.3789E-2</c:v>
                </c:pt>
                <c:pt idx="3640">
                  <c:v>3.3597000000000002E-2</c:v>
                </c:pt>
                <c:pt idx="3641">
                  <c:v>3.3405999999999998E-2</c:v>
                </c:pt>
                <c:pt idx="3642">
                  <c:v>3.3216000000000002E-2</c:v>
                </c:pt>
                <c:pt idx="3643">
                  <c:v>3.3028000000000002E-2</c:v>
                </c:pt>
                <c:pt idx="3644">
                  <c:v>3.2842000000000003E-2</c:v>
                </c:pt>
                <c:pt idx="3645">
                  <c:v>3.2656999999999999E-2</c:v>
                </c:pt>
                <c:pt idx="3646">
                  <c:v>3.2473000000000002E-2</c:v>
                </c:pt>
                <c:pt idx="3647">
                  <c:v>3.2289999999999999E-2</c:v>
                </c:pt>
                <c:pt idx="3648">
                  <c:v>3.2108999999999999E-2</c:v>
                </c:pt>
                <c:pt idx="3649">
                  <c:v>3.1928999999999999E-2</c:v>
                </c:pt>
                <c:pt idx="3650">
                  <c:v>3.1751000000000001E-2</c:v>
                </c:pt>
                <c:pt idx="3651">
                  <c:v>3.1573999999999998E-2</c:v>
                </c:pt>
                <c:pt idx="3652">
                  <c:v>3.1398000000000002E-2</c:v>
                </c:pt>
                <c:pt idx="3653">
                  <c:v>3.1223000000000001E-2</c:v>
                </c:pt>
                <c:pt idx="3654">
                  <c:v>3.1050000000000001E-2</c:v>
                </c:pt>
                <c:pt idx="3655">
                  <c:v>3.0877000000000002E-2</c:v>
                </c:pt>
                <c:pt idx="3656">
                  <c:v>3.0706000000000001E-2</c:v>
                </c:pt>
                <c:pt idx="3657">
                  <c:v>3.0536000000000001E-2</c:v>
                </c:pt>
                <c:pt idx="3658">
                  <c:v>3.0366000000000001E-2</c:v>
                </c:pt>
                <c:pt idx="3659">
                  <c:v>3.0197999999999999E-2</c:v>
                </c:pt>
                <c:pt idx="3660">
                  <c:v>3.0030000000000001E-2</c:v>
                </c:pt>
                <c:pt idx="3661">
                  <c:v>2.9863000000000001E-2</c:v>
                </c:pt>
                <c:pt idx="3662">
                  <c:v>2.9697000000000001E-2</c:v>
                </c:pt>
                <c:pt idx="3663">
                  <c:v>2.9531000000000002E-2</c:v>
                </c:pt>
                <c:pt idx="3664">
                  <c:v>2.9366E-2</c:v>
                </c:pt>
                <c:pt idx="3665">
                  <c:v>2.9201999999999999E-2</c:v>
                </c:pt>
                <c:pt idx="3666">
                  <c:v>2.9038999999999999E-2</c:v>
                </c:pt>
                <c:pt idx="3667">
                  <c:v>2.8875999999999999E-2</c:v>
                </c:pt>
                <c:pt idx="3668">
                  <c:v>2.8714E-2</c:v>
                </c:pt>
                <c:pt idx="3669">
                  <c:v>2.8552999999999999E-2</c:v>
                </c:pt>
                <c:pt idx="3670">
                  <c:v>2.8393000000000002E-2</c:v>
                </c:pt>
                <c:pt idx="3671">
                  <c:v>2.8233999999999999E-2</c:v>
                </c:pt>
                <c:pt idx="3672">
                  <c:v>2.8074999999999999E-2</c:v>
                </c:pt>
                <c:pt idx="3673">
                  <c:v>2.7917999999999998E-2</c:v>
                </c:pt>
                <c:pt idx="3674">
                  <c:v>2.7761999999999998E-2</c:v>
                </c:pt>
                <c:pt idx="3675">
                  <c:v>2.7605999999999999E-2</c:v>
                </c:pt>
                <c:pt idx="3676">
                  <c:v>2.7452000000000001E-2</c:v>
                </c:pt>
                <c:pt idx="3677">
                  <c:v>2.7299E-2</c:v>
                </c:pt>
                <c:pt idx="3678">
                  <c:v>2.7146E-2</c:v>
                </c:pt>
                <c:pt idx="3679">
                  <c:v>2.6995000000000002E-2</c:v>
                </c:pt>
                <c:pt idx="3680">
                  <c:v>2.6844E-2</c:v>
                </c:pt>
                <c:pt idx="3681">
                  <c:v>2.6695E-2</c:v>
                </c:pt>
                <c:pt idx="3682">
                  <c:v>2.6546E-2</c:v>
                </c:pt>
                <c:pt idx="3683">
                  <c:v>2.6398000000000001E-2</c:v>
                </c:pt>
                <c:pt idx="3684">
                  <c:v>2.6251E-2</c:v>
                </c:pt>
                <c:pt idx="3685">
                  <c:v>2.6105E-2</c:v>
                </c:pt>
                <c:pt idx="3686">
                  <c:v>2.596E-2</c:v>
                </c:pt>
                <c:pt idx="3687">
                  <c:v>2.5815000000000001E-2</c:v>
                </c:pt>
                <c:pt idx="3688">
                  <c:v>2.5670999999999999E-2</c:v>
                </c:pt>
                <c:pt idx="3689">
                  <c:v>2.5527999999999999E-2</c:v>
                </c:pt>
                <c:pt idx="3690">
                  <c:v>2.5385000000000001E-2</c:v>
                </c:pt>
                <c:pt idx="3691">
                  <c:v>2.5243999999999999E-2</c:v>
                </c:pt>
                <c:pt idx="3692">
                  <c:v>2.5103E-2</c:v>
                </c:pt>
                <c:pt idx="3693">
                  <c:v>2.4962000000000002E-2</c:v>
                </c:pt>
                <c:pt idx="3694">
                  <c:v>2.4823000000000001E-2</c:v>
                </c:pt>
                <c:pt idx="3695">
                  <c:v>2.4683E-2</c:v>
                </c:pt>
                <c:pt idx="3696">
                  <c:v>2.4545000000000001E-2</c:v>
                </c:pt>
                <c:pt idx="3697">
                  <c:v>2.4406000000000001E-2</c:v>
                </c:pt>
                <c:pt idx="3698">
                  <c:v>2.4268999999999999E-2</c:v>
                </c:pt>
                <c:pt idx="3699">
                  <c:v>2.4132000000000001E-2</c:v>
                </c:pt>
                <c:pt idx="3700">
                  <c:v>2.3994999999999999E-2</c:v>
                </c:pt>
                <c:pt idx="3701">
                  <c:v>2.3859000000000002E-2</c:v>
                </c:pt>
                <c:pt idx="3702">
                  <c:v>2.3723000000000001E-2</c:v>
                </c:pt>
                <c:pt idx="3703">
                  <c:v>2.3588000000000001E-2</c:v>
                </c:pt>
                <c:pt idx="3704">
                  <c:v>2.3453999999999999E-2</c:v>
                </c:pt>
                <c:pt idx="3705">
                  <c:v>2.3321000000000001E-2</c:v>
                </c:pt>
                <c:pt idx="3706">
                  <c:v>2.3188E-2</c:v>
                </c:pt>
                <c:pt idx="3707">
                  <c:v>2.3056E-2</c:v>
                </c:pt>
                <c:pt idx="3708">
                  <c:v>2.2925000000000001E-2</c:v>
                </c:pt>
                <c:pt idx="3709">
                  <c:v>2.2793999999999998E-2</c:v>
                </c:pt>
                <c:pt idx="3710">
                  <c:v>2.2665000000000001E-2</c:v>
                </c:pt>
                <c:pt idx="3711">
                  <c:v>2.2536E-2</c:v>
                </c:pt>
                <c:pt idx="3712">
                  <c:v>2.2407E-2</c:v>
                </c:pt>
                <c:pt idx="3713">
                  <c:v>2.2280000000000001E-2</c:v>
                </c:pt>
                <c:pt idx="3714">
                  <c:v>2.2152999999999999E-2</c:v>
                </c:pt>
                <c:pt idx="3715">
                  <c:v>2.2027000000000001E-2</c:v>
                </c:pt>
                <c:pt idx="3716">
                  <c:v>2.1901E-2</c:v>
                </c:pt>
                <c:pt idx="3717">
                  <c:v>2.1776E-2</c:v>
                </c:pt>
                <c:pt idx="3718">
                  <c:v>2.1651E-2</c:v>
                </c:pt>
                <c:pt idx="3719">
                  <c:v>2.1527999999999999E-2</c:v>
                </c:pt>
                <c:pt idx="3720">
                  <c:v>2.1403999999999999E-2</c:v>
                </c:pt>
                <c:pt idx="3721">
                  <c:v>2.1281999999999999E-2</c:v>
                </c:pt>
                <c:pt idx="3722">
                  <c:v>2.1159000000000001E-2</c:v>
                </c:pt>
                <c:pt idx="3723">
                  <c:v>2.1038000000000001E-2</c:v>
                </c:pt>
                <c:pt idx="3724">
                  <c:v>2.0917000000000002E-2</c:v>
                </c:pt>
                <c:pt idx="3725">
                  <c:v>2.0797E-2</c:v>
                </c:pt>
                <c:pt idx="3726">
                  <c:v>2.0677000000000001E-2</c:v>
                </c:pt>
                <c:pt idx="3727">
                  <c:v>2.0558E-2</c:v>
                </c:pt>
                <c:pt idx="3728">
                  <c:v>2.0438999999999999E-2</c:v>
                </c:pt>
                <c:pt idx="3729">
                  <c:v>2.0322E-2</c:v>
                </c:pt>
                <c:pt idx="3730">
                  <c:v>2.0204E-2</c:v>
                </c:pt>
                <c:pt idx="3731">
                  <c:v>2.0088000000000002E-2</c:v>
                </c:pt>
                <c:pt idx="3732">
                  <c:v>1.9972E-2</c:v>
                </c:pt>
                <c:pt idx="3733">
                  <c:v>1.9857E-2</c:v>
                </c:pt>
                <c:pt idx="3734">
                  <c:v>1.9741999999999999E-2</c:v>
                </c:pt>
                <c:pt idx="3735">
                  <c:v>1.9628E-2</c:v>
                </c:pt>
                <c:pt idx="3736">
                  <c:v>1.9514E-2</c:v>
                </c:pt>
                <c:pt idx="3737">
                  <c:v>1.9401000000000002E-2</c:v>
                </c:pt>
                <c:pt idx="3738">
                  <c:v>1.9289000000000001E-2</c:v>
                </c:pt>
                <c:pt idx="3739">
                  <c:v>1.9177E-2</c:v>
                </c:pt>
                <c:pt idx="3740">
                  <c:v>1.9064999999999999E-2</c:v>
                </c:pt>
                <c:pt idx="3741">
                  <c:v>1.8953999999999999E-2</c:v>
                </c:pt>
                <c:pt idx="3742">
                  <c:v>1.8842999999999999E-2</c:v>
                </c:pt>
                <c:pt idx="3743">
                  <c:v>1.8733E-2</c:v>
                </c:pt>
                <c:pt idx="3744">
                  <c:v>1.8622E-2</c:v>
                </c:pt>
                <c:pt idx="3745">
                  <c:v>1.8513000000000002E-2</c:v>
                </c:pt>
                <c:pt idx="3746">
                  <c:v>1.8402999999999999E-2</c:v>
                </c:pt>
                <c:pt idx="3747">
                  <c:v>1.8294000000000001E-2</c:v>
                </c:pt>
                <c:pt idx="3748">
                  <c:v>1.8185E-2</c:v>
                </c:pt>
                <c:pt idx="3749">
                  <c:v>1.8076999999999999E-2</c:v>
                </c:pt>
                <c:pt idx="3750">
                  <c:v>1.7968999999999999E-2</c:v>
                </c:pt>
                <c:pt idx="3751">
                  <c:v>1.7860999999999998E-2</c:v>
                </c:pt>
                <c:pt idx="3752">
                  <c:v>1.7753999999999999E-2</c:v>
                </c:pt>
                <c:pt idx="3753">
                  <c:v>1.7646999999999999E-2</c:v>
                </c:pt>
                <c:pt idx="3754">
                  <c:v>1.754E-2</c:v>
                </c:pt>
                <c:pt idx="3755">
                  <c:v>1.7434000000000002E-2</c:v>
                </c:pt>
                <c:pt idx="3756">
                  <c:v>1.7328E-2</c:v>
                </c:pt>
                <c:pt idx="3757">
                  <c:v>1.7222999999999999E-2</c:v>
                </c:pt>
                <c:pt idx="3758">
                  <c:v>1.7118000000000001E-2</c:v>
                </c:pt>
                <c:pt idx="3759">
                  <c:v>1.7013E-2</c:v>
                </c:pt>
                <c:pt idx="3760">
                  <c:v>1.6909E-2</c:v>
                </c:pt>
                <c:pt idx="3761">
                  <c:v>1.6805E-2</c:v>
                </c:pt>
                <c:pt idx="3762">
                  <c:v>1.6702000000000002E-2</c:v>
                </c:pt>
                <c:pt idx="3763">
                  <c:v>1.6598999999999999E-2</c:v>
                </c:pt>
                <c:pt idx="3764">
                  <c:v>1.6496E-2</c:v>
                </c:pt>
                <c:pt idx="3765">
                  <c:v>1.6393999999999999E-2</c:v>
                </c:pt>
                <c:pt idx="3766">
                  <c:v>1.6292000000000001E-2</c:v>
                </c:pt>
                <c:pt idx="3767">
                  <c:v>1.619E-2</c:v>
                </c:pt>
                <c:pt idx="3768">
                  <c:v>1.6088999999999999E-2</c:v>
                </c:pt>
                <c:pt idx="3769">
                  <c:v>1.5989E-2</c:v>
                </c:pt>
                <c:pt idx="3770">
                  <c:v>1.5889E-2</c:v>
                </c:pt>
                <c:pt idx="3771">
                  <c:v>1.5789000000000001E-2</c:v>
                </c:pt>
                <c:pt idx="3772">
                  <c:v>1.5689999999999999E-2</c:v>
                </c:pt>
                <c:pt idx="3773">
                  <c:v>1.5592E-2</c:v>
                </c:pt>
                <c:pt idx="3774">
                  <c:v>1.5494000000000001E-2</c:v>
                </c:pt>
                <c:pt idx="3775">
                  <c:v>1.5396999999999999E-2</c:v>
                </c:pt>
                <c:pt idx="3776">
                  <c:v>1.5299999999999999E-2</c:v>
                </c:pt>
                <c:pt idx="3777">
                  <c:v>1.5204000000000001E-2</c:v>
                </c:pt>
                <c:pt idx="3778">
                  <c:v>1.5108E-2</c:v>
                </c:pt>
                <c:pt idx="3779">
                  <c:v>1.5013E-2</c:v>
                </c:pt>
                <c:pt idx="3780">
                  <c:v>1.4919E-2</c:v>
                </c:pt>
                <c:pt idx="3781">
                  <c:v>1.4825E-2</c:v>
                </c:pt>
                <c:pt idx="3782">
                  <c:v>1.4730999999999999E-2</c:v>
                </c:pt>
                <c:pt idx="3783">
                  <c:v>1.4638E-2</c:v>
                </c:pt>
                <c:pt idx="3784">
                  <c:v>1.4546E-2</c:v>
                </c:pt>
                <c:pt idx="3785">
                  <c:v>1.4454E-2</c:v>
                </c:pt>
                <c:pt idx="3786">
                  <c:v>1.4362E-2</c:v>
                </c:pt>
                <c:pt idx="3787">
                  <c:v>1.4271000000000001E-2</c:v>
                </c:pt>
                <c:pt idx="3788">
                  <c:v>1.4180999999999999E-2</c:v>
                </c:pt>
                <c:pt idx="3789">
                  <c:v>1.4090999999999999E-2</c:v>
                </c:pt>
                <c:pt idx="3790">
                  <c:v>1.4002000000000001E-2</c:v>
                </c:pt>
                <c:pt idx="3791">
                  <c:v>1.3913E-2</c:v>
                </c:pt>
                <c:pt idx="3792">
                  <c:v>1.3825E-2</c:v>
                </c:pt>
                <c:pt idx="3793">
                  <c:v>1.3736999999999999E-2</c:v>
                </c:pt>
                <c:pt idx="3794">
                  <c:v>1.3649E-2</c:v>
                </c:pt>
                <c:pt idx="3795">
                  <c:v>1.3561999999999999E-2</c:v>
                </c:pt>
                <c:pt idx="3796">
                  <c:v>1.3476E-2</c:v>
                </c:pt>
                <c:pt idx="3797">
                  <c:v>1.3389E-2</c:v>
                </c:pt>
                <c:pt idx="3798">
                  <c:v>1.3304E-2</c:v>
                </c:pt>
                <c:pt idx="3799">
                  <c:v>1.3218000000000001E-2</c:v>
                </c:pt>
                <c:pt idx="3800">
                  <c:v>1.3133000000000001E-2</c:v>
                </c:pt>
                <c:pt idx="3801">
                  <c:v>1.3048000000000001E-2</c:v>
                </c:pt>
                <c:pt idx="3802">
                  <c:v>1.2964E-2</c:v>
                </c:pt>
                <c:pt idx="3803">
                  <c:v>1.2880000000000001E-2</c:v>
                </c:pt>
                <c:pt idx="3804">
                  <c:v>1.2796E-2</c:v>
                </c:pt>
                <c:pt idx="3805">
                  <c:v>1.2713E-2</c:v>
                </c:pt>
                <c:pt idx="3806">
                  <c:v>1.2629E-2</c:v>
                </c:pt>
                <c:pt idx="3807">
                  <c:v>1.2546E-2</c:v>
                </c:pt>
                <c:pt idx="3808">
                  <c:v>1.2463999999999999E-2</c:v>
                </c:pt>
                <c:pt idx="3809">
                  <c:v>1.2382000000000001E-2</c:v>
                </c:pt>
                <c:pt idx="3810">
                  <c:v>1.23E-2</c:v>
                </c:pt>
                <c:pt idx="3811">
                  <c:v>1.2218E-2</c:v>
                </c:pt>
                <c:pt idx="3812">
                  <c:v>1.2137E-2</c:v>
                </c:pt>
                <c:pt idx="3813">
                  <c:v>1.2056000000000001E-2</c:v>
                </c:pt>
                <c:pt idx="3814">
                  <c:v>1.1975E-2</c:v>
                </c:pt>
                <c:pt idx="3815">
                  <c:v>1.1894999999999999E-2</c:v>
                </c:pt>
                <c:pt idx="3816">
                  <c:v>1.1815000000000001E-2</c:v>
                </c:pt>
                <c:pt idx="3817">
                  <c:v>1.1736E-2</c:v>
                </c:pt>
                <c:pt idx="3818">
                  <c:v>1.1656E-2</c:v>
                </c:pt>
                <c:pt idx="3819">
                  <c:v>1.1577E-2</c:v>
                </c:pt>
                <c:pt idx="3820">
                  <c:v>1.1498E-2</c:v>
                </c:pt>
                <c:pt idx="3821">
                  <c:v>1.142E-2</c:v>
                </c:pt>
                <c:pt idx="3822">
                  <c:v>1.1342E-2</c:v>
                </c:pt>
                <c:pt idx="3823">
                  <c:v>1.1264E-2</c:v>
                </c:pt>
                <c:pt idx="3824">
                  <c:v>1.1186E-2</c:v>
                </c:pt>
                <c:pt idx="3825">
                  <c:v>1.1109000000000001E-2</c:v>
                </c:pt>
                <c:pt idx="3826">
                  <c:v>1.1032E-2</c:v>
                </c:pt>
                <c:pt idx="3827">
                  <c:v>1.0954999999999999E-2</c:v>
                </c:pt>
                <c:pt idx="3828">
                  <c:v>1.0879E-2</c:v>
                </c:pt>
                <c:pt idx="3829">
                  <c:v>1.0803E-2</c:v>
                </c:pt>
                <c:pt idx="3830">
                  <c:v>1.0728E-2</c:v>
                </c:pt>
                <c:pt idx="3831">
                  <c:v>1.0652999999999999E-2</c:v>
                </c:pt>
                <c:pt idx="3832">
                  <c:v>1.0578000000000001E-2</c:v>
                </c:pt>
                <c:pt idx="3833">
                  <c:v>1.0503999999999999E-2</c:v>
                </c:pt>
                <c:pt idx="3834">
                  <c:v>1.043E-2</c:v>
                </c:pt>
                <c:pt idx="3835">
                  <c:v>1.0357E-2</c:v>
                </c:pt>
                <c:pt idx="3836">
                  <c:v>1.0284E-2</c:v>
                </c:pt>
                <c:pt idx="3837">
                  <c:v>1.0211E-2</c:v>
                </c:pt>
                <c:pt idx="3838">
                  <c:v>1.0139E-2</c:v>
                </c:pt>
                <c:pt idx="3839">
                  <c:v>1.0067E-2</c:v>
                </c:pt>
                <c:pt idx="3840">
                  <c:v>9.9956999999999997E-3</c:v>
                </c:pt>
                <c:pt idx="3841">
                  <c:v>9.9246000000000004E-3</c:v>
                </c:pt>
                <c:pt idx="3842">
                  <c:v>9.8539000000000005E-3</c:v>
                </c:pt>
                <c:pt idx="3843">
                  <c:v>9.7835999999999999E-3</c:v>
                </c:pt>
                <c:pt idx="3844">
                  <c:v>9.7135999999999993E-3</c:v>
                </c:pt>
                <c:pt idx="3845">
                  <c:v>9.6439999999999998E-3</c:v>
                </c:pt>
                <c:pt idx="3846">
                  <c:v>9.5747000000000002E-3</c:v>
                </c:pt>
                <c:pt idx="3847">
                  <c:v>9.5057000000000006E-3</c:v>
                </c:pt>
                <c:pt idx="3848">
                  <c:v>9.4371000000000003E-3</c:v>
                </c:pt>
                <c:pt idx="3849">
                  <c:v>9.3688E-3</c:v>
                </c:pt>
                <c:pt idx="3850">
                  <c:v>9.3009000000000008E-3</c:v>
                </c:pt>
                <c:pt idx="3851">
                  <c:v>9.2333999999999992E-3</c:v>
                </c:pt>
                <c:pt idx="3852">
                  <c:v>9.1661999999999993E-3</c:v>
                </c:pt>
                <c:pt idx="3853">
                  <c:v>9.0994999999999999E-3</c:v>
                </c:pt>
                <c:pt idx="3854">
                  <c:v>9.0331000000000005E-3</c:v>
                </c:pt>
                <c:pt idx="3855">
                  <c:v>8.9671999999999998E-3</c:v>
                </c:pt>
                <c:pt idx="3856">
                  <c:v>8.9016000000000008E-3</c:v>
                </c:pt>
                <c:pt idx="3857">
                  <c:v>8.8365000000000006E-3</c:v>
                </c:pt>
                <c:pt idx="3858">
                  <c:v>8.7717999999999997E-3</c:v>
                </c:pt>
                <c:pt idx="3859">
                  <c:v>8.7075999999999994E-3</c:v>
                </c:pt>
                <c:pt idx="3860">
                  <c:v>8.6437000000000007E-3</c:v>
                </c:pt>
                <c:pt idx="3861">
                  <c:v>8.5803000000000008E-3</c:v>
                </c:pt>
                <c:pt idx="3862">
                  <c:v>8.5172000000000008E-3</c:v>
                </c:pt>
                <c:pt idx="3863">
                  <c:v>8.4545000000000002E-3</c:v>
                </c:pt>
                <c:pt idx="3864">
                  <c:v>8.3923000000000001E-3</c:v>
                </c:pt>
                <c:pt idx="3865">
                  <c:v>8.3303000000000006E-3</c:v>
                </c:pt>
                <c:pt idx="3866">
                  <c:v>8.2687999999999998E-3</c:v>
                </c:pt>
                <c:pt idx="3867">
                  <c:v>8.2076000000000007E-3</c:v>
                </c:pt>
                <c:pt idx="3868">
                  <c:v>8.1467999999999992E-3</c:v>
                </c:pt>
                <c:pt idx="3869">
                  <c:v>8.0862999999999994E-3</c:v>
                </c:pt>
                <c:pt idx="3870">
                  <c:v>8.0262000000000007E-3</c:v>
                </c:pt>
                <c:pt idx="3871">
                  <c:v>7.9664000000000002E-3</c:v>
                </c:pt>
                <c:pt idx="3872">
                  <c:v>7.9070000000000008E-3</c:v>
                </c:pt>
                <c:pt idx="3873">
                  <c:v>7.8478999999999997E-3</c:v>
                </c:pt>
                <c:pt idx="3874">
                  <c:v>7.7891999999999996E-3</c:v>
                </c:pt>
                <c:pt idx="3875">
                  <c:v>7.7308999999999998E-3</c:v>
                </c:pt>
                <c:pt idx="3876">
                  <c:v>7.6730000000000001E-3</c:v>
                </c:pt>
                <c:pt idx="3877">
                  <c:v>7.6154999999999999E-3</c:v>
                </c:pt>
                <c:pt idx="3878">
                  <c:v>7.5585000000000001E-3</c:v>
                </c:pt>
                <c:pt idx="3879">
                  <c:v>7.5018000000000003E-3</c:v>
                </c:pt>
                <c:pt idx="3880">
                  <c:v>7.4456000000000001E-3</c:v>
                </c:pt>
                <c:pt idx="3881">
                  <c:v>7.3898999999999996E-3</c:v>
                </c:pt>
                <c:pt idx="3882">
                  <c:v>7.3346000000000001E-3</c:v>
                </c:pt>
                <c:pt idx="3883">
                  <c:v>7.2798000000000003E-3</c:v>
                </c:pt>
                <c:pt idx="3884">
                  <c:v>7.2253999999999999E-3</c:v>
                </c:pt>
                <c:pt idx="3885">
                  <c:v>7.1713999999999996E-3</c:v>
                </c:pt>
                <c:pt idx="3886">
                  <c:v>7.1177999999999996E-3</c:v>
                </c:pt>
                <c:pt idx="3887">
                  <c:v>7.0647000000000001E-3</c:v>
                </c:pt>
                <c:pt idx="3888">
                  <c:v>7.0118999999999997E-3</c:v>
                </c:pt>
                <c:pt idx="3889">
                  <c:v>6.9595999999999998E-3</c:v>
                </c:pt>
                <c:pt idx="3890">
                  <c:v>6.9075999999999999E-3</c:v>
                </c:pt>
                <c:pt idx="3891">
                  <c:v>6.8561000000000004E-3</c:v>
                </c:pt>
                <c:pt idx="3892">
                  <c:v>6.8049E-3</c:v>
                </c:pt>
                <c:pt idx="3893">
                  <c:v>6.7539999999999996E-3</c:v>
                </c:pt>
                <c:pt idx="3894">
                  <c:v>6.7035999999999997E-3</c:v>
                </c:pt>
                <c:pt idx="3895">
                  <c:v>6.6534999999999997E-3</c:v>
                </c:pt>
                <c:pt idx="3896">
                  <c:v>6.6039000000000002E-3</c:v>
                </c:pt>
                <c:pt idx="3897">
                  <c:v>6.5545999999999998E-3</c:v>
                </c:pt>
                <c:pt idx="3898">
                  <c:v>6.5056000000000003E-3</c:v>
                </c:pt>
                <c:pt idx="3899">
                  <c:v>6.4571000000000003E-3</c:v>
                </c:pt>
                <c:pt idx="3900">
                  <c:v>6.4089000000000004E-3</c:v>
                </c:pt>
                <c:pt idx="3901">
                  <c:v>6.3610000000000003E-3</c:v>
                </c:pt>
                <c:pt idx="3902">
                  <c:v>6.3134999999999997E-3</c:v>
                </c:pt>
                <c:pt idx="3903">
                  <c:v>6.2664000000000001E-3</c:v>
                </c:pt>
                <c:pt idx="3904">
                  <c:v>6.2195000000000002E-3</c:v>
                </c:pt>
                <c:pt idx="3905">
                  <c:v>6.1729999999999997E-3</c:v>
                </c:pt>
                <c:pt idx="3906">
                  <c:v>6.1269000000000002E-3</c:v>
                </c:pt>
                <c:pt idx="3907">
                  <c:v>6.0809999999999996E-3</c:v>
                </c:pt>
                <c:pt idx="3908">
                  <c:v>6.0355000000000001E-3</c:v>
                </c:pt>
                <c:pt idx="3909">
                  <c:v>5.9903999999999999E-3</c:v>
                </c:pt>
                <c:pt idx="3910">
                  <c:v>5.9455999999999997E-3</c:v>
                </c:pt>
                <c:pt idx="3911">
                  <c:v>5.9011000000000003E-3</c:v>
                </c:pt>
                <c:pt idx="3912">
                  <c:v>5.8570999999999996E-3</c:v>
                </c:pt>
                <c:pt idx="3913">
                  <c:v>5.8135000000000001E-3</c:v>
                </c:pt>
                <c:pt idx="3914">
                  <c:v>5.7701999999999996E-3</c:v>
                </c:pt>
                <c:pt idx="3915">
                  <c:v>5.7273999999999997E-3</c:v>
                </c:pt>
                <c:pt idx="3916">
                  <c:v>5.6851000000000002E-3</c:v>
                </c:pt>
                <c:pt idx="3917">
                  <c:v>5.6430999999999999E-3</c:v>
                </c:pt>
                <c:pt idx="3918">
                  <c:v>5.6017000000000003E-3</c:v>
                </c:pt>
                <c:pt idx="3919">
                  <c:v>5.5605999999999997E-3</c:v>
                </c:pt>
                <c:pt idx="3920">
                  <c:v>5.5199999999999997E-3</c:v>
                </c:pt>
                <c:pt idx="3921">
                  <c:v>5.4797999999999999E-3</c:v>
                </c:pt>
                <c:pt idx="3922">
                  <c:v>5.4400000000000004E-3</c:v>
                </c:pt>
                <c:pt idx="3923">
                  <c:v>5.4006000000000002E-3</c:v>
                </c:pt>
                <c:pt idx="3924">
                  <c:v>5.3616000000000002E-3</c:v>
                </c:pt>
                <c:pt idx="3925">
                  <c:v>5.3229999999999996E-3</c:v>
                </c:pt>
                <c:pt idx="3926">
                  <c:v>5.2846999999999998E-3</c:v>
                </c:pt>
                <c:pt idx="3927">
                  <c:v>5.2468999999999997E-3</c:v>
                </c:pt>
                <c:pt idx="3928">
                  <c:v>5.2094000000000003E-3</c:v>
                </c:pt>
                <c:pt idx="3929">
                  <c:v>5.1723000000000003E-3</c:v>
                </c:pt>
                <c:pt idx="3930">
                  <c:v>5.1355000000000003E-3</c:v>
                </c:pt>
                <c:pt idx="3931">
                  <c:v>5.0990000000000002E-3</c:v>
                </c:pt>
                <c:pt idx="3932">
                  <c:v>5.0629000000000004E-3</c:v>
                </c:pt>
                <c:pt idx="3933">
                  <c:v>5.0270999999999996E-3</c:v>
                </c:pt>
                <c:pt idx="3934">
                  <c:v>4.9915999999999997E-3</c:v>
                </c:pt>
                <c:pt idx="3935">
                  <c:v>4.9563999999999997E-3</c:v>
                </c:pt>
                <c:pt idx="3936">
                  <c:v>4.9214999999999997E-3</c:v>
                </c:pt>
                <c:pt idx="3937">
                  <c:v>4.8868999999999996E-3</c:v>
                </c:pt>
                <c:pt idx="3938">
                  <c:v>4.8525E-3</c:v>
                </c:pt>
                <c:pt idx="3939">
                  <c:v>4.8184999999999999E-3</c:v>
                </c:pt>
                <c:pt idx="3940">
                  <c:v>4.7847000000000002E-3</c:v>
                </c:pt>
                <c:pt idx="3941">
                  <c:v>4.7511999999999997E-3</c:v>
                </c:pt>
                <c:pt idx="3942">
                  <c:v>4.718E-3</c:v>
                </c:pt>
                <c:pt idx="3943">
                  <c:v>4.6849999999999999E-3</c:v>
                </c:pt>
                <c:pt idx="3944">
                  <c:v>4.6524000000000001E-3</c:v>
                </c:pt>
                <c:pt idx="3945">
                  <c:v>4.62E-3</c:v>
                </c:pt>
                <c:pt idx="3946">
                  <c:v>4.5880000000000001E-3</c:v>
                </c:pt>
                <c:pt idx="3947">
                  <c:v>4.5561999999999998E-3</c:v>
                </c:pt>
                <c:pt idx="3948">
                  <c:v>4.5247000000000004E-3</c:v>
                </c:pt>
                <c:pt idx="3949">
                  <c:v>4.4936000000000004E-3</c:v>
                </c:pt>
                <c:pt idx="3950">
                  <c:v>4.4627E-3</c:v>
                </c:pt>
                <c:pt idx="3951">
                  <c:v>4.4320000000000002E-3</c:v>
                </c:pt>
                <c:pt idx="3952">
                  <c:v>4.4016999999999997E-3</c:v>
                </c:pt>
                <c:pt idx="3953">
                  <c:v>4.3715999999999998E-3</c:v>
                </c:pt>
                <c:pt idx="3954">
                  <c:v>4.3417999999999998E-3</c:v>
                </c:pt>
                <c:pt idx="3955">
                  <c:v>4.3122000000000004E-3</c:v>
                </c:pt>
                <c:pt idx="3956">
                  <c:v>4.2829000000000001E-3</c:v>
                </c:pt>
                <c:pt idx="3957">
                  <c:v>4.2538000000000003E-3</c:v>
                </c:pt>
                <c:pt idx="3958">
                  <c:v>4.2249999999999996E-3</c:v>
                </c:pt>
                <c:pt idx="3959">
                  <c:v>4.1964000000000003E-3</c:v>
                </c:pt>
                <c:pt idx="3960">
                  <c:v>4.1679999999999998E-3</c:v>
                </c:pt>
                <c:pt idx="3961">
                  <c:v>4.1399000000000002E-3</c:v>
                </c:pt>
                <c:pt idx="3962">
                  <c:v>4.1120999999999996E-3</c:v>
                </c:pt>
                <c:pt idx="3963">
                  <c:v>4.0844999999999996E-3</c:v>
                </c:pt>
                <c:pt idx="3964">
                  <c:v>4.0572000000000004E-3</c:v>
                </c:pt>
                <c:pt idx="3965">
                  <c:v>4.0301E-3</c:v>
                </c:pt>
                <c:pt idx="3966">
                  <c:v>4.0032999999999996E-3</c:v>
                </c:pt>
                <c:pt idx="3967">
                  <c:v>3.9768E-3</c:v>
                </c:pt>
                <c:pt idx="3968">
                  <c:v>3.9506000000000003E-3</c:v>
                </c:pt>
                <c:pt idx="3969">
                  <c:v>3.9246000000000003E-3</c:v>
                </c:pt>
                <c:pt idx="3970">
                  <c:v>3.8988999999999998E-3</c:v>
                </c:pt>
                <c:pt idx="3971">
                  <c:v>3.8736E-3</c:v>
                </c:pt>
                <c:pt idx="3972">
                  <c:v>3.8484000000000001E-3</c:v>
                </c:pt>
                <c:pt idx="3973">
                  <c:v>3.8235999999999999E-3</c:v>
                </c:pt>
                <c:pt idx="3974">
                  <c:v>3.7991000000000001E-3</c:v>
                </c:pt>
                <c:pt idx="3975">
                  <c:v>3.7748E-3</c:v>
                </c:pt>
                <c:pt idx="3976">
                  <c:v>3.7507999999999999E-3</c:v>
                </c:pt>
                <c:pt idx="3977">
                  <c:v>3.7271000000000001E-3</c:v>
                </c:pt>
                <c:pt idx="3978">
                  <c:v>3.7036E-3</c:v>
                </c:pt>
                <c:pt idx="3979">
                  <c:v>3.6803000000000001E-3</c:v>
                </c:pt>
                <c:pt idx="3980">
                  <c:v>3.6573E-3</c:v>
                </c:pt>
                <c:pt idx="3981">
                  <c:v>3.6346E-3</c:v>
                </c:pt>
                <c:pt idx="3982">
                  <c:v>3.6120000000000002E-3</c:v>
                </c:pt>
                <c:pt idx="3983">
                  <c:v>3.5896999999999999E-3</c:v>
                </c:pt>
                <c:pt idx="3984">
                  <c:v>3.0162999999999999E-2</c:v>
                </c:pt>
                <c:pt idx="3985">
                  <c:v>4.0347000000000001E-2</c:v>
                </c:pt>
                <c:pt idx="3986">
                  <c:v>4.1717999999999998E-2</c:v>
                </c:pt>
                <c:pt idx="3987">
                  <c:v>4.1466999999999997E-2</c:v>
                </c:pt>
                <c:pt idx="3988">
                  <c:v>4.1218999999999999E-2</c:v>
                </c:pt>
                <c:pt idx="3989">
                  <c:v>4.0973000000000002E-2</c:v>
                </c:pt>
                <c:pt idx="3990">
                  <c:v>4.2934E-2</c:v>
                </c:pt>
                <c:pt idx="3991">
                  <c:v>4.8952000000000002E-2</c:v>
                </c:pt>
                <c:pt idx="3992">
                  <c:v>4.8662999999999998E-2</c:v>
                </c:pt>
                <c:pt idx="3993">
                  <c:v>4.8377999999999997E-2</c:v>
                </c:pt>
                <c:pt idx="3994">
                  <c:v>4.8094999999999999E-2</c:v>
                </c:pt>
                <c:pt idx="3995">
                  <c:v>4.7814000000000002E-2</c:v>
                </c:pt>
                <c:pt idx="3996">
                  <c:v>4.7536000000000002E-2</c:v>
                </c:pt>
                <c:pt idx="3997">
                  <c:v>4.7260000000000003E-2</c:v>
                </c:pt>
                <c:pt idx="3998">
                  <c:v>4.6987000000000001E-2</c:v>
                </c:pt>
                <c:pt idx="3999">
                  <c:v>4.6716000000000001E-2</c:v>
                </c:pt>
                <c:pt idx="4000">
                  <c:v>4.6447000000000002E-2</c:v>
                </c:pt>
                <c:pt idx="4001">
                  <c:v>4.6181E-2</c:v>
                </c:pt>
                <c:pt idx="4002">
                  <c:v>4.5915999999999998E-2</c:v>
                </c:pt>
                <c:pt idx="4003">
                  <c:v>9.6960000000000005E-2</c:v>
                </c:pt>
                <c:pt idx="4004">
                  <c:v>0.20102</c:v>
                </c:pt>
                <c:pt idx="4005">
                  <c:v>0.24787000000000001</c:v>
                </c:pt>
                <c:pt idx="4006">
                  <c:v>0.24646000000000001</c:v>
                </c:pt>
                <c:pt idx="4007">
                  <c:v>0.24504999999999999</c:v>
                </c:pt>
                <c:pt idx="4008">
                  <c:v>0.24367</c:v>
                </c:pt>
                <c:pt idx="4009">
                  <c:v>0.24229000000000001</c:v>
                </c:pt>
                <c:pt idx="4010">
                  <c:v>0.24092</c:v>
                </c:pt>
                <c:pt idx="4011">
                  <c:v>0.23957000000000001</c:v>
                </c:pt>
                <c:pt idx="4012">
                  <c:v>0.23821999999999999</c:v>
                </c:pt>
                <c:pt idx="4013">
                  <c:v>0.23688999999999999</c:v>
                </c:pt>
                <c:pt idx="4014">
                  <c:v>0.23557</c:v>
                </c:pt>
                <c:pt idx="4015">
                  <c:v>0.23426</c:v>
                </c:pt>
                <c:pt idx="4016">
                  <c:v>0.23296</c:v>
                </c:pt>
                <c:pt idx="4017">
                  <c:v>0.23166999999999999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AE-4DFF-B7A0-FFFFEC54BBD7}"/>
            </c:ext>
          </c:extLst>
        </c:ser>
        <c:ser>
          <c:idx val="2"/>
          <c:order val="2"/>
          <c:tx>
            <c:v>3 Kg/ha</c:v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ANÁLISIS!$N$4:$N$4021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1.9086E-18</c:v>
                </c:pt>
                <c:pt idx="91">
                  <c:v>1.3941999999999999E-17</c:v>
                </c:pt>
                <c:pt idx="92">
                  <c:v>5.5276000000000001E-17</c:v>
                </c:pt>
                <c:pt idx="93">
                  <c:v>1.5962999999999999E-16</c:v>
                </c:pt>
                <c:pt idx="94">
                  <c:v>3.802E-16</c:v>
                </c:pt>
                <c:pt idx="95">
                  <c:v>7.9704000000000003E-16</c:v>
                </c:pt>
                <c:pt idx="96">
                  <c:v>1.5244000000000001E-15</c:v>
                </c:pt>
                <c:pt idx="97">
                  <c:v>2.7110999999999998E-15</c:v>
                </c:pt>
                <c:pt idx="98">
                  <c:v>4.5405999999999997E-15</c:v>
                </c:pt>
                <c:pt idx="99">
                  <c:v>7.2308000000000007E-15</c:v>
                </c:pt>
                <c:pt idx="100">
                  <c:v>1.1026E-14</c:v>
                </c:pt>
                <c:pt idx="101">
                  <c:v>1.6190000000000002E-14</c:v>
                </c:pt>
                <c:pt idx="102">
                  <c:v>2.3010000000000001E-14</c:v>
                </c:pt>
                <c:pt idx="103">
                  <c:v>3.1794000000000002E-14</c:v>
                </c:pt>
                <c:pt idx="104">
                  <c:v>4.2899000000000002E-14</c:v>
                </c:pt>
                <c:pt idx="105">
                  <c:v>5.6745000000000002E-14</c:v>
                </c:pt>
                <c:pt idx="106">
                  <c:v>7.3770999999999994E-14</c:v>
                </c:pt>
                <c:pt idx="107">
                  <c:v>9.4443999999999999E-14</c:v>
                </c:pt>
                <c:pt idx="108">
                  <c:v>1.1925999999999999E-13</c:v>
                </c:pt>
                <c:pt idx="109">
                  <c:v>1.4871E-13</c:v>
                </c:pt>
                <c:pt idx="110">
                  <c:v>1.8335E-13</c:v>
                </c:pt>
                <c:pt idx="111">
                  <c:v>2.2373E-13</c:v>
                </c:pt>
                <c:pt idx="112">
                  <c:v>2.7042999999999999E-13</c:v>
                </c:pt>
                <c:pt idx="113">
                  <c:v>3.2411000000000002E-13</c:v>
                </c:pt>
                <c:pt idx="114">
                  <c:v>3.8550999999999999E-13</c:v>
                </c:pt>
                <c:pt idx="115">
                  <c:v>4.5549000000000001E-13</c:v>
                </c:pt>
                <c:pt idx="116">
                  <c:v>5.3504000000000001E-13</c:v>
                </c:pt>
                <c:pt idx="117">
                  <c:v>6.2523999999999997E-13</c:v>
                </c:pt>
                <c:pt idx="118">
                  <c:v>7.2719999999999997E-13</c:v>
                </c:pt>
                <c:pt idx="119">
                  <c:v>8.4206999999999997E-13</c:v>
                </c:pt>
                <c:pt idx="120">
                  <c:v>9.7107000000000002E-13</c:v>
                </c:pt>
                <c:pt idx="121">
                  <c:v>1.1156E-12</c:v>
                </c:pt>
                <c:pt idx="122">
                  <c:v>1.2774E-12</c:v>
                </c:pt>
                <c:pt idx="123">
                  <c:v>1.4577999999999999E-12</c:v>
                </c:pt>
                <c:pt idx="124">
                  <c:v>1.6586E-12</c:v>
                </c:pt>
                <c:pt idx="125">
                  <c:v>1.8817999999999999E-12</c:v>
                </c:pt>
                <c:pt idx="126">
                  <c:v>2.1297000000000001E-12</c:v>
                </c:pt>
                <c:pt idx="127">
                  <c:v>2.4052999999999999E-12</c:v>
                </c:pt>
                <c:pt idx="128">
                  <c:v>2.7114999999999999E-12</c:v>
                </c:pt>
                <c:pt idx="129">
                  <c:v>3.0508999999999999E-12</c:v>
                </c:pt>
                <c:pt idx="130">
                  <c:v>3.4259000000000002E-12</c:v>
                </c:pt>
                <c:pt idx="131">
                  <c:v>3.8390000000000001E-12</c:v>
                </c:pt>
                <c:pt idx="132">
                  <c:v>4.2927000000000001E-12</c:v>
                </c:pt>
                <c:pt idx="133">
                  <c:v>4.7902999999999999E-12</c:v>
                </c:pt>
                <c:pt idx="134">
                  <c:v>5.3354999999999996E-12</c:v>
                </c:pt>
                <c:pt idx="135">
                  <c:v>5.9333999999999997E-12</c:v>
                </c:pt>
                <c:pt idx="136">
                  <c:v>6.5901000000000004E-12</c:v>
                </c:pt>
                <c:pt idx="137">
                  <c:v>7.3137999999999998E-12</c:v>
                </c:pt>
                <c:pt idx="138">
                  <c:v>8.1140999999999999E-12</c:v>
                </c:pt>
                <c:pt idx="139">
                  <c:v>9.0025999999999996E-12</c:v>
                </c:pt>
                <c:pt idx="140">
                  <c:v>9.9915000000000008E-12</c:v>
                </c:pt>
                <c:pt idx="141">
                  <c:v>1.1093999999999999E-11</c:v>
                </c:pt>
                <c:pt idx="142">
                  <c:v>1.2321E-11</c:v>
                </c:pt>
                <c:pt idx="143">
                  <c:v>1.368E-11</c:v>
                </c:pt>
                <c:pt idx="144">
                  <c:v>1.5177999999999999E-11</c:v>
                </c:pt>
                <c:pt idx="145">
                  <c:v>1.6823E-11</c:v>
                </c:pt>
                <c:pt idx="146">
                  <c:v>1.8628999999999999E-11</c:v>
                </c:pt>
                <c:pt idx="147">
                  <c:v>2.0619E-11</c:v>
                </c:pt>
                <c:pt idx="148">
                  <c:v>2.2824E-11</c:v>
                </c:pt>
                <c:pt idx="149">
                  <c:v>2.5275000000000001E-11</c:v>
                </c:pt>
                <c:pt idx="150">
                  <c:v>2.7991999999999999E-11</c:v>
                </c:pt>
                <c:pt idx="151">
                  <c:v>3.0993000000000001E-11</c:v>
                </c:pt>
                <c:pt idx="152">
                  <c:v>3.4289999999999999E-11</c:v>
                </c:pt>
                <c:pt idx="153">
                  <c:v>3.7897E-11</c:v>
                </c:pt>
                <c:pt idx="154">
                  <c:v>4.1832999999999999E-11</c:v>
                </c:pt>
                <c:pt idx="155">
                  <c:v>4.6121E-11</c:v>
                </c:pt>
                <c:pt idx="156">
                  <c:v>5.0791000000000002E-11</c:v>
                </c:pt>
                <c:pt idx="157">
                  <c:v>5.5878000000000001E-11</c:v>
                </c:pt>
                <c:pt idx="158">
                  <c:v>6.1415999999999998E-11</c:v>
                </c:pt>
                <c:pt idx="159">
                  <c:v>6.7436000000000006E-11</c:v>
                </c:pt>
                <c:pt idx="160">
                  <c:v>7.3974E-11</c:v>
                </c:pt>
                <c:pt idx="161">
                  <c:v>8.1064999999999994E-11</c:v>
                </c:pt>
                <c:pt idx="162">
                  <c:v>8.8741000000000004E-11</c:v>
                </c:pt>
                <c:pt idx="163">
                  <c:v>9.7033E-11</c:v>
                </c:pt>
                <c:pt idx="164">
                  <c:v>1.0598000000000001E-10</c:v>
                </c:pt>
                <c:pt idx="165">
                  <c:v>1.1561E-10</c:v>
                </c:pt>
                <c:pt idx="166">
                  <c:v>1.2597999999999999E-10</c:v>
                </c:pt>
                <c:pt idx="167">
                  <c:v>1.3714E-10</c:v>
                </c:pt>
                <c:pt idx="168">
                  <c:v>1.4916000000000001E-10</c:v>
                </c:pt>
                <c:pt idx="169">
                  <c:v>1.6212999999999999E-10</c:v>
                </c:pt>
                <c:pt idx="170">
                  <c:v>1.7614E-10</c:v>
                </c:pt>
                <c:pt idx="171">
                  <c:v>1.9128000000000001E-10</c:v>
                </c:pt>
                <c:pt idx="172">
                  <c:v>2.0766000000000001E-10</c:v>
                </c:pt>
                <c:pt idx="173">
                  <c:v>2.2539999999999999E-10</c:v>
                </c:pt>
                <c:pt idx="174">
                  <c:v>2.4461999999999998E-10</c:v>
                </c:pt>
                <c:pt idx="175">
                  <c:v>2.6548E-10</c:v>
                </c:pt>
                <c:pt idx="176">
                  <c:v>2.8811999999999998E-10</c:v>
                </c:pt>
                <c:pt idx="177">
                  <c:v>3.1271E-10</c:v>
                </c:pt>
                <c:pt idx="178">
                  <c:v>3.3942E-10</c:v>
                </c:pt>
                <c:pt idx="179">
                  <c:v>3.6845999999999999E-10</c:v>
                </c:pt>
                <c:pt idx="180">
                  <c:v>4.0001E-10</c:v>
                </c:pt>
                <c:pt idx="181">
                  <c:v>4.3429999999999999E-10</c:v>
                </c:pt>
                <c:pt idx="182">
                  <c:v>4.7159000000000002E-10</c:v>
                </c:pt>
                <c:pt idx="183">
                  <c:v>5.1213999999999995E-10</c:v>
                </c:pt>
                <c:pt idx="184">
                  <c:v>5.5622999999999995E-10</c:v>
                </c:pt>
                <c:pt idx="185">
                  <c:v>6.0411E-10</c:v>
                </c:pt>
                <c:pt idx="186">
                  <c:v>6.5600000000000001E-10</c:v>
                </c:pt>
                <c:pt idx="187">
                  <c:v>7.1208999999999997E-10</c:v>
                </c:pt>
                <c:pt idx="188">
                  <c:v>7.7255999999999997E-10</c:v>
                </c:pt>
                <c:pt idx="189">
                  <c:v>8.3763000000000003E-10</c:v>
                </c:pt>
                <c:pt idx="190">
                  <c:v>9.0757999999999998E-10</c:v>
                </c:pt>
                <c:pt idx="191">
                  <c:v>9.8266E-10</c:v>
                </c:pt>
                <c:pt idx="192">
                  <c:v>1.0632E-9</c:v>
                </c:pt>
                <c:pt idx="193">
                  <c:v>1.1496E-9</c:v>
                </c:pt>
                <c:pt idx="194">
                  <c:v>1.2421000000000001E-9</c:v>
                </c:pt>
                <c:pt idx="195">
                  <c:v>1.3412999999999999E-9</c:v>
                </c:pt>
                <c:pt idx="196">
                  <c:v>1.4475E-9</c:v>
                </c:pt>
                <c:pt idx="197">
                  <c:v>1.5610999999999999E-9</c:v>
                </c:pt>
                <c:pt idx="198">
                  <c:v>1.6826E-9</c:v>
                </c:pt>
                <c:pt idx="199">
                  <c:v>1.8124000000000001E-9</c:v>
                </c:pt>
                <c:pt idx="200">
                  <c:v>1.9506999999999999E-9</c:v>
                </c:pt>
                <c:pt idx="201">
                  <c:v>2.0979E-9</c:v>
                </c:pt>
                <c:pt idx="202">
                  <c:v>2.2540999999999999E-9</c:v>
                </c:pt>
                <c:pt idx="203">
                  <c:v>2.4196000000000002E-9</c:v>
                </c:pt>
                <c:pt idx="204">
                  <c:v>2.5948000000000002E-9</c:v>
                </c:pt>
                <c:pt idx="205">
                  <c:v>2.7798999999999999E-9</c:v>
                </c:pt>
                <c:pt idx="206">
                  <c:v>2.9752999999999998E-9</c:v>
                </c:pt>
                <c:pt idx="207">
                  <c:v>3.1812000000000001E-9</c:v>
                </c:pt>
                <c:pt idx="208">
                  <c:v>3.3977E-9</c:v>
                </c:pt>
                <c:pt idx="209">
                  <c:v>3.6250000000000002E-9</c:v>
                </c:pt>
                <c:pt idx="210">
                  <c:v>3.8633999999999997E-9</c:v>
                </c:pt>
                <c:pt idx="211">
                  <c:v>4.1132999999999998E-9</c:v>
                </c:pt>
                <c:pt idx="212">
                  <c:v>4.3750000000000003E-9</c:v>
                </c:pt>
                <c:pt idx="213">
                  <c:v>4.6487000000000003E-9</c:v>
                </c:pt>
                <c:pt idx="214">
                  <c:v>4.9345999999999999E-9</c:v>
                </c:pt>
                <c:pt idx="215">
                  <c:v>5.2324999999999999E-9</c:v>
                </c:pt>
                <c:pt idx="216">
                  <c:v>5.5424000000000002E-9</c:v>
                </c:pt>
                <c:pt idx="217">
                  <c:v>5.8639999999999996E-9</c:v>
                </c:pt>
                <c:pt idx="218">
                  <c:v>6.1970999999999996E-9</c:v>
                </c:pt>
                <c:pt idx="219">
                  <c:v>6.5413999999999998E-9</c:v>
                </c:pt>
                <c:pt idx="220">
                  <c:v>6.8969E-9</c:v>
                </c:pt>
                <c:pt idx="221">
                  <c:v>7.2632999999999999E-9</c:v>
                </c:pt>
                <c:pt idx="222">
                  <c:v>7.6403000000000006E-9</c:v>
                </c:pt>
                <c:pt idx="223">
                  <c:v>8.0273999999999998E-9</c:v>
                </c:pt>
                <c:pt idx="224">
                  <c:v>8.4238000000000006E-9</c:v>
                </c:pt>
                <c:pt idx="225">
                  <c:v>8.8292000000000001E-9</c:v>
                </c:pt>
                <c:pt idx="226">
                  <c:v>9.2434999999999994E-9</c:v>
                </c:pt>
                <c:pt idx="227">
                  <c:v>9.6667000000000001E-9</c:v>
                </c:pt>
                <c:pt idx="228">
                  <c:v>1.0099E-8</c:v>
                </c:pt>
                <c:pt idx="229">
                  <c:v>1.0538999999999999E-8</c:v>
                </c:pt>
                <c:pt idx="230">
                  <c:v>1.0986999999999999E-8</c:v>
                </c:pt>
                <c:pt idx="231">
                  <c:v>1.1442000000000001E-8</c:v>
                </c:pt>
                <c:pt idx="232">
                  <c:v>1.1904E-8</c:v>
                </c:pt>
                <c:pt idx="233">
                  <c:v>1.2372E-8</c:v>
                </c:pt>
                <c:pt idx="234">
                  <c:v>1.2846E-8</c:v>
                </c:pt>
                <c:pt idx="235">
                  <c:v>1.3327000000000001E-8</c:v>
                </c:pt>
                <c:pt idx="236">
                  <c:v>1.3814E-8</c:v>
                </c:pt>
                <c:pt idx="237">
                  <c:v>1.4308E-8</c:v>
                </c:pt>
                <c:pt idx="238">
                  <c:v>1.4810999999999999E-8</c:v>
                </c:pt>
                <c:pt idx="239">
                  <c:v>1.5322E-8</c:v>
                </c:pt>
                <c:pt idx="240">
                  <c:v>1.5842000000000001E-8</c:v>
                </c:pt>
                <c:pt idx="241">
                  <c:v>1.637E-8</c:v>
                </c:pt>
                <c:pt idx="242">
                  <c:v>1.6905999999999999E-8</c:v>
                </c:pt>
                <c:pt idx="243">
                  <c:v>1.7450000000000001E-8</c:v>
                </c:pt>
                <c:pt idx="244">
                  <c:v>1.8001E-8</c:v>
                </c:pt>
                <c:pt idx="245">
                  <c:v>1.8559000000000001E-8</c:v>
                </c:pt>
                <c:pt idx="246">
                  <c:v>1.9124E-8</c:v>
                </c:pt>
                <c:pt idx="247">
                  <c:v>1.9694999999999999E-8</c:v>
                </c:pt>
                <c:pt idx="248">
                  <c:v>2.0272999999999999E-8</c:v>
                </c:pt>
                <c:pt idx="249">
                  <c:v>2.0856999999999999E-8</c:v>
                </c:pt>
                <c:pt idx="250">
                  <c:v>2.1445000000000001E-8</c:v>
                </c:pt>
                <c:pt idx="251">
                  <c:v>2.2037999999999999E-8</c:v>
                </c:pt>
                <c:pt idx="252">
                  <c:v>2.2635000000000001E-8</c:v>
                </c:pt>
                <c:pt idx="253">
                  <c:v>2.3234000000000001E-8</c:v>
                </c:pt>
                <c:pt idx="254">
                  <c:v>2.3835999999999999E-8</c:v>
                </c:pt>
                <c:pt idx="255">
                  <c:v>2.4438E-8</c:v>
                </c:pt>
                <c:pt idx="256">
                  <c:v>2.5039E-8</c:v>
                </c:pt>
                <c:pt idx="257">
                  <c:v>2.5638000000000001E-8</c:v>
                </c:pt>
                <c:pt idx="258">
                  <c:v>2.6232E-8</c:v>
                </c:pt>
                <c:pt idx="259">
                  <c:v>2.6822E-8</c:v>
                </c:pt>
                <c:pt idx="260">
                  <c:v>2.7408E-8</c:v>
                </c:pt>
                <c:pt idx="261">
                  <c:v>2.7990000000000001E-8</c:v>
                </c:pt>
                <c:pt idx="262">
                  <c:v>2.8568999999999999E-8</c:v>
                </c:pt>
                <c:pt idx="263">
                  <c:v>2.9145000000000001E-8</c:v>
                </c:pt>
                <c:pt idx="264">
                  <c:v>2.9717999999999998E-8</c:v>
                </c:pt>
                <c:pt idx="265">
                  <c:v>3.0288E-8</c:v>
                </c:pt>
                <c:pt idx="266">
                  <c:v>3.0856000000000002E-8</c:v>
                </c:pt>
                <c:pt idx="267">
                  <c:v>3.1422000000000002E-8</c:v>
                </c:pt>
                <c:pt idx="268">
                  <c:v>3.1985999999999999E-8</c:v>
                </c:pt>
                <c:pt idx="269">
                  <c:v>3.2547E-8</c:v>
                </c:pt>
                <c:pt idx="270">
                  <c:v>3.3105999999999999E-8</c:v>
                </c:pt>
                <c:pt idx="271">
                  <c:v>3.3664000000000003E-8</c:v>
                </c:pt>
                <c:pt idx="272">
                  <c:v>3.4219999999999998E-8</c:v>
                </c:pt>
                <c:pt idx="273">
                  <c:v>3.4777000000000001E-8</c:v>
                </c:pt>
                <c:pt idx="274">
                  <c:v>3.5334999999999998E-8</c:v>
                </c:pt>
                <c:pt idx="275">
                  <c:v>3.5897E-8</c:v>
                </c:pt>
                <c:pt idx="276">
                  <c:v>3.6461999999999999E-8</c:v>
                </c:pt>
                <c:pt idx="277">
                  <c:v>3.7030000000000001E-8</c:v>
                </c:pt>
                <c:pt idx="278">
                  <c:v>3.7598999999999998E-8</c:v>
                </c:pt>
                <c:pt idx="279">
                  <c:v>3.8169999999999997E-8</c:v>
                </c:pt>
                <c:pt idx="280">
                  <c:v>3.8741999999999997E-8</c:v>
                </c:pt>
                <c:pt idx="281">
                  <c:v>3.9313000000000003E-8</c:v>
                </c:pt>
                <c:pt idx="282">
                  <c:v>3.9884000000000002E-8</c:v>
                </c:pt>
                <c:pt idx="283">
                  <c:v>4.0455000000000001E-8</c:v>
                </c:pt>
                <c:pt idx="284">
                  <c:v>4.1026E-8</c:v>
                </c:pt>
                <c:pt idx="285">
                  <c:v>4.1595999999999997E-8</c:v>
                </c:pt>
                <c:pt idx="286">
                  <c:v>4.2162999999999998E-8</c:v>
                </c:pt>
                <c:pt idx="287">
                  <c:v>4.2727999999999997E-8</c:v>
                </c:pt>
                <c:pt idx="288">
                  <c:v>4.3287000000000002E-8</c:v>
                </c:pt>
                <c:pt idx="289">
                  <c:v>4.3842000000000003E-8</c:v>
                </c:pt>
                <c:pt idx="290">
                  <c:v>4.4391999999999998E-8</c:v>
                </c:pt>
                <c:pt idx="291">
                  <c:v>4.4937000000000001E-8</c:v>
                </c:pt>
                <c:pt idx="292">
                  <c:v>4.5477999999999999E-8</c:v>
                </c:pt>
                <c:pt idx="293">
                  <c:v>4.6014999999999999E-8</c:v>
                </c:pt>
                <c:pt idx="294">
                  <c:v>4.6550000000000003E-8</c:v>
                </c:pt>
                <c:pt idx="295">
                  <c:v>4.7085000000000001E-8</c:v>
                </c:pt>
                <c:pt idx="296">
                  <c:v>4.7619999999999999E-8</c:v>
                </c:pt>
                <c:pt idx="297">
                  <c:v>4.8156999999999999E-8</c:v>
                </c:pt>
                <c:pt idx="298">
                  <c:v>4.8697000000000003E-8</c:v>
                </c:pt>
                <c:pt idx="299">
                  <c:v>4.9240000000000003E-8</c:v>
                </c:pt>
                <c:pt idx="300">
                  <c:v>4.9787000000000001E-8</c:v>
                </c:pt>
                <c:pt idx="301">
                  <c:v>5.0337999999999997E-8</c:v>
                </c:pt>
                <c:pt idx="302">
                  <c:v>5.0895E-8</c:v>
                </c:pt>
                <c:pt idx="303">
                  <c:v>5.1456000000000001E-8</c:v>
                </c:pt>
                <c:pt idx="304">
                  <c:v>5.2022000000000001E-8</c:v>
                </c:pt>
                <c:pt idx="305">
                  <c:v>5.2590999999999998E-8</c:v>
                </c:pt>
                <c:pt idx="306">
                  <c:v>5.3160000000000001E-8</c:v>
                </c:pt>
                <c:pt idx="307">
                  <c:v>3.6909999999999999E-7</c:v>
                </c:pt>
                <c:pt idx="308">
                  <c:v>3.6963000000000001E-7</c:v>
                </c:pt>
                <c:pt idx="309">
                  <c:v>3.7011999999999998E-7</c:v>
                </c:pt>
                <c:pt idx="310">
                  <c:v>0.24639</c:v>
                </c:pt>
                <c:pt idx="311">
                  <c:v>0.34326000000000001</c:v>
                </c:pt>
                <c:pt idx="312">
                  <c:v>0.34095999999999999</c:v>
                </c:pt>
                <c:pt idx="313">
                  <c:v>0.33867999999999998</c:v>
                </c:pt>
                <c:pt idx="314">
                  <c:v>0.33643000000000001</c:v>
                </c:pt>
                <c:pt idx="315">
                  <c:v>0.3342</c:v>
                </c:pt>
                <c:pt idx="316">
                  <c:v>0.33200000000000002</c:v>
                </c:pt>
                <c:pt idx="317">
                  <c:v>0.32982</c:v>
                </c:pt>
                <c:pt idx="318">
                  <c:v>0.32766000000000001</c:v>
                </c:pt>
                <c:pt idx="319">
                  <c:v>0.32551999999999998</c:v>
                </c:pt>
                <c:pt idx="320">
                  <c:v>0.32340999999999998</c:v>
                </c:pt>
                <c:pt idx="321">
                  <c:v>0.32131999999999999</c:v>
                </c:pt>
                <c:pt idx="322">
                  <c:v>0.31924999999999998</c:v>
                </c:pt>
                <c:pt idx="323">
                  <c:v>0.31719999999999998</c:v>
                </c:pt>
                <c:pt idx="324">
                  <c:v>0.31518000000000002</c:v>
                </c:pt>
                <c:pt idx="325">
                  <c:v>0.31318000000000001</c:v>
                </c:pt>
                <c:pt idx="326">
                  <c:v>0.31119000000000002</c:v>
                </c:pt>
                <c:pt idx="327">
                  <c:v>0.30923</c:v>
                </c:pt>
                <c:pt idx="328">
                  <c:v>0.30729000000000001</c:v>
                </c:pt>
                <c:pt idx="329">
                  <c:v>0.30536000000000002</c:v>
                </c:pt>
                <c:pt idx="330">
                  <c:v>0.30346000000000001</c:v>
                </c:pt>
                <c:pt idx="331">
                  <c:v>0.30157</c:v>
                </c:pt>
                <c:pt idx="332">
                  <c:v>0.29970000000000002</c:v>
                </c:pt>
                <c:pt idx="333">
                  <c:v>0.29783999999999999</c:v>
                </c:pt>
                <c:pt idx="334">
                  <c:v>0.29599999999999999</c:v>
                </c:pt>
                <c:pt idx="335">
                  <c:v>0.29418</c:v>
                </c:pt>
                <c:pt idx="336">
                  <c:v>0.29237000000000002</c:v>
                </c:pt>
                <c:pt idx="337">
                  <c:v>0.29059000000000001</c:v>
                </c:pt>
                <c:pt idx="338">
                  <c:v>0.28881000000000001</c:v>
                </c:pt>
                <c:pt idx="339">
                  <c:v>0.28705999999999998</c:v>
                </c:pt>
                <c:pt idx="340">
                  <c:v>0.28532000000000002</c:v>
                </c:pt>
                <c:pt idx="341">
                  <c:v>0.28359000000000001</c:v>
                </c:pt>
                <c:pt idx="342">
                  <c:v>0.28188000000000002</c:v>
                </c:pt>
                <c:pt idx="343">
                  <c:v>0.28018999999999999</c:v>
                </c:pt>
                <c:pt idx="344">
                  <c:v>0.27850999999999998</c:v>
                </c:pt>
                <c:pt idx="345">
                  <c:v>0.27684999999999998</c:v>
                </c:pt>
                <c:pt idx="346">
                  <c:v>0.2752</c:v>
                </c:pt>
                <c:pt idx="347">
                  <c:v>0.27356999999999998</c:v>
                </c:pt>
                <c:pt idx="348">
                  <c:v>0.27195000000000003</c:v>
                </c:pt>
                <c:pt idx="349">
                  <c:v>0.27034999999999998</c:v>
                </c:pt>
                <c:pt idx="350">
                  <c:v>0.26877000000000001</c:v>
                </c:pt>
                <c:pt idx="351">
                  <c:v>0.26719999999999999</c:v>
                </c:pt>
                <c:pt idx="352">
                  <c:v>0.26565</c:v>
                </c:pt>
                <c:pt idx="353">
                  <c:v>0.28648000000000001</c:v>
                </c:pt>
                <c:pt idx="354">
                  <c:v>0.28483000000000003</c:v>
                </c:pt>
                <c:pt idx="355">
                  <c:v>0.28320000000000001</c:v>
                </c:pt>
                <c:pt idx="356">
                  <c:v>0.28159000000000001</c:v>
                </c:pt>
                <c:pt idx="357">
                  <c:v>0.27999000000000002</c:v>
                </c:pt>
                <c:pt idx="358">
                  <c:v>0.27840999999999999</c:v>
                </c:pt>
                <c:pt idx="359">
                  <c:v>0.27684999999999998</c:v>
                </c:pt>
                <c:pt idx="360">
                  <c:v>0.27529999999999999</c:v>
                </c:pt>
                <c:pt idx="361">
                  <c:v>0.27377000000000001</c:v>
                </c:pt>
                <c:pt idx="362">
                  <c:v>0.27224999999999999</c:v>
                </c:pt>
                <c:pt idx="363">
                  <c:v>0.27074999999999999</c:v>
                </c:pt>
                <c:pt idx="364">
                  <c:v>0.26926</c:v>
                </c:pt>
                <c:pt idx="365">
                  <c:v>0.26778000000000002</c:v>
                </c:pt>
                <c:pt idx="366">
                  <c:v>0.26632</c:v>
                </c:pt>
                <c:pt idx="367">
                  <c:v>0.26486999999999999</c:v>
                </c:pt>
                <c:pt idx="368">
                  <c:v>0.26343</c:v>
                </c:pt>
                <c:pt idx="369">
                  <c:v>0.26201000000000002</c:v>
                </c:pt>
                <c:pt idx="370">
                  <c:v>0.26058999999999999</c:v>
                </c:pt>
                <c:pt idx="371">
                  <c:v>0.25918000000000002</c:v>
                </c:pt>
                <c:pt idx="372">
                  <c:v>0.25778000000000001</c:v>
                </c:pt>
                <c:pt idx="373">
                  <c:v>0.25639000000000001</c:v>
                </c:pt>
                <c:pt idx="374">
                  <c:v>0.25501000000000001</c:v>
                </c:pt>
                <c:pt idx="375">
                  <c:v>0.25363000000000002</c:v>
                </c:pt>
                <c:pt idx="376">
                  <c:v>0.25226999999999999</c:v>
                </c:pt>
                <c:pt idx="377">
                  <c:v>0.25091000000000002</c:v>
                </c:pt>
                <c:pt idx="378">
                  <c:v>0.24956</c:v>
                </c:pt>
                <c:pt idx="379">
                  <c:v>0.24822</c:v>
                </c:pt>
                <c:pt idx="380">
                  <c:v>0.24687999999999999</c:v>
                </c:pt>
                <c:pt idx="381">
                  <c:v>0.24554999999999999</c:v>
                </c:pt>
                <c:pt idx="382">
                  <c:v>0.24423</c:v>
                </c:pt>
                <c:pt idx="383">
                  <c:v>0.24292</c:v>
                </c:pt>
                <c:pt idx="384">
                  <c:v>0.24160999999999999</c:v>
                </c:pt>
                <c:pt idx="385">
                  <c:v>0.24031</c:v>
                </c:pt>
                <c:pt idx="386">
                  <c:v>0.23902000000000001</c:v>
                </c:pt>
                <c:pt idx="387">
                  <c:v>0.23773</c:v>
                </c:pt>
                <c:pt idx="388">
                  <c:v>0.23644999999999999</c:v>
                </c:pt>
                <c:pt idx="389">
                  <c:v>0.23516999999999999</c:v>
                </c:pt>
                <c:pt idx="390">
                  <c:v>0.44828000000000001</c:v>
                </c:pt>
                <c:pt idx="391">
                  <c:v>0.44585000000000002</c:v>
                </c:pt>
                <c:pt idx="392">
                  <c:v>0.44344</c:v>
                </c:pt>
                <c:pt idx="393">
                  <c:v>0.44103999999999999</c:v>
                </c:pt>
                <c:pt idx="394">
                  <c:v>0.43865999999999999</c:v>
                </c:pt>
                <c:pt idx="395">
                  <c:v>0.43629000000000001</c:v>
                </c:pt>
                <c:pt idx="396">
                  <c:v>0.43393999999999999</c:v>
                </c:pt>
                <c:pt idx="397">
                  <c:v>0.43160999999999999</c:v>
                </c:pt>
                <c:pt idx="398">
                  <c:v>0.42929</c:v>
                </c:pt>
                <c:pt idx="399">
                  <c:v>0.45496999999999999</c:v>
                </c:pt>
                <c:pt idx="400">
                  <c:v>0.45252999999999999</c:v>
                </c:pt>
                <c:pt idx="401">
                  <c:v>0.45012000000000002</c:v>
                </c:pt>
                <c:pt idx="402">
                  <c:v>0.44771</c:v>
                </c:pt>
                <c:pt idx="403">
                  <c:v>0.48027999999999998</c:v>
                </c:pt>
                <c:pt idx="404">
                  <c:v>0.47815999999999997</c:v>
                </c:pt>
                <c:pt idx="405">
                  <c:v>0.47560999999999998</c:v>
                </c:pt>
                <c:pt idx="406">
                  <c:v>0.47306999999999999</c:v>
                </c:pt>
                <c:pt idx="407">
                  <c:v>0.47054000000000001</c:v>
                </c:pt>
                <c:pt idx="408">
                  <c:v>0.46801999999999999</c:v>
                </c:pt>
                <c:pt idx="409">
                  <c:v>0.46550999999999998</c:v>
                </c:pt>
                <c:pt idx="410">
                  <c:v>0.46300999999999998</c:v>
                </c:pt>
                <c:pt idx="411">
                  <c:v>0.46050999999999997</c:v>
                </c:pt>
                <c:pt idx="412">
                  <c:v>0.45801999999999998</c:v>
                </c:pt>
                <c:pt idx="413">
                  <c:v>0.45552999999999999</c:v>
                </c:pt>
                <c:pt idx="414">
                  <c:v>0.45305000000000001</c:v>
                </c:pt>
                <c:pt idx="415">
                  <c:v>0.45057000000000003</c:v>
                </c:pt>
                <c:pt idx="416">
                  <c:v>0.4481</c:v>
                </c:pt>
                <c:pt idx="417">
                  <c:v>0.44563000000000003</c:v>
                </c:pt>
                <c:pt idx="418">
                  <c:v>0.44317000000000001</c:v>
                </c:pt>
                <c:pt idx="419">
                  <c:v>0.44072</c:v>
                </c:pt>
                <c:pt idx="420">
                  <c:v>0.43826999999999999</c:v>
                </c:pt>
                <c:pt idx="421">
                  <c:v>0.43584000000000001</c:v>
                </c:pt>
                <c:pt idx="422">
                  <c:v>0.43341000000000002</c:v>
                </c:pt>
                <c:pt idx="423">
                  <c:v>0.43098999999999998</c:v>
                </c:pt>
                <c:pt idx="424">
                  <c:v>0.42858000000000002</c:v>
                </c:pt>
                <c:pt idx="425">
                  <c:v>0.42616999999999999</c:v>
                </c:pt>
                <c:pt idx="426">
                  <c:v>0.42377999999999999</c:v>
                </c:pt>
                <c:pt idx="427">
                  <c:v>0.42137999999999998</c:v>
                </c:pt>
                <c:pt idx="428">
                  <c:v>0.41899999999999998</c:v>
                </c:pt>
                <c:pt idx="429">
                  <c:v>0.41660999999999998</c:v>
                </c:pt>
                <c:pt idx="430">
                  <c:v>0.41424</c:v>
                </c:pt>
                <c:pt idx="431">
                  <c:v>0.41186</c:v>
                </c:pt>
                <c:pt idx="432">
                  <c:v>0.40949000000000002</c:v>
                </c:pt>
                <c:pt idx="433">
                  <c:v>0.40711999999999998</c:v>
                </c:pt>
                <c:pt idx="434">
                  <c:v>0.40476000000000001</c:v>
                </c:pt>
                <c:pt idx="435">
                  <c:v>0.40239999999999998</c:v>
                </c:pt>
                <c:pt idx="436">
                  <c:v>0.40005000000000002</c:v>
                </c:pt>
                <c:pt idx="437">
                  <c:v>0.39771000000000001</c:v>
                </c:pt>
                <c:pt idx="438">
                  <c:v>0.39537</c:v>
                </c:pt>
                <c:pt idx="439">
                  <c:v>0.39305000000000001</c:v>
                </c:pt>
                <c:pt idx="440">
                  <c:v>0.39073000000000002</c:v>
                </c:pt>
                <c:pt idx="441">
                  <c:v>0.38843</c:v>
                </c:pt>
                <c:pt idx="442">
                  <c:v>0.38612999999999997</c:v>
                </c:pt>
                <c:pt idx="443">
                  <c:v>0.38385000000000002</c:v>
                </c:pt>
                <c:pt idx="444">
                  <c:v>0.38157999999999997</c:v>
                </c:pt>
                <c:pt idx="445">
                  <c:v>0.37933</c:v>
                </c:pt>
                <c:pt idx="446">
                  <c:v>0.37708000000000003</c:v>
                </c:pt>
                <c:pt idx="447">
                  <c:v>0.37485000000000002</c:v>
                </c:pt>
                <c:pt idx="448">
                  <c:v>0.37263000000000002</c:v>
                </c:pt>
                <c:pt idx="449">
                  <c:v>0.37042999999999998</c:v>
                </c:pt>
                <c:pt idx="450">
                  <c:v>0.36823</c:v>
                </c:pt>
                <c:pt idx="451">
                  <c:v>0.39816000000000001</c:v>
                </c:pt>
                <c:pt idx="452">
                  <c:v>0.39579999999999999</c:v>
                </c:pt>
                <c:pt idx="453">
                  <c:v>0.39345999999999998</c:v>
                </c:pt>
                <c:pt idx="454">
                  <c:v>0.39112999999999998</c:v>
                </c:pt>
                <c:pt idx="455">
                  <c:v>0.38882</c:v>
                </c:pt>
                <c:pt idx="456">
                  <c:v>0.38651999999999997</c:v>
                </c:pt>
                <c:pt idx="457">
                  <c:v>0.38423000000000002</c:v>
                </c:pt>
                <c:pt idx="458">
                  <c:v>0.38196000000000002</c:v>
                </c:pt>
                <c:pt idx="459">
                  <c:v>0.37969999999999998</c:v>
                </c:pt>
                <c:pt idx="460">
                  <c:v>0.40955000000000003</c:v>
                </c:pt>
                <c:pt idx="461">
                  <c:v>0.44261</c:v>
                </c:pt>
                <c:pt idx="462">
                  <c:v>0.43997999999999998</c:v>
                </c:pt>
                <c:pt idx="463">
                  <c:v>0.43737999999999999</c:v>
                </c:pt>
                <c:pt idx="464">
                  <c:v>0.43478</c:v>
                </c:pt>
                <c:pt idx="465">
                  <c:v>0.43220999999999998</c:v>
                </c:pt>
                <c:pt idx="466">
                  <c:v>0.42964999999999998</c:v>
                </c:pt>
                <c:pt idx="467">
                  <c:v>0.42710999999999999</c:v>
                </c:pt>
                <c:pt idx="468">
                  <c:v>0.42458000000000001</c:v>
                </c:pt>
                <c:pt idx="469">
                  <c:v>0.42208000000000001</c:v>
                </c:pt>
                <c:pt idx="470">
                  <c:v>0.41958000000000001</c:v>
                </c:pt>
                <c:pt idx="471">
                  <c:v>0.41710999999999998</c:v>
                </c:pt>
                <c:pt idx="472">
                  <c:v>0.41465000000000002</c:v>
                </c:pt>
                <c:pt idx="473">
                  <c:v>0.41221000000000002</c:v>
                </c:pt>
                <c:pt idx="474">
                  <c:v>0.40978999999999999</c:v>
                </c:pt>
                <c:pt idx="475">
                  <c:v>0.40738000000000002</c:v>
                </c:pt>
                <c:pt idx="476">
                  <c:v>0.40498000000000001</c:v>
                </c:pt>
                <c:pt idx="477">
                  <c:v>0.40260000000000001</c:v>
                </c:pt>
                <c:pt idx="478">
                  <c:v>0.40022999999999997</c:v>
                </c:pt>
                <c:pt idx="479">
                  <c:v>0.39788000000000001</c:v>
                </c:pt>
                <c:pt idx="480">
                  <c:v>0.39552999999999999</c:v>
                </c:pt>
                <c:pt idx="481">
                  <c:v>0.39318999999999998</c:v>
                </c:pt>
                <c:pt idx="482">
                  <c:v>0.39087</c:v>
                </c:pt>
                <c:pt idx="483">
                  <c:v>0.38855000000000001</c:v>
                </c:pt>
                <c:pt idx="484">
                  <c:v>0.38624000000000003</c:v>
                </c:pt>
                <c:pt idx="485">
                  <c:v>0.38394</c:v>
                </c:pt>
                <c:pt idx="486">
                  <c:v>0.38164999999999999</c:v>
                </c:pt>
                <c:pt idx="487">
                  <c:v>0.37936999999999999</c:v>
                </c:pt>
                <c:pt idx="488">
                  <c:v>0.37709999999999999</c:v>
                </c:pt>
                <c:pt idx="489">
                  <c:v>0.37483</c:v>
                </c:pt>
                <c:pt idx="490">
                  <c:v>0.37258000000000002</c:v>
                </c:pt>
                <c:pt idx="491">
                  <c:v>0.37032999999999999</c:v>
                </c:pt>
                <c:pt idx="492">
                  <c:v>0.36808999999999997</c:v>
                </c:pt>
                <c:pt idx="493">
                  <c:v>0.36586000000000002</c:v>
                </c:pt>
                <c:pt idx="494">
                  <c:v>0.36364000000000002</c:v>
                </c:pt>
                <c:pt idx="495">
                  <c:v>0.36142999999999997</c:v>
                </c:pt>
                <c:pt idx="496">
                  <c:v>0.35921999999999998</c:v>
                </c:pt>
                <c:pt idx="497">
                  <c:v>0.35700999999999999</c:v>
                </c:pt>
                <c:pt idx="498">
                  <c:v>0.35481000000000001</c:v>
                </c:pt>
                <c:pt idx="499">
                  <c:v>0.35260999999999998</c:v>
                </c:pt>
                <c:pt idx="500">
                  <c:v>0.35042000000000001</c:v>
                </c:pt>
                <c:pt idx="501">
                  <c:v>0.34821999999999997</c:v>
                </c:pt>
                <c:pt idx="502">
                  <c:v>0.34603</c:v>
                </c:pt>
                <c:pt idx="503">
                  <c:v>0.34384999999999999</c:v>
                </c:pt>
                <c:pt idx="504">
                  <c:v>0.34166999999999997</c:v>
                </c:pt>
                <c:pt idx="505">
                  <c:v>0.33950000000000002</c:v>
                </c:pt>
                <c:pt idx="506">
                  <c:v>0.33732000000000001</c:v>
                </c:pt>
                <c:pt idx="507">
                  <c:v>0.33516000000000001</c:v>
                </c:pt>
                <c:pt idx="508">
                  <c:v>0.33300000000000002</c:v>
                </c:pt>
                <c:pt idx="509">
                  <c:v>0.33084999999999998</c:v>
                </c:pt>
                <c:pt idx="510">
                  <c:v>0.32871</c:v>
                </c:pt>
                <c:pt idx="511">
                  <c:v>0.32657000000000003</c:v>
                </c:pt>
                <c:pt idx="512">
                  <c:v>0.32444000000000001</c:v>
                </c:pt>
                <c:pt idx="513">
                  <c:v>0.32232</c:v>
                </c:pt>
                <c:pt idx="514">
                  <c:v>0.32020999999999999</c:v>
                </c:pt>
                <c:pt idx="515">
                  <c:v>0.31811</c:v>
                </c:pt>
                <c:pt idx="516">
                  <c:v>0.31601000000000001</c:v>
                </c:pt>
                <c:pt idx="517">
                  <c:v>0.31391999999999998</c:v>
                </c:pt>
                <c:pt idx="518">
                  <c:v>0.31184000000000001</c:v>
                </c:pt>
                <c:pt idx="519">
                  <c:v>0.30976999999999999</c:v>
                </c:pt>
                <c:pt idx="520">
                  <c:v>0.30770999999999998</c:v>
                </c:pt>
                <c:pt idx="521">
                  <c:v>0.30564999999999998</c:v>
                </c:pt>
                <c:pt idx="522">
                  <c:v>0.30359999999999998</c:v>
                </c:pt>
                <c:pt idx="523">
                  <c:v>0.30155999999999999</c:v>
                </c:pt>
                <c:pt idx="524">
                  <c:v>0.29953000000000002</c:v>
                </c:pt>
                <c:pt idx="525">
                  <c:v>0.29751</c:v>
                </c:pt>
                <c:pt idx="526">
                  <c:v>0.29549999999999998</c:v>
                </c:pt>
                <c:pt idx="527">
                  <c:v>0.29348999999999997</c:v>
                </c:pt>
                <c:pt idx="528">
                  <c:v>0.29149999999999998</c:v>
                </c:pt>
                <c:pt idx="529">
                  <c:v>0.28950999999999999</c:v>
                </c:pt>
                <c:pt idx="530">
                  <c:v>0.28753000000000001</c:v>
                </c:pt>
                <c:pt idx="531">
                  <c:v>0.28555999999999998</c:v>
                </c:pt>
                <c:pt idx="532">
                  <c:v>0.28360000000000002</c:v>
                </c:pt>
                <c:pt idx="533">
                  <c:v>0.28165000000000001</c:v>
                </c:pt>
                <c:pt idx="534">
                  <c:v>0.27971000000000001</c:v>
                </c:pt>
                <c:pt idx="535">
                  <c:v>0.27777000000000002</c:v>
                </c:pt>
                <c:pt idx="536">
                  <c:v>0.27584999999999998</c:v>
                </c:pt>
                <c:pt idx="537">
                  <c:v>0.27393000000000001</c:v>
                </c:pt>
                <c:pt idx="538">
                  <c:v>0.27200999999999997</c:v>
                </c:pt>
                <c:pt idx="539">
                  <c:v>0.27011000000000002</c:v>
                </c:pt>
                <c:pt idx="540">
                  <c:v>0.26821</c:v>
                </c:pt>
                <c:pt idx="541">
                  <c:v>0.26632</c:v>
                </c:pt>
                <c:pt idx="542">
                  <c:v>0.26444000000000001</c:v>
                </c:pt>
                <c:pt idx="543">
                  <c:v>0.26256000000000002</c:v>
                </c:pt>
                <c:pt idx="544">
                  <c:v>0.26069999999999999</c:v>
                </c:pt>
                <c:pt idx="545">
                  <c:v>0.25884000000000001</c:v>
                </c:pt>
                <c:pt idx="546">
                  <c:v>0.25700000000000001</c:v>
                </c:pt>
                <c:pt idx="547">
                  <c:v>0.25517000000000001</c:v>
                </c:pt>
                <c:pt idx="548">
                  <c:v>0.25334000000000001</c:v>
                </c:pt>
                <c:pt idx="549">
                  <c:v>0.25152999999999998</c:v>
                </c:pt>
                <c:pt idx="550">
                  <c:v>0.24972</c:v>
                </c:pt>
                <c:pt idx="551">
                  <c:v>0.24793000000000001</c:v>
                </c:pt>
                <c:pt idx="552">
                  <c:v>0.24615000000000001</c:v>
                </c:pt>
                <c:pt idx="553">
                  <c:v>0.24437</c:v>
                </c:pt>
                <c:pt idx="554">
                  <c:v>0.24260999999999999</c:v>
                </c:pt>
                <c:pt idx="555">
                  <c:v>0.24085000000000001</c:v>
                </c:pt>
                <c:pt idx="556">
                  <c:v>0.23910999999999999</c:v>
                </c:pt>
                <c:pt idx="557">
                  <c:v>0.23738000000000001</c:v>
                </c:pt>
                <c:pt idx="558">
                  <c:v>0.23566000000000001</c:v>
                </c:pt>
                <c:pt idx="559">
                  <c:v>0.23394999999999999</c:v>
                </c:pt>
                <c:pt idx="560">
                  <c:v>0.23225000000000001</c:v>
                </c:pt>
                <c:pt idx="561">
                  <c:v>0.23055999999999999</c:v>
                </c:pt>
                <c:pt idx="562">
                  <c:v>0.22888</c:v>
                </c:pt>
                <c:pt idx="563">
                  <c:v>0.22722000000000001</c:v>
                </c:pt>
                <c:pt idx="564">
                  <c:v>0.22556000000000001</c:v>
                </c:pt>
                <c:pt idx="565">
                  <c:v>0.22392000000000001</c:v>
                </c:pt>
                <c:pt idx="566">
                  <c:v>0.22228000000000001</c:v>
                </c:pt>
                <c:pt idx="567">
                  <c:v>0.22066</c:v>
                </c:pt>
                <c:pt idx="568">
                  <c:v>0.21904999999999999</c:v>
                </c:pt>
                <c:pt idx="569">
                  <c:v>0.21743999999999999</c:v>
                </c:pt>
                <c:pt idx="570">
                  <c:v>0.21584999999999999</c:v>
                </c:pt>
                <c:pt idx="571">
                  <c:v>0.21426000000000001</c:v>
                </c:pt>
                <c:pt idx="572">
                  <c:v>0.21268999999999999</c:v>
                </c:pt>
                <c:pt idx="573">
                  <c:v>0.21112</c:v>
                </c:pt>
                <c:pt idx="574">
                  <c:v>0.20956</c:v>
                </c:pt>
                <c:pt idx="575">
                  <c:v>0.20802000000000001</c:v>
                </c:pt>
                <c:pt idx="576">
                  <c:v>0.20648</c:v>
                </c:pt>
                <c:pt idx="577">
                  <c:v>0.20494000000000001</c:v>
                </c:pt>
                <c:pt idx="578">
                  <c:v>0.20341999999999999</c:v>
                </c:pt>
                <c:pt idx="579">
                  <c:v>0.20191000000000001</c:v>
                </c:pt>
                <c:pt idx="580">
                  <c:v>0.20039999999999999</c:v>
                </c:pt>
                <c:pt idx="581">
                  <c:v>0.19891</c:v>
                </c:pt>
                <c:pt idx="582">
                  <c:v>0.19742000000000001</c:v>
                </c:pt>
                <c:pt idx="583">
                  <c:v>0.19594</c:v>
                </c:pt>
                <c:pt idx="584">
                  <c:v>0.19447999999999999</c:v>
                </c:pt>
                <c:pt idx="585">
                  <c:v>0.19302</c:v>
                </c:pt>
                <c:pt idx="586">
                  <c:v>0.19156999999999999</c:v>
                </c:pt>
                <c:pt idx="587">
                  <c:v>0.19014</c:v>
                </c:pt>
                <c:pt idx="588">
                  <c:v>0.18870999999999999</c:v>
                </c:pt>
                <c:pt idx="589">
                  <c:v>0.18729999999999999</c:v>
                </c:pt>
                <c:pt idx="590">
                  <c:v>0.18590000000000001</c:v>
                </c:pt>
                <c:pt idx="591">
                  <c:v>0.18451000000000001</c:v>
                </c:pt>
                <c:pt idx="592">
                  <c:v>0.18312999999999999</c:v>
                </c:pt>
                <c:pt idx="593">
                  <c:v>0.18176</c:v>
                </c:pt>
                <c:pt idx="594">
                  <c:v>0.1804</c:v>
                </c:pt>
                <c:pt idx="595">
                  <c:v>0.17904999999999999</c:v>
                </c:pt>
                <c:pt idx="596">
                  <c:v>0.17771000000000001</c:v>
                </c:pt>
                <c:pt idx="597">
                  <c:v>0.17638000000000001</c:v>
                </c:pt>
                <c:pt idx="598">
                  <c:v>0.17505999999999999</c:v>
                </c:pt>
                <c:pt idx="599">
                  <c:v>0.17374999999999999</c:v>
                </c:pt>
                <c:pt idx="600">
                  <c:v>0.17244999999999999</c:v>
                </c:pt>
                <c:pt idx="601">
                  <c:v>0.17116000000000001</c:v>
                </c:pt>
                <c:pt idx="602">
                  <c:v>0.16988</c:v>
                </c:pt>
                <c:pt idx="603">
                  <c:v>0.16861999999999999</c:v>
                </c:pt>
                <c:pt idx="604">
                  <c:v>0.16736999999999999</c:v>
                </c:pt>
                <c:pt idx="605">
                  <c:v>0.16611999999999999</c:v>
                </c:pt>
                <c:pt idx="606">
                  <c:v>0.16489000000000001</c:v>
                </c:pt>
                <c:pt idx="607">
                  <c:v>0.16367000000000001</c:v>
                </c:pt>
                <c:pt idx="608">
                  <c:v>0.16245999999999999</c:v>
                </c:pt>
                <c:pt idx="609">
                  <c:v>0.16125999999999999</c:v>
                </c:pt>
                <c:pt idx="610">
                  <c:v>0.16006999999999999</c:v>
                </c:pt>
                <c:pt idx="611">
                  <c:v>0.15889</c:v>
                </c:pt>
                <c:pt idx="612">
                  <c:v>0.15770999999999999</c:v>
                </c:pt>
                <c:pt idx="613">
                  <c:v>0.15654999999999999</c:v>
                </c:pt>
                <c:pt idx="614">
                  <c:v>0.15540000000000001</c:v>
                </c:pt>
                <c:pt idx="615">
                  <c:v>0.15426000000000001</c:v>
                </c:pt>
                <c:pt idx="616">
                  <c:v>0.15312999999999999</c:v>
                </c:pt>
                <c:pt idx="617">
                  <c:v>0.15201000000000001</c:v>
                </c:pt>
                <c:pt idx="618">
                  <c:v>0.15090000000000001</c:v>
                </c:pt>
                <c:pt idx="619">
                  <c:v>0.14979999999999999</c:v>
                </c:pt>
                <c:pt idx="620">
                  <c:v>0.1487</c:v>
                </c:pt>
                <c:pt idx="621">
                  <c:v>0.15779000000000001</c:v>
                </c:pt>
                <c:pt idx="622">
                  <c:v>0.15664</c:v>
                </c:pt>
                <c:pt idx="623">
                  <c:v>0.15551000000000001</c:v>
                </c:pt>
                <c:pt idx="624">
                  <c:v>0.15437999999999999</c:v>
                </c:pt>
                <c:pt idx="625">
                  <c:v>0.15326999999999999</c:v>
                </c:pt>
                <c:pt idx="626">
                  <c:v>0.15215999999999999</c:v>
                </c:pt>
                <c:pt idx="627">
                  <c:v>0.15107000000000001</c:v>
                </c:pt>
                <c:pt idx="628">
                  <c:v>0.16106000000000001</c:v>
                </c:pt>
                <c:pt idx="629">
                  <c:v>0.16506999999999999</c:v>
                </c:pt>
                <c:pt idx="630">
                  <c:v>0.16389000000000001</c:v>
                </c:pt>
                <c:pt idx="631">
                  <c:v>0.16272</c:v>
                </c:pt>
                <c:pt idx="632">
                  <c:v>0.16156000000000001</c:v>
                </c:pt>
                <c:pt idx="633">
                  <c:v>0.16042000000000001</c:v>
                </c:pt>
                <c:pt idx="634">
                  <c:v>0.15928</c:v>
                </c:pt>
                <c:pt idx="635">
                  <c:v>0.15815000000000001</c:v>
                </c:pt>
                <c:pt idx="636">
                  <c:v>0.15704000000000001</c:v>
                </c:pt>
                <c:pt idx="637">
                  <c:v>0.15593000000000001</c:v>
                </c:pt>
                <c:pt idx="638">
                  <c:v>0.15483</c:v>
                </c:pt>
                <c:pt idx="639">
                  <c:v>0.15375</c:v>
                </c:pt>
                <c:pt idx="640">
                  <c:v>0.15267</c:v>
                </c:pt>
                <c:pt idx="641">
                  <c:v>0.15160999999999999</c:v>
                </c:pt>
                <c:pt idx="642">
                  <c:v>0.15054999999999999</c:v>
                </c:pt>
                <c:pt idx="643">
                  <c:v>0.14951</c:v>
                </c:pt>
                <c:pt idx="644">
                  <c:v>0.14846999999999999</c:v>
                </c:pt>
                <c:pt idx="645">
                  <c:v>0.14743999999999999</c:v>
                </c:pt>
                <c:pt idx="646">
                  <c:v>0.14641999999999999</c:v>
                </c:pt>
                <c:pt idx="647">
                  <c:v>0.14541000000000001</c:v>
                </c:pt>
                <c:pt idx="648">
                  <c:v>0.18248</c:v>
                </c:pt>
                <c:pt idx="649">
                  <c:v>0.82130999999999998</c:v>
                </c:pt>
                <c:pt idx="650">
                  <c:v>0.81571000000000005</c:v>
                </c:pt>
                <c:pt idx="651">
                  <c:v>0.81015999999999999</c:v>
                </c:pt>
                <c:pt idx="652">
                  <c:v>0.80464999999999998</c:v>
                </c:pt>
                <c:pt idx="653">
                  <c:v>0.83870999999999996</c:v>
                </c:pt>
                <c:pt idx="654">
                  <c:v>0.83304</c:v>
                </c:pt>
                <c:pt idx="655">
                  <c:v>1.0055000000000001</c:v>
                </c:pt>
                <c:pt idx="656">
                  <c:v>0.99870000000000003</c:v>
                </c:pt>
                <c:pt idx="657">
                  <c:v>0.99199000000000004</c:v>
                </c:pt>
                <c:pt idx="658">
                  <c:v>0.98533999999999999</c:v>
                </c:pt>
                <c:pt idx="659">
                  <c:v>0.97875000000000001</c:v>
                </c:pt>
                <c:pt idx="660">
                  <c:v>0.97221999999999997</c:v>
                </c:pt>
                <c:pt idx="661">
                  <c:v>0.96575</c:v>
                </c:pt>
                <c:pt idx="662">
                  <c:v>1.2568999999999999</c:v>
                </c:pt>
                <c:pt idx="663">
                  <c:v>1.2484999999999999</c:v>
                </c:pt>
                <c:pt idx="664">
                  <c:v>1.2403</c:v>
                </c:pt>
                <c:pt idx="665">
                  <c:v>1.2321</c:v>
                </c:pt>
                <c:pt idx="666">
                  <c:v>1.224</c:v>
                </c:pt>
                <c:pt idx="667">
                  <c:v>1.2159</c:v>
                </c:pt>
                <c:pt idx="668">
                  <c:v>1.208</c:v>
                </c:pt>
                <c:pt idx="669">
                  <c:v>1.2000999999999999</c:v>
                </c:pt>
                <c:pt idx="670">
                  <c:v>1.1922999999999999</c:v>
                </c:pt>
                <c:pt idx="671">
                  <c:v>1.1846000000000001</c:v>
                </c:pt>
                <c:pt idx="672">
                  <c:v>1.1769000000000001</c:v>
                </c:pt>
                <c:pt idx="673">
                  <c:v>1.1693</c:v>
                </c:pt>
                <c:pt idx="674">
                  <c:v>1.1617999999999999</c:v>
                </c:pt>
                <c:pt idx="675">
                  <c:v>1.1544000000000001</c:v>
                </c:pt>
                <c:pt idx="676">
                  <c:v>1.1471</c:v>
                </c:pt>
                <c:pt idx="677">
                  <c:v>1.1397999999999999</c:v>
                </c:pt>
                <c:pt idx="678">
                  <c:v>1.1326000000000001</c:v>
                </c:pt>
                <c:pt idx="679">
                  <c:v>1.1254999999999999</c:v>
                </c:pt>
                <c:pt idx="680">
                  <c:v>1.1185</c:v>
                </c:pt>
                <c:pt idx="681">
                  <c:v>1.1114999999999999</c:v>
                </c:pt>
                <c:pt idx="682">
                  <c:v>1.1046</c:v>
                </c:pt>
                <c:pt idx="683">
                  <c:v>1.0976999999999999</c:v>
                </c:pt>
                <c:pt idx="684">
                  <c:v>1.091</c:v>
                </c:pt>
                <c:pt idx="685">
                  <c:v>1.0843</c:v>
                </c:pt>
                <c:pt idx="686">
                  <c:v>1.0777000000000001</c:v>
                </c:pt>
                <c:pt idx="687">
                  <c:v>1.0710999999999999</c:v>
                </c:pt>
                <c:pt idx="688">
                  <c:v>1.0646</c:v>
                </c:pt>
                <c:pt idx="689">
                  <c:v>1.0582</c:v>
                </c:pt>
                <c:pt idx="690">
                  <c:v>1.0518000000000001</c:v>
                </c:pt>
                <c:pt idx="691">
                  <c:v>1.0455000000000001</c:v>
                </c:pt>
                <c:pt idx="692">
                  <c:v>1.0392999999999999</c:v>
                </c:pt>
                <c:pt idx="693">
                  <c:v>1.0330999999999999</c:v>
                </c:pt>
                <c:pt idx="694">
                  <c:v>1.0269999999999999</c:v>
                </c:pt>
                <c:pt idx="695">
                  <c:v>1.0209999999999999</c:v>
                </c:pt>
                <c:pt idx="696">
                  <c:v>1.0149999999999999</c:v>
                </c:pt>
                <c:pt idx="697">
                  <c:v>1.0091000000000001</c:v>
                </c:pt>
                <c:pt idx="698">
                  <c:v>1.0032000000000001</c:v>
                </c:pt>
                <c:pt idx="699">
                  <c:v>0.99736999999999998</c:v>
                </c:pt>
                <c:pt idx="700">
                  <c:v>0.99160000000000004</c:v>
                </c:pt>
                <c:pt idx="701">
                  <c:v>0.98589000000000004</c:v>
                </c:pt>
                <c:pt idx="702">
                  <c:v>0.98021999999999998</c:v>
                </c:pt>
                <c:pt idx="703">
                  <c:v>0.97460999999999998</c:v>
                </c:pt>
                <c:pt idx="704">
                  <c:v>0.96904000000000001</c:v>
                </c:pt>
                <c:pt idx="705">
                  <c:v>0.96350999999999998</c:v>
                </c:pt>
                <c:pt idx="706">
                  <c:v>0.95803000000000005</c:v>
                </c:pt>
                <c:pt idx="707">
                  <c:v>0.95259000000000005</c:v>
                </c:pt>
                <c:pt idx="708">
                  <c:v>0.94718000000000002</c:v>
                </c:pt>
                <c:pt idx="709">
                  <c:v>0.94181000000000004</c:v>
                </c:pt>
                <c:pt idx="710">
                  <c:v>0.93647999999999998</c:v>
                </c:pt>
                <c:pt idx="711">
                  <c:v>0.93118000000000001</c:v>
                </c:pt>
                <c:pt idx="712">
                  <c:v>0.92591999999999997</c:v>
                </c:pt>
                <c:pt idx="713">
                  <c:v>0.92069000000000001</c:v>
                </c:pt>
                <c:pt idx="714">
                  <c:v>0.91551000000000005</c:v>
                </c:pt>
                <c:pt idx="715">
                  <c:v>0.91035999999999995</c:v>
                </c:pt>
                <c:pt idx="716">
                  <c:v>0.91803000000000001</c:v>
                </c:pt>
                <c:pt idx="717">
                  <c:v>0.96536999999999995</c:v>
                </c:pt>
                <c:pt idx="718">
                  <c:v>1.0972999999999999</c:v>
                </c:pt>
                <c:pt idx="719">
                  <c:v>1.1676</c:v>
                </c:pt>
                <c:pt idx="720">
                  <c:v>1.2303999999999999</c:v>
                </c:pt>
                <c:pt idx="721">
                  <c:v>1.2236</c:v>
                </c:pt>
                <c:pt idx="722">
                  <c:v>1.2169000000000001</c:v>
                </c:pt>
                <c:pt idx="723">
                  <c:v>1.2101999999999999</c:v>
                </c:pt>
                <c:pt idx="724">
                  <c:v>1.2036</c:v>
                </c:pt>
                <c:pt idx="725">
                  <c:v>1.1970000000000001</c:v>
                </c:pt>
                <c:pt idx="726">
                  <c:v>1.1904999999999999</c:v>
                </c:pt>
                <c:pt idx="727">
                  <c:v>1.1839999999999999</c:v>
                </c:pt>
                <c:pt idx="728">
                  <c:v>1.1776</c:v>
                </c:pt>
                <c:pt idx="729">
                  <c:v>1.1712</c:v>
                </c:pt>
                <c:pt idx="730">
                  <c:v>1.1649</c:v>
                </c:pt>
                <c:pt idx="731">
                  <c:v>1.1586000000000001</c:v>
                </c:pt>
                <c:pt idx="732">
                  <c:v>1.1524000000000001</c:v>
                </c:pt>
                <c:pt idx="733">
                  <c:v>1.1462000000000001</c:v>
                </c:pt>
                <c:pt idx="734">
                  <c:v>1.1399999999999999</c:v>
                </c:pt>
                <c:pt idx="735">
                  <c:v>1.1338999999999999</c:v>
                </c:pt>
                <c:pt idx="736">
                  <c:v>1.1278999999999999</c:v>
                </c:pt>
                <c:pt idx="737">
                  <c:v>1.1217999999999999</c:v>
                </c:pt>
                <c:pt idx="738">
                  <c:v>1.1157999999999999</c:v>
                </c:pt>
                <c:pt idx="739">
                  <c:v>1.1099000000000001</c:v>
                </c:pt>
                <c:pt idx="740">
                  <c:v>1.1039000000000001</c:v>
                </c:pt>
                <c:pt idx="741">
                  <c:v>1.0980000000000001</c:v>
                </c:pt>
                <c:pt idx="742">
                  <c:v>1.0921000000000001</c:v>
                </c:pt>
                <c:pt idx="743">
                  <c:v>1.0863</c:v>
                </c:pt>
                <c:pt idx="744">
                  <c:v>1.0805</c:v>
                </c:pt>
                <c:pt idx="745">
                  <c:v>1.0747</c:v>
                </c:pt>
                <c:pt idx="746">
                  <c:v>1.0689</c:v>
                </c:pt>
                <c:pt idx="747">
                  <c:v>1.0631999999999999</c:v>
                </c:pt>
                <c:pt idx="748">
                  <c:v>1.0575000000000001</c:v>
                </c:pt>
                <c:pt idx="749">
                  <c:v>1.0518000000000001</c:v>
                </c:pt>
                <c:pt idx="750">
                  <c:v>1.0461</c:v>
                </c:pt>
                <c:pt idx="751">
                  <c:v>1.0405</c:v>
                </c:pt>
                <c:pt idx="752">
                  <c:v>1.0348999999999999</c:v>
                </c:pt>
                <c:pt idx="753">
                  <c:v>1.0293000000000001</c:v>
                </c:pt>
                <c:pt idx="754">
                  <c:v>1.0237000000000001</c:v>
                </c:pt>
                <c:pt idx="755">
                  <c:v>1.0182</c:v>
                </c:pt>
                <c:pt idx="756">
                  <c:v>1.0126999999999999</c:v>
                </c:pt>
                <c:pt idx="757">
                  <c:v>1.0072000000000001</c:v>
                </c:pt>
                <c:pt idx="758">
                  <c:v>1.0017</c:v>
                </c:pt>
                <c:pt idx="759">
                  <c:v>0.99629000000000001</c:v>
                </c:pt>
                <c:pt idx="760">
                  <c:v>0.99087999999999998</c:v>
                </c:pt>
                <c:pt idx="761">
                  <c:v>0.98550000000000004</c:v>
                </c:pt>
                <c:pt idx="762">
                  <c:v>0.98014999999999997</c:v>
                </c:pt>
                <c:pt idx="763">
                  <c:v>0.97482999999999997</c:v>
                </c:pt>
                <c:pt idx="764">
                  <c:v>0.96953</c:v>
                </c:pt>
                <c:pt idx="765">
                  <c:v>0.96426999999999996</c:v>
                </c:pt>
                <c:pt idx="766">
                  <c:v>0.95903000000000005</c:v>
                </c:pt>
                <c:pt idx="767">
                  <c:v>0.95382</c:v>
                </c:pt>
                <c:pt idx="768">
                  <c:v>0.94862999999999997</c:v>
                </c:pt>
                <c:pt idx="769">
                  <c:v>0.94347000000000003</c:v>
                </c:pt>
                <c:pt idx="770">
                  <c:v>0.93833</c:v>
                </c:pt>
                <c:pt idx="771">
                  <c:v>0.93322000000000005</c:v>
                </c:pt>
                <c:pt idx="772">
                  <c:v>0.92813000000000001</c:v>
                </c:pt>
                <c:pt idx="773">
                  <c:v>0.92306999999999995</c:v>
                </c:pt>
                <c:pt idx="774">
                  <c:v>0.91803999999999997</c:v>
                </c:pt>
                <c:pt idx="775">
                  <c:v>0.91303000000000001</c:v>
                </c:pt>
                <c:pt idx="776">
                  <c:v>0.90803999999999996</c:v>
                </c:pt>
                <c:pt idx="777">
                  <c:v>0.90307999999999999</c:v>
                </c:pt>
                <c:pt idx="778">
                  <c:v>1.0193000000000001</c:v>
                </c:pt>
                <c:pt idx="779">
                  <c:v>1.0882000000000001</c:v>
                </c:pt>
                <c:pt idx="780">
                  <c:v>1.1004</c:v>
                </c:pt>
                <c:pt idx="781">
                  <c:v>1.0943000000000001</c:v>
                </c:pt>
                <c:pt idx="782">
                  <c:v>1.0883</c:v>
                </c:pt>
                <c:pt idx="783">
                  <c:v>1.0824</c:v>
                </c:pt>
                <c:pt idx="784">
                  <c:v>1.1108</c:v>
                </c:pt>
                <c:pt idx="785">
                  <c:v>1.1047</c:v>
                </c:pt>
                <c:pt idx="786">
                  <c:v>1.0986</c:v>
                </c:pt>
                <c:pt idx="787">
                  <c:v>1.0926</c:v>
                </c:pt>
                <c:pt idx="788">
                  <c:v>1.0866</c:v>
                </c:pt>
                <c:pt idx="789">
                  <c:v>1.0806</c:v>
                </c:pt>
                <c:pt idx="790">
                  <c:v>1.0746</c:v>
                </c:pt>
                <c:pt idx="791">
                  <c:v>1.0687</c:v>
                </c:pt>
                <c:pt idx="792">
                  <c:v>1.0628</c:v>
                </c:pt>
                <c:pt idx="793">
                  <c:v>1.0569</c:v>
                </c:pt>
                <c:pt idx="794">
                  <c:v>1.0509999999999999</c:v>
                </c:pt>
                <c:pt idx="795">
                  <c:v>1.0451999999999999</c:v>
                </c:pt>
                <c:pt idx="796">
                  <c:v>1.0392999999999999</c:v>
                </c:pt>
                <c:pt idx="797">
                  <c:v>1.0335000000000001</c:v>
                </c:pt>
                <c:pt idx="798">
                  <c:v>1.0277000000000001</c:v>
                </c:pt>
                <c:pt idx="799">
                  <c:v>1.0219</c:v>
                </c:pt>
                <c:pt idx="800">
                  <c:v>1.0162</c:v>
                </c:pt>
                <c:pt idx="801">
                  <c:v>1.0104</c:v>
                </c:pt>
                <c:pt idx="802">
                  <c:v>1.0046999999999999</c:v>
                </c:pt>
                <c:pt idx="803">
                  <c:v>0.99897000000000002</c:v>
                </c:pt>
                <c:pt idx="804">
                  <c:v>0.99326999999999999</c:v>
                </c:pt>
                <c:pt idx="805">
                  <c:v>0.98758000000000001</c:v>
                </c:pt>
                <c:pt idx="806">
                  <c:v>0.98190999999999995</c:v>
                </c:pt>
                <c:pt idx="807">
                  <c:v>0.97624999999999995</c:v>
                </c:pt>
                <c:pt idx="808">
                  <c:v>0.97060000000000002</c:v>
                </c:pt>
                <c:pt idx="809">
                  <c:v>0.96496000000000004</c:v>
                </c:pt>
                <c:pt idx="810">
                  <c:v>0.95933000000000002</c:v>
                </c:pt>
                <c:pt idx="811">
                  <c:v>0.95372000000000001</c:v>
                </c:pt>
                <c:pt idx="812">
                  <c:v>0.94813000000000003</c:v>
                </c:pt>
                <c:pt idx="813">
                  <c:v>0.94255</c:v>
                </c:pt>
                <c:pt idx="814">
                  <c:v>0.93698999999999999</c:v>
                </c:pt>
                <c:pt idx="815">
                  <c:v>0.93145999999999995</c:v>
                </c:pt>
                <c:pt idx="816">
                  <c:v>0.92595000000000005</c:v>
                </c:pt>
                <c:pt idx="817">
                  <c:v>0.92045999999999994</c:v>
                </c:pt>
                <c:pt idx="818">
                  <c:v>0.91500000000000004</c:v>
                </c:pt>
                <c:pt idx="819">
                  <c:v>0.90956000000000004</c:v>
                </c:pt>
                <c:pt idx="820">
                  <c:v>0.90414000000000005</c:v>
                </c:pt>
                <c:pt idx="821">
                  <c:v>0.89873999999999998</c:v>
                </c:pt>
                <c:pt idx="822">
                  <c:v>0.89337</c:v>
                </c:pt>
                <c:pt idx="823">
                  <c:v>0.88800999999999997</c:v>
                </c:pt>
                <c:pt idx="824">
                  <c:v>0.88268000000000002</c:v>
                </c:pt>
                <c:pt idx="825">
                  <c:v>0.87736999999999998</c:v>
                </c:pt>
                <c:pt idx="826">
                  <c:v>0.87207999999999997</c:v>
                </c:pt>
                <c:pt idx="827">
                  <c:v>0.86680000000000001</c:v>
                </c:pt>
                <c:pt idx="828">
                  <c:v>0.86153999999999997</c:v>
                </c:pt>
                <c:pt idx="829">
                  <c:v>0.85629999999999995</c:v>
                </c:pt>
                <c:pt idx="830">
                  <c:v>0.85107999999999995</c:v>
                </c:pt>
                <c:pt idx="831">
                  <c:v>0.84587999999999997</c:v>
                </c:pt>
                <c:pt idx="832">
                  <c:v>0.84069000000000005</c:v>
                </c:pt>
                <c:pt idx="833">
                  <c:v>0.83552000000000004</c:v>
                </c:pt>
                <c:pt idx="834">
                  <c:v>0.83037000000000005</c:v>
                </c:pt>
                <c:pt idx="835">
                  <c:v>0.82523000000000002</c:v>
                </c:pt>
                <c:pt idx="836">
                  <c:v>0.82011999999999996</c:v>
                </c:pt>
                <c:pt idx="837">
                  <c:v>0.81501999999999997</c:v>
                </c:pt>
                <c:pt idx="838">
                  <c:v>0.80994999999999995</c:v>
                </c:pt>
                <c:pt idx="839">
                  <c:v>0.80491000000000001</c:v>
                </c:pt>
                <c:pt idx="840">
                  <c:v>0.79988000000000004</c:v>
                </c:pt>
                <c:pt idx="841">
                  <c:v>0.79488999999999999</c:v>
                </c:pt>
                <c:pt idx="842">
                  <c:v>0.78991999999999996</c:v>
                </c:pt>
                <c:pt idx="843">
                  <c:v>0.78496999999999995</c:v>
                </c:pt>
                <c:pt idx="844">
                  <c:v>0.78005999999999998</c:v>
                </c:pt>
                <c:pt idx="845">
                  <c:v>0.77517000000000003</c:v>
                </c:pt>
                <c:pt idx="846">
                  <c:v>0.77029999999999998</c:v>
                </c:pt>
                <c:pt idx="847">
                  <c:v>0.76546000000000003</c:v>
                </c:pt>
                <c:pt idx="848">
                  <c:v>0.76063999999999998</c:v>
                </c:pt>
                <c:pt idx="849">
                  <c:v>0.75583999999999996</c:v>
                </c:pt>
                <c:pt idx="850">
                  <c:v>0.75107000000000002</c:v>
                </c:pt>
                <c:pt idx="851">
                  <c:v>0.74631999999999998</c:v>
                </c:pt>
                <c:pt idx="852">
                  <c:v>0.74158999999999997</c:v>
                </c:pt>
                <c:pt idx="853">
                  <c:v>0.73687999999999998</c:v>
                </c:pt>
                <c:pt idx="854">
                  <c:v>0.73219000000000001</c:v>
                </c:pt>
                <c:pt idx="855">
                  <c:v>0.72751999999999994</c:v>
                </c:pt>
                <c:pt idx="856">
                  <c:v>0.72287999999999997</c:v>
                </c:pt>
                <c:pt idx="857">
                  <c:v>0.71825000000000006</c:v>
                </c:pt>
                <c:pt idx="858">
                  <c:v>0.73592999999999997</c:v>
                </c:pt>
                <c:pt idx="859">
                  <c:v>0.73150999999999999</c:v>
                </c:pt>
                <c:pt idx="860">
                  <c:v>0.75460000000000005</c:v>
                </c:pt>
                <c:pt idx="861">
                  <c:v>0.77342999999999995</c:v>
                </c:pt>
                <c:pt idx="862">
                  <c:v>0.76844999999999997</c:v>
                </c:pt>
                <c:pt idx="863">
                  <c:v>0.76349999999999996</c:v>
                </c:pt>
                <c:pt idx="864">
                  <c:v>0.75856999999999997</c:v>
                </c:pt>
                <c:pt idx="865">
                  <c:v>0.75368000000000002</c:v>
                </c:pt>
                <c:pt idx="866">
                  <c:v>0.74883</c:v>
                </c:pt>
                <c:pt idx="867">
                  <c:v>0.74399999999999999</c:v>
                </c:pt>
                <c:pt idx="868">
                  <c:v>0.75456999999999996</c:v>
                </c:pt>
                <c:pt idx="869">
                  <c:v>0.74970999999999999</c:v>
                </c:pt>
                <c:pt idx="870">
                  <c:v>0.74487999999999999</c:v>
                </c:pt>
                <c:pt idx="871">
                  <c:v>0.74009000000000003</c:v>
                </c:pt>
                <c:pt idx="872">
                  <c:v>0.73531999999999997</c:v>
                </c:pt>
                <c:pt idx="873">
                  <c:v>0.73058000000000001</c:v>
                </c:pt>
                <c:pt idx="874">
                  <c:v>0.72587000000000002</c:v>
                </c:pt>
                <c:pt idx="875">
                  <c:v>0.72119</c:v>
                </c:pt>
                <c:pt idx="876">
                  <c:v>0.71653</c:v>
                </c:pt>
                <c:pt idx="877">
                  <c:v>0.71189999999999998</c:v>
                </c:pt>
                <c:pt idx="878">
                  <c:v>0.70730000000000004</c:v>
                </c:pt>
                <c:pt idx="879">
                  <c:v>0.70270999999999995</c:v>
                </c:pt>
                <c:pt idx="880">
                  <c:v>0.69816</c:v>
                </c:pt>
                <c:pt idx="881">
                  <c:v>0.69362999999999997</c:v>
                </c:pt>
                <c:pt idx="882">
                  <c:v>0.68913000000000002</c:v>
                </c:pt>
                <c:pt idx="883">
                  <c:v>0.68464999999999998</c:v>
                </c:pt>
                <c:pt idx="884">
                  <c:v>0.68020000000000003</c:v>
                </c:pt>
                <c:pt idx="885">
                  <c:v>0.67576999999999998</c:v>
                </c:pt>
                <c:pt idx="886">
                  <c:v>0.67135999999999996</c:v>
                </c:pt>
                <c:pt idx="887">
                  <c:v>0.66698000000000002</c:v>
                </c:pt>
                <c:pt idx="888">
                  <c:v>0.66263000000000005</c:v>
                </c:pt>
                <c:pt idx="889">
                  <c:v>0.65829000000000004</c:v>
                </c:pt>
                <c:pt idx="890">
                  <c:v>0.69608999999999999</c:v>
                </c:pt>
                <c:pt idx="891">
                  <c:v>0.69152000000000002</c:v>
                </c:pt>
                <c:pt idx="892">
                  <c:v>0.68698000000000004</c:v>
                </c:pt>
                <c:pt idx="893">
                  <c:v>0.68247000000000002</c:v>
                </c:pt>
                <c:pt idx="894">
                  <c:v>0.67798000000000003</c:v>
                </c:pt>
                <c:pt idx="895">
                  <c:v>0.67352000000000001</c:v>
                </c:pt>
                <c:pt idx="896">
                  <c:v>0.66908000000000001</c:v>
                </c:pt>
                <c:pt idx="897">
                  <c:v>0.66466999999999998</c:v>
                </c:pt>
                <c:pt idx="898">
                  <c:v>0.66029000000000004</c:v>
                </c:pt>
                <c:pt idx="899">
                  <c:v>0.65591999999999995</c:v>
                </c:pt>
                <c:pt idx="900">
                  <c:v>0.65158000000000005</c:v>
                </c:pt>
                <c:pt idx="901">
                  <c:v>0.64725999999999995</c:v>
                </c:pt>
                <c:pt idx="902">
                  <c:v>0.64295999999999998</c:v>
                </c:pt>
                <c:pt idx="903">
                  <c:v>0.63868000000000003</c:v>
                </c:pt>
                <c:pt idx="904">
                  <c:v>0.63441000000000003</c:v>
                </c:pt>
                <c:pt idx="905">
                  <c:v>0.63016000000000005</c:v>
                </c:pt>
                <c:pt idx="906">
                  <c:v>0.62592000000000003</c:v>
                </c:pt>
                <c:pt idx="907">
                  <c:v>0.62170000000000003</c:v>
                </c:pt>
                <c:pt idx="908">
                  <c:v>0.61748999999999998</c:v>
                </c:pt>
                <c:pt idx="909">
                  <c:v>0.61329999999999996</c:v>
                </c:pt>
                <c:pt idx="910">
                  <c:v>0.60911999999999999</c:v>
                </c:pt>
                <c:pt idx="911">
                  <c:v>0.60496000000000005</c:v>
                </c:pt>
                <c:pt idx="912">
                  <c:v>0.60080999999999996</c:v>
                </c:pt>
                <c:pt idx="913">
                  <c:v>0.59667999999999999</c:v>
                </c:pt>
                <c:pt idx="914">
                  <c:v>0.59255000000000002</c:v>
                </c:pt>
                <c:pt idx="915">
                  <c:v>0.58845000000000003</c:v>
                </c:pt>
                <c:pt idx="916">
                  <c:v>0.58435000000000004</c:v>
                </c:pt>
                <c:pt idx="917">
                  <c:v>0.58026999999999995</c:v>
                </c:pt>
                <c:pt idx="918">
                  <c:v>0.57621</c:v>
                </c:pt>
                <c:pt idx="919">
                  <c:v>0.57216</c:v>
                </c:pt>
                <c:pt idx="920">
                  <c:v>0.56811999999999996</c:v>
                </c:pt>
                <c:pt idx="921">
                  <c:v>0.56408999999999998</c:v>
                </c:pt>
                <c:pt idx="922">
                  <c:v>0.56008000000000002</c:v>
                </c:pt>
                <c:pt idx="923">
                  <c:v>0.55608000000000002</c:v>
                </c:pt>
                <c:pt idx="924">
                  <c:v>0.55210000000000004</c:v>
                </c:pt>
                <c:pt idx="925">
                  <c:v>0.54813000000000001</c:v>
                </c:pt>
                <c:pt idx="926">
                  <c:v>0.54418</c:v>
                </c:pt>
                <c:pt idx="927">
                  <c:v>0.54025000000000001</c:v>
                </c:pt>
                <c:pt idx="928">
                  <c:v>0.53634000000000004</c:v>
                </c:pt>
                <c:pt idx="929">
                  <c:v>0.53244999999999998</c:v>
                </c:pt>
                <c:pt idx="930">
                  <c:v>0.52858000000000005</c:v>
                </c:pt>
                <c:pt idx="931">
                  <c:v>0.52473999999999998</c:v>
                </c:pt>
                <c:pt idx="932">
                  <c:v>0.52093</c:v>
                </c:pt>
                <c:pt idx="933">
                  <c:v>0.51714000000000004</c:v>
                </c:pt>
                <c:pt idx="934">
                  <c:v>0.51336999999999999</c:v>
                </c:pt>
                <c:pt idx="935">
                  <c:v>0.50963000000000003</c:v>
                </c:pt>
                <c:pt idx="936">
                  <c:v>0.50590999999999997</c:v>
                </c:pt>
                <c:pt idx="937">
                  <c:v>0.50222</c:v>
                </c:pt>
                <c:pt idx="938">
                  <c:v>0.49854999999999999</c:v>
                </c:pt>
                <c:pt idx="939">
                  <c:v>0.49490000000000001</c:v>
                </c:pt>
                <c:pt idx="940">
                  <c:v>0.49127999999999999</c:v>
                </c:pt>
                <c:pt idx="941">
                  <c:v>0.48766999999999999</c:v>
                </c:pt>
                <c:pt idx="942">
                  <c:v>0.48409000000000002</c:v>
                </c:pt>
                <c:pt idx="943">
                  <c:v>0.48052</c:v>
                </c:pt>
                <c:pt idx="944">
                  <c:v>0.47698000000000002</c:v>
                </c:pt>
                <c:pt idx="945">
                  <c:v>0.47344999999999998</c:v>
                </c:pt>
                <c:pt idx="946">
                  <c:v>0.46994999999999998</c:v>
                </c:pt>
                <c:pt idx="947">
                  <c:v>0.46647</c:v>
                </c:pt>
                <c:pt idx="948">
                  <c:v>0.46300999999999998</c:v>
                </c:pt>
                <c:pt idx="949">
                  <c:v>0.45956999999999998</c:v>
                </c:pt>
                <c:pt idx="950">
                  <c:v>0.45615</c:v>
                </c:pt>
                <c:pt idx="951">
                  <c:v>0.45274999999999999</c:v>
                </c:pt>
                <c:pt idx="952">
                  <c:v>0.44936999999999999</c:v>
                </c:pt>
                <c:pt idx="953">
                  <c:v>0.44602000000000003</c:v>
                </c:pt>
                <c:pt idx="954">
                  <c:v>0.44268000000000002</c:v>
                </c:pt>
                <c:pt idx="955">
                  <c:v>0.43936999999999998</c:v>
                </c:pt>
                <c:pt idx="956">
                  <c:v>0.43608000000000002</c:v>
                </c:pt>
                <c:pt idx="957">
                  <c:v>0.43280000000000002</c:v>
                </c:pt>
                <c:pt idx="958">
                  <c:v>0.42954999999999999</c:v>
                </c:pt>
                <c:pt idx="959">
                  <c:v>0.42631999999999998</c:v>
                </c:pt>
                <c:pt idx="960">
                  <c:v>0.42310999999999999</c:v>
                </c:pt>
                <c:pt idx="961">
                  <c:v>0.41992000000000002</c:v>
                </c:pt>
                <c:pt idx="962">
                  <c:v>0.41676000000000002</c:v>
                </c:pt>
                <c:pt idx="963">
                  <c:v>0.41361999999999999</c:v>
                </c:pt>
                <c:pt idx="964">
                  <c:v>0.41049999999999998</c:v>
                </c:pt>
                <c:pt idx="965">
                  <c:v>0.40740999999999999</c:v>
                </c:pt>
                <c:pt idx="966">
                  <c:v>0.40433999999999998</c:v>
                </c:pt>
                <c:pt idx="967">
                  <c:v>0.40129999999999999</c:v>
                </c:pt>
                <c:pt idx="968">
                  <c:v>0.39828000000000002</c:v>
                </c:pt>
                <c:pt idx="969">
                  <c:v>0.39528000000000002</c:v>
                </c:pt>
                <c:pt idx="970">
                  <c:v>0.39230999999999999</c:v>
                </c:pt>
                <c:pt idx="971">
                  <c:v>0.38935999999999998</c:v>
                </c:pt>
                <c:pt idx="972">
                  <c:v>0.38644000000000001</c:v>
                </c:pt>
                <c:pt idx="973">
                  <c:v>0.38353999999999999</c:v>
                </c:pt>
                <c:pt idx="974">
                  <c:v>0.38066</c:v>
                </c:pt>
                <c:pt idx="975">
                  <c:v>0.37780999999999998</c:v>
                </c:pt>
                <c:pt idx="976">
                  <c:v>0.37497999999999998</c:v>
                </c:pt>
                <c:pt idx="977">
                  <c:v>0.37217</c:v>
                </c:pt>
                <c:pt idx="978">
                  <c:v>0.36939</c:v>
                </c:pt>
                <c:pt idx="979">
                  <c:v>0.36663000000000001</c:v>
                </c:pt>
                <c:pt idx="980">
                  <c:v>0.36388999999999999</c:v>
                </c:pt>
                <c:pt idx="981">
                  <c:v>0.36116999999999999</c:v>
                </c:pt>
                <c:pt idx="982">
                  <c:v>0.35848000000000002</c:v>
                </c:pt>
                <c:pt idx="983">
                  <c:v>0.35580000000000001</c:v>
                </c:pt>
                <c:pt idx="984">
                  <c:v>0.35315000000000002</c:v>
                </c:pt>
                <c:pt idx="985">
                  <c:v>0.35053000000000001</c:v>
                </c:pt>
                <c:pt idx="986">
                  <c:v>0.34792000000000001</c:v>
                </c:pt>
                <c:pt idx="987">
                  <c:v>0.34533999999999998</c:v>
                </c:pt>
                <c:pt idx="988">
                  <c:v>0.34277999999999997</c:v>
                </c:pt>
                <c:pt idx="989">
                  <c:v>0.34023999999999999</c:v>
                </c:pt>
                <c:pt idx="990">
                  <c:v>0.33772000000000002</c:v>
                </c:pt>
                <c:pt idx="991">
                  <c:v>0.33522999999999997</c:v>
                </c:pt>
                <c:pt idx="992">
                  <c:v>0.33276</c:v>
                </c:pt>
                <c:pt idx="993">
                  <c:v>0.33032</c:v>
                </c:pt>
                <c:pt idx="994">
                  <c:v>0.32790000000000002</c:v>
                </c:pt>
                <c:pt idx="995">
                  <c:v>0.32550000000000001</c:v>
                </c:pt>
                <c:pt idx="996">
                  <c:v>0.32312000000000002</c:v>
                </c:pt>
                <c:pt idx="997">
                  <c:v>0.32077</c:v>
                </c:pt>
                <c:pt idx="998">
                  <c:v>0.31844</c:v>
                </c:pt>
                <c:pt idx="999">
                  <c:v>0.31613000000000002</c:v>
                </c:pt>
                <c:pt idx="1000">
                  <c:v>0.31385000000000002</c:v>
                </c:pt>
                <c:pt idx="1001">
                  <c:v>0.31158999999999998</c:v>
                </c:pt>
                <c:pt idx="1002">
                  <c:v>0.30935000000000001</c:v>
                </c:pt>
                <c:pt idx="1003">
                  <c:v>0.30714000000000002</c:v>
                </c:pt>
                <c:pt idx="1004">
                  <c:v>0.30495</c:v>
                </c:pt>
                <c:pt idx="1005">
                  <c:v>0.30279</c:v>
                </c:pt>
                <c:pt idx="1006">
                  <c:v>0.30064999999999997</c:v>
                </c:pt>
                <c:pt idx="1007">
                  <c:v>0.29854000000000003</c:v>
                </c:pt>
                <c:pt idx="1008">
                  <c:v>0.29644999999999999</c:v>
                </c:pt>
                <c:pt idx="1009">
                  <c:v>0.29437999999999998</c:v>
                </c:pt>
                <c:pt idx="1010">
                  <c:v>0.29232999999999998</c:v>
                </c:pt>
                <c:pt idx="1011">
                  <c:v>0.29031000000000001</c:v>
                </c:pt>
                <c:pt idx="1012">
                  <c:v>0.32858999999999999</c:v>
                </c:pt>
                <c:pt idx="1013">
                  <c:v>0.32634000000000002</c:v>
                </c:pt>
                <c:pt idx="1014">
                  <c:v>0.3241</c:v>
                </c:pt>
                <c:pt idx="1015">
                  <c:v>0.34377999999999997</c:v>
                </c:pt>
                <c:pt idx="1016">
                  <c:v>0.41043000000000002</c:v>
                </c:pt>
                <c:pt idx="1017">
                  <c:v>0.40766000000000002</c:v>
                </c:pt>
                <c:pt idx="1018">
                  <c:v>0.40490999999999999</c:v>
                </c:pt>
                <c:pt idx="1019">
                  <c:v>0.40218999999999999</c:v>
                </c:pt>
                <c:pt idx="1020">
                  <c:v>0.39949000000000001</c:v>
                </c:pt>
                <c:pt idx="1021">
                  <c:v>0.47410000000000002</c:v>
                </c:pt>
                <c:pt idx="1022">
                  <c:v>0.47197</c:v>
                </c:pt>
                <c:pt idx="1023">
                  <c:v>0.46883000000000002</c:v>
                </c:pt>
                <c:pt idx="1024">
                  <c:v>0.4657</c:v>
                </c:pt>
                <c:pt idx="1025">
                  <c:v>0.46261000000000002</c:v>
                </c:pt>
                <c:pt idx="1026">
                  <c:v>0.45952999999999999</c:v>
                </c:pt>
                <c:pt idx="1027">
                  <c:v>0.4879</c:v>
                </c:pt>
                <c:pt idx="1028">
                  <c:v>0.48466999999999999</c:v>
                </c:pt>
                <c:pt idx="1029">
                  <c:v>0.48146</c:v>
                </c:pt>
                <c:pt idx="1030">
                  <c:v>0.47827999999999998</c:v>
                </c:pt>
                <c:pt idx="1031">
                  <c:v>0.49897000000000002</c:v>
                </c:pt>
                <c:pt idx="1032">
                  <c:v>0.53652999999999995</c:v>
                </c:pt>
                <c:pt idx="1033">
                  <c:v>0.53300999999999998</c:v>
                </c:pt>
                <c:pt idx="1034">
                  <c:v>0.52951999999999999</c:v>
                </c:pt>
                <c:pt idx="1035">
                  <c:v>0.57508999999999999</c:v>
                </c:pt>
                <c:pt idx="1036">
                  <c:v>0.64115999999999995</c:v>
                </c:pt>
                <c:pt idx="1037">
                  <c:v>0.63700000000000001</c:v>
                </c:pt>
                <c:pt idx="1038">
                  <c:v>0.63288</c:v>
                </c:pt>
                <c:pt idx="1039">
                  <c:v>0.62880000000000003</c:v>
                </c:pt>
                <c:pt idx="1040">
                  <c:v>0.62475999999999998</c:v>
                </c:pt>
                <c:pt idx="1041">
                  <c:v>0.62075999999999998</c:v>
                </c:pt>
                <c:pt idx="1042">
                  <c:v>0.61680000000000001</c:v>
                </c:pt>
                <c:pt idx="1043">
                  <c:v>0.61287999999999998</c:v>
                </c:pt>
                <c:pt idx="1044">
                  <c:v>0.60901000000000005</c:v>
                </c:pt>
                <c:pt idx="1045">
                  <c:v>0.60518000000000005</c:v>
                </c:pt>
                <c:pt idx="1046">
                  <c:v>0.60138000000000003</c:v>
                </c:pt>
                <c:pt idx="1047">
                  <c:v>0.59762999999999999</c:v>
                </c:pt>
                <c:pt idx="1048">
                  <c:v>0.59392</c:v>
                </c:pt>
                <c:pt idx="1049">
                  <c:v>0.59023999999999999</c:v>
                </c:pt>
                <c:pt idx="1050">
                  <c:v>0.58660000000000001</c:v>
                </c:pt>
                <c:pt idx="1051">
                  <c:v>0.58299999999999996</c:v>
                </c:pt>
                <c:pt idx="1052">
                  <c:v>0.57943</c:v>
                </c:pt>
                <c:pt idx="1053">
                  <c:v>0.57591000000000003</c:v>
                </c:pt>
                <c:pt idx="1054">
                  <c:v>0.57240999999999997</c:v>
                </c:pt>
                <c:pt idx="1055">
                  <c:v>0.56896000000000002</c:v>
                </c:pt>
                <c:pt idx="1056">
                  <c:v>0.56554000000000004</c:v>
                </c:pt>
                <c:pt idx="1057">
                  <c:v>0.56215000000000004</c:v>
                </c:pt>
                <c:pt idx="1058">
                  <c:v>0.55879999999999996</c:v>
                </c:pt>
                <c:pt idx="1059">
                  <c:v>0.55547999999999997</c:v>
                </c:pt>
                <c:pt idx="1060">
                  <c:v>0.55218999999999996</c:v>
                </c:pt>
                <c:pt idx="1061">
                  <c:v>0.54893000000000003</c:v>
                </c:pt>
                <c:pt idx="1062">
                  <c:v>0.54571000000000003</c:v>
                </c:pt>
                <c:pt idx="1063">
                  <c:v>0.54251000000000005</c:v>
                </c:pt>
                <c:pt idx="1064">
                  <c:v>0.53935</c:v>
                </c:pt>
                <c:pt idx="1065">
                  <c:v>0.53620999999999996</c:v>
                </c:pt>
                <c:pt idx="1066">
                  <c:v>0.53310999999999997</c:v>
                </c:pt>
                <c:pt idx="1067">
                  <c:v>0.53003999999999996</c:v>
                </c:pt>
                <c:pt idx="1068">
                  <c:v>0.52700000000000002</c:v>
                </c:pt>
                <c:pt idx="1069">
                  <c:v>0.52398999999999996</c:v>
                </c:pt>
                <c:pt idx="1070">
                  <c:v>0.52100999999999997</c:v>
                </c:pt>
                <c:pt idx="1071">
                  <c:v>0.51805999999999996</c:v>
                </c:pt>
                <c:pt idx="1072">
                  <c:v>0.71057999999999999</c:v>
                </c:pt>
                <c:pt idx="1073">
                  <c:v>0.78086</c:v>
                </c:pt>
                <c:pt idx="1074">
                  <c:v>0.77647999999999995</c:v>
                </c:pt>
                <c:pt idx="1075">
                  <c:v>0.77212999999999998</c:v>
                </c:pt>
                <c:pt idx="1076">
                  <c:v>0.76780999999999999</c:v>
                </c:pt>
                <c:pt idx="1077">
                  <c:v>0.76353000000000004</c:v>
                </c:pt>
                <c:pt idx="1078">
                  <c:v>0.75927999999999995</c:v>
                </c:pt>
                <c:pt idx="1079">
                  <c:v>0.75505999999999995</c:v>
                </c:pt>
                <c:pt idx="1080">
                  <c:v>0.75087999999999999</c:v>
                </c:pt>
                <c:pt idx="1081">
                  <c:v>0.74673</c:v>
                </c:pt>
                <c:pt idx="1082">
                  <c:v>0.74261999999999995</c:v>
                </c:pt>
                <c:pt idx="1083">
                  <c:v>0.73853999999999997</c:v>
                </c:pt>
                <c:pt idx="1084">
                  <c:v>0.73448999999999998</c:v>
                </c:pt>
                <c:pt idx="1085">
                  <c:v>0.73046999999999995</c:v>
                </c:pt>
                <c:pt idx="1086">
                  <c:v>0.72648999999999997</c:v>
                </c:pt>
                <c:pt idx="1087">
                  <c:v>0.72253000000000001</c:v>
                </c:pt>
                <c:pt idx="1088">
                  <c:v>0.71860999999999997</c:v>
                </c:pt>
                <c:pt idx="1089">
                  <c:v>0.71470999999999996</c:v>
                </c:pt>
                <c:pt idx="1090">
                  <c:v>0.71084000000000003</c:v>
                </c:pt>
                <c:pt idx="1091">
                  <c:v>0.70701000000000003</c:v>
                </c:pt>
                <c:pt idx="1092">
                  <c:v>0.70320000000000005</c:v>
                </c:pt>
                <c:pt idx="1093">
                  <c:v>0.69942000000000004</c:v>
                </c:pt>
                <c:pt idx="1094">
                  <c:v>0.69567000000000001</c:v>
                </c:pt>
                <c:pt idx="1095">
                  <c:v>0.69194999999999995</c:v>
                </c:pt>
                <c:pt idx="1096">
                  <c:v>0.68825999999999998</c:v>
                </c:pt>
                <c:pt idx="1097">
                  <c:v>0.68459000000000003</c:v>
                </c:pt>
                <c:pt idx="1098">
                  <c:v>0.70565999999999995</c:v>
                </c:pt>
                <c:pt idx="1099">
                  <c:v>0.86112</c:v>
                </c:pt>
                <c:pt idx="1100">
                  <c:v>0.85655000000000003</c:v>
                </c:pt>
                <c:pt idx="1101">
                  <c:v>0.85199999999999998</c:v>
                </c:pt>
                <c:pt idx="1102">
                  <c:v>0.84748000000000001</c:v>
                </c:pt>
                <c:pt idx="1103">
                  <c:v>0.84299000000000002</c:v>
                </c:pt>
                <c:pt idx="1104">
                  <c:v>0.83853</c:v>
                </c:pt>
                <c:pt idx="1105">
                  <c:v>0.83409999999999995</c:v>
                </c:pt>
                <c:pt idx="1106">
                  <c:v>0.82969999999999999</c:v>
                </c:pt>
                <c:pt idx="1107">
                  <c:v>0.82533000000000001</c:v>
                </c:pt>
                <c:pt idx="1108">
                  <c:v>0.82099</c:v>
                </c:pt>
                <c:pt idx="1109">
                  <c:v>0.81667999999999996</c:v>
                </c:pt>
                <c:pt idx="1110">
                  <c:v>0.81240999999999997</c:v>
                </c:pt>
                <c:pt idx="1111">
                  <c:v>0.80815999999999999</c:v>
                </c:pt>
                <c:pt idx="1112">
                  <c:v>0.80395000000000005</c:v>
                </c:pt>
                <c:pt idx="1113">
                  <c:v>0.79976000000000003</c:v>
                </c:pt>
                <c:pt idx="1114">
                  <c:v>0.79559999999999997</c:v>
                </c:pt>
                <c:pt idx="1115">
                  <c:v>0.79147000000000001</c:v>
                </c:pt>
                <c:pt idx="1116">
                  <c:v>0.78737000000000001</c:v>
                </c:pt>
                <c:pt idx="1117">
                  <c:v>0.78327999999999998</c:v>
                </c:pt>
                <c:pt idx="1118">
                  <c:v>0.77922000000000002</c:v>
                </c:pt>
                <c:pt idx="1119">
                  <c:v>0.77517999999999998</c:v>
                </c:pt>
                <c:pt idx="1120">
                  <c:v>0.77115</c:v>
                </c:pt>
                <c:pt idx="1121">
                  <c:v>0.76715</c:v>
                </c:pt>
                <c:pt idx="1122">
                  <c:v>0.76315</c:v>
                </c:pt>
                <c:pt idx="1123">
                  <c:v>0.75917000000000001</c:v>
                </c:pt>
                <c:pt idx="1124">
                  <c:v>0.75521000000000005</c:v>
                </c:pt>
                <c:pt idx="1125">
                  <c:v>0.75126000000000004</c:v>
                </c:pt>
                <c:pt idx="1126">
                  <c:v>0.74731999999999998</c:v>
                </c:pt>
                <c:pt idx="1127">
                  <c:v>0.74339</c:v>
                </c:pt>
                <c:pt idx="1128">
                  <c:v>0.73946999999999996</c:v>
                </c:pt>
                <c:pt idx="1129">
                  <c:v>0.73556999999999995</c:v>
                </c:pt>
                <c:pt idx="1130">
                  <c:v>0.73167000000000004</c:v>
                </c:pt>
                <c:pt idx="1131">
                  <c:v>0.7278</c:v>
                </c:pt>
                <c:pt idx="1132">
                  <c:v>0.72392999999999996</c:v>
                </c:pt>
                <c:pt idx="1133">
                  <c:v>0.72008000000000005</c:v>
                </c:pt>
                <c:pt idx="1134">
                  <c:v>0.71625000000000005</c:v>
                </c:pt>
                <c:pt idx="1135">
                  <c:v>0.71243000000000001</c:v>
                </c:pt>
                <c:pt idx="1136">
                  <c:v>0.70862999999999998</c:v>
                </c:pt>
                <c:pt idx="1137">
                  <c:v>0.70484000000000002</c:v>
                </c:pt>
                <c:pt idx="1138">
                  <c:v>0.70106999999999997</c:v>
                </c:pt>
                <c:pt idx="1139">
                  <c:v>0.69730999999999999</c:v>
                </c:pt>
                <c:pt idx="1140">
                  <c:v>0.69355999999999995</c:v>
                </c:pt>
                <c:pt idx="1141">
                  <c:v>0.68983000000000005</c:v>
                </c:pt>
                <c:pt idx="1142">
                  <c:v>0.68611999999999995</c:v>
                </c:pt>
                <c:pt idx="1143">
                  <c:v>0.68242000000000003</c:v>
                </c:pt>
                <c:pt idx="1144">
                  <c:v>0.67873000000000006</c:v>
                </c:pt>
                <c:pt idx="1145">
                  <c:v>0.67505999999999999</c:v>
                </c:pt>
                <c:pt idx="1146">
                  <c:v>0.67140999999999995</c:v>
                </c:pt>
                <c:pt idx="1147">
                  <c:v>0.66776999999999997</c:v>
                </c:pt>
                <c:pt idx="1148">
                  <c:v>0.66415000000000002</c:v>
                </c:pt>
                <c:pt idx="1149">
                  <c:v>0.66054999999999997</c:v>
                </c:pt>
                <c:pt idx="1150">
                  <c:v>0.65695999999999999</c:v>
                </c:pt>
                <c:pt idx="1151">
                  <c:v>0.65339000000000003</c:v>
                </c:pt>
                <c:pt idx="1152">
                  <c:v>0.64983999999999997</c:v>
                </c:pt>
                <c:pt idx="1153">
                  <c:v>0.64629999999999999</c:v>
                </c:pt>
                <c:pt idx="1154">
                  <c:v>0.64278000000000002</c:v>
                </c:pt>
                <c:pt idx="1155">
                  <c:v>0.63927999999999996</c:v>
                </c:pt>
                <c:pt idx="1156">
                  <c:v>0.63580000000000003</c:v>
                </c:pt>
                <c:pt idx="1157">
                  <c:v>0.86850000000000005</c:v>
                </c:pt>
                <c:pt idx="1158">
                  <c:v>0.86375000000000002</c:v>
                </c:pt>
                <c:pt idx="1159">
                  <c:v>0.85902000000000001</c:v>
                </c:pt>
                <c:pt idx="1160">
                  <c:v>0.85431999999999997</c:v>
                </c:pt>
                <c:pt idx="1161">
                  <c:v>0.84963</c:v>
                </c:pt>
                <c:pt idx="1162">
                  <c:v>0.84497</c:v>
                </c:pt>
                <c:pt idx="1163">
                  <c:v>0.84031999999999996</c:v>
                </c:pt>
                <c:pt idx="1164">
                  <c:v>0.83569000000000004</c:v>
                </c:pt>
                <c:pt idx="1165">
                  <c:v>0.83106999999999998</c:v>
                </c:pt>
                <c:pt idx="1166">
                  <c:v>0.82647000000000004</c:v>
                </c:pt>
                <c:pt idx="1167">
                  <c:v>0.82188000000000005</c:v>
                </c:pt>
                <c:pt idx="1168">
                  <c:v>0.81730999999999998</c:v>
                </c:pt>
                <c:pt idx="1169">
                  <c:v>0.81274999999999997</c:v>
                </c:pt>
                <c:pt idx="1170">
                  <c:v>0.80820000000000003</c:v>
                </c:pt>
                <c:pt idx="1171">
                  <c:v>0.80367</c:v>
                </c:pt>
                <c:pt idx="1172">
                  <c:v>0.79915000000000003</c:v>
                </c:pt>
                <c:pt idx="1173">
                  <c:v>0.79462999999999995</c:v>
                </c:pt>
                <c:pt idx="1174">
                  <c:v>0.79013999999999995</c:v>
                </c:pt>
                <c:pt idx="1175">
                  <c:v>0.78564999999999996</c:v>
                </c:pt>
                <c:pt idx="1176">
                  <c:v>0.78117999999999999</c:v>
                </c:pt>
                <c:pt idx="1177">
                  <c:v>0.77671999999999997</c:v>
                </c:pt>
                <c:pt idx="1178">
                  <c:v>0.77227999999999997</c:v>
                </c:pt>
                <c:pt idx="1179">
                  <c:v>0.76785000000000003</c:v>
                </c:pt>
                <c:pt idx="1180">
                  <c:v>0.76343000000000005</c:v>
                </c:pt>
                <c:pt idx="1181">
                  <c:v>0.75902999999999998</c:v>
                </c:pt>
                <c:pt idx="1182">
                  <c:v>0.75465000000000004</c:v>
                </c:pt>
                <c:pt idx="1183">
                  <c:v>0.75029000000000001</c:v>
                </c:pt>
                <c:pt idx="1184">
                  <c:v>0.91618999999999995</c:v>
                </c:pt>
                <c:pt idx="1185">
                  <c:v>0.91551000000000005</c:v>
                </c:pt>
                <c:pt idx="1186">
                  <c:v>0.91017999999999999</c:v>
                </c:pt>
                <c:pt idx="1187">
                  <c:v>0.90488000000000002</c:v>
                </c:pt>
                <c:pt idx="1188">
                  <c:v>0.89959999999999996</c:v>
                </c:pt>
                <c:pt idx="1189">
                  <c:v>0.89434999999999998</c:v>
                </c:pt>
                <c:pt idx="1190">
                  <c:v>0.88912000000000002</c:v>
                </c:pt>
                <c:pt idx="1191">
                  <c:v>0.88392000000000004</c:v>
                </c:pt>
                <c:pt idx="1192">
                  <c:v>0.87875000000000003</c:v>
                </c:pt>
                <c:pt idx="1193">
                  <c:v>0.87358999999999998</c:v>
                </c:pt>
                <c:pt idx="1194">
                  <c:v>0.86846000000000001</c:v>
                </c:pt>
                <c:pt idx="1195">
                  <c:v>0.86334999999999995</c:v>
                </c:pt>
                <c:pt idx="1196">
                  <c:v>0.85826000000000002</c:v>
                </c:pt>
                <c:pt idx="1197">
                  <c:v>0.85319999999999996</c:v>
                </c:pt>
                <c:pt idx="1198">
                  <c:v>0.84816000000000003</c:v>
                </c:pt>
                <c:pt idx="1199">
                  <c:v>0.84314</c:v>
                </c:pt>
                <c:pt idx="1200">
                  <c:v>0.83814999999999995</c:v>
                </c:pt>
                <c:pt idx="1201">
                  <c:v>0.83316999999999997</c:v>
                </c:pt>
                <c:pt idx="1202">
                  <c:v>0.82823000000000002</c:v>
                </c:pt>
                <c:pt idx="1203">
                  <c:v>0.82330000000000003</c:v>
                </c:pt>
                <c:pt idx="1204">
                  <c:v>0.81840000000000002</c:v>
                </c:pt>
                <c:pt idx="1205">
                  <c:v>0.81352000000000002</c:v>
                </c:pt>
                <c:pt idx="1206">
                  <c:v>0.80866000000000005</c:v>
                </c:pt>
                <c:pt idx="1207">
                  <c:v>0.80383000000000004</c:v>
                </c:pt>
                <c:pt idx="1208">
                  <c:v>0.79901999999999995</c:v>
                </c:pt>
                <c:pt idx="1209">
                  <c:v>0.79422999999999999</c:v>
                </c:pt>
                <c:pt idx="1210">
                  <c:v>0.78946000000000005</c:v>
                </c:pt>
                <c:pt idx="1211">
                  <c:v>0.78471000000000002</c:v>
                </c:pt>
                <c:pt idx="1212">
                  <c:v>0.77998000000000001</c:v>
                </c:pt>
                <c:pt idx="1213">
                  <c:v>0.77527000000000001</c:v>
                </c:pt>
                <c:pt idx="1214">
                  <c:v>0.77058000000000004</c:v>
                </c:pt>
                <c:pt idx="1215">
                  <c:v>0.76590999999999998</c:v>
                </c:pt>
                <c:pt idx="1216">
                  <c:v>0.76124999999999998</c:v>
                </c:pt>
                <c:pt idx="1217">
                  <c:v>0.75661</c:v>
                </c:pt>
                <c:pt idx="1218">
                  <c:v>0.75199000000000005</c:v>
                </c:pt>
                <c:pt idx="1219">
                  <c:v>0.74739</c:v>
                </c:pt>
                <c:pt idx="1220">
                  <c:v>0.74280999999999997</c:v>
                </c:pt>
                <c:pt idx="1221">
                  <c:v>0.73824000000000001</c:v>
                </c:pt>
                <c:pt idx="1222">
                  <c:v>0.73368999999999995</c:v>
                </c:pt>
                <c:pt idx="1223">
                  <c:v>0.72914999999999996</c:v>
                </c:pt>
                <c:pt idx="1224">
                  <c:v>0.72463</c:v>
                </c:pt>
                <c:pt idx="1225">
                  <c:v>0.72013000000000005</c:v>
                </c:pt>
                <c:pt idx="1226">
                  <c:v>0.71564000000000005</c:v>
                </c:pt>
                <c:pt idx="1227">
                  <c:v>0.71116999999999997</c:v>
                </c:pt>
                <c:pt idx="1228">
                  <c:v>0.70670999999999995</c:v>
                </c:pt>
                <c:pt idx="1229">
                  <c:v>0.70226999999999995</c:v>
                </c:pt>
                <c:pt idx="1230">
                  <c:v>0.69784999999999997</c:v>
                </c:pt>
                <c:pt idx="1231">
                  <c:v>0.69343999999999995</c:v>
                </c:pt>
                <c:pt idx="1232">
                  <c:v>0.68905000000000005</c:v>
                </c:pt>
                <c:pt idx="1233">
                  <c:v>0.68467</c:v>
                </c:pt>
                <c:pt idx="1234">
                  <c:v>0.68030999999999997</c:v>
                </c:pt>
                <c:pt idx="1235">
                  <c:v>0.67596999999999996</c:v>
                </c:pt>
                <c:pt idx="1236">
                  <c:v>0.67164000000000001</c:v>
                </c:pt>
                <c:pt idx="1237">
                  <c:v>0.66732999999999998</c:v>
                </c:pt>
                <c:pt idx="1238">
                  <c:v>0.66303999999999996</c:v>
                </c:pt>
                <c:pt idx="1239">
                  <c:v>0.65876000000000001</c:v>
                </c:pt>
                <c:pt idx="1240">
                  <c:v>0.65449999999999997</c:v>
                </c:pt>
                <c:pt idx="1241">
                  <c:v>0.65025999999999995</c:v>
                </c:pt>
                <c:pt idx="1242">
                  <c:v>0.64602999999999999</c:v>
                </c:pt>
                <c:pt idx="1243">
                  <c:v>0.64180999999999999</c:v>
                </c:pt>
                <c:pt idx="1244">
                  <c:v>0.63761000000000001</c:v>
                </c:pt>
                <c:pt idx="1245">
                  <c:v>0.63343000000000005</c:v>
                </c:pt>
                <c:pt idx="1246">
                  <c:v>0.62927</c:v>
                </c:pt>
                <c:pt idx="1247">
                  <c:v>0.62512000000000001</c:v>
                </c:pt>
                <c:pt idx="1248">
                  <c:v>0.62097999999999998</c:v>
                </c:pt>
                <c:pt idx="1249">
                  <c:v>0.61687000000000003</c:v>
                </c:pt>
                <c:pt idx="1250">
                  <c:v>0.61277000000000004</c:v>
                </c:pt>
                <c:pt idx="1251">
                  <c:v>0.60868999999999995</c:v>
                </c:pt>
                <c:pt idx="1252">
                  <c:v>0.60463</c:v>
                </c:pt>
                <c:pt idx="1253">
                  <c:v>0.60058999999999996</c:v>
                </c:pt>
                <c:pt idx="1254">
                  <c:v>0.59655999999999998</c:v>
                </c:pt>
                <c:pt idx="1255">
                  <c:v>0.59255000000000002</c:v>
                </c:pt>
                <c:pt idx="1256">
                  <c:v>0.58855999999999997</c:v>
                </c:pt>
                <c:pt idx="1257">
                  <c:v>0.58457999999999999</c:v>
                </c:pt>
                <c:pt idx="1258">
                  <c:v>0.58062000000000002</c:v>
                </c:pt>
                <c:pt idx="1259">
                  <c:v>0.57667999999999997</c:v>
                </c:pt>
                <c:pt idx="1260">
                  <c:v>0.57276000000000005</c:v>
                </c:pt>
                <c:pt idx="1261">
                  <c:v>0.56884000000000001</c:v>
                </c:pt>
                <c:pt idx="1262">
                  <c:v>0.56494999999999995</c:v>
                </c:pt>
                <c:pt idx="1263">
                  <c:v>0.56106999999999996</c:v>
                </c:pt>
                <c:pt idx="1264">
                  <c:v>0.55720999999999998</c:v>
                </c:pt>
                <c:pt idx="1265">
                  <c:v>0.55337000000000003</c:v>
                </c:pt>
                <c:pt idx="1266">
                  <c:v>0.54954000000000003</c:v>
                </c:pt>
                <c:pt idx="1267">
                  <c:v>0.54571999999999998</c:v>
                </c:pt>
                <c:pt idx="1268">
                  <c:v>0.54191999999999996</c:v>
                </c:pt>
                <c:pt idx="1269">
                  <c:v>0.53813999999999995</c:v>
                </c:pt>
                <c:pt idx="1270">
                  <c:v>0.53437999999999997</c:v>
                </c:pt>
                <c:pt idx="1271">
                  <c:v>0.53063000000000005</c:v>
                </c:pt>
                <c:pt idx="1272">
                  <c:v>0.52690999999999999</c:v>
                </c:pt>
                <c:pt idx="1273">
                  <c:v>0.5232</c:v>
                </c:pt>
                <c:pt idx="1274">
                  <c:v>0.51949999999999996</c:v>
                </c:pt>
                <c:pt idx="1275">
                  <c:v>0.51583000000000001</c:v>
                </c:pt>
                <c:pt idx="1276">
                  <c:v>0.51217999999999997</c:v>
                </c:pt>
                <c:pt idx="1277">
                  <c:v>0.50853999999999999</c:v>
                </c:pt>
                <c:pt idx="1278">
                  <c:v>0.50492000000000004</c:v>
                </c:pt>
                <c:pt idx="1279">
                  <c:v>0.50131999999999999</c:v>
                </c:pt>
                <c:pt idx="1280">
                  <c:v>0.49774000000000002</c:v>
                </c:pt>
                <c:pt idx="1281">
                  <c:v>0.49417</c:v>
                </c:pt>
                <c:pt idx="1282">
                  <c:v>0.49062</c:v>
                </c:pt>
                <c:pt idx="1283">
                  <c:v>0.48709000000000002</c:v>
                </c:pt>
                <c:pt idx="1284">
                  <c:v>0.55493999999999999</c:v>
                </c:pt>
                <c:pt idx="1285">
                  <c:v>0.55091999999999997</c:v>
                </c:pt>
                <c:pt idx="1286">
                  <c:v>0.54693000000000003</c:v>
                </c:pt>
                <c:pt idx="1287">
                  <c:v>0.54295000000000004</c:v>
                </c:pt>
                <c:pt idx="1288">
                  <c:v>0.53898999999999997</c:v>
                </c:pt>
                <c:pt idx="1289">
                  <c:v>0.53505000000000003</c:v>
                </c:pt>
                <c:pt idx="1290">
                  <c:v>0.53112999999999999</c:v>
                </c:pt>
                <c:pt idx="1291">
                  <c:v>0.52722999999999998</c:v>
                </c:pt>
                <c:pt idx="1292">
                  <c:v>0.52334999999999998</c:v>
                </c:pt>
                <c:pt idx="1293">
                  <c:v>0.51949000000000001</c:v>
                </c:pt>
                <c:pt idx="1294">
                  <c:v>0.51565000000000005</c:v>
                </c:pt>
                <c:pt idx="1295">
                  <c:v>0.51183000000000001</c:v>
                </c:pt>
                <c:pt idx="1296">
                  <c:v>0.50804000000000005</c:v>
                </c:pt>
                <c:pt idx="1297">
                  <c:v>0.50426000000000004</c:v>
                </c:pt>
                <c:pt idx="1298">
                  <c:v>0.50051000000000001</c:v>
                </c:pt>
                <c:pt idx="1299">
                  <c:v>0.49678</c:v>
                </c:pt>
                <c:pt idx="1300">
                  <c:v>0.49307000000000001</c:v>
                </c:pt>
                <c:pt idx="1301">
                  <c:v>0.48938999999999999</c:v>
                </c:pt>
                <c:pt idx="1302">
                  <c:v>0.48571999999999999</c:v>
                </c:pt>
                <c:pt idx="1303">
                  <c:v>0.48208000000000001</c:v>
                </c:pt>
                <c:pt idx="1304">
                  <c:v>0.47847000000000001</c:v>
                </c:pt>
                <c:pt idx="1305">
                  <c:v>0.47487000000000001</c:v>
                </c:pt>
                <c:pt idx="1306">
                  <c:v>0.4713</c:v>
                </c:pt>
                <c:pt idx="1307">
                  <c:v>0.46775</c:v>
                </c:pt>
                <c:pt idx="1308">
                  <c:v>0.46422000000000002</c:v>
                </c:pt>
                <c:pt idx="1309">
                  <c:v>0.46072000000000002</c:v>
                </c:pt>
                <c:pt idx="1310">
                  <c:v>0.45723000000000003</c:v>
                </c:pt>
                <c:pt idx="1311">
                  <c:v>0.45377000000000001</c:v>
                </c:pt>
                <c:pt idx="1312">
                  <c:v>0.45033000000000001</c:v>
                </c:pt>
                <c:pt idx="1313">
                  <c:v>0.44690999999999997</c:v>
                </c:pt>
                <c:pt idx="1314">
                  <c:v>0.44352000000000003</c:v>
                </c:pt>
                <c:pt idx="1315">
                  <c:v>0.44013999999999998</c:v>
                </c:pt>
                <c:pt idx="1316">
                  <c:v>0.43679000000000001</c:v>
                </c:pt>
                <c:pt idx="1317">
                  <c:v>0.43347000000000002</c:v>
                </c:pt>
                <c:pt idx="1318">
                  <c:v>0.43017</c:v>
                </c:pt>
                <c:pt idx="1319">
                  <c:v>0.42688999999999999</c:v>
                </c:pt>
                <c:pt idx="1320">
                  <c:v>0.42364000000000002</c:v>
                </c:pt>
                <c:pt idx="1321">
                  <c:v>0.42042000000000002</c:v>
                </c:pt>
                <c:pt idx="1322">
                  <c:v>0.41722999999999999</c:v>
                </c:pt>
                <c:pt idx="1323">
                  <c:v>0.41405999999999998</c:v>
                </c:pt>
                <c:pt idx="1324">
                  <c:v>0.41092000000000001</c:v>
                </c:pt>
                <c:pt idx="1325">
                  <c:v>0.40781000000000001</c:v>
                </c:pt>
                <c:pt idx="1326">
                  <c:v>0.40472000000000002</c:v>
                </c:pt>
                <c:pt idx="1327">
                  <c:v>0.40166000000000002</c:v>
                </c:pt>
                <c:pt idx="1328">
                  <c:v>0.39862999999999998</c:v>
                </c:pt>
                <c:pt idx="1329">
                  <c:v>0.39562000000000003</c:v>
                </c:pt>
                <c:pt idx="1330">
                  <c:v>0.39262999999999998</c:v>
                </c:pt>
                <c:pt idx="1331">
                  <c:v>0.38966000000000001</c:v>
                </c:pt>
                <c:pt idx="1332">
                  <c:v>0.38672000000000001</c:v>
                </c:pt>
                <c:pt idx="1333">
                  <c:v>0.38379000000000002</c:v>
                </c:pt>
                <c:pt idx="1334">
                  <c:v>0.38089000000000001</c:v>
                </c:pt>
                <c:pt idx="1335">
                  <c:v>0.37802000000000002</c:v>
                </c:pt>
                <c:pt idx="1336">
                  <c:v>0.37515999999999999</c:v>
                </c:pt>
                <c:pt idx="1337">
                  <c:v>0.37231999999999998</c:v>
                </c:pt>
                <c:pt idx="1338">
                  <c:v>0.36951000000000001</c:v>
                </c:pt>
                <c:pt idx="1339">
                  <c:v>0.36670999999999998</c:v>
                </c:pt>
                <c:pt idx="1340">
                  <c:v>0.36393999999999999</c:v>
                </c:pt>
                <c:pt idx="1341">
                  <c:v>0.36119000000000001</c:v>
                </c:pt>
                <c:pt idx="1342">
                  <c:v>0.35846</c:v>
                </c:pt>
                <c:pt idx="1343">
                  <c:v>0.35574</c:v>
                </c:pt>
                <c:pt idx="1344">
                  <c:v>0.35305999999999998</c:v>
                </c:pt>
                <c:pt idx="1345">
                  <c:v>0.35038999999999998</c:v>
                </c:pt>
                <c:pt idx="1346">
                  <c:v>0.34773999999999999</c:v>
                </c:pt>
                <c:pt idx="1347">
                  <c:v>0.34511999999999998</c:v>
                </c:pt>
                <c:pt idx="1348">
                  <c:v>0.34251999999999999</c:v>
                </c:pt>
                <c:pt idx="1349">
                  <c:v>0.33994000000000002</c:v>
                </c:pt>
                <c:pt idx="1350">
                  <c:v>0.33739000000000002</c:v>
                </c:pt>
                <c:pt idx="1351">
                  <c:v>0.33485999999999999</c:v>
                </c:pt>
                <c:pt idx="1352">
                  <c:v>0.33234999999999998</c:v>
                </c:pt>
                <c:pt idx="1353">
                  <c:v>0.32987</c:v>
                </c:pt>
                <c:pt idx="1354">
                  <c:v>0.32740999999999998</c:v>
                </c:pt>
                <c:pt idx="1355">
                  <c:v>0.32497999999999999</c:v>
                </c:pt>
                <c:pt idx="1356">
                  <c:v>0.32257000000000002</c:v>
                </c:pt>
                <c:pt idx="1357">
                  <c:v>0.32018999999999997</c:v>
                </c:pt>
                <c:pt idx="1358">
                  <c:v>0.31783</c:v>
                </c:pt>
                <c:pt idx="1359">
                  <c:v>0.3155</c:v>
                </c:pt>
                <c:pt idx="1360">
                  <c:v>0.31319999999999998</c:v>
                </c:pt>
                <c:pt idx="1361">
                  <c:v>0.7661</c:v>
                </c:pt>
                <c:pt idx="1362">
                  <c:v>0.76058999999999999</c:v>
                </c:pt>
                <c:pt idx="1363">
                  <c:v>0.75514000000000003</c:v>
                </c:pt>
                <c:pt idx="1364">
                  <c:v>0.74975999999999998</c:v>
                </c:pt>
                <c:pt idx="1365">
                  <c:v>0.81972999999999996</c:v>
                </c:pt>
                <c:pt idx="1366">
                  <c:v>1.0423</c:v>
                </c:pt>
                <c:pt idx="1367">
                  <c:v>1.4320999999999999</c:v>
                </c:pt>
                <c:pt idx="1368">
                  <c:v>1.4220999999999999</c:v>
                </c:pt>
                <c:pt idx="1369">
                  <c:v>1.4120999999999999</c:v>
                </c:pt>
                <c:pt idx="1370">
                  <c:v>1.4021999999999999</c:v>
                </c:pt>
                <c:pt idx="1371">
                  <c:v>1.3925000000000001</c:v>
                </c:pt>
                <c:pt idx="1372">
                  <c:v>1.3828</c:v>
                </c:pt>
                <c:pt idx="1373">
                  <c:v>1.3732</c:v>
                </c:pt>
                <c:pt idx="1374">
                  <c:v>1.3636999999999999</c:v>
                </c:pt>
                <c:pt idx="1375">
                  <c:v>1.3543000000000001</c:v>
                </c:pt>
                <c:pt idx="1376">
                  <c:v>1.3449</c:v>
                </c:pt>
                <c:pt idx="1377">
                  <c:v>1.3357000000000001</c:v>
                </c:pt>
                <c:pt idx="1378">
                  <c:v>1.3265</c:v>
                </c:pt>
                <c:pt idx="1379">
                  <c:v>1.3173999999999999</c:v>
                </c:pt>
                <c:pt idx="1380">
                  <c:v>1.3083</c:v>
                </c:pt>
                <c:pt idx="1381">
                  <c:v>1.2992999999999999</c:v>
                </c:pt>
                <c:pt idx="1382">
                  <c:v>1.2904</c:v>
                </c:pt>
                <c:pt idx="1383">
                  <c:v>1.2816000000000001</c:v>
                </c:pt>
                <c:pt idx="1384">
                  <c:v>1.2727999999999999</c:v>
                </c:pt>
                <c:pt idx="1385">
                  <c:v>1.2641</c:v>
                </c:pt>
                <c:pt idx="1386">
                  <c:v>1.2554000000000001</c:v>
                </c:pt>
                <c:pt idx="1387">
                  <c:v>1.2468999999999999</c:v>
                </c:pt>
                <c:pt idx="1388">
                  <c:v>1.2383999999999999</c:v>
                </c:pt>
                <c:pt idx="1389">
                  <c:v>1.2299</c:v>
                </c:pt>
                <c:pt idx="1390">
                  <c:v>1.2216</c:v>
                </c:pt>
                <c:pt idx="1391">
                  <c:v>1.2133</c:v>
                </c:pt>
                <c:pt idx="1392">
                  <c:v>1.2051000000000001</c:v>
                </c:pt>
                <c:pt idx="1393">
                  <c:v>1.1970000000000001</c:v>
                </c:pt>
                <c:pt idx="1394">
                  <c:v>1.1889000000000001</c:v>
                </c:pt>
                <c:pt idx="1395">
                  <c:v>1.181</c:v>
                </c:pt>
                <c:pt idx="1396">
                  <c:v>1.173</c:v>
                </c:pt>
                <c:pt idx="1397">
                  <c:v>1.1652</c:v>
                </c:pt>
                <c:pt idx="1398">
                  <c:v>1.1574</c:v>
                </c:pt>
                <c:pt idx="1399">
                  <c:v>1.1496999999999999</c:v>
                </c:pt>
                <c:pt idx="1400">
                  <c:v>1.1419999999999999</c:v>
                </c:pt>
                <c:pt idx="1401">
                  <c:v>1.1344000000000001</c:v>
                </c:pt>
                <c:pt idx="1402">
                  <c:v>1.1269</c:v>
                </c:pt>
                <c:pt idx="1403">
                  <c:v>1.1194</c:v>
                </c:pt>
                <c:pt idx="1404">
                  <c:v>1.1119000000000001</c:v>
                </c:pt>
                <c:pt idx="1405">
                  <c:v>1.1046</c:v>
                </c:pt>
                <c:pt idx="1406">
                  <c:v>1.0972</c:v>
                </c:pt>
                <c:pt idx="1407">
                  <c:v>1.0900000000000001</c:v>
                </c:pt>
                <c:pt idx="1408">
                  <c:v>1.0828</c:v>
                </c:pt>
                <c:pt idx="1409">
                  <c:v>1.0755999999999999</c:v>
                </c:pt>
                <c:pt idx="1410">
                  <c:v>1.0685</c:v>
                </c:pt>
                <c:pt idx="1411">
                  <c:v>1.0615000000000001</c:v>
                </c:pt>
                <c:pt idx="1412">
                  <c:v>1.0546</c:v>
                </c:pt>
                <c:pt idx="1413">
                  <c:v>1.0477000000000001</c:v>
                </c:pt>
                <c:pt idx="1414">
                  <c:v>1.0408999999999999</c:v>
                </c:pt>
                <c:pt idx="1415">
                  <c:v>1.0341</c:v>
                </c:pt>
                <c:pt idx="1416">
                  <c:v>1.0274000000000001</c:v>
                </c:pt>
                <c:pt idx="1417">
                  <c:v>1.0207999999999999</c:v>
                </c:pt>
                <c:pt idx="1418">
                  <c:v>1.0142</c:v>
                </c:pt>
                <c:pt idx="1419">
                  <c:v>1.0077</c:v>
                </c:pt>
                <c:pt idx="1420">
                  <c:v>1.0013000000000001</c:v>
                </c:pt>
                <c:pt idx="1421">
                  <c:v>0.99487999999999999</c:v>
                </c:pt>
                <c:pt idx="1422">
                  <c:v>0.98855000000000004</c:v>
                </c:pt>
                <c:pt idx="1423">
                  <c:v>0.98228000000000004</c:v>
                </c:pt>
                <c:pt idx="1424">
                  <c:v>0.97606999999999999</c:v>
                </c:pt>
                <c:pt idx="1425">
                  <c:v>0.96991000000000005</c:v>
                </c:pt>
                <c:pt idx="1426">
                  <c:v>0.96379999999999999</c:v>
                </c:pt>
                <c:pt idx="1427">
                  <c:v>0.95774999999999999</c:v>
                </c:pt>
                <c:pt idx="1428">
                  <c:v>0.95176000000000005</c:v>
                </c:pt>
                <c:pt idx="1429">
                  <c:v>0.94581999999999999</c:v>
                </c:pt>
                <c:pt idx="1430">
                  <c:v>0.93993000000000004</c:v>
                </c:pt>
                <c:pt idx="1431">
                  <c:v>0.93410000000000004</c:v>
                </c:pt>
                <c:pt idx="1432">
                  <c:v>0.92832000000000003</c:v>
                </c:pt>
                <c:pt idx="1433">
                  <c:v>0.92259999999999998</c:v>
                </c:pt>
                <c:pt idx="1434">
                  <c:v>0.91693000000000002</c:v>
                </c:pt>
                <c:pt idx="1435">
                  <c:v>0.91132000000000002</c:v>
                </c:pt>
                <c:pt idx="1436">
                  <c:v>0.90576000000000001</c:v>
                </c:pt>
                <c:pt idx="1437">
                  <c:v>0.90024999999999999</c:v>
                </c:pt>
                <c:pt idx="1438">
                  <c:v>0.89480000000000004</c:v>
                </c:pt>
                <c:pt idx="1439">
                  <c:v>0.88939999999999997</c:v>
                </c:pt>
                <c:pt idx="1440">
                  <c:v>0.88405</c:v>
                </c:pt>
                <c:pt idx="1441">
                  <c:v>0.87873999999999997</c:v>
                </c:pt>
                <c:pt idx="1442">
                  <c:v>0.87348999999999999</c:v>
                </c:pt>
                <c:pt idx="1443">
                  <c:v>1.0784</c:v>
                </c:pt>
                <c:pt idx="1444">
                  <c:v>1.0720000000000001</c:v>
                </c:pt>
                <c:pt idx="1445">
                  <c:v>1.0657000000000001</c:v>
                </c:pt>
                <c:pt idx="1446">
                  <c:v>1.0593999999999999</c:v>
                </c:pt>
                <c:pt idx="1447">
                  <c:v>1.0531999999999999</c:v>
                </c:pt>
                <c:pt idx="1448">
                  <c:v>1.0470999999999999</c:v>
                </c:pt>
                <c:pt idx="1449">
                  <c:v>1.0409999999999999</c:v>
                </c:pt>
                <c:pt idx="1450">
                  <c:v>1.0349999999999999</c:v>
                </c:pt>
                <c:pt idx="1451">
                  <c:v>1.0289999999999999</c:v>
                </c:pt>
                <c:pt idx="1452">
                  <c:v>1.0237000000000001</c:v>
                </c:pt>
                <c:pt idx="1453">
                  <c:v>1.0383</c:v>
                </c:pt>
                <c:pt idx="1454">
                  <c:v>1.0528</c:v>
                </c:pt>
                <c:pt idx="1455">
                  <c:v>1.0624</c:v>
                </c:pt>
                <c:pt idx="1456">
                  <c:v>1.0564</c:v>
                </c:pt>
                <c:pt idx="1457">
                  <c:v>1.0505</c:v>
                </c:pt>
                <c:pt idx="1458">
                  <c:v>1.0447</c:v>
                </c:pt>
                <c:pt idx="1459">
                  <c:v>1.0387999999999999</c:v>
                </c:pt>
                <c:pt idx="1460">
                  <c:v>1.0330999999999999</c:v>
                </c:pt>
                <c:pt idx="1461">
                  <c:v>1.0273000000000001</c:v>
                </c:pt>
                <c:pt idx="1462">
                  <c:v>1.0216000000000001</c:v>
                </c:pt>
                <c:pt idx="1463">
                  <c:v>1.016</c:v>
                </c:pt>
                <c:pt idx="1464">
                  <c:v>1.0528999999999999</c:v>
                </c:pt>
                <c:pt idx="1465">
                  <c:v>1.1369</c:v>
                </c:pt>
                <c:pt idx="1466">
                  <c:v>1.1306</c:v>
                </c:pt>
                <c:pt idx="1467">
                  <c:v>1.3522000000000001</c:v>
                </c:pt>
                <c:pt idx="1468">
                  <c:v>1.4133</c:v>
                </c:pt>
                <c:pt idx="1469">
                  <c:v>1.4055</c:v>
                </c:pt>
                <c:pt idx="1470">
                  <c:v>1.3976999999999999</c:v>
                </c:pt>
                <c:pt idx="1471">
                  <c:v>1.3898999999999999</c:v>
                </c:pt>
                <c:pt idx="1472">
                  <c:v>1.3822000000000001</c:v>
                </c:pt>
                <c:pt idx="1473">
                  <c:v>1.3746</c:v>
                </c:pt>
                <c:pt idx="1474">
                  <c:v>1.3671</c:v>
                </c:pt>
                <c:pt idx="1475">
                  <c:v>1.3595999999999999</c:v>
                </c:pt>
                <c:pt idx="1476">
                  <c:v>1.3521000000000001</c:v>
                </c:pt>
                <c:pt idx="1477">
                  <c:v>1.3448</c:v>
                </c:pt>
                <c:pt idx="1478">
                  <c:v>1.3373999999999999</c:v>
                </c:pt>
                <c:pt idx="1479">
                  <c:v>1.3302</c:v>
                </c:pt>
                <c:pt idx="1480">
                  <c:v>1.323</c:v>
                </c:pt>
                <c:pt idx="1481">
                  <c:v>1.3158000000000001</c:v>
                </c:pt>
                <c:pt idx="1482">
                  <c:v>1.3087</c:v>
                </c:pt>
                <c:pt idx="1483">
                  <c:v>1.3016000000000001</c:v>
                </c:pt>
                <c:pt idx="1484">
                  <c:v>1.2945</c:v>
                </c:pt>
                <c:pt idx="1485">
                  <c:v>1.2875000000000001</c:v>
                </c:pt>
                <c:pt idx="1486">
                  <c:v>1.2805</c:v>
                </c:pt>
                <c:pt idx="1487">
                  <c:v>1.2736000000000001</c:v>
                </c:pt>
                <c:pt idx="1488">
                  <c:v>1.2666999999999999</c:v>
                </c:pt>
                <c:pt idx="1489">
                  <c:v>1.2598</c:v>
                </c:pt>
                <c:pt idx="1490">
                  <c:v>1.2529999999999999</c:v>
                </c:pt>
                <c:pt idx="1491">
                  <c:v>1.2462</c:v>
                </c:pt>
                <c:pt idx="1492">
                  <c:v>1.2395</c:v>
                </c:pt>
                <c:pt idx="1493">
                  <c:v>1.2327999999999999</c:v>
                </c:pt>
                <c:pt idx="1494">
                  <c:v>1.2262</c:v>
                </c:pt>
                <c:pt idx="1495">
                  <c:v>1.2196</c:v>
                </c:pt>
                <c:pt idx="1496">
                  <c:v>1.2130000000000001</c:v>
                </c:pt>
                <c:pt idx="1497">
                  <c:v>1.2064999999999999</c:v>
                </c:pt>
                <c:pt idx="1498">
                  <c:v>1.2</c:v>
                </c:pt>
                <c:pt idx="1499">
                  <c:v>1.1935</c:v>
                </c:pt>
                <c:pt idx="1500">
                  <c:v>1.1871</c:v>
                </c:pt>
                <c:pt idx="1501">
                  <c:v>1.1808000000000001</c:v>
                </c:pt>
                <c:pt idx="1502">
                  <c:v>1.1744000000000001</c:v>
                </c:pt>
                <c:pt idx="1503">
                  <c:v>1.1680999999999999</c:v>
                </c:pt>
                <c:pt idx="1504">
                  <c:v>1.1617999999999999</c:v>
                </c:pt>
                <c:pt idx="1505">
                  <c:v>1.1555</c:v>
                </c:pt>
                <c:pt idx="1506">
                  <c:v>1.1493</c:v>
                </c:pt>
                <c:pt idx="1507">
                  <c:v>1.1431</c:v>
                </c:pt>
                <c:pt idx="1508">
                  <c:v>1.137</c:v>
                </c:pt>
                <c:pt idx="1509">
                  <c:v>1.1566000000000001</c:v>
                </c:pt>
                <c:pt idx="1510">
                  <c:v>1.1504000000000001</c:v>
                </c:pt>
                <c:pt idx="1511">
                  <c:v>1.1442000000000001</c:v>
                </c:pt>
                <c:pt idx="1512">
                  <c:v>1.1380999999999999</c:v>
                </c:pt>
                <c:pt idx="1513">
                  <c:v>1.1319999999999999</c:v>
                </c:pt>
                <c:pt idx="1514">
                  <c:v>1.1258999999999999</c:v>
                </c:pt>
                <c:pt idx="1515">
                  <c:v>1.1198999999999999</c:v>
                </c:pt>
                <c:pt idx="1516">
                  <c:v>1.1138999999999999</c:v>
                </c:pt>
                <c:pt idx="1517">
                  <c:v>1.1079000000000001</c:v>
                </c:pt>
                <c:pt idx="1518">
                  <c:v>1.1019000000000001</c:v>
                </c:pt>
                <c:pt idx="1519">
                  <c:v>1.0960000000000001</c:v>
                </c:pt>
                <c:pt idx="1520">
                  <c:v>1.0901000000000001</c:v>
                </c:pt>
                <c:pt idx="1521">
                  <c:v>1.085</c:v>
                </c:pt>
                <c:pt idx="1522">
                  <c:v>1.0871</c:v>
                </c:pt>
                <c:pt idx="1523">
                  <c:v>1.0810999999999999</c:v>
                </c:pt>
                <c:pt idx="1524">
                  <c:v>1.1153999999999999</c:v>
                </c:pt>
                <c:pt idx="1525">
                  <c:v>1.1092</c:v>
                </c:pt>
                <c:pt idx="1526">
                  <c:v>1.1122000000000001</c:v>
                </c:pt>
                <c:pt idx="1527">
                  <c:v>1.1315999999999999</c:v>
                </c:pt>
                <c:pt idx="1528">
                  <c:v>1.1253</c:v>
                </c:pt>
                <c:pt idx="1529">
                  <c:v>1.1191</c:v>
                </c:pt>
                <c:pt idx="1530">
                  <c:v>1.1128</c:v>
                </c:pt>
                <c:pt idx="1531">
                  <c:v>1.1066</c:v>
                </c:pt>
                <c:pt idx="1532">
                  <c:v>1.1004</c:v>
                </c:pt>
                <c:pt idx="1533">
                  <c:v>1.0943000000000001</c:v>
                </c:pt>
                <c:pt idx="1534">
                  <c:v>1.0882000000000001</c:v>
                </c:pt>
                <c:pt idx="1535">
                  <c:v>1.0821000000000001</c:v>
                </c:pt>
                <c:pt idx="1536">
                  <c:v>1.0760000000000001</c:v>
                </c:pt>
                <c:pt idx="1537">
                  <c:v>1.07</c:v>
                </c:pt>
                <c:pt idx="1538">
                  <c:v>1.0640000000000001</c:v>
                </c:pt>
                <c:pt idx="1539">
                  <c:v>1.0581</c:v>
                </c:pt>
                <c:pt idx="1540">
                  <c:v>1.0521</c:v>
                </c:pt>
                <c:pt idx="1541">
                  <c:v>1.0462</c:v>
                </c:pt>
                <c:pt idx="1542">
                  <c:v>1.0404</c:v>
                </c:pt>
                <c:pt idx="1543">
                  <c:v>1.0345</c:v>
                </c:pt>
                <c:pt idx="1544">
                  <c:v>1.0286999999999999</c:v>
                </c:pt>
                <c:pt idx="1545">
                  <c:v>1.0228999999999999</c:v>
                </c:pt>
                <c:pt idx="1546">
                  <c:v>1.0170999999999999</c:v>
                </c:pt>
                <c:pt idx="1547">
                  <c:v>1.0113000000000001</c:v>
                </c:pt>
                <c:pt idx="1548">
                  <c:v>1.0056</c:v>
                </c:pt>
                <c:pt idx="1549">
                  <c:v>0.99983</c:v>
                </c:pt>
                <c:pt idx="1550">
                  <c:v>0.99409999999999998</c:v>
                </c:pt>
                <c:pt idx="1551">
                  <c:v>0.98838000000000004</c:v>
                </c:pt>
                <c:pt idx="1552">
                  <c:v>0.98268</c:v>
                </c:pt>
                <c:pt idx="1553">
                  <c:v>0.97699999999999998</c:v>
                </c:pt>
                <c:pt idx="1554">
                  <c:v>0.97133000000000003</c:v>
                </c:pt>
                <c:pt idx="1555">
                  <c:v>0.96567000000000003</c:v>
                </c:pt>
                <c:pt idx="1556">
                  <c:v>0.96003000000000005</c:v>
                </c:pt>
                <c:pt idx="1557">
                  <c:v>0.95440000000000003</c:v>
                </c:pt>
                <c:pt idx="1558">
                  <c:v>0.94879999999999998</c:v>
                </c:pt>
                <c:pt idx="1559">
                  <c:v>0.94320999999999999</c:v>
                </c:pt>
                <c:pt idx="1560">
                  <c:v>0.93764000000000003</c:v>
                </c:pt>
                <c:pt idx="1561">
                  <c:v>0.93210000000000004</c:v>
                </c:pt>
                <c:pt idx="1562">
                  <c:v>0.92657999999999996</c:v>
                </c:pt>
                <c:pt idx="1563">
                  <c:v>0.92108000000000001</c:v>
                </c:pt>
                <c:pt idx="1564">
                  <c:v>0.91559999999999997</c:v>
                </c:pt>
                <c:pt idx="1565">
                  <c:v>0.91015000000000001</c:v>
                </c:pt>
                <c:pt idx="1566">
                  <c:v>0.90473000000000003</c:v>
                </c:pt>
                <c:pt idx="1567">
                  <c:v>0.89934000000000003</c:v>
                </c:pt>
                <c:pt idx="1568">
                  <c:v>0.89398</c:v>
                </c:pt>
                <c:pt idx="1569">
                  <c:v>0.88863999999999999</c:v>
                </c:pt>
                <c:pt idx="1570">
                  <c:v>0.88334000000000001</c:v>
                </c:pt>
                <c:pt idx="1571">
                  <c:v>0.87807000000000002</c:v>
                </c:pt>
                <c:pt idx="1572">
                  <c:v>0.87282000000000004</c:v>
                </c:pt>
                <c:pt idx="1573">
                  <c:v>0.86760000000000004</c:v>
                </c:pt>
                <c:pt idx="1574">
                  <c:v>0.86241000000000001</c:v>
                </c:pt>
                <c:pt idx="1575">
                  <c:v>0.85724999999999996</c:v>
                </c:pt>
                <c:pt idx="1576">
                  <c:v>0.85209999999999997</c:v>
                </c:pt>
                <c:pt idx="1577">
                  <c:v>0.84697999999999996</c:v>
                </c:pt>
                <c:pt idx="1578">
                  <c:v>0.84187999999999996</c:v>
                </c:pt>
                <c:pt idx="1579">
                  <c:v>0.83679999999999999</c:v>
                </c:pt>
                <c:pt idx="1580">
                  <c:v>0.83172999999999997</c:v>
                </c:pt>
                <c:pt idx="1581">
                  <c:v>0.82667999999999997</c:v>
                </c:pt>
                <c:pt idx="1582">
                  <c:v>0.82164999999999999</c:v>
                </c:pt>
                <c:pt idx="1583">
                  <c:v>0.85302999999999995</c:v>
                </c:pt>
                <c:pt idx="1584">
                  <c:v>0.8478</c:v>
                </c:pt>
                <c:pt idx="1585">
                  <c:v>0.84258999999999995</c:v>
                </c:pt>
                <c:pt idx="1586">
                  <c:v>0.83738999999999997</c:v>
                </c:pt>
                <c:pt idx="1587">
                  <c:v>0.83221000000000001</c:v>
                </c:pt>
                <c:pt idx="1588">
                  <c:v>0.82704999999999995</c:v>
                </c:pt>
                <c:pt idx="1589">
                  <c:v>0.82191000000000003</c:v>
                </c:pt>
                <c:pt idx="1590">
                  <c:v>0.81679000000000002</c:v>
                </c:pt>
                <c:pt idx="1591">
                  <c:v>0.81169000000000002</c:v>
                </c:pt>
                <c:pt idx="1592">
                  <c:v>0.80662</c:v>
                </c:pt>
                <c:pt idx="1593">
                  <c:v>0.80157</c:v>
                </c:pt>
                <c:pt idx="1594">
                  <c:v>0.79654000000000003</c:v>
                </c:pt>
                <c:pt idx="1595">
                  <c:v>0.79152999999999996</c:v>
                </c:pt>
                <c:pt idx="1596">
                  <c:v>0.78656000000000004</c:v>
                </c:pt>
                <c:pt idx="1597">
                  <c:v>0.78161000000000003</c:v>
                </c:pt>
                <c:pt idx="1598">
                  <c:v>0.77668000000000004</c:v>
                </c:pt>
                <c:pt idx="1599">
                  <c:v>0.77178000000000002</c:v>
                </c:pt>
                <c:pt idx="1600">
                  <c:v>0.76690999999999998</c:v>
                </c:pt>
                <c:pt idx="1601">
                  <c:v>0.76205999999999996</c:v>
                </c:pt>
                <c:pt idx="1602">
                  <c:v>0.75724000000000002</c:v>
                </c:pt>
                <c:pt idx="1603">
                  <c:v>0.75244</c:v>
                </c:pt>
                <c:pt idx="1604">
                  <c:v>0.74765999999999999</c:v>
                </c:pt>
                <c:pt idx="1605">
                  <c:v>0.7429</c:v>
                </c:pt>
                <c:pt idx="1606">
                  <c:v>0.73816999999999999</c:v>
                </c:pt>
                <c:pt idx="1607">
                  <c:v>0.73345000000000005</c:v>
                </c:pt>
                <c:pt idx="1608">
                  <c:v>0.72874000000000005</c:v>
                </c:pt>
                <c:pt idx="1609">
                  <c:v>0.72406000000000004</c:v>
                </c:pt>
                <c:pt idx="1610">
                  <c:v>0.71938999999999997</c:v>
                </c:pt>
                <c:pt idx="1611">
                  <c:v>0.71474000000000004</c:v>
                </c:pt>
                <c:pt idx="1612">
                  <c:v>0.71009999999999995</c:v>
                </c:pt>
                <c:pt idx="1613">
                  <c:v>0.70548</c:v>
                </c:pt>
                <c:pt idx="1614">
                  <c:v>0.70087999999999995</c:v>
                </c:pt>
                <c:pt idx="1615">
                  <c:v>0.69628999999999996</c:v>
                </c:pt>
                <c:pt idx="1616">
                  <c:v>0.69171000000000005</c:v>
                </c:pt>
                <c:pt idx="1617">
                  <c:v>0.68713999999999997</c:v>
                </c:pt>
                <c:pt idx="1618">
                  <c:v>0.68259000000000003</c:v>
                </c:pt>
                <c:pt idx="1619">
                  <c:v>0.67805000000000004</c:v>
                </c:pt>
                <c:pt idx="1620">
                  <c:v>0.67352999999999996</c:v>
                </c:pt>
                <c:pt idx="1621">
                  <c:v>0.66901999999999995</c:v>
                </c:pt>
                <c:pt idx="1622">
                  <c:v>0.66452999999999995</c:v>
                </c:pt>
                <c:pt idx="1623">
                  <c:v>0.66005999999999998</c:v>
                </c:pt>
                <c:pt idx="1624">
                  <c:v>0.65559999999999996</c:v>
                </c:pt>
                <c:pt idx="1625">
                  <c:v>0.65117000000000003</c:v>
                </c:pt>
                <c:pt idx="1626">
                  <c:v>0.64676</c:v>
                </c:pt>
                <c:pt idx="1627">
                  <c:v>0.64236000000000004</c:v>
                </c:pt>
                <c:pt idx="1628">
                  <c:v>0.63800000000000001</c:v>
                </c:pt>
                <c:pt idx="1629">
                  <c:v>0.63365000000000005</c:v>
                </c:pt>
                <c:pt idx="1630">
                  <c:v>0.62934000000000001</c:v>
                </c:pt>
                <c:pt idx="1631">
                  <c:v>0.62504999999999999</c:v>
                </c:pt>
                <c:pt idx="1632">
                  <c:v>0.62078</c:v>
                </c:pt>
                <c:pt idx="1633">
                  <c:v>0.61655000000000004</c:v>
                </c:pt>
                <c:pt idx="1634">
                  <c:v>0.61234</c:v>
                </c:pt>
                <c:pt idx="1635">
                  <c:v>0.60816000000000003</c:v>
                </c:pt>
                <c:pt idx="1636">
                  <c:v>0.60401000000000005</c:v>
                </c:pt>
                <c:pt idx="1637">
                  <c:v>0.59987999999999997</c:v>
                </c:pt>
                <c:pt idx="1638">
                  <c:v>0.59577999999999998</c:v>
                </c:pt>
                <c:pt idx="1639">
                  <c:v>0.5917</c:v>
                </c:pt>
                <c:pt idx="1640">
                  <c:v>0.58765000000000001</c:v>
                </c:pt>
                <c:pt idx="1641">
                  <c:v>0.58362000000000003</c:v>
                </c:pt>
                <c:pt idx="1642">
                  <c:v>0.57960999999999996</c:v>
                </c:pt>
                <c:pt idx="1643">
                  <c:v>0.57562999999999998</c:v>
                </c:pt>
                <c:pt idx="1644">
                  <c:v>0.57165999999999995</c:v>
                </c:pt>
                <c:pt idx="1645">
                  <c:v>0.56771000000000005</c:v>
                </c:pt>
                <c:pt idx="1646">
                  <c:v>0.56376999999999999</c:v>
                </c:pt>
                <c:pt idx="1647">
                  <c:v>0.55986000000000002</c:v>
                </c:pt>
                <c:pt idx="1648">
                  <c:v>0.55596000000000001</c:v>
                </c:pt>
                <c:pt idx="1649">
                  <c:v>0.55206999999999995</c:v>
                </c:pt>
                <c:pt idx="1650">
                  <c:v>0.54820000000000002</c:v>
                </c:pt>
                <c:pt idx="1651">
                  <c:v>0.54435</c:v>
                </c:pt>
                <c:pt idx="1652">
                  <c:v>0.54051000000000005</c:v>
                </c:pt>
                <c:pt idx="1653">
                  <c:v>0.53668000000000005</c:v>
                </c:pt>
                <c:pt idx="1654">
                  <c:v>0.53286999999999995</c:v>
                </c:pt>
                <c:pt idx="1655">
                  <c:v>0.52907999999999999</c:v>
                </c:pt>
                <c:pt idx="1656">
                  <c:v>0.52529000000000003</c:v>
                </c:pt>
                <c:pt idx="1657">
                  <c:v>0.52153000000000005</c:v>
                </c:pt>
                <c:pt idx="1658">
                  <c:v>0.51776999999999995</c:v>
                </c:pt>
                <c:pt idx="1659">
                  <c:v>0.51404000000000005</c:v>
                </c:pt>
                <c:pt idx="1660">
                  <c:v>0.51031000000000004</c:v>
                </c:pt>
                <c:pt idx="1661">
                  <c:v>0.50660000000000005</c:v>
                </c:pt>
                <c:pt idx="1662">
                  <c:v>0.50290999999999997</c:v>
                </c:pt>
                <c:pt idx="1663">
                  <c:v>0.49924000000000002</c:v>
                </c:pt>
                <c:pt idx="1664">
                  <c:v>0.49558000000000002</c:v>
                </c:pt>
                <c:pt idx="1665">
                  <c:v>0.49192999999999998</c:v>
                </c:pt>
                <c:pt idx="1666">
                  <c:v>0.48831000000000002</c:v>
                </c:pt>
                <c:pt idx="1667">
                  <c:v>0.48470999999999997</c:v>
                </c:pt>
                <c:pt idx="1668">
                  <c:v>0.48111999999999999</c:v>
                </c:pt>
                <c:pt idx="1669">
                  <c:v>0.47755999999999998</c:v>
                </c:pt>
                <c:pt idx="1670">
                  <c:v>0.47400999999999999</c:v>
                </c:pt>
                <c:pt idx="1671">
                  <c:v>0.47049000000000002</c:v>
                </c:pt>
                <c:pt idx="1672">
                  <c:v>0.46699000000000002</c:v>
                </c:pt>
                <c:pt idx="1673">
                  <c:v>0.46350999999999998</c:v>
                </c:pt>
                <c:pt idx="1674">
                  <c:v>0.46005000000000001</c:v>
                </c:pt>
                <c:pt idx="1675">
                  <c:v>0.45661000000000002</c:v>
                </c:pt>
                <c:pt idx="1676">
                  <c:v>0.45319999999999999</c:v>
                </c:pt>
                <c:pt idx="1677">
                  <c:v>0.44979999999999998</c:v>
                </c:pt>
                <c:pt idx="1678">
                  <c:v>0.44642999999999999</c:v>
                </c:pt>
                <c:pt idx="1679">
                  <c:v>0.44307999999999997</c:v>
                </c:pt>
                <c:pt idx="1680">
                  <c:v>0.43974999999999997</c:v>
                </c:pt>
                <c:pt idx="1681">
                  <c:v>0.43645</c:v>
                </c:pt>
                <c:pt idx="1682">
                  <c:v>0.43315999999999999</c:v>
                </c:pt>
                <c:pt idx="1683">
                  <c:v>0.4299</c:v>
                </c:pt>
                <c:pt idx="1684">
                  <c:v>0.42666999999999999</c:v>
                </c:pt>
                <c:pt idx="1685">
                  <c:v>0.42346</c:v>
                </c:pt>
                <c:pt idx="1686">
                  <c:v>0.42026999999999998</c:v>
                </c:pt>
                <c:pt idx="1687">
                  <c:v>0.41710000000000003</c:v>
                </c:pt>
                <c:pt idx="1688">
                  <c:v>0.41395999999999999</c:v>
                </c:pt>
                <c:pt idx="1689">
                  <c:v>0.41084999999999999</c:v>
                </c:pt>
                <c:pt idx="1690">
                  <c:v>0.40776000000000001</c:v>
                </c:pt>
                <c:pt idx="1691">
                  <c:v>0.4047</c:v>
                </c:pt>
                <c:pt idx="1692">
                  <c:v>0.40167000000000003</c:v>
                </c:pt>
                <c:pt idx="1693">
                  <c:v>0.39866000000000001</c:v>
                </c:pt>
                <c:pt idx="1694">
                  <c:v>0.39567999999999998</c:v>
                </c:pt>
                <c:pt idx="1695">
                  <c:v>0.39272000000000001</c:v>
                </c:pt>
                <c:pt idx="1696">
                  <c:v>0.38979000000000003</c:v>
                </c:pt>
                <c:pt idx="1697">
                  <c:v>0.38688</c:v>
                </c:pt>
                <c:pt idx="1698">
                  <c:v>0.38399</c:v>
                </c:pt>
                <c:pt idx="1699">
                  <c:v>0.38113000000000002</c:v>
                </c:pt>
                <c:pt idx="1700">
                  <c:v>0.37828000000000001</c:v>
                </c:pt>
                <c:pt idx="1701">
                  <c:v>0.37546000000000002</c:v>
                </c:pt>
                <c:pt idx="1702">
                  <c:v>0.37264999999999998</c:v>
                </c:pt>
                <c:pt idx="1703">
                  <c:v>0.36985000000000001</c:v>
                </c:pt>
                <c:pt idx="1704">
                  <c:v>0.36708000000000002</c:v>
                </c:pt>
                <c:pt idx="1705">
                  <c:v>0.36431999999999998</c:v>
                </c:pt>
                <c:pt idx="1706">
                  <c:v>0.36158000000000001</c:v>
                </c:pt>
                <c:pt idx="1707">
                  <c:v>0.35886000000000001</c:v>
                </c:pt>
                <c:pt idx="1708">
                  <c:v>0.35615000000000002</c:v>
                </c:pt>
                <c:pt idx="1709">
                  <c:v>0.35347000000000001</c:v>
                </c:pt>
                <c:pt idx="1710">
                  <c:v>0.35081000000000001</c:v>
                </c:pt>
                <c:pt idx="1711">
                  <c:v>0.34816999999999998</c:v>
                </c:pt>
                <c:pt idx="1712">
                  <c:v>0.34555000000000002</c:v>
                </c:pt>
                <c:pt idx="1713">
                  <c:v>0.34294999999999998</c:v>
                </c:pt>
                <c:pt idx="1714">
                  <c:v>0.34037000000000001</c:v>
                </c:pt>
                <c:pt idx="1715">
                  <c:v>0.33781</c:v>
                </c:pt>
                <c:pt idx="1716">
                  <c:v>0.33528000000000002</c:v>
                </c:pt>
                <c:pt idx="1717">
                  <c:v>0.33277000000000001</c:v>
                </c:pt>
                <c:pt idx="1718">
                  <c:v>0.33028000000000002</c:v>
                </c:pt>
                <c:pt idx="1719">
                  <c:v>0.32780999999999999</c:v>
                </c:pt>
                <c:pt idx="1720">
                  <c:v>0.34817999999999999</c:v>
                </c:pt>
                <c:pt idx="1721">
                  <c:v>0.34559000000000001</c:v>
                </c:pt>
                <c:pt idx="1722">
                  <c:v>0.34303</c:v>
                </c:pt>
                <c:pt idx="1723">
                  <c:v>0.34050000000000002</c:v>
                </c:pt>
                <c:pt idx="1724">
                  <c:v>0.33799000000000001</c:v>
                </c:pt>
                <c:pt idx="1725">
                  <c:v>0.33550000000000002</c:v>
                </c:pt>
                <c:pt idx="1726">
                  <c:v>0.33304</c:v>
                </c:pt>
                <c:pt idx="1727">
                  <c:v>0.3306</c:v>
                </c:pt>
                <c:pt idx="1728">
                  <c:v>0.32818999999999998</c:v>
                </c:pt>
                <c:pt idx="1729">
                  <c:v>0.32579000000000002</c:v>
                </c:pt>
                <c:pt idx="1730">
                  <c:v>0.32343</c:v>
                </c:pt>
                <c:pt idx="1731">
                  <c:v>0.32107999999999998</c:v>
                </c:pt>
                <c:pt idx="1732">
                  <c:v>0.31875999999999999</c:v>
                </c:pt>
                <c:pt idx="1733">
                  <c:v>0.31646999999999997</c:v>
                </c:pt>
                <c:pt idx="1734">
                  <c:v>0.31419000000000002</c:v>
                </c:pt>
                <c:pt idx="1735">
                  <c:v>0.31194</c:v>
                </c:pt>
                <c:pt idx="1736">
                  <c:v>0.30970999999999999</c:v>
                </c:pt>
                <c:pt idx="1737">
                  <c:v>0.3075</c:v>
                </c:pt>
                <c:pt idx="1738">
                  <c:v>0.30531000000000003</c:v>
                </c:pt>
                <c:pt idx="1739">
                  <c:v>0.30314999999999998</c:v>
                </c:pt>
                <c:pt idx="1740">
                  <c:v>0.30099999999999999</c:v>
                </c:pt>
                <c:pt idx="1741">
                  <c:v>0.29887000000000002</c:v>
                </c:pt>
                <c:pt idx="1742">
                  <c:v>0.29676000000000002</c:v>
                </c:pt>
                <c:pt idx="1743">
                  <c:v>0.29465999999999998</c:v>
                </c:pt>
                <c:pt idx="1744">
                  <c:v>0.29259000000000002</c:v>
                </c:pt>
                <c:pt idx="1745">
                  <c:v>0.33549000000000001</c:v>
                </c:pt>
                <c:pt idx="1746">
                  <c:v>0.33934999999999998</c:v>
                </c:pt>
                <c:pt idx="1747">
                  <c:v>0.33698</c:v>
                </c:pt>
                <c:pt idx="1748">
                  <c:v>0.33463999999999999</c:v>
                </c:pt>
                <c:pt idx="1749">
                  <c:v>0.33232</c:v>
                </c:pt>
                <c:pt idx="1750">
                  <c:v>0.33001999999999998</c:v>
                </c:pt>
                <c:pt idx="1751">
                  <c:v>0.32774999999999999</c:v>
                </c:pt>
                <c:pt idx="1752">
                  <c:v>0.32549</c:v>
                </c:pt>
                <c:pt idx="1753">
                  <c:v>0.32325999999999999</c:v>
                </c:pt>
                <c:pt idx="1754">
                  <c:v>0.32105</c:v>
                </c:pt>
                <c:pt idx="1755">
                  <c:v>0.31885999999999998</c:v>
                </c:pt>
                <c:pt idx="1756">
                  <c:v>0.31669000000000003</c:v>
                </c:pt>
                <c:pt idx="1757">
                  <c:v>0.31453999999999999</c:v>
                </c:pt>
                <c:pt idx="1758">
                  <c:v>0.31241999999999998</c:v>
                </c:pt>
                <c:pt idx="1759">
                  <c:v>0.31031999999999998</c:v>
                </c:pt>
                <c:pt idx="1760">
                  <c:v>0.30824000000000001</c:v>
                </c:pt>
                <c:pt idx="1761">
                  <c:v>0.30618000000000001</c:v>
                </c:pt>
                <c:pt idx="1762">
                  <c:v>0.30414000000000002</c:v>
                </c:pt>
                <c:pt idx="1763">
                  <c:v>0.30213000000000001</c:v>
                </c:pt>
                <c:pt idx="1764">
                  <c:v>0.30013000000000001</c:v>
                </c:pt>
                <c:pt idx="1765">
                  <c:v>0.29815000000000003</c:v>
                </c:pt>
                <c:pt idx="1766">
                  <c:v>0.29619000000000001</c:v>
                </c:pt>
                <c:pt idx="1767">
                  <c:v>0.29426000000000002</c:v>
                </c:pt>
                <c:pt idx="1768">
                  <c:v>0.29233999999999999</c:v>
                </c:pt>
                <c:pt idx="1769">
                  <c:v>0.29043999999999998</c:v>
                </c:pt>
                <c:pt idx="1770">
                  <c:v>0.28854999999999997</c:v>
                </c:pt>
                <c:pt idx="1771">
                  <c:v>0.28669</c:v>
                </c:pt>
                <c:pt idx="1772">
                  <c:v>0.28483999999999998</c:v>
                </c:pt>
                <c:pt idx="1773">
                  <c:v>0.28300999999999998</c:v>
                </c:pt>
                <c:pt idx="1774">
                  <c:v>0.28120000000000001</c:v>
                </c:pt>
                <c:pt idx="1775">
                  <c:v>0.27940999999999999</c:v>
                </c:pt>
                <c:pt idx="1776">
                  <c:v>0.27762999999999999</c:v>
                </c:pt>
                <c:pt idx="1777">
                  <c:v>0.27587</c:v>
                </c:pt>
                <c:pt idx="1778">
                  <c:v>0.27412999999999998</c:v>
                </c:pt>
                <c:pt idx="1779">
                  <c:v>0.27239999999999998</c:v>
                </c:pt>
                <c:pt idx="1780">
                  <c:v>0.27068999999999999</c:v>
                </c:pt>
                <c:pt idx="1781">
                  <c:v>0.26899000000000001</c:v>
                </c:pt>
                <c:pt idx="1782">
                  <c:v>0.26730999999999999</c:v>
                </c:pt>
                <c:pt idx="1783">
                  <c:v>0.26563999999999999</c:v>
                </c:pt>
                <c:pt idx="1784">
                  <c:v>0.26399</c:v>
                </c:pt>
                <c:pt idx="1785">
                  <c:v>0.26235999999999998</c:v>
                </c:pt>
                <c:pt idx="1786">
                  <c:v>0.26074000000000003</c:v>
                </c:pt>
                <c:pt idx="1787">
                  <c:v>0.25913000000000003</c:v>
                </c:pt>
                <c:pt idx="1788">
                  <c:v>0.25753999999999999</c:v>
                </c:pt>
                <c:pt idx="1789">
                  <c:v>0.25596999999999998</c:v>
                </c:pt>
                <c:pt idx="1790">
                  <c:v>0.25441000000000003</c:v>
                </c:pt>
                <c:pt idx="1791">
                  <c:v>0.25286999999999998</c:v>
                </c:pt>
                <c:pt idx="1792">
                  <c:v>0.25134000000000001</c:v>
                </c:pt>
                <c:pt idx="1793">
                  <c:v>0.24983</c:v>
                </c:pt>
                <c:pt idx="1794">
                  <c:v>0.24834000000000001</c:v>
                </c:pt>
                <c:pt idx="1795">
                  <c:v>0.24686</c:v>
                </c:pt>
                <c:pt idx="1796">
                  <c:v>0.24540000000000001</c:v>
                </c:pt>
                <c:pt idx="1797">
                  <c:v>0.24395</c:v>
                </c:pt>
                <c:pt idx="1798">
                  <c:v>0.24252000000000001</c:v>
                </c:pt>
                <c:pt idx="1799">
                  <c:v>0.24110000000000001</c:v>
                </c:pt>
                <c:pt idx="1800">
                  <c:v>0.2397</c:v>
                </c:pt>
                <c:pt idx="1801">
                  <c:v>0.23832</c:v>
                </c:pt>
                <c:pt idx="1802">
                  <c:v>0.23694999999999999</c:v>
                </c:pt>
                <c:pt idx="1803">
                  <c:v>0.23558999999999999</c:v>
                </c:pt>
                <c:pt idx="1804">
                  <c:v>0.23424</c:v>
                </c:pt>
                <c:pt idx="1805">
                  <c:v>0.23291000000000001</c:v>
                </c:pt>
                <c:pt idx="1806">
                  <c:v>0.23158999999999999</c:v>
                </c:pt>
                <c:pt idx="1807">
                  <c:v>0.23028000000000001</c:v>
                </c:pt>
                <c:pt idx="1808">
                  <c:v>0.22897000000000001</c:v>
                </c:pt>
                <c:pt idx="1809">
                  <c:v>0.22767999999999999</c:v>
                </c:pt>
                <c:pt idx="1810">
                  <c:v>0.22639999999999999</c:v>
                </c:pt>
                <c:pt idx="1811">
                  <c:v>0.22513</c:v>
                </c:pt>
                <c:pt idx="1812">
                  <c:v>0.22387000000000001</c:v>
                </c:pt>
                <c:pt idx="1813">
                  <c:v>0.22261</c:v>
                </c:pt>
                <c:pt idx="1814">
                  <c:v>0.22137000000000001</c:v>
                </c:pt>
                <c:pt idx="1815">
                  <c:v>0.22014</c:v>
                </c:pt>
                <c:pt idx="1816">
                  <c:v>0.21892</c:v>
                </c:pt>
                <c:pt idx="1817">
                  <c:v>0.21770999999999999</c:v>
                </c:pt>
                <c:pt idx="1818">
                  <c:v>0.21651000000000001</c:v>
                </c:pt>
                <c:pt idx="1819">
                  <c:v>0.21532000000000001</c:v>
                </c:pt>
                <c:pt idx="1820">
                  <c:v>0.21414</c:v>
                </c:pt>
                <c:pt idx="1821">
                  <c:v>0.21296999999999999</c:v>
                </c:pt>
                <c:pt idx="1822">
                  <c:v>0.21181</c:v>
                </c:pt>
                <c:pt idx="1823">
                  <c:v>0.21065999999999999</c:v>
                </c:pt>
                <c:pt idx="1824">
                  <c:v>0.20952000000000001</c:v>
                </c:pt>
                <c:pt idx="1825">
                  <c:v>0.20838000000000001</c:v>
                </c:pt>
                <c:pt idx="1826">
                  <c:v>0.20726</c:v>
                </c:pt>
                <c:pt idx="1827">
                  <c:v>0.20615</c:v>
                </c:pt>
                <c:pt idx="1828">
                  <c:v>0.20504</c:v>
                </c:pt>
                <c:pt idx="1829">
                  <c:v>0.20394000000000001</c:v>
                </c:pt>
                <c:pt idx="1830">
                  <c:v>0.20286000000000001</c:v>
                </c:pt>
                <c:pt idx="1831">
                  <c:v>0.20177</c:v>
                </c:pt>
                <c:pt idx="1832">
                  <c:v>0.20069999999999999</c:v>
                </c:pt>
                <c:pt idx="1833">
                  <c:v>0.19963</c:v>
                </c:pt>
                <c:pt idx="1834">
                  <c:v>0.19857</c:v>
                </c:pt>
                <c:pt idx="1835">
                  <c:v>0.19752</c:v>
                </c:pt>
                <c:pt idx="1836">
                  <c:v>0.19646</c:v>
                </c:pt>
                <c:pt idx="1837">
                  <c:v>0.19542000000000001</c:v>
                </c:pt>
                <c:pt idx="1838">
                  <c:v>0.19438</c:v>
                </c:pt>
                <c:pt idx="1839">
                  <c:v>0.19334000000000001</c:v>
                </c:pt>
                <c:pt idx="1840">
                  <c:v>0.1923</c:v>
                </c:pt>
                <c:pt idx="1841">
                  <c:v>0.19127</c:v>
                </c:pt>
                <c:pt idx="1842">
                  <c:v>0.19025</c:v>
                </c:pt>
                <c:pt idx="1843">
                  <c:v>0.18922</c:v>
                </c:pt>
                <c:pt idx="1844">
                  <c:v>0.18820000000000001</c:v>
                </c:pt>
                <c:pt idx="1845">
                  <c:v>0.18719</c:v>
                </c:pt>
                <c:pt idx="1846">
                  <c:v>0.18618000000000001</c:v>
                </c:pt>
                <c:pt idx="1847">
                  <c:v>0.18517</c:v>
                </c:pt>
                <c:pt idx="1848">
                  <c:v>0.18417</c:v>
                </c:pt>
                <c:pt idx="1849">
                  <c:v>0.18318000000000001</c:v>
                </c:pt>
                <c:pt idx="1850">
                  <c:v>0.18218999999999999</c:v>
                </c:pt>
                <c:pt idx="1851">
                  <c:v>0.18121000000000001</c:v>
                </c:pt>
                <c:pt idx="1852">
                  <c:v>0.18023</c:v>
                </c:pt>
                <c:pt idx="1853">
                  <c:v>0.17927000000000001</c:v>
                </c:pt>
                <c:pt idx="1854">
                  <c:v>0.17831</c:v>
                </c:pt>
                <c:pt idx="1855">
                  <c:v>0.17735999999999999</c:v>
                </c:pt>
                <c:pt idx="1856">
                  <c:v>0.17641000000000001</c:v>
                </c:pt>
                <c:pt idx="1857">
                  <c:v>0.17548</c:v>
                </c:pt>
                <c:pt idx="1858">
                  <c:v>0.17455000000000001</c:v>
                </c:pt>
                <c:pt idx="1859">
                  <c:v>0.17362</c:v>
                </c:pt>
                <c:pt idx="1860">
                  <c:v>0.17271</c:v>
                </c:pt>
                <c:pt idx="1861">
                  <c:v>0.17180000000000001</c:v>
                </c:pt>
                <c:pt idx="1862">
                  <c:v>0.1709</c:v>
                </c:pt>
                <c:pt idx="1863">
                  <c:v>0.17</c:v>
                </c:pt>
                <c:pt idx="1864">
                  <c:v>0.1691</c:v>
                </c:pt>
                <c:pt idx="1865">
                  <c:v>0.16821</c:v>
                </c:pt>
                <c:pt idx="1866">
                  <c:v>0.16733000000000001</c:v>
                </c:pt>
                <c:pt idx="1867">
                  <c:v>0.16644999999999999</c:v>
                </c:pt>
                <c:pt idx="1868">
                  <c:v>0.16558</c:v>
                </c:pt>
                <c:pt idx="1869">
                  <c:v>0.16471</c:v>
                </c:pt>
                <c:pt idx="1870">
                  <c:v>0.16384000000000001</c:v>
                </c:pt>
                <c:pt idx="1871">
                  <c:v>0.16297</c:v>
                </c:pt>
                <c:pt idx="1872">
                  <c:v>0.16211999999999999</c:v>
                </c:pt>
                <c:pt idx="1873">
                  <c:v>0.16125999999999999</c:v>
                </c:pt>
                <c:pt idx="1874">
                  <c:v>0.16041</c:v>
                </c:pt>
                <c:pt idx="1875">
                  <c:v>0.15956000000000001</c:v>
                </c:pt>
                <c:pt idx="1876">
                  <c:v>0.15870999999999999</c:v>
                </c:pt>
                <c:pt idx="1877">
                  <c:v>0.15786</c:v>
                </c:pt>
                <c:pt idx="1878">
                  <c:v>0.15701999999999999</c:v>
                </c:pt>
                <c:pt idx="1879">
                  <c:v>0.15618000000000001</c:v>
                </c:pt>
                <c:pt idx="1880">
                  <c:v>0.15534000000000001</c:v>
                </c:pt>
                <c:pt idx="1881">
                  <c:v>0.15451000000000001</c:v>
                </c:pt>
                <c:pt idx="1882">
                  <c:v>0.15367</c:v>
                </c:pt>
                <c:pt idx="1883">
                  <c:v>0.15284</c:v>
                </c:pt>
                <c:pt idx="1884">
                  <c:v>0.15201000000000001</c:v>
                </c:pt>
                <c:pt idx="1885">
                  <c:v>0.15118000000000001</c:v>
                </c:pt>
                <c:pt idx="1886">
                  <c:v>0.15035000000000001</c:v>
                </c:pt>
                <c:pt idx="1887">
                  <c:v>0.14951999999999999</c:v>
                </c:pt>
                <c:pt idx="1888">
                  <c:v>0.1487</c:v>
                </c:pt>
                <c:pt idx="1889">
                  <c:v>0.14788000000000001</c:v>
                </c:pt>
                <c:pt idx="1890">
                  <c:v>0.14706</c:v>
                </c:pt>
                <c:pt idx="1891">
                  <c:v>0.14624999999999999</c:v>
                </c:pt>
                <c:pt idx="1892">
                  <c:v>0.14543</c:v>
                </c:pt>
                <c:pt idx="1893">
                  <c:v>0.14463000000000001</c:v>
                </c:pt>
                <c:pt idx="1894">
                  <c:v>0.14382</c:v>
                </c:pt>
                <c:pt idx="1895">
                  <c:v>0.14302000000000001</c:v>
                </c:pt>
                <c:pt idx="1896">
                  <c:v>0.16339999999999999</c:v>
                </c:pt>
                <c:pt idx="1897">
                  <c:v>0.16249</c:v>
                </c:pt>
                <c:pt idx="1898">
                  <c:v>0.16159000000000001</c:v>
                </c:pt>
                <c:pt idx="1899">
                  <c:v>0.16069</c:v>
                </c:pt>
                <c:pt idx="1900">
                  <c:v>0.15978999999999999</c:v>
                </c:pt>
                <c:pt idx="1901">
                  <c:v>0.15890000000000001</c:v>
                </c:pt>
                <c:pt idx="1902">
                  <c:v>0.15801000000000001</c:v>
                </c:pt>
                <c:pt idx="1903">
                  <c:v>0.15712000000000001</c:v>
                </c:pt>
                <c:pt idx="1904">
                  <c:v>0.15623999999999999</c:v>
                </c:pt>
                <c:pt idx="1905">
                  <c:v>0.15536</c:v>
                </c:pt>
                <c:pt idx="1906">
                  <c:v>0.15448000000000001</c:v>
                </c:pt>
                <c:pt idx="1907">
                  <c:v>0.16800000000000001</c:v>
                </c:pt>
                <c:pt idx="1908">
                  <c:v>0.17510000000000001</c:v>
                </c:pt>
                <c:pt idx="1909">
                  <c:v>0.1741</c:v>
                </c:pt>
                <c:pt idx="1910">
                  <c:v>0.17311000000000001</c:v>
                </c:pt>
                <c:pt idx="1911">
                  <c:v>0.17213000000000001</c:v>
                </c:pt>
                <c:pt idx="1912">
                  <c:v>0.17115</c:v>
                </c:pt>
                <c:pt idx="1913">
                  <c:v>0.17016999999999999</c:v>
                </c:pt>
                <c:pt idx="1914">
                  <c:v>0.16919999999999999</c:v>
                </c:pt>
                <c:pt idx="1915">
                  <c:v>0.16822999999999999</c:v>
                </c:pt>
                <c:pt idx="1916">
                  <c:v>0.16725999999999999</c:v>
                </c:pt>
                <c:pt idx="1917">
                  <c:v>0.1663</c:v>
                </c:pt>
                <c:pt idx="1918">
                  <c:v>0.16533999999999999</c:v>
                </c:pt>
                <c:pt idx="1919">
                  <c:v>0.16438</c:v>
                </c:pt>
                <c:pt idx="1920">
                  <c:v>0.16342000000000001</c:v>
                </c:pt>
                <c:pt idx="1921">
                  <c:v>0.16245999999999999</c:v>
                </c:pt>
                <c:pt idx="1922">
                  <c:v>0.16150999999999999</c:v>
                </c:pt>
                <c:pt idx="1923">
                  <c:v>0.16056000000000001</c:v>
                </c:pt>
                <c:pt idx="1924">
                  <c:v>0.15959999999999999</c:v>
                </c:pt>
                <c:pt idx="1925">
                  <c:v>0.15865000000000001</c:v>
                </c:pt>
                <c:pt idx="1926">
                  <c:v>0.15770000000000001</c:v>
                </c:pt>
                <c:pt idx="1927">
                  <c:v>0.15675</c:v>
                </c:pt>
                <c:pt idx="1928">
                  <c:v>0.15581</c:v>
                </c:pt>
                <c:pt idx="1929">
                  <c:v>0.15486</c:v>
                </c:pt>
                <c:pt idx="1930">
                  <c:v>0.15392</c:v>
                </c:pt>
                <c:pt idx="1931">
                  <c:v>0.15296999999999999</c:v>
                </c:pt>
                <c:pt idx="1932">
                  <c:v>0.15203</c:v>
                </c:pt>
                <c:pt idx="1933">
                  <c:v>0.15109</c:v>
                </c:pt>
                <c:pt idx="1934">
                  <c:v>0.15015000000000001</c:v>
                </c:pt>
                <c:pt idx="1935">
                  <c:v>0.14921999999999999</c:v>
                </c:pt>
                <c:pt idx="1936">
                  <c:v>0.14829000000000001</c:v>
                </c:pt>
                <c:pt idx="1937">
                  <c:v>0.16037000000000001</c:v>
                </c:pt>
                <c:pt idx="1938">
                  <c:v>0.18046000000000001</c:v>
                </c:pt>
                <c:pt idx="1939">
                  <c:v>0.17932999999999999</c:v>
                </c:pt>
                <c:pt idx="1940">
                  <c:v>0.17821000000000001</c:v>
                </c:pt>
                <c:pt idx="1941">
                  <c:v>0.17710000000000001</c:v>
                </c:pt>
                <c:pt idx="1942">
                  <c:v>0.17599000000000001</c:v>
                </c:pt>
                <c:pt idx="1943">
                  <c:v>0.17488999999999999</c:v>
                </c:pt>
                <c:pt idx="1944">
                  <c:v>0.17380000000000001</c:v>
                </c:pt>
                <c:pt idx="1945">
                  <c:v>0.17271</c:v>
                </c:pt>
                <c:pt idx="1946">
                  <c:v>0.17163</c:v>
                </c:pt>
                <c:pt idx="1947">
                  <c:v>0.17055999999999999</c:v>
                </c:pt>
                <c:pt idx="1948">
                  <c:v>0.16949</c:v>
                </c:pt>
                <c:pt idx="1949">
                  <c:v>0.16843</c:v>
                </c:pt>
                <c:pt idx="1950">
                  <c:v>0.16736999999999999</c:v>
                </c:pt>
                <c:pt idx="1951">
                  <c:v>0.16632</c:v>
                </c:pt>
                <c:pt idx="1952">
                  <c:v>0.16527</c:v>
                </c:pt>
                <c:pt idx="1953">
                  <c:v>0.16424</c:v>
                </c:pt>
                <c:pt idx="1954">
                  <c:v>0.16320000000000001</c:v>
                </c:pt>
                <c:pt idx="1955">
                  <c:v>0.16217000000000001</c:v>
                </c:pt>
                <c:pt idx="1956">
                  <c:v>0.16114999999999999</c:v>
                </c:pt>
                <c:pt idx="1957">
                  <c:v>0.16012999999999999</c:v>
                </c:pt>
                <c:pt idx="1958">
                  <c:v>0.15912000000000001</c:v>
                </c:pt>
                <c:pt idx="1959">
                  <c:v>0.15811</c:v>
                </c:pt>
                <c:pt idx="1960">
                  <c:v>0.15711</c:v>
                </c:pt>
                <c:pt idx="1961">
                  <c:v>0.15611</c:v>
                </c:pt>
                <c:pt idx="1962">
                  <c:v>0.15512000000000001</c:v>
                </c:pt>
                <c:pt idx="1963">
                  <c:v>0.15412999999999999</c:v>
                </c:pt>
                <c:pt idx="1964">
                  <c:v>0.15315000000000001</c:v>
                </c:pt>
                <c:pt idx="1965">
                  <c:v>0.15217</c:v>
                </c:pt>
                <c:pt idx="1966">
                  <c:v>0.15118999999999999</c:v>
                </c:pt>
                <c:pt idx="1967">
                  <c:v>0.15023</c:v>
                </c:pt>
                <c:pt idx="1968">
                  <c:v>0.14926</c:v>
                </c:pt>
                <c:pt idx="1969">
                  <c:v>0.14829999999999999</c:v>
                </c:pt>
                <c:pt idx="1970">
                  <c:v>0.14735000000000001</c:v>
                </c:pt>
                <c:pt idx="1971">
                  <c:v>0.1464</c:v>
                </c:pt>
                <c:pt idx="1972">
                  <c:v>0.14546000000000001</c:v>
                </c:pt>
                <c:pt idx="1973">
                  <c:v>0.14451</c:v>
                </c:pt>
                <c:pt idx="1974">
                  <c:v>0.14358000000000001</c:v>
                </c:pt>
                <c:pt idx="1975">
                  <c:v>0.14263999999999999</c:v>
                </c:pt>
                <c:pt idx="1976">
                  <c:v>0.14171</c:v>
                </c:pt>
                <c:pt idx="1977">
                  <c:v>0.14077999999999999</c:v>
                </c:pt>
                <c:pt idx="1978">
                  <c:v>0.13986000000000001</c:v>
                </c:pt>
                <c:pt idx="1979">
                  <c:v>0.13894000000000001</c:v>
                </c:pt>
                <c:pt idx="1980">
                  <c:v>0.13802</c:v>
                </c:pt>
                <c:pt idx="1981">
                  <c:v>0.13711000000000001</c:v>
                </c:pt>
                <c:pt idx="1982">
                  <c:v>0.13619999999999999</c:v>
                </c:pt>
                <c:pt idx="1983">
                  <c:v>0.13528999999999999</c:v>
                </c:pt>
                <c:pt idx="1984">
                  <c:v>0.13439000000000001</c:v>
                </c:pt>
                <c:pt idx="1985">
                  <c:v>0.13350000000000001</c:v>
                </c:pt>
                <c:pt idx="1986">
                  <c:v>0.13261000000000001</c:v>
                </c:pt>
                <c:pt idx="1987">
                  <c:v>0.13172</c:v>
                </c:pt>
                <c:pt idx="1988">
                  <c:v>0.13084000000000001</c:v>
                </c:pt>
                <c:pt idx="1989">
                  <c:v>0.12997</c:v>
                </c:pt>
                <c:pt idx="1990">
                  <c:v>0.12909999999999999</c:v>
                </c:pt>
                <c:pt idx="1991">
                  <c:v>0.12823000000000001</c:v>
                </c:pt>
                <c:pt idx="1992">
                  <c:v>0.12737000000000001</c:v>
                </c:pt>
                <c:pt idx="1993">
                  <c:v>0.12651999999999999</c:v>
                </c:pt>
                <c:pt idx="1994">
                  <c:v>0.12567</c:v>
                </c:pt>
                <c:pt idx="1995">
                  <c:v>0.12482</c:v>
                </c:pt>
                <c:pt idx="1996">
                  <c:v>0.12397</c:v>
                </c:pt>
                <c:pt idx="1997">
                  <c:v>0.12313</c:v>
                </c:pt>
                <c:pt idx="1998">
                  <c:v>0.12229</c:v>
                </c:pt>
                <c:pt idx="1999">
                  <c:v>0.12146</c:v>
                </c:pt>
                <c:pt idx="2000">
                  <c:v>0.12063</c:v>
                </c:pt>
                <c:pt idx="2001">
                  <c:v>0.1198</c:v>
                </c:pt>
                <c:pt idx="2002">
                  <c:v>0.11898</c:v>
                </c:pt>
                <c:pt idx="2003">
                  <c:v>0.11816</c:v>
                </c:pt>
                <c:pt idx="2004">
                  <c:v>0.11734</c:v>
                </c:pt>
                <c:pt idx="2005">
                  <c:v>0.11652</c:v>
                </c:pt>
                <c:pt idx="2006">
                  <c:v>0.11570999999999999</c:v>
                </c:pt>
                <c:pt idx="2007">
                  <c:v>0.11491</c:v>
                </c:pt>
                <c:pt idx="2008">
                  <c:v>0.11409999999999999</c:v>
                </c:pt>
                <c:pt idx="2009">
                  <c:v>0.1133</c:v>
                </c:pt>
                <c:pt idx="2010">
                  <c:v>0.11251</c:v>
                </c:pt>
                <c:pt idx="2011">
                  <c:v>0.11171</c:v>
                </c:pt>
                <c:pt idx="2012">
                  <c:v>0.11092</c:v>
                </c:pt>
                <c:pt idx="2013">
                  <c:v>0.11013000000000001</c:v>
                </c:pt>
                <c:pt idx="2014">
                  <c:v>0.10935</c:v>
                </c:pt>
                <c:pt idx="2015">
                  <c:v>0.10857</c:v>
                </c:pt>
                <c:pt idx="2016">
                  <c:v>0.10779</c:v>
                </c:pt>
                <c:pt idx="2017">
                  <c:v>0.10702</c:v>
                </c:pt>
                <c:pt idx="2018">
                  <c:v>0.10624</c:v>
                </c:pt>
                <c:pt idx="2019">
                  <c:v>0.10548</c:v>
                </c:pt>
                <c:pt idx="2020">
                  <c:v>0.10471</c:v>
                </c:pt>
                <c:pt idx="2021">
                  <c:v>0.10395</c:v>
                </c:pt>
                <c:pt idx="2022">
                  <c:v>0.1032</c:v>
                </c:pt>
                <c:pt idx="2023">
                  <c:v>0.10244</c:v>
                </c:pt>
                <c:pt idx="2024">
                  <c:v>0.1017</c:v>
                </c:pt>
                <c:pt idx="2025">
                  <c:v>0.10095</c:v>
                </c:pt>
                <c:pt idx="2026">
                  <c:v>0.10020999999999999</c:v>
                </c:pt>
                <c:pt idx="2027">
                  <c:v>9.9475999999999995E-2</c:v>
                </c:pt>
                <c:pt idx="2028">
                  <c:v>9.8743999999999998E-2</c:v>
                </c:pt>
                <c:pt idx="2029">
                  <c:v>9.8017999999999994E-2</c:v>
                </c:pt>
                <c:pt idx="2030">
                  <c:v>9.7295999999999994E-2</c:v>
                </c:pt>
                <c:pt idx="2031">
                  <c:v>9.6578999999999998E-2</c:v>
                </c:pt>
                <c:pt idx="2032">
                  <c:v>9.5866999999999994E-2</c:v>
                </c:pt>
                <c:pt idx="2033">
                  <c:v>9.5159999999999995E-2</c:v>
                </c:pt>
                <c:pt idx="2034">
                  <c:v>9.4458E-2</c:v>
                </c:pt>
                <c:pt idx="2035">
                  <c:v>9.3760999999999997E-2</c:v>
                </c:pt>
                <c:pt idx="2036">
                  <c:v>9.3068999999999999E-2</c:v>
                </c:pt>
                <c:pt idx="2037">
                  <c:v>9.2382000000000006E-2</c:v>
                </c:pt>
                <c:pt idx="2038">
                  <c:v>9.1700000000000004E-2</c:v>
                </c:pt>
                <c:pt idx="2039">
                  <c:v>9.1023000000000007E-2</c:v>
                </c:pt>
                <c:pt idx="2040">
                  <c:v>9.035E-2</c:v>
                </c:pt>
                <c:pt idx="2041">
                  <c:v>8.9682999999999999E-2</c:v>
                </c:pt>
                <c:pt idx="2042">
                  <c:v>8.9020000000000002E-2</c:v>
                </c:pt>
                <c:pt idx="2043">
                  <c:v>8.8360999999999995E-2</c:v>
                </c:pt>
                <c:pt idx="2044">
                  <c:v>8.7706999999999993E-2</c:v>
                </c:pt>
                <c:pt idx="2045">
                  <c:v>8.7057999999999996E-2</c:v>
                </c:pt>
                <c:pt idx="2046">
                  <c:v>8.6412000000000003E-2</c:v>
                </c:pt>
                <c:pt idx="2047">
                  <c:v>8.5771E-2</c:v>
                </c:pt>
                <c:pt idx="2048">
                  <c:v>8.5134000000000001E-2</c:v>
                </c:pt>
                <c:pt idx="2049">
                  <c:v>8.4501999999999994E-2</c:v>
                </c:pt>
                <c:pt idx="2050">
                  <c:v>8.3873000000000003E-2</c:v>
                </c:pt>
                <c:pt idx="2051">
                  <c:v>8.3249000000000004E-2</c:v>
                </c:pt>
                <c:pt idx="2052">
                  <c:v>8.2628999999999994E-2</c:v>
                </c:pt>
                <c:pt idx="2053">
                  <c:v>8.2014000000000004E-2</c:v>
                </c:pt>
                <c:pt idx="2054">
                  <c:v>8.1402000000000002E-2</c:v>
                </c:pt>
                <c:pt idx="2055">
                  <c:v>8.0796000000000007E-2</c:v>
                </c:pt>
                <c:pt idx="2056">
                  <c:v>8.0193E-2</c:v>
                </c:pt>
                <c:pt idx="2057">
                  <c:v>7.9594999999999999E-2</c:v>
                </c:pt>
                <c:pt idx="2058">
                  <c:v>7.9002000000000003E-2</c:v>
                </c:pt>
                <c:pt idx="2059">
                  <c:v>7.8411999999999996E-2</c:v>
                </c:pt>
                <c:pt idx="2060">
                  <c:v>7.7826999999999993E-2</c:v>
                </c:pt>
                <c:pt idx="2061">
                  <c:v>7.7244999999999994E-2</c:v>
                </c:pt>
                <c:pt idx="2062">
                  <c:v>7.6668E-2</c:v>
                </c:pt>
                <c:pt idx="2063">
                  <c:v>7.6094999999999996E-2</c:v>
                </c:pt>
                <c:pt idx="2064">
                  <c:v>7.5525999999999996E-2</c:v>
                </c:pt>
                <c:pt idx="2065">
                  <c:v>7.4961E-2</c:v>
                </c:pt>
                <c:pt idx="2066">
                  <c:v>7.4399999999999994E-2</c:v>
                </c:pt>
                <c:pt idx="2067">
                  <c:v>7.3843000000000006E-2</c:v>
                </c:pt>
                <c:pt idx="2068">
                  <c:v>7.3289000000000007E-2</c:v>
                </c:pt>
                <c:pt idx="2069">
                  <c:v>7.2738999999999998E-2</c:v>
                </c:pt>
                <c:pt idx="2070">
                  <c:v>7.2193999999999994E-2</c:v>
                </c:pt>
                <c:pt idx="2071">
                  <c:v>7.1651999999999993E-2</c:v>
                </c:pt>
                <c:pt idx="2072">
                  <c:v>7.1113999999999997E-2</c:v>
                </c:pt>
                <c:pt idx="2073">
                  <c:v>7.0581000000000005E-2</c:v>
                </c:pt>
                <c:pt idx="2074">
                  <c:v>7.0052000000000003E-2</c:v>
                </c:pt>
                <c:pt idx="2075">
                  <c:v>6.9527000000000005E-2</c:v>
                </c:pt>
                <c:pt idx="2076">
                  <c:v>6.9006999999999999E-2</c:v>
                </c:pt>
                <c:pt idx="2077">
                  <c:v>6.8490999999999996E-2</c:v>
                </c:pt>
                <c:pt idx="2078">
                  <c:v>6.7978999999999998E-2</c:v>
                </c:pt>
                <c:pt idx="2079">
                  <c:v>6.7471000000000003E-2</c:v>
                </c:pt>
                <c:pt idx="2080">
                  <c:v>6.6966999999999999E-2</c:v>
                </c:pt>
                <c:pt idx="2081">
                  <c:v>6.6467999999999999E-2</c:v>
                </c:pt>
                <c:pt idx="2082">
                  <c:v>6.5972000000000003E-2</c:v>
                </c:pt>
                <c:pt idx="2083">
                  <c:v>6.5480999999999998E-2</c:v>
                </c:pt>
                <c:pt idx="2084">
                  <c:v>6.4992999999999995E-2</c:v>
                </c:pt>
                <c:pt idx="2085">
                  <c:v>6.4509999999999998E-2</c:v>
                </c:pt>
                <c:pt idx="2086">
                  <c:v>6.4031000000000005E-2</c:v>
                </c:pt>
                <c:pt idx="2087">
                  <c:v>6.3556000000000001E-2</c:v>
                </c:pt>
                <c:pt idx="2088">
                  <c:v>6.3084000000000001E-2</c:v>
                </c:pt>
                <c:pt idx="2089">
                  <c:v>6.2617000000000006E-2</c:v>
                </c:pt>
                <c:pt idx="2090">
                  <c:v>6.2154000000000001E-2</c:v>
                </c:pt>
                <c:pt idx="2091">
                  <c:v>6.1696000000000001E-2</c:v>
                </c:pt>
                <c:pt idx="2092">
                  <c:v>6.1240999999999997E-2</c:v>
                </c:pt>
                <c:pt idx="2093">
                  <c:v>6.0790999999999998E-2</c:v>
                </c:pt>
                <c:pt idx="2094">
                  <c:v>6.0345000000000003E-2</c:v>
                </c:pt>
                <c:pt idx="2095">
                  <c:v>5.9903999999999999E-2</c:v>
                </c:pt>
                <c:pt idx="2096">
                  <c:v>5.9465999999999998E-2</c:v>
                </c:pt>
                <c:pt idx="2097">
                  <c:v>5.9033000000000002E-2</c:v>
                </c:pt>
                <c:pt idx="2098">
                  <c:v>5.8604000000000003E-2</c:v>
                </c:pt>
                <c:pt idx="2099">
                  <c:v>5.8180000000000003E-2</c:v>
                </c:pt>
                <c:pt idx="2100">
                  <c:v>5.7758999999999998E-2</c:v>
                </c:pt>
                <c:pt idx="2101">
                  <c:v>5.7342999999999998E-2</c:v>
                </c:pt>
                <c:pt idx="2102">
                  <c:v>5.6931000000000002E-2</c:v>
                </c:pt>
                <c:pt idx="2103">
                  <c:v>5.6522999999999997E-2</c:v>
                </c:pt>
                <c:pt idx="2104">
                  <c:v>5.6119000000000002E-2</c:v>
                </c:pt>
                <c:pt idx="2105">
                  <c:v>5.5717999999999997E-2</c:v>
                </c:pt>
                <c:pt idx="2106">
                  <c:v>5.5322000000000003E-2</c:v>
                </c:pt>
                <c:pt idx="2107">
                  <c:v>5.4928999999999999E-2</c:v>
                </c:pt>
                <c:pt idx="2108">
                  <c:v>5.4538999999999997E-2</c:v>
                </c:pt>
                <c:pt idx="2109">
                  <c:v>5.4153E-2</c:v>
                </c:pt>
                <c:pt idx="2110">
                  <c:v>5.3770999999999999E-2</c:v>
                </c:pt>
                <c:pt idx="2111">
                  <c:v>5.3392000000000002E-2</c:v>
                </c:pt>
                <c:pt idx="2112">
                  <c:v>5.3016000000000001E-2</c:v>
                </c:pt>
                <c:pt idx="2113">
                  <c:v>5.2644000000000003E-2</c:v>
                </c:pt>
                <c:pt idx="2114">
                  <c:v>5.2274000000000001E-2</c:v>
                </c:pt>
                <c:pt idx="2115">
                  <c:v>5.1908000000000003E-2</c:v>
                </c:pt>
                <c:pt idx="2116">
                  <c:v>5.1545000000000001E-2</c:v>
                </c:pt>
                <c:pt idx="2117">
                  <c:v>5.1185000000000001E-2</c:v>
                </c:pt>
                <c:pt idx="2118">
                  <c:v>5.0826999999999997E-2</c:v>
                </c:pt>
                <c:pt idx="2119">
                  <c:v>5.0472999999999997E-2</c:v>
                </c:pt>
                <c:pt idx="2120">
                  <c:v>5.0122E-2</c:v>
                </c:pt>
                <c:pt idx="2121">
                  <c:v>4.9773999999999999E-2</c:v>
                </c:pt>
                <c:pt idx="2122">
                  <c:v>4.9428E-2</c:v>
                </c:pt>
                <c:pt idx="2123">
                  <c:v>4.9085999999999998E-2</c:v>
                </c:pt>
                <c:pt idx="2124">
                  <c:v>4.8748E-2</c:v>
                </c:pt>
                <c:pt idx="2125">
                  <c:v>4.8411999999999997E-2</c:v>
                </c:pt>
                <c:pt idx="2126">
                  <c:v>4.8078999999999997E-2</c:v>
                </c:pt>
                <c:pt idx="2127">
                  <c:v>4.7750000000000001E-2</c:v>
                </c:pt>
                <c:pt idx="2128">
                  <c:v>4.7424000000000001E-2</c:v>
                </c:pt>
                <c:pt idx="2129">
                  <c:v>4.7100999999999997E-2</c:v>
                </c:pt>
                <c:pt idx="2130">
                  <c:v>4.6781000000000003E-2</c:v>
                </c:pt>
                <c:pt idx="2131">
                  <c:v>4.6464999999999999E-2</c:v>
                </c:pt>
                <c:pt idx="2132">
                  <c:v>4.6150999999999998E-2</c:v>
                </c:pt>
                <c:pt idx="2133">
                  <c:v>4.5841E-2</c:v>
                </c:pt>
                <c:pt idx="2134">
                  <c:v>4.5532999999999997E-2</c:v>
                </c:pt>
                <c:pt idx="2135">
                  <c:v>4.5228999999999998E-2</c:v>
                </c:pt>
                <c:pt idx="2136">
                  <c:v>4.4928000000000003E-2</c:v>
                </c:pt>
                <c:pt idx="2137">
                  <c:v>4.4630000000000003E-2</c:v>
                </c:pt>
                <c:pt idx="2138">
                  <c:v>4.4334999999999999E-2</c:v>
                </c:pt>
                <c:pt idx="2139">
                  <c:v>4.4044E-2</c:v>
                </c:pt>
                <c:pt idx="2140">
                  <c:v>4.3755000000000002E-2</c:v>
                </c:pt>
                <c:pt idx="2141">
                  <c:v>4.3470000000000002E-2</c:v>
                </c:pt>
                <c:pt idx="2142">
                  <c:v>4.3187000000000003E-2</c:v>
                </c:pt>
                <c:pt idx="2143">
                  <c:v>4.2908000000000002E-2</c:v>
                </c:pt>
                <c:pt idx="2144">
                  <c:v>4.2631000000000002E-2</c:v>
                </c:pt>
                <c:pt idx="2145">
                  <c:v>4.2356999999999999E-2</c:v>
                </c:pt>
                <c:pt idx="2146">
                  <c:v>4.2085999999999998E-2</c:v>
                </c:pt>
                <c:pt idx="2147">
                  <c:v>4.1817E-2</c:v>
                </c:pt>
                <c:pt idx="2148">
                  <c:v>4.1550999999999998E-2</c:v>
                </c:pt>
                <c:pt idx="2149">
                  <c:v>4.1287999999999998E-2</c:v>
                </c:pt>
                <c:pt idx="2150">
                  <c:v>4.1376999999999997E-2</c:v>
                </c:pt>
                <c:pt idx="2151">
                  <c:v>1.2323999999999999</c:v>
                </c:pt>
                <c:pt idx="2152">
                  <c:v>1.2313000000000001</c:v>
                </c:pt>
                <c:pt idx="2153">
                  <c:v>1.2237</c:v>
                </c:pt>
                <c:pt idx="2154">
                  <c:v>1.216</c:v>
                </c:pt>
                <c:pt idx="2155">
                  <c:v>1.2084999999999999</c:v>
                </c:pt>
                <c:pt idx="2156">
                  <c:v>1.2010000000000001</c:v>
                </c:pt>
                <c:pt idx="2157">
                  <c:v>1.1936</c:v>
                </c:pt>
                <c:pt idx="2158">
                  <c:v>1.1862999999999999</c:v>
                </c:pt>
                <c:pt idx="2159">
                  <c:v>1.179</c:v>
                </c:pt>
                <c:pt idx="2160">
                  <c:v>1.1718</c:v>
                </c:pt>
                <c:pt idx="2161">
                  <c:v>1.1647000000000001</c:v>
                </c:pt>
                <c:pt idx="2162">
                  <c:v>1.1576</c:v>
                </c:pt>
                <c:pt idx="2163">
                  <c:v>1.1506000000000001</c:v>
                </c:pt>
                <c:pt idx="2164">
                  <c:v>1.1436999999999999</c:v>
                </c:pt>
                <c:pt idx="2165">
                  <c:v>1.1368</c:v>
                </c:pt>
                <c:pt idx="2166">
                  <c:v>1.1299999999999999</c:v>
                </c:pt>
                <c:pt idx="2167">
                  <c:v>1.1233</c:v>
                </c:pt>
                <c:pt idx="2168">
                  <c:v>1.1166</c:v>
                </c:pt>
                <c:pt idx="2169">
                  <c:v>1.1100000000000001</c:v>
                </c:pt>
                <c:pt idx="2170">
                  <c:v>1.1034999999999999</c:v>
                </c:pt>
                <c:pt idx="2171">
                  <c:v>1.097</c:v>
                </c:pt>
                <c:pt idx="2172">
                  <c:v>1.0905</c:v>
                </c:pt>
                <c:pt idx="2173">
                  <c:v>1.0842000000000001</c:v>
                </c:pt>
                <c:pt idx="2174">
                  <c:v>1.0778000000000001</c:v>
                </c:pt>
                <c:pt idx="2175">
                  <c:v>1.0716000000000001</c:v>
                </c:pt>
                <c:pt idx="2176">
                  <c:v>1.0653999999999999</c:v>
                </c:pt>
                <c:pt idx="2177">
                  <c:v>1.0591999999999999</c:v>
                </c:pt>
                <c:pt idx="2178">
                  <c:v>1.0530999999999999</c:v>
                </c:pt>
                <c:pt idx="2179">
                  <c:v>1.0469999999999999</c:v>
                </c:pt>
                <c:pt idx="2180">
                  <c:v>1.0409999999999999</c:v>
                </c:pt>
                <c:pt idx="2181">
                  <c:v>1.0349999999999999</c:v>
                </c:pt>
                <c:pt idx="2182">
                  <c:v>1.0290999999999999</c:v>
                </c:pt>
                <c:pt idx="2183">
                  <c:v>1.0232000000000001</c:v>
                </c:pt>
                <c:pt idx="2184">
                  <c:v>1.0174000000000001</c:v>
                </c:pt>
                <c:pt idx="2185">
                  <c:v>1.0116000000000001</c:v>
                </c:pt>
                <c:pt idx="2186">
                  <c:v>1.0059</c:v>
                </c:pt>
                <c:pt idx="2187">
                  <c:v>1.0002</c:v>
                </c:pt>
                <c:pt idx="2188">
                  <c:v>0.99453999999999998</c:v>
                </c:pt>
                <c:pt idx="2189">
                  <c:v>0.98892999999999998</c:v>
                </c:pt>
                <c:pt idx="2190">
                  <c:v>0.98336999999999997</c:v>
                </c:pt>
                <c:pt idx="2191">
                  <c:v>0.97785999999999995</c:v>
                </c:pt>
                <c:pt idx="2192">
                  <c:v>0.97238999999999998</c:v>
                </c:pt>
                <c:pt idx="2193">
                  <c:v>0.96696000000000004</c:v>
                </c:pt>
                <c:pt idx="2194">
                  <c:v>0.96157000000000004</c:v>
                </c:pt>
                <c:pt idx="2195">
                  <c:v>0.95621999999999996</c:v>
                </c:pt>
                <c:pt idx="2196">
                  <c:v>0.95089999999999997</c:v>
                </c:pt>
                <c:pt idx="2197">
                  <c:v>0.94562000000000002</c:v>
                </c:pt>
                <c:pt idx="2198">
                  <c:v>0.94037000000000004</c:v>
                </c:pt>
                <c:pt idx="2199">
                  <c:v>0.93515000000000004</c:v>
                </c:pt>
                <c:pt idx="2200">
                  <c:v>0.92996000000000001</c:v>
                </c:pt>
                <c:pt idx="2201">
                  <c:v>0.92479999999999996</c:v>
                </c:pt>
                <c:pt idx="2202">
                  <c:v>0.91966999999999999</c:v>
                </c:pt>
                <c:pt idx="2203">
                  <c:v>0.91456999999999999</c:v>
                </c:pt>
                <c:pt idx="2204">
                  <c:v>0.90951000000000004</c:v>
                </c:pt>
                <c:pt idx="2205">
                  <c:v>0.90447999999999995</c:v>
                </c:pt>
                <c:pt idx="2206">
                  <c:v>1.0269999999999999</c:v>
                </c:pt>
                <c:pt idx="2207">
                  <c:v>1.0213000000000001</c:v>
                </c:pt>
                <c:pt idx="2208">
                  <c:v>1.0157</c:v>
                </c:pt>
                <c:pt idx="2209">
                  <c:v>1.0101</c:v>
                </c:pt>
                <c:pt idx="2210">
                  <c:v>1.0044999999999999</c:v>
                </c:pt>
                <c:pt idx="2211">
                  <c:v>0.99902000000000002</c:v>
                </c:pt>
                <c:pt idx="2212">
                  <c:v>0.99353999999999998</c:v>
                </c:pt>
                <c:pt idx="2213">
                  <c:v>0.98809999999999998</c:v>
                </c:pt>
                <c:pt idx="2214">
                  <c:v>0.98270000000000002</c:v>
                </c:pt>
                <c:pt idx="2215">
                  <c:v>0.97733000000000003</c:v>
                </c:pt>
                <c:pt idx="2216">
                  <c:v>0.97199999999999998</c:v>
                </c:pt>
                <c:pt idx="2217">
                  <c:v>0.9667</c:v>
                </c:pt>
                <c:pt idx="2218">
                  <c:v>0.96143000000000001</c:v>
                </c:pt>
                <c:pt idx="2219">
                  <c:v>0.95620000000000005</c:v>
                </c:pt>
                <c:pt idx="2220">
                  <c:v>0.95101000000000002</c:v>
                </c:pt>
                <c:pt idx="2221">
                  <c:v>0.94584999999999997</c:v>
                </c:pt>
                <c:pt idx="2222">
                  <c:v>0.94072</c:v>
                </c:pt>
                <c:pt idx="2223">
                  <c:v>0.93562999999999996</c:v>
                </c:pt>
                <c:pt idx="2224">
                  <c:v>0.93057000000000001</c:v>
                </c:pt>
                <c:pt idx="2225">
                  <c:v>0.92554000000000003</c:v>
                </c:pt>
                <c:pt idx="2226">
                  <c:v>0.92054999999999998</c:v>
                </c:pt>
                <c:pt idx="2227">
                  <c:v>0.91559000000000001</c:v>
                </c:pt>
                <c:pt idx="2228">
                  <c:v>0.91066999999999998</c:v>
                </c:pt>
                <c:pt idx="2229">
                  <c:v>0.90578000000000003</c:v>
                </c:pt>
                <c:pt idx="2230">
                  <c:v>0.90092000000000005</c:v>
                </c:pt>
                <c:pt idx="2231">
                  <c:v>0.89609000000000005</c:v>
                </c:pt>
                <c:pt idx="2232">
                  <c:v>0.89129999999999998</c:v>
                </c:pt>
                <c:pt idx="2233">
                  <c:v>0.88653999999999999</c:v>
                </c:pt>
                <c:pt idx="2234">
                  <c:v>0.88182000000000005</c:v>
                </c:pt>
                <c:pt idx="2235">
                  <c:v>0.87712999999999997</c:v>
                </c:pt>
                <c:pt idx="2236">
                  <c:v>0.87246999999999997</c:v>
                </c:pt>
                <c:pt idx="2237">
                  <c:v>0.86785000000000001</c:v>
                </c:pt>
                <c:pt idx="2238">
                  <c:v>0.86326000000000003</c:v>
                </c:pt>
                <c:pt idx="2239">
                  <c:v>0.85870000000000002</c:v>
                </c:pt>
                <c:pt idx="2240">
                  <c:v>0.85418000000000005</c:v>
                </c:pt>
                <c:pt idx="2241">
                  <c:v>0.84967999999999999</c:v>
                </c:pt>
                <c:pt idx="2242">
                  <c:v>0.84521000000000002</c:v>
                </c:pt>
                <c:pt idx="2243">
                  <c:v>0.84077999999999997</c:v>
                </c:pt>
                <c:pt idx="2244">
                  <c:v>0.83636999999999995</c:v>
                </c:pt>
                <c:pt idx="2245">
                  <c:v>0.83198000000000005</c:v>
                </c:pt>
                <c:pt idx="2246">
                  <c:v>0.82762000000000002</c:v>
                </c:pt>
                <c:pt idx="2247">
                  <c:v>0.82328999999999997</c:v>
                </c:pt>
                <c:pt idx="2248">
                  <c:v>0.81896999999999998</c:v>
                </c:pt>
                <c:pt idx="2249">
                  <c:v>0.81467999999999996</c:v>
                </c:pt>
                <c:pt idx="2250">
                  <c:v>0.81040000000000001</c:v>
                </c:pt>
                <c:pt idx="2251">
                  <c:v>0.80613999999999997</c:v>
                </c:pt>
                <c:pt idx="2252">
                  <c:v>0.80188999999999999</c:v>
                </c:pt>
                <c:pt idx="2253">
                  <c:v>0.79766000000000004</c:v>
                </c:pt>
                <c:pt idx="2254">
                  <c:v>0.79344000000000003</c:v>
                </c:pt>
                <c:pt idx="2255">
                  <c:v>0.78922999999999999</c:v>
                </c:pt>
                <c:pt idx="2256">
                  <c:v>0.78503000000000001</c:v>
                </c:pt>
                <c:pt idx="2257">
                  <c:v>0.78083999999999998</c:v>
                </c:pt>
                <c:pt idx="2258">
                  <c:v>0.77666000000000002</c:v>
                </c:pt>
                <c:pt idx="2259">
                  <c:v>0.77249000000000001</c:v>
                </c:pt>
                <c:pt idx="2260">
                  <c:v>0.76832</c:v>
                </c:pt>
                <c:pt idx="2261">
                  <c:v>0.76415999999999995</c:v>
                </c:pt>
                <c:pt idx="2262">
                  <c:v>0.76000999999999996</c:v>
                </c:pt>
                <c:pt idx="2263">
                  <c:v>0.75587000000000004</c:v>
                </c:pt>
                <c:pt idx="2264">
                  <c:v>0.75173999999999996</c:v>
                </c:pt>
                <c:pt idx="2265">
                  <c:v>0.74761999999999995</c:v>
                </c:pt>
                <c:pt idx="2266">
                  <c:v>0.74351</c:v>
                </c:pt>
                <c:pt idx="2267">
                  <c:v>0.73941000000000001</c:v>
                </c:pt>
                <c:pt idx="2268">
                  <c:v>0.73531999999999997</c:v>
                </c:pt>
                <c:pt idx="2269">
                  <c:v>0.73124</c:v>
                </c:pt>
                <c:pt idx="2270">
                  <c:v>0.93652999999999997</c:v>
                </c:pt>
                <c:pt idx="2271">
                  <c:v>0.93130000000000002</c:v>
                </c:pt>
                <c:pt idx="2272">
                  <c:v>0.92608000000000001</c:v>
                </c:pt>
                <c:pt idx="2273">
                  <c:v>0.92086999999999997</c:v>
                </c:pt>
                <c:pt idx="2274">
                  <c:v>0.91568000000000005</c:v>
                </c:pt>
                <c:pt idx="2275">
                  <c:v>0.91051000000000004</c:v>
                </c:pt>
                <c:pt idx="2276">
                  <c:v>0.90536000000000005</c:v>
                </c:pt>
                <c:pt idx="2277">
                  <c:v>0.90022000000000002</c:v>
                </c:pt>
                <c:pt idx="2278">
                  <c:v>0.89510999999999996</c:v>
                </c:pt>
                <c:pt idx="2279">
                  <c:v>0.89000999999999997</c:v>
                </c:pt>
                <c:pt idx="2280">
                  <c:v>0.88493999999999995</c:v>
                </c:pt>
                <c:pt idx="2281">
                  <c:v>0.87988</c:v>
                </c:pt>
                <c:pt idx="2282">
                  <c:v>0.87483999999999995</c:v>
                </c:pt>
                <c:pt idx="2283">
                  <c:v>0.86982000000000004</c:v>
                </c:pt>
                <c:pt idx="2284">
                  <c:v>0.86482000000000003</c:v>
                </c:pt>
                <c:pt idx="2285">
                  <c:v>0.85982999999999998</c:v>
                </c:pt>
                <c:pt idx="2286">
                  <c:v>0.85485</c:v>
                </c:pt>
                <c:pt idx="2287">
                  <c:v>0.84989000000000003</c:v>
                </c:pt>
                <c:pt idx="2288">
                  <c:v>0.84494000000000002</c:v>
                </c:pt>
                <c:pt idx="2289">
                  <c:v>0.84</c:v>
                </c:pt>
                <c:pt idx="2290">
                  <c:v>0.83508000000000004</c:v>
                </c:pt>
                <c:pt idx="2291">
                  <c:v>0.83016999999999996</c:v>
                </c:pt>
                <c:pt idx="2292">
                  <c:v>0.82526999999999995</c:v>
                </c:pt>
                <c:pt idx="2293">
                  <c:v>0.82038</c:v>
                </c:pt>
                <c:pt idx="2294">
                  <c:v>0.81550999999999996</c:v>
                </c:pt>
                <c:pt idx="2295">
                  <c:v>0.81064999999999998</c:v>
                </c:pt>
                <c:pt idx="2296">
                  <c:v>0.80579999999999996</c:v>
                </c:pt>
                <c:pt idx="2297">
                  <c:v>0.80098000000000003</c:v>
                </c:pt>
                <c:pt idx="2298">
                  <c:v>0.79615999999999998</c:v>
                </c:pt>
                <c:pt idx="2299">
                  <c:v>0.79137000000000002</c:v>
                </c:pt>
                <c:pt idx="2300">
                  <c:v>0.78659000000000001</c:v>
                </c:pt>
                <c:pt idx="2301">
                  <c:v>0.78183000000000002</c:v>
                </c:pt>
                <c:pt idx="2302">
                  <c:v>0.77708999999999995</c:v>
                </c:pt>
                <c:pt idx="2303">
                  <c:v>0.77237</c:v>
                </c:pt>
                <c:pt idx="2304">
                  <c:v>0.76766000000000001</c:v>
                </c:pt>
                <c:pt idx="2305">
                  <c:v>0.76297000000000004</c:v>
                </c:pt>
                <c:pt idx="2306">
                  <c:v>0.75829999999999997</c:v>
                </c:pt>
                <c:pt idx="2307">
                  <c:v>0.75365000000000004</c:v>
                </c:pt>
                <c:pt idx="2308">
                  <c:v>0.74900999999999995</c:v>
                </c:pt>
                <c:pt idx="2309">
                  <c:v>0.74438000000000004</c:v>
                </c:pt>
                <c:pt idx="2310">
                  <c:v>0.73977999999999999</c:v>
                </c:pt>
                <c:pt idx="2311">
                  <c:v>0.73519000000000001</c:v>
                </c:pt>
                <c:pt idx="2312">
                  <c:v>0.73060999999999998</c:v>
                </c:pt>
                <c:pt idx="2313">
                  <c:v>0.72606000000000004</c:v>
                </c:pt>
                <c:pt idx="2314">
                  <c:v>0.72153</c:v>
                </c:pt>
                <c:pt idx="2315">
                  <c:v>0.71701999999999999</c:v>
                </c:pt>
                <c:pt idx="2316">
                  <c:v>0.71253</c:v>
                </c:pt>
                <c:pt idx="2317">
                  <c:v>0.70806000000000002</c:v>
                </c:pt>
                <c:pt idx="2318">
                  <c:v>0.70360999999999996</c:v>
                </c:pt>
                <c:pt idx="2319">
                  <c:v>0.69918000000000002</c:v>
                </c:pt>
                <c:pt idx="2320">
                  <c:v>0.69477</c:v>
                </c:pt>
                <c:pt idx="2321">
                  <c:v>0.69037999999999999</c:v>
                </c:pt>
                <c:pt idx="2322">
                  <c:v>0.68601000000000001</c:v>
                </c:pt>
                <c:pt idx="2323">
                  <c:v>0.68164999999999998</c:v>
                </c:pt>
                <c:pt idx="2324">
                  <c:v>0.67730000000000001</c:v>
                </c:pt>
                <c:pt idx="2325">
                  <c:v>0.67296</c:v>
                </c:pt>
                <c:pt idx="2326">
                  <c:v>0.66864000000000001</c:v>
                </c:pt>
                <c:pt idx="2327">
                  <c:v>0.66432000000000002</c:v>
                </c:pt>
                <c:pt idx="2328">
                  <c:v>0.66002000000000005</c:v>
                </c:pt>
                <c:pt idx="2329">
                  <c:v>0.65571999999999997</c:v>
                </c:pt>
                <c:pt idx="2330">
                  <c:v>0.65144000000000002</c:v>
                </c:pt>
                <c:pt idx="2331">
                  <c:v>0.64717000000000002</c:v>
                </c:pt>
                <c:pt idx="2332">
                  <c:v>0.64292000000000005</c:v>
                </c:pt>
                <c:pt idx="2333">
                  <c:v>0.63868000000000003</c:v>
                </c:pt>
                <c:pt idx="2334">
                  <c:v>0.63446999999999998</c:v>
                </c:pt>
                <c:pt idx="2335">
                  <c:v>0.63027</c:v>
                </c:pt>
                <c:pt idx="2336">
                  <c:v>0.62609000000000004</c:v>
                </c:pt>
                <c:pt idx="2337">
                  <c:v>0.62192999999999998</c:v>
                </c:pt>
                <c:pt idx="2338">
                  <c:v>0.61778999999999995</c:v>
                </c:pt>
                <c:pt idx="2339">
                  <c:v>0.61365999999999998</c:v>
                </c:pt>
                <c:pt idx="2340">
                  <c:v>0.60955999999999999</c:v>
                </c:pt>
                <c:pt idx="2341">
                  <c:v>0.60548000000000002</c:v>
                </c:pt>
                <c:pt idx="2342">
                  <c:v>0.60141999999999995</c:v>
                </c:pt>
                <c:pt idx="2343">
                  <c:v>0.59738000000000002</c:v>
                </c:pt>
                <c:pt idx="2344">
                  <c:v>0.59336</c:v>
                </c:pt>
                <c:pt idx="2345">
                  <c:v>0.58935999999999999</c:v>
                </c:pt>
                <c:pt idx="2346">
                  <c:v>0.58538000000000001</c:v>
                </c:pt>
                <c:pt idx="2347">
                  <c:v>0.58142000000000005</c:v>
                </c:pt>
                <c:pt idx="2348">
                  <c:v>0.57747000000000004</c:v>
                </c:pt>
                <c:pt idx="2349">
                  <c:v>0.57354000000000005</c:v>
                </c:pt>
                <c:pt idx="2350">
                  <c:v>0.56962000000000002</c:v>
                </c:pt>
                <c:pt idx="2351">
                  <c:v>0.56572</c:v>
                </c:pt>
                <c:pt idx="2352">
                  <c:v>0.56183000000000005</c:v>
                </c:pt>
                <c:pt idx="2353">
                  <c:v>0.55796000000000001</c:v>
                </c:pt>
                <c:pt idx="2354">
                  <c:v>0.55410000000000004</c:v>
                </c:pt>
                <c:pt idx="2355">
                  <c:v>0.55025000000000002</c:v>
                </c:pt>
                <c:pt idx="2356">
                  <c:v>0.54640999999999995</c:v>
                </c:pt>
                <c:pt idx="2357">
                  <c:v>0.54259000000000002</c:v>
                </c:pt>
                <c:pt idx="2358">
                  <c:v>0.53878000000000004</c:v>
                </c:pt>
                <c:pt idx="2359">
                  <c:v>0.53498999999999997</c:v>
                </c:pt>
                <c:pt idx="2360">
                  <c:v>0.53122000000000003</c:v>
                </c:pt>
                <c:pt idx="2361">
                  <c:v>0.52746000000000004</c:v>
                </c:pt>
                <c:pt idx="2362">
                  <c:v>0.52371999999999996</c:v>
                </c:pt>
                <c:pt idx="2363">
                  <c:v>0.52</c:v>
                </c:pt>
                <c:pt idx="2364">
                  <c:v>0.51629999999999998</c:v>
                </c:pt>
                <c:pt idx="2365">
                  <c:v>0.51261999999999996</c:v>
                </c:pt>
                <c:pt idx="2366">
                  <c:v>0.50895999999999997</c:v>
                </c:pt>
                <c:pt idx="2367">
                  <c:v>0.50531000000000004</c:v>
                </c:pt>
                <c:pt idx="2368">
                  <c:v>0.50168999999999997</c:v>
                </c:pt>
                <c:pt idx="2369">
                  <c:v>0.49808000000000002</c:v>
                </c:pt>
                <c:pt idx="2370">
                  <c:v>0.4945</c:v>
                </c:pt>
                <c:pt idx="2371">
                  <c:v>0.49092999999999998</c:v>
                </c:pt>
                <c:pt idx="2372">
                  <c:v>0.48737999999999998</c:v>
                </c:pt>
                <c:pt idx="2373">
                  <c:v>0.48385</c:v>
                </c:pt>
                <c:pt idx="2374">
                  <c:v>0.48033999999999999</c:v>
                </c:pt>
                <c:pt idx="2375">
                  <c:v>0.47683999999999999</c:v>
                </c:pt>
                <c:pt idx="2376">
                  <c:v>0.47336</c:v>
                </c:pt>
                <c:pt idx="2377">
                  <c:v>0.46989999999999998</c:v>
                </c:pt>
                <c:pt idx="2378">
                  <c:v>0.46645999999999999</c:v>
                </c:pt>
                <c:pt idx="2379">
                  <c:v>0.46303</c:v>
                </c:pt>
                <c:pt idx="2380">
                  <c:v>0.45962999999999998</c:v>
                </c:pt>
                <c:pt idx="2381">
                  <c:v>0.45623999999999998</c:v>
                </c:pt>
                <c:pt idx="2382">
                  <c:v>0.45288</c:v>
                </c:pt>
                <c:pt idx="2383">
                  <c:v>0.44952999999999999</c:v>
                </c:pt>
                <c:pt idx="2384">
                  <c:v>0.44621</c:v>
                </c:pt>
                <c:pt idx="2385">
                  <c:v>0.44290000000000002</c:v>
                </c:pt>
                <c:pt idx="2386">
                  <c:v>0.43962000000000001</c:v>
                </c:pt>
                <c:pt idx="2387">
                  <c:v>0.43636000000000003</c:v>
                </c:pt>
                <c:pt idx="2388">
                  <c:v>0.43312</c:v>
                </c:pt>
                <c:pt idx="2389">
                  <c:v>0.42988999999999999</c:v>
                </c:pt>
                <c:pt idx="2390">
                  <c:v>0.42669000000000001</c:v>
                </c:pt>
                <c:pt idx="2391">
                  <c:v>0.42351</c:v>
                </c:pt>
                <c:pt idx="2392">
                  <c:v>0.42033999999999999</c:v>
                </c:pt>
                <c:pt idx="2393">
                  <c:v>0.41719000000000001</c:v>
                </c:pt>
                <c:pt idx="2394">
                  <c:v>0.41406999999999999</c:v>
                </c:pt>
                <c:pt idx="2395">
                  <c:v>0.41095999999999999</c:v>
                </c:pt>
                <c:pt idx="2396">
                  <c:v>0.40787000000000001</c:v>
                </c:pt>
                <c:pt idx="2397">
                  <c:v>0.40478999999999998</c:v>
                </c:pt>
                <c:pt idx="2398">
                  <c:v>0.40173999999999999</c:v>
                </c:pt>
                <c:pt idx="2399">
                  <c:v>0.39871000000000001</c:v>
                </c:pt>
                <c:pt idx="2400">
                  <c:v>0.3957</c:v>
                </c:pt>
                <c:pt idx="2401">
                  <c:v>0.39269999999999999</c:v>
                </c:pt>
                <c:pt idx="2402">
                  <c:v>0.38973000000000002</c:v>
                </c:pt>
                <c:pt idx="2403">
                  <c:v>0.38678000000000001</c:v>
                </c:pt>
                <c:pt idx="2404">
                  <c:v>0.38385000000000002</c:v>
                </c:pt>
                <c:pt idx="2405">
                  <c:v>0.38094</c:v>
                </c:pt>
                <c:pt idx="2406">
                  <c:v>0.37805</c:v>
                </c:pt>
                <c:pt idx="2407">
                  <c:v>0.37519000000000002</c:v>
                </c:pt>
                <c:pt idx="2408">
                  <c:v>0.37234</c:v>
                </c:pt>
                <c:pt idx="2409">
                  <c:v>0.36952000000000002</c:v>
                </c:pt>
                <c:pt idx="2410">
                  <c:v>0.36670999999999998</c:v>
                </c:pt>
                <c:pt idx="2411">
                  <c:v>0.36392999999999998</c:v>
                </c:pt>
                <c:pt idx="2412">
                  <c:v>0.36115999999999998</c:v>
                </c:pt>
                <c:pt idx="2413">
                  <c:v>0.35842000000000002</c:v>
                </c:pt>
                <c:pt idx="2414">
                  <c:v>0.35570000000000002</c:v>
                </c:pt>
                <c:pt idx="2415">
                  <c:v>0.35299999999999998</c:v>
                </c:pt>
                <c:pt idx="2416">
                  <c:v>0.35032000000000002</c:v>
                </c:pt>
                <c:pt idx="2417">
                  <c:v>0.34765000000000001</c:v>
                </c:pt>
                <c:pt idx="2418">
                  <c:v>0.34500999999999998</c:v>
                </c:pt>
                <c:pt idx="2419">
                  <c:v>0.34239000000000003</c:v>
                </c:pt>
                <c:pt idx="2420">
                  <c:v>0.33978999999999998</c:v>
                </c:pt>
                <c:pt idx="2421">
                  <c:v>0.3372</c:v>
                </c:pt>
                <c:pt idx="2422">
                  <c:v>0.33462999999999998</c:v>
                </c:pt>
                <c:pt idx="2423">
                  <c:v>0.33207999999999999</c:v>
                </c:pt>
                <c:pt idx="2424">
                  <c:v>0.32955000000000001</c:v>
                </c:pt>
                <c:pt idx="2425">
                  <c:v>0.32702999999999999</c:v>
                </c:pt>
                <c:pt idx="2426">
                  <c:v>0.32452999999999999</c:v>
                </c:pt>
                <c:pt idx="2427">
                  <c:v>0.32205</c:v>
                </c:pt>
                <c:pt idx="2428">
                  <c:v>0.31958999999999999</c:v>
                </c:pt>
                <c:pt idx="2429">
                  <c:v>0.31713999999999998</c:v>
                </c:pt>
                <c:pt idx="2430">
                  <c:v>0.31469999999999998</c:v>
                </c:pt>
                <c:pt idx="2431">
                  <c:v>0.31229000000000001</c:v>
                </c:pt>
                <c:pt idx="2432">
                  <c:v>0.30987999999999999</c:v>
                </c:pt>
                <c:pt idx="2433">
                  <c:v>0.3075</c:v>
                </c:pt>
                <c:pt idx="2434">
                  <c:v>0.30513000000000001</c:v>
                </c:pt>
                <c:pt idx="2435">
                  <c:v>0.30277999999999999</c:v>
                </c:pt>
                <c:pt idx="2436">
                  <c:v>0.30043999999999998</c:v>
                </c:pt>
                <c:pt idx="2437">
                  <c:v>0.29813000000000001</c:v>
                </c:pt>
                <c:pt idx="2438">
                  <c:v>0.29582999999999998</c:v>
                </c:pt>
                <c:pt idx="2439">
                  <c:v>0.29355999999999999</c:v>
                </c:pt>
                <c:pt idx="2440">
                  <c:v>0.29131000000000001</c:v>
                </c:pt>
                <c:pt idx="2441">
                  <c:v>0.28908</c:v>
                </c:pt>
                <c:pt idx="2442">
                  <c:v>0.28687000000000001</c:v>
                </c:pt>
                <c:pt idx="2443">
                  <c:v>0.28469</c:v>
                </c:pt>
                <c:pt idx="2444">
                  <c:v>0.28253</c:v>
                </c:pt>
                <c:pt idx="2445">
                  <c:v>0.28038999999999997</c:v>
                </c:pt>
                <c:pt idx="2446">
                  <c:v>0.27828000000000003</c:v>
                </c:pt>
                <c:pt idx="2447">
                  <c:v>0.27617999999999998</c:v>
                </c:pt>
                <c:pt idx="2448">
                  <c:v>0.27411000000000002</c:v>
                </c:pt>
                <c:pt idx="2449">
                  <c:v>0.27206000000000002</c:v>
                </c:pt>
                <c:pt idx="2450">
                  <c:v>0.27002999999999999</c:v>
                </c:pt>
                <c:pt idx="2451">
                  <c:v>0.26801999999999998</c:v>
                </c:pt>
                <c:pt idx="2452">
                  <c:v>0.26602999999999999</c:v>
                </c:pt>
                <c:pt idx="2453">
                  <c:v>0.26405000000000001</c:v>
                </c:pt>
                <c:pt idx="2454">
                  <c:v>0.2621</c:v>
                </c:pt>
                <c:pt idx="2455">
                  <c:v>0.26016</c:v>
                </c:pt>
                <c:pt idx="2456">
                  <c:v>0.25824999999999998</c:v>
                </c:pt>
                <c:pt idx="2457">
                  <c:v>0.25635000000000002</c:v>
                </c:pt>
                <c:pt idx="2458">
                  <c:v>0.25446000000000002</c:v>
                </c:pt>
                <c:pt idx="2459">
                  <c:v>0.25259999999999999</c:v>
                </c:pt>
                <c:pt idx="2460">
                  <c:v>0.25074999999999997</c:v>
                </c:pt>
                <c:pt idx="2461">
                  <c:v>0.24892</c:v>
                </c:pt>
                <c:pt idx="2462">
                  <c:v>1.0023</c:v>
                </c:pt>
                <c:pt idx="2463">
                  <c:v>1.1548</c:v>
                </c:pt>
                <c:pt idx="2464">
                  <c:v>1.1466000000000001</c:v>
                </c:pt>
                <c:pt idx="2465">
                  <c:v>1.1384000000000001</c:v>
                </c:pt>
                <c:pt idx="2466">
                  <c:v>1.1304000000000001</c:v>
                </c:pt>
                <c:pt idx="2467">
                  <c:v>1.1224000000000001</c:v>
                </c:pt>
                <c:pt idx="2468">
                  <c:v>1.1145</c:v>
                </c:pt>
                <c:pt idx="2469">
                  <c:v>1.1067</c:v>
                </c:pt>
                <c:pt idx="2470">
                  <c:v>1.0989</c:v>
                </c:pt>
                <c:pt idx="2471">
                  <c:v>1.0912999999999999</c:v>
                </c:pt>
                <c:pt idx="2472">
                  <c:v>1.0837000000000001</c:v>
                </c:pt>
                <c:pt idx="2473">
                  <c:v>1.0762</c:v>
                </c:pt>
                <c:pt idx="2474">
                  <c:v>1.0687</c:v>
                </c:pt>
                <c:pt idx="2475">
                  <c:v>1.0612999999999999</c:v>
                </c:pt>
                <c:pt idx="2476">
                  <c:v>1.2151000000000001</c:v>
                </c:pt>
                <c:pt idx="2477">
                  <c:v>1.2068000000000001</c:v>
                </c:pt>
                <c:pt idx="2478">
                  <c:v>1.1984999999999999</c:v>
                </c:pt>
                <c:pt idx="2479">
                  <c:v>1.1901999999999999</c:v>
                </c:pt>
                <c:pt idx="2480">
                  <c:v>1.1819999999999999</c:v>
                </c:pt>
                <c:pt idx="2481">
                  <c:v>1.1738999999999999</c:v>
                </c:pt>
                <c:pt idx="2482">
                  <c:v>1.1657999999999999</c:v>
                </c:pt>
                <c:pt idx="2483">
                  <c:v>1.1577999999999999</c:v>
                </c:pt>
                <c:pt idx="2484">
                  <c:v>1.1498999999999999</c:v>
                </c:pt>
                <c:pt idx="2485">
                  <c:v>1.2605999999999999</c:v>
                </c:pt>
                <c:pt idx="2486">
                  <c:v>1.252</c:v>
                </c:pt>
                <c:pt idx="2487">
                  <c:v>1.2434000000000001</c:v>
                </c:pt>
                <c:pt idx="2488">
                  <c:v>1.2350000000000001</c:v>
                </c:pt>
                <c:pt idx="2489">
                  <c:v>1.282</c:v>
                </c:pt>
                <c:pt idx="2490">
                  <c:v>1.2734000000000001</c:v>
                </c:pt>
                <c:pt idx="2491">
                  <c:v>1.2646999999999999</c:v>
                </c:pt>
                <c:pt idx="2492">
                  <c:v>1.2562</c:v>
                </c:pt>
                <c:pt idx="2493">
                  <c:v>1.2478</c:v>
                </c:pt>
                <c:pt idx="2494">
                  <c:v>1.2394000000000001</c:v>
                </c:pt>
                <c:pt idx="2495">
                  <c:v>1.2311000000000001</c:v>
                </c:pt>
                <c:pt idx="2496">
                  <c:v>1.2229000000000001</c:v>
                </c:pt>
                <c:pt idx="2497">
                  <c:v>1.2148000000000001</c:v>
                </c:pt>
                <c:pt idx="2498">
                  <c:v>1.2068000000000001</c:v>
                </c:pt>
                <c:pt idx="2499">
                  <c:v>1.1988000000000001</c:v>
                </c:pt>
                <c:pt idx="2500">
                  <c:v>1.1909000000000001</c:v>
                </c:pt>
                <c:pt idx="2501">
                  <c:v>1.1832</c:v>
                </c:pt>
                <c:pt idx="2502">
                  <c:v>1.1755</c:v>
                </c:pt>
                <c:pt idx="2503">
                  <c:v>1.1677999999999999</c:v>
                </c:pt>
                <c:pt idx="2504">
                  <c:v>1.1626000000000001</c:v>
                </c:pt>
                <c:pt idx="2505">
                  <c:v>1.1551</c:v>
                </c:pt>
                <c:pt idx="2506">
                  <c:v>1.2411000000000001</c:v>
                </c:pt>
                <c:pt idx="2507">
                  <c:v>1.2332000000000001</c:v>
                </c:pt>
                <c:pt idx="2508">
                  <c:v>1.3156000000000001</c:v>
                </c:pt>
                <c:pt idx="2509">
                  <c:v>1.3072999999999999</c:v>
                </c:pt>
                <c:pt idx="2510">
                  <c:v>1.2989999999999999</c:v>
                </c:pt>
                <c:pt idx="2511">
                  <c:v>1.2908999999999999</c:v>
                </c:pt>
                <c:pt idx="2512">
                  <c:v>1.4459</c:v>
                </c:pt>
                <c:pt idx="2513">
                  <c:v>1.6031</c:v>
                </c:pt>
                <c:pt idx="2514">
                  <c:v>1.5931999999999999</c:v>
                </c:pt>
                <c:pt idx="2515">
                  <c:v>1.5833999999999999</c:v>
                </c:pt>
                <c:pt idx="2516">
                  <c:v>1.5736000000000001</c:v>
                </c:pt>
                <c:pt idx="2517">
                  <c:v>1.5640000000000001</c:v>
                </c:pt>
                <c:pt idx="2518">
                  <c:v>1.5544</c:v>
                </c:pt>
                <c:pt idx="2519">
                  <c:v>1.5449999999999999</c:v>
                </c:pt>
                <c:pt idx="2520">
                  <c:v>1.5356000000000001</c:v>
                </c:pt>
                <c:pt idx="2521">
                  <c:v>1.5263</c:v>
                </c:pt>
                <c:pt idx="2522">
                  <c:v>1.5170999999999999</c:v>
                </c:pt>
                <c:pt idx="2523">
                  <c:v>1.508</c:v>
                </c:pt>
                <c:pt idx="2524">
                  <c:v>1.4988999999999999</c:v>
                </c:pt>
                <c:pt idx="2525">
                  <c:v>1.49</c:v>
                </c:pt>
                <c:pt idx="2526">
                  <c:v>1.4811000000000001</c:v>
                </c:pt>
                <c:pt idx="2527">
                  <c:v>1.4722999999999999</c:v>
                </c:pt>
                <c:pt idx="2528">
                  <c:v>1.4636</c:v>
                </c:pt>
                <c:pt idx="2529">
                  <c:v>1.4550000000000001</c:v>
                </c:pt>
                <c:pt idx="2530">
                  <c:v>1.4463999999999999</c:v>
                </c:pt>
                <c:pt idx="2531">
                  <c:v>1.4379999999999999</c:v>
                </c:pt>
                <c:pt idx="2532">
                  <c:v>1.4296</c:v>
                </c:pt>
                <c:pt idx="2533">
                  <c:v>1.4213</c:v>
                </c:pt>
                <c:pt idx="2534">
                  <c:v>1.4131</c:v>
                </c:pt>
                <c:pt idx="2535">
                  <c:v>1.405</c:v>
                </c:pt>
                <c:pt idx="2536">
                  <c:v>1.3969</c:v>
                </c:pt>
                <c:pt idx="2537">
                  <c:v>1.3889</c:v>
                </c:pt>
                <c:pt idx="2538">
                  <c:v>1.381</c:v>
                </c:pt>
                <c:pt idx="2539">
                  <c:v>1.3732</c:v>
                </c:pt>
                <c:pt idx="2540">
                  <c:v>1.3654999999999999</c:v>
                </c:pt>
                <c:pt idx="2541">
                  <c:v>1.3577999999999999</c:v>
                </c:pt>
                <c:pt idx="2542">
                  <c:v>1.3502000000000001</c:v>
                </c:pt>
                <c:pt idx="2543">
                  <c:v>1.3426</c:v>
                </c:pt>
                <c:pt idx="2544">
                  <c:v>1.3351</c:v>
                </c:pt>
                <c:pt idx="2545">
                  <c:v>1.3277000000000001</c:v>
                </c:pt>
                <c:pt idx="2546">
                  <c:v>1.3203</c:v>
                </c:pt>
                <c:pt idx="2547">
                  <c:v>1.3129999999999999</c:v>
                </c:pt>
                <c:pt idx="2548">
                  <c:v>1.3057000000000001</c:v>
                </c:pt>
                <c:pt idx="2549">
                  <c:v>1.2984</c:v>
                </c:pt>
                <c:pt idx="2550">
                  <c:v>1.2911999999999999</c:v>
                </c:pt>
                <c:pt idx="2551">
                  <c:v>1.284</c:v>
                </c:pt>
                <c:pt idx="2552">
                  <c:v>1.2768999999999999</c:v>
                </c:pt>
                <c:pt idx="2553">
                  <c:v>1.2698</c:v>
                </c:pt>
                <c:pt idx="2554">
                  <c:v>1.2626999999999999</c:v>
                </c:pt>
                <c:pt idx="2555">
                  <c:v>1.2557</c:v>
                </c:pt>
                <c:pt idx="2556">
                  <c:v>1.2486999999999999</c:v>
                </c:pt>
                <c:pt idx="2557">
                  <c:v>1.2418</c:v>
                </c:pt>
                <c:pt idx="2558">
                  <c:v>1.2349000000000001</c:v>
                </c:pt>
                <c:pt idx="2559">
                  <c:v>1.228</c:v>
                </c:pt>
                <c:pt idx="2560">
                  <c:v>1.2212000000000001</c:v>
                </c:pt>
                <c:pt idx="2561">
                  <c:v>1.2143999999999999</c:v>
                </c:pt>
                <c:pt idx="2562">
                  <c:v>1.2077</c:v>
                </c:pt>
                <c:pt idx="2563">
                  <c:v>1.2010000000000001</c:v>
                </c:pt>
                <c:pt idx="2564">
                  <c:v>1.1943999999999999</c:v>
                </c:pt>
                <c:pt idx="2565">
                  <c:v>1.1878</c:v>
                </c:pt>
                <c:pt idx="2566">
                  <c:v>1.1812</c:v>
                </c:pt>
                <c:pt idx="2567">
                  <c:v>1.1747000000000001</c:v>
                </c:pt>
                <c:pt idx="2568">
                  <c:v>1.1682999999999999</c:v>
                </c:pt>
                <c:pt idx="2569">
                  <c:v>1.1617999999999999</c:v>
                </c:pt>
                <c:pt idx="2570">
                  <c:v>1.1554</c:v>
                </c:pt>
                <c:pt idx="2571">
                  <c:v>1.1491</c:v>
                </c:pt>
                <c:pt idx="2572">
                  <c:v>1.1428</c:v>
                </c:pt>
                <c:pt idx="2573">
                  <c:v>1.1365000000000001</c:v>
                </c:pt>
                <c:pt idx="2574">
                  <c:v>1.1303000000000001</c:v>
                </c:pt>
                <c:pt idx="2575">
                  <c:v>1.1240000000000001</c:v>
                </c:pt>
                <c:pt idx="2576">
                  <c:v>1.1178999999999999</c:v>
                </c:pt>
                <c:pt idx="2577">
                  <c:v>1.1116999999999999</c:v>
                </c:pt>
                <c:pt idx="2578">
                  <c:v>1.1055999999999999</c:v>
                </c:pt>
                <c:pt idx="2579">
                  <c:v>1.0995999999999999</c:v>
                </c:pt>
                <c:pt idx="2580">
                  <c:v>1.0934999999999999</c:v>
                </c:pt>
                <c:pt idx="2581">
                  <c:v>1.0874999999999999</c:v>
                </c:pt>
                <c:pt idx="2582">
                  <c:v>1.0814999999999999</c:v>
                </c:pt>
                <c:pt idx="2583">
                  <c:v>1.0755999999999999</c:v>
                </c:pt>
                <c:pt idx="2584">
                  <c:v>1.0697000000000001</c:v>
                </c:pt>
                <c:pt idx="2585">
                  <c:v>1.0638000000000001</c:v>
                </c:pt>
                <c:pt idx="2586">
                  <c:v>1.0580000000000001</c:v>
                </c:pt>
                <c:pt idx="2587">
                  <c:v>1.0522</c:v>
                </c:pt>
                <c:pt idx="2588">
                  <c:v>1.0464</c:v>
                </c:pt>
                <c:pt idx="2589">
                  <c:v>1.0406</c:v>
                </c:pt>
                <c:pt idx="2590">
                  <c:v>1.0348999999999999</c:v>
                </c:pt>
                <c:pt idx="2591">
                  <c:v>1.0291999999999999</c:v>
                </c:pt>
                <c:pt idx="2592">
                  <c:v>1.0235000000000001</c:v>
                </c:pt>
                <c:pt idx="2593">
                  <c:v>1.0179</c:v>
                </c:pt>
                <c:pt idx="2594">
                  <c:v>1.0122</c:v>
                </c:pt>
                <c:pt idx="2595">
                  <c:v>1.0065999999999999</c:v>
                </c:pt>
                <c:pt idx="2596">
                  <c:v>1.0009999999999999</c:v>
                </c:pt>
                <c:pt idx="2597">
                  <c:v>0.99548000000000003</c:v>
                </c:pt>
                <c:pt idx="2598">
                  <c:v>0.98994000000000004</c:v>
                </c:pt>
                <c:pt idx="2599">
                  <c:v>0.98443000000000003</c:v>
                </c:pt>
                <c:pt idx="2600">
                  <c:v>0.97894000000000003</c:v>
                </c:pt>
                <c:pt idx="2601">
                  <c:v>0.97348999999999997</c:v>
                </c:pt>
                <c:pt idx="2602">
                  <c:v>0.96806000000000003</c:v>
                </c:pt>
                <c:pt idx="2603">
                  <c:v>0.96267000000000003</c:v>
                </c:pt>
                <c:pt idx="2604">
                  <c:v>0.95730000000000004</c:v>
                </c:pt>
                <c:pt idx="2605">
                  <c:v>0.95196000000000003</c:v>
                </c:pt>
                <c:pt idx="2606">
                  <c:v>0.94664999999999999</c:v>
                </c:pt>
                <c:pt idx="2607">
                  <c:v>0.94137000000000004</c:v>
                </c:pt>
                <c:pt idx="2608">
                  <c:v>0.93611</c:v>
                </c:pt>
                <c:pt idx="2609">
                  <c:v>0.93089</c:v>
                </c:pt>
                <c:pt idx="2610">
                  <c:v>0.92569000000000001</c:v>
                </c:pt>
                <c:pt idx="2611">
                  <c:v>0.92051000000000005</c:v>
                </c:pt>
                <c:pt idx="2612">
                  <c:v>0.91535999999999995</c:v>
                </c:pt>
                <c:pt idx="2613">
                  <c:v>0.91024000000000005</c:v>
                </c:pt>
                <c:pt idx="2614">
                  <c:v>0.90515000000000001</c:v>
                </c:pt>
                <c:pt idx="2615">
                  <c:v>1.4671000000000001</c:v>
                </c:pt>
                <c:pt idx="2616">
                  <c:v>1.5653999999999999</c:v>
                </c:pt>
                <c:pt idx="2617">
                  <c:v>1.5566</c:v>
                </c:pt>
                <c:pt idx="2618">
                  <c:v>1.5479000000000001</c:v>
                </c:pt>
                <c:pt idx="2619">
                  <c:v>1.7076</c:v>
                </c:pt>
                <c:pt idx="2620">
                  <c:v>1.8849</c:v>
                </c:pt>
                <c:pt idx="2621">
                  <c:v>1.8744000000000001</c:v>
                </c:pt>
                <c:pt idx="2622">
                  <c:v>1.8640000000000001</c:v>
                </c:pt>
                <c:pt idx="2623">
                  <c:v>1.8535999999999999</c:v>
                </c:pt>
                <c:pt idx="2624">
                  <c:v>1.8432999999999999</c:v>
                </c:pt>
                <c:pt idx="2625">
                  <c:v>1.833</c:v>
                </c:pt>
                <c:pt idx="2626">
                  <c:v>1.8228</c:v>
                </c:pt>
                <c:pt idx="2627">
                  <c:v>1.8126</c:v>
                </c:pt>
                <c:pt idx="2628">
                  <c:v>1.8025</c:v>
                </c:pt>
                <c:pt idx="2629">
                  <c:v>1.7923</c:v>
                </c:pt>
                <c:pt idx="2630">
                  <c:v>1.7823</c:v>
                </c:pt>
                <c:pt idx="2631">
                  <c:v>1.7722</c:v>
                </c:pt>
                <c:pt idx="2632">
                  <c:v>1.7622</c:v>
                </c:pt>
                <c:pt idx="2633">
                  <c:v>1.7522</c:v>
                </c:pt>
                <c:pt idx="2634">
                  <c:v>1.7423</c:v>
                </c:pt>
                <c:pt idx="2635">
                  <c:v>1.7323999999999999</c:v>
                </c:pt>
                <c:pt idx="2636">
                  <c:v>1.7224999999999999</c:v>
                </c:pt>
                <c:pt idx="2637">
                  <c:v>1.7126999999999999</c:v>
                </c:pt>
                <c:pt idx="2638">
                  <c:v>1.7029000000000001</c:v>
                </c:pt>
                <c:pt idx="2639">
                  <c:v>1.6931</c:v>
                </c:pt>
                <c:pt idx="2640">
                  <c:v>1.6834</c:v>
                </c:pt>
                <c:pt idx="2641">
                  <c:v>1.6736</c:v>
                </c:pt>
                <c:pt idx="2642">
                  <c:v>1.6639999999999999</c:v>
                </c:pt>
                <c:pt idx="2643">
                  <c:v>1.6543000000000001</c:v>
                </c:pt>
                <c:pt idx="2644">
                  <c:v>1.6447000000000001</c:v>
                </c:pt>
                <c:pt idx="2645">
                  <c:v>1.6351</c:v>
                </c:pt>
                <c:pt idx="2646">
                  <c:v>1.6254999999999999</c:v>
                </c:pt>
                <c:pt idx="2647">
                  <c:v>1.6160000000000001</c:v>
                </c:pt>
                <c:pt idx="2648">
                  <c:v>1.6065</c:v>
                </c:pt>
                <c:pt idx="2649">
                  <c:v>1.597</c:v>
                </c:pt>
                <c:pt idx="2650">
                  <c:v>1.5874999999999999</c:v>
                </c:pt>
                <c:pt idx="2651">
                  <c:v>1.5781000000000001</c:v>
                </c:pt>
                <c:pt idx="2652">
                  <c:v>1.5686</c:v>
                </c:pt>
                <c:pt idx="2653">
                  <c:v>1.5591999999999999</c:v>
                </c:pt>
                <c:pt idx="2654">
                  <c:v>1.5499000000000001</c:v>
                </c:pt>
                <c:pt idx="2655">
                  <c:v>1.5405</c:v>
                </c:pt>
                <c:pt idx="2656">
                  <c:v>1.5311999999999999</c:v>
                </c:pt>
                <c:pt idx="2657">
                  <c:v>1.522</c:v>
                </c:pt>
                <c:pt idx="2658">
                  <c:v>1.5126999999999999</c:v>
                </c:pt>
                <c:pt idx="2659">
                  <c:v>1.5035000000000001</c:v>
                </c:pt>
                <c:pt idx="2660">
                  <c:v>1.4943</c:v>
                </c:pt>
                <c:pt idx="2661">
                  <c:v>1.4852000000000001</c:v>
                </c:pt>
                <c:pt idx="2662">
                  <c:v>1.4761</c:v>
                </c:pt>
                <c:pt idx="2663">
                  <c:v>1.4670000000000001</c:v>
                </c:pt>
                <c:pt idx="2664">
                  <c:v>1.458</c:v>
                </c:pt>
                <c:pt idx="2665">
                  <c:v>1.4490000000000001</c:v>
                </c:pt>
                <c:pt idx="2666">
                  <c:v>1.44</c:v>
                </c:pt>
                <c:pt idx="2667">
                  <c:v>1.4311</c:v>
                </c:pt>
                <c:pt idx="2668">
                  <c:v>1.4221999999999999</c:v>
                </c:pt>
                <c:pt idx="2669">
                  <c:v>1.4133</c:v>
                </c:pt>
                <c:pt idx="2670">
                  <c:v>1.4045000000000001</c:v>
                </c:pt>
                <c:pt idx="2671">
                  <c:v>1.5589999999999999</c:v>
                </c:pt>
                <c:pt idx="2672">
                  <c:v>1.5549999999999999</c:v>
                </c:pt>
                <c:pt idx="2673">
                  <c:v>1.8245</c:v>
                </c:pt>
                <c:pt idx="2674">
                  <c:v>1.9034</c:v>
                </c:pt>
                <c:pt idx="2675">
                  <c:v>1.9422999999999999</c:v>
                </c:pt>
                <c:pt idx="2676">
                  <c:v>1.9999</c:v>
                </c:pt>
                <c:pt idx="2677">
                  <c:v>1.9874000000000001</c:v>
                </c:pt>
                <c:pt idx="2678">
                  <c:v>1.9751000000000001</c:v>
                </c:pt>
                <c:pt idx="2679">
                  <c:v>1.9628000000000001</c:v>
                </c:pt>
                <c:pt idx="2680">
                  <c:v>1.9505999999999999</c:v>
                </c:pt>
                <c:pt idx="2681">
                  <c:v>1.9384999999999999</c:v>
                </c:pt>
                <c:pt idx="2682">
                  <c:v>1.9265000000000001</c:v>
                </c:pt>
                <c:pt idx="2683">
                  <c:v>1.9147000000000001</c:v>
                </c:pt>
                <c:pt idx="2684">
                  <c:v>1.9028</c:v>
                </c:pt>
                <c:pt idx="2685">
                  <c:v>1.8911</c:v>
                </c:pt>
                <c:pt idx="2686">
                  <c:v>1.8794</c:v>
                </c:pt>
                <c:pt idx="2687">
                  <c:v>1.8676999999999999</c:v>
                </c:pt>
                <c:pt idx="2688">
                  <c:v>1.8562000000000001</c:v>
                </c:pt>
                <c:pt idx="2689">
                  <c:v>1.8446</c:v>
                </c:pt>
                <c:pt idx="2690">
                  <c:v>1.8331</c:v>
                </c:pt>
                <c:pt idx="2691">
                  <c:v>1.8216000000000001</c:v>
                </c:pt>
                <c:pt idx="2692">
                  <c:v>1.8102</c:v>
                </c:pt>
                <c:pt idx="2693">
                  <c:v>1.7988</c:v>
                </c:pt>
                <c:pt idx="2694">
                  <c:v>1.7875000000000001</c:v>
                </c:pt>
                <c:pt idx="2695">
                  <c:v>1.7762</c:v>
                </c:pt>
                <c:pt idx="2696">
                  <c:v>1.7648999999999999</c:v>
                </c:pt>
                <c:pt idx="2697">
                  <c:v>1.7537</c:v>
                </c:pt>
                <c:pt idx="2698">
                  <c:v>1.7425999999999999</c:v>
                </c:pt>
                <c:pt idx="2699">
                  <c:v>1.7316</c:v>
                </c:pt>
                <c:pt idx="2700">
                  <c:v>1.7205999999999999</c:v>
                </c:pt>
                <c:pt idx="2701">
                  <c:v>1.7096</c:v>
                </c:pt>
                <c:pt idx="2702">
                  <c:v>1.6988000000000001</c:v>
                </c:pt>
                <c:pt idx="2703">
                  <c:v>1.6879999999999999</c:v>
                </c:pt>
                <c:pt idx="2704">
                  <c:v>1.6772</c:v>
                </c:pt>
                <c:pt idx="2705">
                  <c:v>1.6665000000000001</c:v>
                </c:pt>
                <c:pt idx="2706">
                  <c:v>1.6558999999999999</c:v>
                </c:pt>
                <c:pt idx="2707">
                  <c:v>1.6454</c:v>
                </c:pt>
                <c:pt idx="2708">
                  <c:v>1.6349</c:v>
                </c:pt>
                <c:pt idx="2709">
                  <c:v>1.6245000000000001</c:v>
                </c:pt>
                <c:pt idx="2710">
                  <c:v>1.6141000000000001</c:v>
                </c:pt>
                <c:pt idx="2711">
                  <c:v>1.6037999999999999</c:v>
                </c:pt>
                <c:pt idx="2712">
                  <c:v>1.5935999999999999</c:v>
                </c:pt>
                <c:pt idx="2713">
                  <c:v>1.5833999999999999</c:v>
                </c:pt>
                <c:pt idx="2714">
                  <c:v>1.5731999999999999</c:v>
                </c:pt>
                <c:pt idx="2715">
                  <c:v>1.5630999999999999</c:v>
                </c:pt>
                <c:pt idx="2716">
                  <c:v>1.5530999999999999</c:v>
                </c:pt>
                <c:pt idx="2717">
                  <c:v>1.5430999999999999</c:v>
                </c:pt>
                <c:pt idx="2718">
                  <c:v>1.5330999999999999</c:v>
                </c:pt>
                <c:pt idx="2719">
                  <c:v>1.5232000000000001</c:v>
                </c:pt>
                <c:pt idx="2720">
                  <c:v>1.5134000000000001</c:v>
                </c:pt>
                <c:pt idx="2721">
                  <c:v>1.5035000000000001</c:v>
                </c:pt>
                <c:pt idx="2722">
                  <c:v>1.4937</c:v>
                </c:pt>
                <c:pt idx="2723">
                  <c:v>1.4839</c:v>
                </c:pt>
                <c:pt idx="2724">
                  <c:v>4.3851000000000004</c:v>
                </c:pt>
                <c:pt idx="2725">
                  <c:v>4.3703000000000003</c:v>
                </c:pt>
                <c:pt idx="2726">
                  <c:v>4.3413000000000004</c:v>
                </c:pt>
                <c:pt idx="2727">
                  <c:v>4.3124000000000002</c:v>
                </c:pt>
                <c:pt idx="2728">
                  <c:v>4.2835999999999999</c:v>
                </c:pt>
                <c:pt idx="2729">
                  <c:v>4.2549000000000001</c:v>
                </c:pt>
                <c:pt idx="2730">
                  <c:v>4.2263000000000002</c:v>
                </c:pt>
                <c:pt idx="2731">
                  <c:v>4.1978999999999997</c:v>
                </c:pt>
                <c:pt idx="2732">
                  <c:v>4.1695000000000002</c:v>
                </c:pt>
                <c:pt idx="2733">
                  <c:v>4.1413000000000002</c:v>
                </c:pt>
                <c:pt idx="2734">
                  <c:v>4.1132</c:v>
                </c:pt>
                <c:pt idx="2735">
                  <c:v>4.0852000000000004</c:v>
                </c:pt>
                <c:pt idx="2736">
                  <c:v>4.0574000000000003</c:v>
                </c:pt>
                <c:pt idx="2737">
                  <c:v>4.0297000000000001</c:v>
                </c:pt>
                <c:pt idx="2738">
                  <c:v>4.0022000000000002</c:v>
                </c:pt>
                <c:pt idx="2739">
                  <c:v>3.9746999999999999</c:v>
                </c:pt>
                <c:pt idx="2740">
                  <c:v>3.9474999999999998</c:v>
                </c:pt>
                <c:pt idx="2741">
                  <c:v>3.9203000000000001</c:v>
                </c:pt>
                <c:pt idx="2742">
                  <c:v>3.8933</c:v>
                </c:pt>
                <c:pt idx="2743">
                  <c:v>3.8664000000000001</c:v>
                </c:pt>
                <c:pt idx="2744">
                  <c:v>3.8397000000000001</c:v>
                </c:pt>
                <c:pt idx="2745">
                  <c:v>3.8130000000000002</c:v>
                </c:pt>
                <c:pt idx="2746">
                  <c:v>3.7865000000000002</c:v>
                </c:pt>
                <c:pt idx="2747">
                  <c:v>3.7601</c:v>
                </c:pt>
                <c:pt idx="2748">
                  <c:v>3.7338</c:v>
                </c:pt>
                <c:pt idx="2749">
                  <c:v>3.7075999999999998</c:v>
                </c:pt>
                <c:pt idx="2750">
                  <c:v>3.6815000000000002</c:v>
                </c:pt>
                <c:pt idx="2751">
                  <c:v>3.6555</c:v>
                </c:pt>
                <c:pt idx="2752">
                  <c:v>3.6297000000000001</c:v>
                </c:pt>
                <c:pt idx="2753">
                  <c:v>3.6038999999999999</c:v>
                </c:pt>
                <c:pt idx="2754">
                  <c:v>3.5783</c:v>
                </c:pt>
                <c:pt idx="2755">
                  <c:v>3.5527000000000002</c:v>
                </c:pt>
                <c:pt idx="2756">
                  <c:v>3.5272999999999999</c:v>
                </c:pt>
                <c:pt idx="2757">
                  <c:v>3.5019999999999998</c:v>
                </c:pt>
                <c:pt idx="2758">
                  <c:v>3.4767999999999999</c:v>
                </c:pt>
                <c:pt idx="2759">
                  <c:v>3.4517000000000002</c:v>
                </c:pt>
                <c:pt idx="2760">
                  <c:v>3.4266999999999999</c:v>
                </c:pt>
                <c:pt idx="2761">
                  <c:v>3.4018999999999999</c:v>
                </c:pt>
                <c:pt idx="2762">
                  <c:v>3.3772000000000002</c:v>
                </c:pt>
                <c:pt idx="2763">
                  <c:v>3.3525999999999998</c:v>
                </c:pt>
                <c:pt idx="2764">
                  <c:v>3.3281000000000001</c:v>
                </c:pt>
                <c:pt idx="2765">
                  <c:v>3.3037000000000001</c:v>
                </c:pt>
                <c:pt idx="2766">
                  <c:v>3.2795000000000001</c:v>
                </c:pt>
                <c:pt idx="2767">
                  <c:v>3.2553999999999998</c:v>
                </c:pt>
                <c:pt idx="2768">
                  <c:v>3.2313999999999998</c:v>
                </c:pt>
                <c:pt idx="2769">
                  <c:v>3.2075999999999998</c:v>
                </c:pt>
                <c:pt idx="2770">
                  <c:v>3.1839</c:v>
                </c:pt>
                <c:pt idx="2771">
                  <c:v>3.1602999999999999</c:v>
                </c:pt>
                <c:pt idx="2772">
                  <c:v>3.1368999999999998</c:v>
                </c:pt>
                <c:pt idx="2773">
                  <c:v>3.1135000000000002</c:v>
                </c:pt>
                <c:pt idx="2774">
                  <c:v>3.0903999999999998</c:v>
                </c:pt>
                <c:pt idx="2775">
                  <c:v>3.0672999999999999</c:v>
                </c:pt>
                <c:pt idx="2776">
                  <c:v>3.0444</c:v>
                </c:pt>
                <c:pt idx="2777">
                  <c:v>3.0217000000000001</c:v>
                </c:pt>
                <c:pt idx="2778">
                  <c:v>2.9990999999999999</c:v>
                </c:pt>
                <c:pt idx="2779">
                  <c:v>2.9765999999999999</c:v>
                </c:pt>
                <c:pt idx="2780">
                  <c:v>2.9542999999999999</c:v>
                </c:pt>
                <c:pt idx="2781">
                  <c:v>2.9321999999999999</c:v>
                </c:pt>
                <c:pt idx="2782">
                  <c:v>2.9102000000000001</c:v>
                </c:pt>
                <c:pt idx="2783">
                  <c:v>2.8883999999999999</c:v>
                </c:pt>
                <c:pt idx="2784">
                  <c:v>2.8668</c:v>
                </c:pt>
                <c:pt idx="2785">
                  <c:v>2.8454000000000002</c:v>
                </c:pt>
                <c:pt idx="2786">
                  <c:v>2.8241000000000001</c:v>
                </c:pt>
                <c:pt idx="2787">
                  <c:v>2.8031000000000001</c:v>
                </c:pt>
                <c:pt idx="2788">
                  <c:v>2.7822</c:v>
                </c:pt>
                <c:pt idx="2789">
                  <c:v>2.7614999999999998</c:v>
                </c:pt>
                <c:pt idx="2790">
                  <c:v>2.7408999999999999</c:v>
                </c:pt>
                <c:pt idx="2791">
                  <c:v>2.7204999999999999</c:v>
                </c:pt>
                <c:pt idx="2792">
                  <c:v>2.7002000000000002</c:v>
                </c:pt>
                <c:pt idx="2793">
                  <c:v>2.6800999999999999</c:v>
                </c:pt>
                <c:pt idx="2794">
                  <c:v>2.6602000000000001</c:v>
                </c:pt>
                <c:pt idx="2795">
                  <c:v>2.6404000000000001</c:v>
                </c:pt>
                <c:pt idx="2796">
                  <c:v>2.6208</c:v>
                </c:pt>
                <c:pt idx="2797">
                  <c:v>2.6013000000000002</c:v>
                </c:pt>
                <c:pt idx="2798">
                  <c:v>2.5819999999999999</c:v>
                </c:pt>
                <c:pt idx="2799">
                  <c:v>2.5628000000000002</c:v>
                </c:pt>
                <c:pt idx="2800">
                  <c:v>2.5438000000000001</c:v>
                </c:pt>
                <c:pt idx="2801">
                  <c:v>2.5249999999999999</c:v>
                </c:pt>
                <c:pt idx="2802">
                  <c:v>2.5064000000000002</c:v>
                </c:pt>
                <c:pt idx="2803">
                  <c:v>2.4878999999999998</c:v>
                </c:pt>
                <c:pt idx="2804">
                  <c:v>2.4695999999999998</c:v>
                </c:pt>
                <c:pt idx="2805">
                  <c:v>2.4514999999999998</c:v>
                </c:pt>
                <c:pt idx="2806">
                  <c:v>2.4336000000000002</c:v>
                </c:pt>
                <c:pt idx="2807">
                  <c:v>2.4157999999999999</c:v>
                </c:pt>
                <c:pt idx="2808">
                  <c:v>2.3982000000000001</c:v>
                </c:pt>
                <c:pt idx="2809">
                  <c:v>2.3807</c:v>
                </c:pt>
                <c:pt idx="2810">
                  <c:v>2.3633999999999999</c:v>
                </c:pt>
                <c:pt idx="2811">
                  <c:v>2.3462999999999998</c:v>
                </c:pt>
                <c:pt idx="2812">
                  <c:v>2.3292999999999999</c:v>
                </c:pt>
                <c:pt idx="2813">
                  <c:v>2.3125</c:v>
                </c:pt>
                <c:pt idx="2814">
                  <c:v>2.2957999999999998</c:v>
                </c:pt>
                <c:pt idx="2815">
                  <c:v>2.2791999999999999</c:v>
                </c:pt>
                <c:pt idx="2816">
                  <c:v>2.2627999999999999</c:v>
                </c:pt>
                <c:pt idx="2817">
                  <c:v>2.2465000000000002</c:v>
                </c:pt>
                <c:pt idx="2818">
                  <c:v>2.2303999999999999</c:v>
                </c:pt>
                <c:pt idx="2819">
                  <c:v>2.2143999999999999</c:v>
                </c:pt>
                <c:pt idx="2820">
                  <c:v>2.1985999999999999</c:v>
                </c:pt>
                <c:pt idx="2821">
                  <c:v>2.1827999999999999</c:v>
                </c:pt>
                <c:pt idx="2822">
                  <c:v>2.1671999999999998</c:v>
                </c:pt>
                <c:pt idx="2823">
                  <c:v>2.1518000000000002</c:v>
                </c:pt>
                <c:pt idx="2824">
                  <c:v>2.1364000000000001</c:v>
                </c:pt>
                <c:pt idx="2825">
                  <c:v>2.1212</c:v>
                </c:pt>
                <c:pt idx="2826">
                  <c:v>2.1061000000000001</c:v>
                </c:pt>
                <c:pt idx="2827">
                  <c:v>2.0911</c:v>
                </c:pt>
                <c:pt idx="2828">
                  <c:v>2.0762</c:v>
                </c:pt>
                <c:pt idx="2829">
                  <c:v>2.0615000000000001</c:v>
                </c:pt>
                <c:pt idx="2830">
                  <c:v>2.0468999999999999</c:v>
                </c:pt>
                <c:pt idx="2831">
                  <c:v>2.0324</c:v>
                </c:pt>
                <c:pt idx="2832">
                  <c:v>2.0179</c:v>
                </c:pt>
                <c:pt idx="2833">
                  <c:v>2.0036</c:v>
                </c:pt>
                <c:pt idx="2834">
                  <c:v>1.9894000000000001</c:v>
                </c:pt>
                <c:pt idx="2835">
                  <c:v>1.9753000000000001</c:v>
                </c:pt>
                <c:pt idx="2836">
                  <c:v>1.9613</c:v>
                </c:pt>
                <c:pt idx="2837">
                  <c:v>1.9474</c:v>
                </c:pt>
                <c:pt idx="2838">
                  <c:v>1.9335</c:v>
                </c:pt>
                <c:pt idx="2839">
                  <c:v>1.9198</c:v>
                </c:pt>
                <c:pt idx="2840">
                  <c:v>1.9060999999999999</c:v>
                </c:pt>
                <c:pt idx="2841">
                  <c:v>1.8926000000000001</c:v>
                </c:pt>
                <c:pt idx="2842">
                  <c:v>1.8791</c:v>
                </c:pt>
                <c:pt idx="2843">
                  <c:v>1.8657999999999999</c:v>
                </c:pt>
                <c:pt idx="2844">
                  <c:v>1.8526</c:v>
                </c:pt>
                <c:pt idx="2845">
                  <c:v>1.8393999999999999</c:v>
                </c:pt>
                <c:pt idx="2846">
                  <c:v>1.8264</c:v>
                </c:pt>
                <c:pt idx="2847">
                  <c:v>1.8134999999999999</c:v>
                </c:pt>
                <c:pt idx="2848">
                  <c:v>1.8006</c:v>
                </c:pt>
                <c:pt idx="2849">
                  <c:v>1.7879</c:v>
                </c:pt>
                <c:pt idx="2850">
                  <c:v>1.7753000000000001</c:v>
                </c:pt>
                <c:pt idx="2851">
                  <c:v>1.7627999999999999</c:v>
                </c:pt>
                <c:pt idx="2852">
                  <c:v>1.7503</c:v>
                </c:pt>
                <c:pt idx="2853">
                  <c:v>1.738</c:v>
                </c:pt>
                <c:pt idx="2854">
                  <c:v>1.7258</c:v>
                </c:pt>
                <c:pt idx="2855">
                  <c:v>1.7137</c:v>
                </c:pt>
                <c:pt idx="2856">
                  <c:v>1.7016</c:v>
                </c:pt>
                <c:pt idx="2857">
                  <c:v>1.6897</c:v>
                </c:pt>
                <c:pt idx="2858">
                  <c:v>1.6778999999999999</c:v>
                </c:pt>
                <c:pt idx="2859">
                  <c:v>1.6660999999999999</c:v>
                </c:pt>
                <c:pt idx="2860">
                  <c:v>1.6545000000000001</c:v>
                </c:pt>
                <c:pt idx="2861">
                  <c:v>1.6429</c:v>
                </c:pt>
                <c:pt idx="2862">
                  <c:v>1.6314</c:v>
                </c:pt>
                <c:pt idx="2863">
                  <c:v>1.6201000000000001</c:v>
                </c:pt>
                <c:pt idx="2864">
                  <c:v>1.6088</c:v>
                </c:pt>
                <c:pt idx="2865">
                  <c:v>1.5975999999999999</c:v>
                </c:pt>
                <c:pt idx="2866">
                  <c:v>1.5866</c:v>
                </c:pt>
                <c:pt idx="2867">
                  <c:v>1.5757000000000001</c:v>
                </c:pt>
                <c:pt idx="2868">
                  <c:v>1.5648</c:v>
                </c:pt>
                <c:pt idx="2869">
                  <c:v>1.5541</c:v>
                </c:pt>
                <c:pt idx="2870">
                  <c:v>1.5434000000000001</c:v>
                </c:pt>
                <c:pt idx="2871">
                  <c:v>1.5328999999999999</c:v>
                </c:pt>
                <c:pt idx="2872">
                  <c:v>1.5224</c:v>
                </c:pt>
                <c:pt idx="2873">
                  <c:v>1.5121</c:v>
                </c:pt>
                <c:pt idx="2874">
                  <c:v>1.5019</c:v>
                </c:pt>
                <c:pt idx="2875">
                  <c:v>1.4917</c:v>
                </c:pt>
                <c:pt idx="2876">
                  <c:v>1.4817</c:v>
                </c:pt>
                <c:pt idx="2877">
                  <c:v>1.4717</c:v>
                </c:pt>
                <c:pt idx="2878">
                  <c:v>1.4619</c:v>
                </c:pt>
                <c:pt idx="2879">
                  <c:v>1.4521999999999999</c:v>
                </c:pt>
                <c:pt idx="2880">
                  <c:v>1.4426000000000001</c:v>
                </c:pt>
                <c:pt idx="2881">
                  <c:v>1.4331</c:v>
                </c:pt>
                <c:pt idx="2882">
                  <c:v>1.4237</c:v>
                </c:pt>
                <c:pt idx="2883">
                  <c:v>1.4144000000000001</c:v>
                </c:pt>
                <c:pt idx="2884">
                  <c:v>1.4053</c:v>
                </c:pt>
                <c:pt idx="2885">
                  <c:v>1.3962000000000001</c:v>
                </c:pt>
                <c:pt idx="2886">
                  <c:v>1.3873</c:v>
                </c:pt>
                <c:pt idx="2887">
                  <c:v>1.3785000000000001</c:v>
                </c:pt>
                <c:pt idx="2888">
                  <c:v>1.3697999999999999</c:v>
                </c:pt>
                <c:pt idx="2889">
                  <c:v>1.3612</c:v>
                </c:pt>
                <c:pt idx="2890">
                  <c:v>1.3527</c:v>
                </c:pt>
                <c:pt idx="2891">
                  <c:v>1.3444</c:v>
                </c:pt>
                <c:pt idx="2892">
                  <c:v>1.3361000000000001</c:v>
                </c:pt>
                <c:pt idx="2893">
                  <c:v>1.3280000000000001</c:v>
                </c:pt>
                <c:pt idx="2894">
                  <c:v>1.32</c:v>
                </c:pt>
                <c:pt idx="2895">
                  <c:v>1.3121</c:v>
                </c:pt>
                <c:pt idx="2896">
                  <c:v>1.3042</c:v>
                </c:pt>
                <c:pt idx="2897">
                  <c:v>1.2965</c:v>
                </c:pt>
                <c:pt idx="2898">
                  <c:v>1.2888999999999999</c:v>
                </c:pt>
                <c:pt idx="2899">
                  <c:v>1.2813000000000001</c:v>
                </c:pt>
                <c:pt idx="2900">
                  <c:v>1.2739</c:v>
                </c:pt>
                <c:pt idx="2901">
                  <c:v>1.2665</c:v>
                </c:pt>
                <c:pt idx="2902">
                  <c:v>1.2592000000000001</c:v>
                </c:pt>
                <c:pt idx="2903">
                  <c:v>1.252</c:v>
                </c:pt>
                <c:pt idx="2904">
                  <c:v>1.2448999999999999</c:v>
                </c:pt>
                <c:pt idx="2905">
                  <c:v>1.2378</c:v>
                </c:pt>
                <c:pt idx="2906">
                  <c:v>1.2307999999999999</c:v>
                </c:pt>
                <c:pt idx="2907">
                  <c:v>1.2239</c:v>
                </c:pt>
                <c:pt idx="2908">
                  <c:v>1.2171000000000001</c:v>
                </c:pt>
                <c:pt idx="2909">
                  <c:v>1.2102999999999999</c:v>
                </c:pt>
                <c:pt idx="2910">
                  <c:v>1.2036</c:v>
                </c:pt>
                <c:pt idx="2911">
                  <c:v>1.1969000000000001</c:v>
                </c:pt>
                <c:pt idx="2912">
                  <c:v>1.1902999999999999</c:v>
                </c:pt>
                <c:pt idx="2913">
                  <c:v>1.1838</c:v>
                </c:pt>
                <c:pt idx="2914">
                  <c:v>1.1773</c:v>
                </c:pt>
                <c:pt idx="2915">
                  <c:v>1.1708000000000001</c:v>
                </c:pt>
                <c:pt idx="2916">
                  <c:v>1.1644000000000001</c:v>
                </c:pt>
                <c:pt idx="2917">
                  <c:v>1.1580999999999999</c:v>
                </c:pt>
                <c:pt idx="2918">
                  <c:v>1.1516999999999999</c:v>
                </c:pt>
                <c:pt idx="2919">
                  <c:v>1.1455</c:v>
                </c:pt>
                <c:pt idx="2920">
                  <c:v>1.1392</c:v>
                </c:pt>
                <c:pt idx="2921">
                  <c:v>1.1331</c:v>
                </c:pt>
                <c:pt idx="2922">
                  <c:v>1.1269</c:v>
                </c:pt>
                <c:pt idx="2923">
                  <c:v>1.1208</c:v>
                </c:pt>
                <c:pt idx="2924">
                  <c:v>1.1147</c:v>
                </c:pt>
                <c:pt idx="2925">
                  <c:v>1.1087</c:v>
                </c:pt>
                <c:pt idx="2926">
                  <c:v>1.1027</c:v>
                </c:pt>
                <c:pt idx="2927">
                  <c:v>1.0967</c:v>
                </c:pt>
                <c:pt idx="2928">
                  <c:v>1.0907</c:v>
                </c:pt>
                <c:pt idx="2929">
                  <c:v>1.0848</c:v>
                </c:pt>
                <c:pt idx="2930">
                  <c:v>1.0789</c:v>
                </c:pt>
                <c:pt idx="2931">
                  <c:v>1.073</c:v>
                </c:pt>
                <c:pt idx="2932">
                  <c:v>1.0670999999999999</c:v>
                </c:pt>
                <c:pt idx="2933">
                  <c:v>1.0612999999999999</c:v>
                </c:pt>
                <c:pt idx="2934">
                  <c:v>1.0555000000000001</c:v>
                </c:pt>
                <c:pt idx="2935">
                  <c:v>1.0497000000000001</c:v>
                </c:pt>
                <c:pt idx="2936">
                  <c:v>1.044</c:v>
                </c:pt>
                <c:pt idx="2937">
                  <c:v>1.0382</c:v>
                </c:pt>
                <c:pt idx="2938">
                  <c:v>1.0325</c:v>
                </c:pt>
                <c:pt idx="2939">
                  <c:v>1.0268999999999999</c:v>
                </c:pt>
                <c:pt idx="2940">
                  <c:v>1.0213000000000001</c:v>
                </c:pt>
                <c:pt idx="2941">
                  <c:v>1.0157</c:v>
                </c:pt>
                <c:pt idx="2942">
                  <c:v>1.0101</c:v>
                </c:pt>
                <c:pt idx="2943">
                  <c:v>1.0045999999999999</c:v>
                </c:pt>
                <c:pt idx="2944">
                  <c:v>0.99904999999999999</c:v>
                </c:pt>
                <c:pt idx="2945">
                  <c:v>0.99356999999999995</c:v>
                </c:pt>
                <c:pt idx="2946">
                  <c:v>0.98812999999999995</c:v>
                </c:pt>
                <c:pt idx="2947">
                  <c:v>0.98272000000000004</c:v>
                </c:pt>
                <c:pt idx="2948">
                  <c:v>0.97733000000000003</c:v>
                </c:pt>
                <c:pt idx="2949">
                  <c:v>0.97197</c:v>
                </c:pt>
                <c:pt idx="2950">
                  <c:v>0.96664000000000005</c:v>
                </c:pt>
                <c:pt idx="2951">
                  <c:v>0.96133000000000002</c:v>
                </c:pt>
                <c:pt idx="2952">
                  <c:v>0.95604999999999996</c:v>
                </c:pt>
                <c:pt idx="2953">
                  <c:v>0.95079000000000002</c:v>
                </c:pt>
                <c:pt idx="2954">
                  <c:v>0.94555999999999996</c:v>
                </c:pt>
                <c:pt idx="2955">
                  <c:v>0.94035000000000002</c:v>
                </c:pt>
                <c:pt idx="2956">
                  <c:v>0.93516999999999995</c:v>
                </c:pt>
                <c:pt idx="2957">
                  <c:v>0.93001</c:v>
                </c:pt>
                <c:pt idx="2958">
                  <c:v>0.92488000000000004</c:v>
                </c:pt>
                <c:pt idx="2959">
                  <c:v>0.91976999999999998</c:v>
                </c:pt>
                <c:pt idx="2960">
                  <c:v>0.91469</c:v>
                </c:pt>
                <c:pt idx="2961">
                  <c:v>0.90961999999999998</c:v>
                </c:pt>
                <c:pt idx="2962">
                  <c:v>0.90459000000000001</c:v>
                </c:pt>
                <c:pt idx="2963">
                  <c:v>0.89956999999999998</c:v>
                </c:pt>
                <c:pt idx="2964">
                  <c:v>0.89456999999999998</c:v>
                </c:pt>
                <c:pt idx="2965">
                  <c:v>0.88959999999999995</c:v>
                </c:pt>
                <c:pt idx="2966">
                  <c:v>0.88463999999999998</c:v>
                </c:pt>
                <c:pt idx="2967">
                  <c:v>0.87970999999999999</c:v>
                </c:pt>
                <c:pt idx="2968">
                  <c:v>0.87480000000000002</c:v>
                </c:pt>
                <c:pt idx="2969">
                  <c:v>0.86990000000000001</c:v>
                </c:pt>
                <c:pt idx="2970">
                  <c:v>0.86502000000000001</c:v>
                </c:pt>
                <c:pt idx="2971">
                  <c:v>0.86016000000000004</c:v>
                </c:pt>
                <c:pt idx="2972">
                  <c:v>0.85531000000000001</c:v>
                </c:pt>
                <c:pt idx="2973">
                  <c:v>0.85048999999999997</c:v>
                </c:pt>
                <c:pt idx="2974">
                  <c:v>0.84567999999999999</c:v>
                </c:pt>
                <c:pt idx="2975">
                  <c:v>0.84089000000000003</c:v>
                </c:pt>
                <c:pt idx="2976">
                  <c:v>0.83613000000000004</c:v>
                </c:pt>
                <c:pt idx="2977">
                  <c:v>0.83138000000000001</c:v>
                </c:pt>
                <c:pt idx="2978">
                  <c:v>0.82665999999999995</c:v>
                </c:pt>
                <c:pt idx="2979">
                  <c:v>0.82196000000000002</c:v>
                </c:pt>
                <c:pt idx="2980">
                  <c:v>0.81728999999999996</c:v>
                </c:pt>
                <c:pt idx="2981">
                  <c:v>0.81262999999999996</c:v>
                </c:pt>
                <c:pt idx="2982">
                  <c:v>0.80800000000000005</c:v>
                </c:pt>
                <c:pt idx="2983">
                  <c:v>0.8034</c:v>
                </c:pt>
                <c:pt idx="2984">
                  <c:v>0.79881000000000002</c:v>
                </c:pt>
                <c:pt idx="2985">
                  <c:v>0.79425000000000001</c:v>
                </c:pt>
                <c:pt idx="2986">
                  <c:v>0.78971000000000002</c:v>
                </c:pt>
                <c:pt idx="2987">
                  <c:v>0.78517999999999999</c:v>
                </c:pt>
                <c:pt idx="2988">
                  <c:v>0.78066999999999998</c:v>
                </c:pt>
                <c:pt idx="2989">
                  <c:v>0.77617999999999998</c:v>
                </c:pt>
                <c:pt idx="2990">
                  <c:v>0.77171000000000001</c:v>
                </c:pt>
                <c:pt idx="2991">
                  <c:v>0.76726000000000005</c:v>
                </c:pt>
                <c:pt idx="2992">
                  <c:v>0.76282000000000005</c:v>
                </c:pt>
                <c:pt idx="2993">
                  <c:v>0.75841000000000003</c:v>
                </c:pt>
                <c:pt idx="2994">
                  <c:v>0.75400999999999996</c:v>
                </c:pt>
                <c:pt idx="2995">
                  <c:v>0.74963999999999997</c:v>
                </c:pt>
                <c:pt idx="2996">
                  <c:v>0.74528000000000005</c:v>
                </c:pt>
                <c:pt idx="2997">
                  <c:v>0.74095</c:v>
                </c:pt>
                <c:pt idx="2998">
                  <c:v>0.73663999999999996</c:v>
                </c:pt>
                <c:pt idx="2999">
                  <c:v>0.73234999999999995</c:v>
                </c:pt>
                <c:pt idx="3000">
                  <c:v>0.72806999999999999</c:v>
                </c:pt>
                <c:pt idx="3001">
                  <c:v>0.72382000000000002</c:v>
                </c:pt>
                <c:pt idx="3002">
                  <c:v>0.71958</c:v>
                </c:pt>
                <c:pt idx="3003">
                  <c:v>0.71535000000000004</c:v>
                </c:pt>
                <c:pt idx="3004">
                  <c:v>0.71113999999999999</c:v>
                </c:pt>
                <c:pt idx="3005">
                  <c:v>0.70694999999999997</c:v>
                </c:pt>
                <c:pt idx="3006">
                  <c:v>0.70277000000000001</c:v>
                </c:pt>
                <c:pt idx="3007">
                  <c:v>0.69860999999999995</c:v>
                </c:pt>
                <c:pt idx="3008">
                  <c:v>0.69445999999999997</c:v>
                </c:pt>
                <c:pt idx="3009">
                  <c:v>0.69033999999999995</c:v>
                </c:pt>
                <c:pt idx="3010">
                  <c:v>0.68622000000000005</c:v>
                </c:pt>
                <c:pt idx="3011">
                  <c:v>0.68213000000000001</c:v>
                </c:pt>
                <c:pt idx="3012">
                  <c:v>0.67806</c:v>
                </c:pt>
                <c:pt idx="3013">
                  <c:v>0.67401</c:v>
                </c:pt>
                <c:pt idx="3014">
                  <c:v>0.66998000000000002</c:v>
                </c:pt>
                <c:pt idx="3015">
                  <c:v>0.66596</c:v>
                </c:pt>
                <c:pt idx="3016">
                  <c:v>0.66196999999999995</c:v>
                </c:pt>
                <c:pt idx="3017">
                  <c:v>0.65800000000000003</c:v>
                </c:pt>
                <c:pt idx="3018">
                  <c:v>0.65403999999999995</c:v>
                </c:pt>
                <c:pt idx="3019">
                  <c:v>0.65010000000000001</c:v>
                </c:pt>
                <c:pt idx="3020">
                  <c:v>0.64617999999999998</c:v>
                </c:pt>
                <c:pt idx="3021">
                  <c:v>0.64227000000000001</c:v>
                </c:pt>
                <c:pt idx="3022">
                  <c:v>0.63836999999999999</c:v>
                </c:pt>
                <c:pt idx="3023">
                  <c:v>0.63449</c:v>
                </c:pt>
                <c:pt idx="3024">
                  <c:v>0.63061</c:v>
                </c:pt>
                <c:pt idx="3025">
                  <c:v>0.62675000000000003</c:v>
                </c:pt>
                <c:pt idx="3026">
                  <c:v>0.62289000000000005</c:v>
                </c:pt>
                <c:pt idx="3027">
                  <c:v>0.61904999999999999</c:v>
                </c:pt>
                <c:pt idx="3028">
                  <c:v>0.61521999999999999</c:v>
                </c:pt>
                <c:pt idx="3029">
                  <c:v>0.61138999999999999</c:v>
                </c:pt>
                <c:pt idx="3030">
                  <c:v>0.60758000000000001</c:v>
                </c:pt>
                <c:pt idx="3031">
                  <c:v>0.60377999999999998</c:v>
                </c:pt>
                <c:pt idx="3032">
                  <c:v>0.59999000000000002</c:v>
                </c:pt>
                <c:pt idx="3033">
                  <c:v>0.59621000000000002</c:v>
                </c:pt>
                <c:pt idx="3034">
                  <c:v>0.59243999999999997</c:v>
                </c:pt>
                <c:pt idx="3035">
                  <c:v>0.58867999999999998</c:v>
                </c:pt>
                <c:pt idx="3036">
                  <c:v>0.58494000000000002</c:v>
                </c:pt>
                <c:pt idx="3037">
                  <c:v>0.58121</c:v>
                </c:pt>
                <c:pt idx="3038">
                  <c:v>0.57748999999999995</c:v>
                </c:pt>
                <c:pt idx="3039">
                  <c:v>0.57379000000000002</c:v>
                </c:pt>
                <c:pt idx="3040">
                  <c:v>0.57010000000000005</c:v>
                </c:pt>
                <c:pt idx="3041">
                  <c:v>0.56642999999999999</c:v>
                </c:pt>
                <c:pt idx="3042">
                  <c:v>0.56276999999999999</c:v>
                </c:pt>
                <c:pt idx="3043">
                  <c:v>0.55913000000000002</c:v>
                </c:pt>
                <c:pt idx="3044">
                  <c:v>0.55549999999999999</c:v>
                </c:pt>
                <c:pt idx="3045">
                  <c:v>0.55188999999999999</c:v>
                </c:pt>
                <c:pt idx="3046">
                  <c:v>0.54830000000000001</c:v>
                </c:pt>
                <c:pt idx="3047">
                  <c:v>0.54473000000000005</c:v>
                </c:pt>
                <c:pt idx="3048">
                  <c:v>0.54117999999999999</c:v>
                </c:pt>
                <c:pt idx="3049">
                  <c:v>0.53764000000000001</c:v>
                </c:pt>
                <c:pt idx="3050">
                  <c:v>0.53412000000000004</c:v>
                </c:pt>
                <c:pt idx="3051">
                  <c:v>0.53061999999999998</c:v>
                </c:pt>
                <c:pt idx="3052">
                  <c:v>0.52714000000000005</c:v>
                </c:pt>
                <c:pt idx="3053">
                  <c:v>0.52368000000000003</c:v>
                </c:pt>
                <c:pt idx="3054">
                  <c:v>0.52024000000000004</c:v>
                </c:pt>
                <c:pt idx="3055">
                  <c:v>0.51680999999999999</c:v>
                </c:pt>
                <c:pt idx="3056">
                  <c:v>0.51339999999999997</c:v>
                </c:pt>
                <c:pt idx="3057">
                  <c:v>0.51000999999999996</c:v>
                </c:pt>
                <c:pt idx="3058">
                  <c:v>0.50663000000000002</c:v>
                </c:pt>
                <c:pt idx="3059">
                  <c:v>0.50327</c:v>
                </c:pt>
                <c:pt idx="3060">
                  <c:v>0.49992999999999999</c:v>
                </c:pt>
                <c:pt idx="3061">
                  <c:v>0.49661</c:v>
                </c:pt>
                <c:pt idx="3062">
                  <c:v>0.49331000000000003</c:v>
                </c:pt>
                <c:pt idx="3063">
                  <c:v>0.49003000000000002</c:v>
                </c:pt>
                <c:pt idx="3064">
                  <c:v>0.48676000000000003</c:v>
                </c:pt>
                <c:pt idx="3065">
                  <c:v>0.48351</c:v>
                </c:pt>
                <c:pt idx="3066">
                  <c:v>0.48027999999999998</c:v>
                </c:pt>
                <c:pt idx="3067">
                  <c:v>0.47705999999999998</c:v>
                </c:pt>
                <c:pt idx="3068">
                  <c:v>0.47387000000000001</c:v>
                </c:pt>
                <c:pt idx="3069">
                  <c:v>0.47069</c:v>
                </c:pt>
                <c:pt idx="3070">
                  <c:v>0.46753</c:v>
                </c:pt>
                <c:pt idx="3071">
                  <c:v>0.46439000000000002</c:v>
                </c:pt>
                <c:pt idx="3072">
                  <c:v>0.46127000000000001</c:v>
                </c:pt>
                <c:pt idx="3073">
                  <c:v>0.45817000000000002</c:v>
                </c:pt>
                <c:pt idx="3074">
                  <c:v>0.4551</c:v>
                </c:pt>
                <c:pt idx="3075">
                  <c:v>0.45204</c:v>
                </c:pt>
                <c:pt idx="3076">
                  <c:v>0.44900000000000001</c:v>
                </c:pt>
                <c:pt idx="3077">
                  <c:v>0.44597999999999999</c:v>
                </c:pt>
                <c:pt idx="3078">
                  <c:v>0.44297999999999998</c:v>
                </c:pt>
                <c:pt idx="3079">
                  <c:v>0.44</c:v>
                </c:pt>
                <c:pt idx="3080">
                  <c:v>0.43702999999999997</c:v>
                </c:pt>
                <c:pt idx="3081">
                  <c:v>0.43408000000000002</c:v>
                </c:pt>
                <c:pt idx="3082">
                  <c:v>0.43114999999999998</c:v>
                </c:pt>
                <c:pt idx="3083">
                  <c:v>0.42823</c:v>
                </c:pt>
                <c:pt idx="3084">
                  <c:v>0.42531999999999998</c:v>
                </c:pt>
                <c:pt idx="3085">
                  <c:v>0.42243000000000003</c:v>
                </c:pt>
                <c:pt idx="3086">
                  <c:v>0.41954999999999998</c:v>
                </c:pt>
                <c:pt idx="3087">
                  <c:v>0.41667999999999999</c:v>
                </c:pt>
                <c:pt idx="3088">
                  <c:v>0.41382000000000002</c:v>
                </c:pt>
                <c:pt idx="3089">
                  <c:v>0.41097</c:v>
                </c:pt>
                <c:pt idx="3090">
                  <c:v>0.40814</c:v>
                </c:pt>
                <c:pt idx="3091">
                  <c:v>0.40531</c:v>
                </c:pt>
                <c:pt idx="3092">
                  <c:v>0.40250000000000002</c:v>
                </c:pt>
                <c:pt idx="3093">
                  <c:v>0.39971000000000001</c:v>
                </c:pt>
                <c:pt idx="3094">
                  <c:v>0.39692</c:v>
                </c:pt>
                <c:pt idx="3095">
                  <c:v>0.39415</c:v>
                </c:pt>
                <c:pt idx="3096">
                  <c:v>0.39140000000000003</c:v>
                </c:pt>
                <c:pt idx="3097">
                  <c:v>0.38866000000000001</c:v>
                </c:pt>
                <c:pt idx="3098">
                  <c:v>0.38594000000000001</c:v>
                </c:pt>
                <c:pt idx="3099">
                  <c:v>0.38323000000000002</c:v>
                </c:pt>
                <c:pt idx="3100">
                  <c:v>0.38052999999999998</c:v>
                </c:pt>
                <c:pt idx="3101">
                  <c:v>0.37785999999999997</c:v>
                </c:pt>
                <c:pt idx="3102">
                  <c:v>0.37519000000000002</c:v>
                </c:pt>
                <c:pt idx="3103">
                  <c:v>0.37253999999999998</c:v>
                </c:pt>
                <c:pt idx="3104">
                  <c:v>0.36991000000000002</c:v>
                </c:pt>
                <c:pt idx="3105">
                  <c:v>0.37398999999999999</c:v>
                </c:pt>
                <c:pt idx="3106">
                  <c:v>0.37132999999999999</c:v>
                </c:pt>
                <c:pt idx="3107">
                  <c:v>0.36869000000000002</c:v>
                </c:pt>
                <c:pt idx="3108">
                  <c:v>0.36606</c:v>
                </c:pt>
                <c:pt idx="3109">
                  <c:v>0.36343999999999999</c:v>
                </c:pt>
                <c:pt idx="3110">
                  <c:v>0.36082999999999998</c:v>
                </c:pt>
                <c:pt idx="3111">
                  <c:v>0.35824</c:v>
                </c:pt>
                <c:pt idx="3112">
                  <c:v>0.35565999999999998</c:v>
                </c:pt>
                <c:pt idx="3113">
                  <c:v>0.35309000000000001</c:v>
                </c:pt>
                <c:pt idx="3114">
                  <c:v>0.35054000000000002</c:v>
                </c:pt>
                <c:pt idx="3115">
                  <c:v>0.34799999999999998</c:v>
                </c:pt>
                <c:pt idx="3116">
                  <c:v>0.34547</c:v>
                </c:pt>
                <c:pt idx="3117">
                  <c:v>0.34295999999999999</c:v>
                </c:pt>
                <c:pt idx="3118">
                  <c:v>0.34045999999999998</c:v>
                </c:pt>
                <c:pt idx="3119">
                  <c:v>0.33798</c:v>
                </c:pt>
                <c:pt idx="3120">
                  <c:v>0.33550999999999997</c:v>
                </c:pt>
                <c:pt idx="3121">
                  <c:v>0.33306000000000002</c:v>
                </c:pt>
                <c:pt idx="3122">
                  <c:v>0.33062000000000002</c:v>
                </c:pt>
                <c:pt idx="3123">
                  <c:v>0.32819999999999999</c:v>
                </c:pt>
                <c:pt idx="3124">
                  <c:v>0.32579000000000002</c:v>
                </c:pt>
                <c:pt idx="3125">
                  <c:v>0.32339000000000001</c:v>
                </c:pt>
                <c:pt idx="3126">
                  <c:v>0.32101000000000002</c:v>
                </c:pt>
                <c:pt idx="3127">
                  <c:v>0.31863999999999998</c:v>
                </c:pt>
                <c:pt idx="3128">
                  <c:v>0.31629000000000002</c:v>
                </c:pt>
                <c:pt idx="3129">
                  <c:v>0.31395000000000001</c:v>
                </c:pt>
                <c:pt idx="3130">
                  <c:v>0.31162000000000001</c:v>
                </c:pt>
                <c:pt idx="3131">
                  <c:v>0.30930999999999997</c:v>
                </c:pt>
                <c:pt idx="3132">
                  <c:v>0.30701000000000001</c:v>
                </c:pt>
                <c:pt idx="3133">
                  <c:v>0.30471999999999999</c:v>
                </c:pt>
                <c:pt idx="3134">
                  <c:v>0.30245</c:v>
                </c:pt>
                <c:pt idx="3135">
                  <c:v>0.30020000000000002</c:v>
                </c:pt>
                <c:pt idx="3136">
                  <c:v>0.29794999999999999</c:v>
                </c:pt>
                <c:pt idx="3137">
                  <c:v>0.29571999999999998</c:v>
                </c:pt>
                <c:pt idx="3138">
                  <c:v>0.29350999999999999</c:v>
                </c:pt>
                <c:pt idx="3139">
                  <c:v>0.29131000000000001</c:v>
                </c:pt>
                <c:pt idx="3140">
                  <c:v>0.28911999999999999</c:v>
                </c:pt>
                <c:pt idx="3141">
                  <c:v>0.28694999999999998</c:v>
                </c:pt>
                <c:pt idx="3142">
                  <c:v>0.2848</c:v>
                </c:pt>
                <c:pt idx="3143">
                  <c:v>0.28265000000000001</c:v>
                </c:pt>
                <c:pt idx="3144">
                  <c:v>0.28053</c:v>
                </c:pt>
                <c:pt idx="3145">
                  <c:v>0.27840999999999999</c:v>
                </c:pt>
                <c:pt idx="3146">
                  <c:v>0.27631</c:v>
                </c:pt>
                <c:pt idx="3147">
                  <c:v>0.27422999999999997</c:v>
                </c:pt>
                <c:pt idx="3148">
                  <c:v>0.27216000000000001</c:v>
                </c:pt>
                <c:pt idx="3149">
                  <c:v>0.27010000000000001</c:v>
                </c:pt>
                <c:pt idx="3150">
                  <c:v>0.26806000000000002</c:v>
                </c:pt>
                <c:pt idx="3151">
                  <c:v>0.26604</c:v>
                </c:pt>
                <c:pt idx="3152">
                  <c:v>0.26402999999999999</c:v>
                </c:pt>
                <c:pt idx="3153">
                  <c:v>0.26204</c:v>
                </c:pt>
                <c:pt idx="3154">
                  <c:v>0.26006000000000001</c:v>
                </c:pt>
                <c:pt idx="3155">
                  <c:v>0.2581</c:v>
                </c:pt>
                <c:pt idx="3156">
                  <c:v>0.25614999999999999</c:v>
                </c:pt>
                <c:pt idx="3157">
                  <c:v>0.25422</c:v>
                </c:pt>
                <c:pt idx="3158">
                  <c:v>0.25230000000000002</c:v>
                </c:pt>
                <c:pt idx="3159">
                  <c:v>0.25040000000000001</c:v>
                </c:pt>
                <c:pt idx="3160">
                  <c:v>0.24851999999999999</c:v>
                </c:pt>
                <c:pt idx="3161">
                  <c:v>0.24665000000000001</c:v>
                </c:pt>
                <c:pt idx="3162">
                  <c:v>0.24479000000000001</c:v>
                </c:pt>
                <c:pt idx="3163">
                  <c:v>0.24295</c:v>
                </c:pt>
                <c:pt idx="3164">
                  <c:v>0.24112</c:v>
                </c:pt>
                <c:pt idx="3165">
                  <c:v>0.23930000000000001</c:v>
                </c:pt>
                <c:pt idx="3166">
                  <c:v>0.23749999999999999</c:v>
                </c:pt>
                <c:pt idx="3167">
                  <c:v>0.23571</c:v>
                </c:pt>
                <c:pt idx="3168">
                  <c:v>0.23393</c:v>
                </c:pt>
                <c:pt idx="3169">
                  <c:v>0.23216999999999999</c:v>
                </c:pt>
                <c:pt idx="3170">
                  <c:v>0.23042000000000001</c:v>
                </c:pt>
                <c:pt idx="3171">
                  <c:v>0.22867999999999999</c:v>
                </c:pt>
                <c:pt idx="3172">
                  <c:v>0.22696</c:v>
                </c:pt>
                <c:pt idx="3173">
                  <c:v>0.22525000000000001</c:v>
                </c:pt>
                <c:pt idx="3174">
                  <c:v>0.22355</c:v>
                </c:pt>
                <c:pt idx="3175">
                  <c:v>0.22187000000000001</c:v>
                </c:pt>
                <c:pt idx="3176">
                  <c:v>0.22020000000000001</c:v>
                </c:pt>
                <c:pt idx="3177">
                  <c:v>0.21854000000000001</c:v>
                </c:pt>
                <c:pt idx="3178">
                  <c:v>0.21689</c:v>
                </c:pt>
                <c:pt idx="3179">
                  <c:v>0.21526000000000001</c:v>
                </c:pt>
                <c:pt idx="3180">
                  <c:v>0.21364</c:v>
                </c:pt>
                <c:pt idx="3181">
                  <c:v>0.21203</c:v>
                </c:pt>
                <c:pt idx="3182">
                  <c:v>0.21043000000000001</c:v>
                </c:pt>
                <c:pt idx="3183">
                  <c:v>0.20885000000000001</c:v>
                </c:pt>
                <c:pt idx="3184">
                  <c:v>0.20727999999999999</c:v>
                </c:pt>
                <c:pt idx="3185">
                  <c:v>0.20571999999999999</c:v>
                </c:pt>
                <c:pt idx="3186">
                  <c:v>0.20416999999999999</c:v>
                </c:pt>
                <c:pt idx="3187">
                  <c:v>0.20263999999999999</c:v>
                </c:pt>
                <c:pt idx="3188">
                  <c:v>0.20111999999999999</c:v>
                </c:pt>
                <c:pt idx="3189">
                  <c:v>0.19961000000000001</c:v>
                </c:pt>
                <c:pt idx="3190">
                  <c:v>0.19811999999999999</c:v>
                </c:pt>
                <c:pt idx="3191">
                  <c:v>0.19664000000000001</c:v>
                </c:pt>
                <c:pt idx="3192">
                  <c:v>0.19517999999999999</c:v>
                </c:pt>
                <c:pt idx="3193">
                  <c:v>0.19373000000000001</c:v>
                </c:pt>
                <c:pt idx="3194">
                  <c:v>0.1923</c:v>
                </c:pt>
                <c:pt idx="3195">
                  <c:v>0.19087999999999999</c:v>
                </c:pt>
                <c:pt idx="3196">
                  <c:v>0.18948000000000001</c:v>
                </c:pt>
                <c:pt idx="3197">
                  <c:v>0.18809000000000001</c:v>
                </c:pt>
                <c:pt idx="3198">
                  <c:v>0.18672</c:v>
                </c:pt>
                <c:pt idx="3199">
                  <c:v>0.18536</c:v>
                </c:pt>
                <c:pt idx="3200">
                  <c:v>0.18401000000000001</c:v>
                </c:pt>
                <c:pt idx="3201">
                  <c:v>0.18268000000000001</c:v>
                </c:pt>
                <c:pt idx="3202">
                  <c:v>0.18135999999999999</c:v>
                </c:pt>
                <c:pt idx="3203">
                  <c:v>0.18006</c:v>
                </c:pt>
                <c:pt idx="3204">
                  <c:v>0.17876</c:v>
                </c:pt>
                <c:pt idx="3205">
                  <c:v>0.17748</c:v>
                </c:pt>
                <c:pt idx="3206">
                  <c:v>0.17621000000000001</c:v>
                </c:pt>
                <c:pt idx="3207">
                  <c:v>0.17494999999999999</c:v>
                </c:pt>
                <c:pt idx="3208">
                  <c:v>0.17369999999999999</c:v>
                </c:pt>
                <c:pt idx="3209">
                  <c:v>0.17246</c:v>
                </c:pt>
                <c:pt idx="3210">
                  <c:v>0.17122999999999999</c:v>
                </c:pt>
                <c:pt idx="3211">
                  <c:v>0.17000999999999999</c:v>
                </c:pt>
                <c:pt idx="3212">
                  <c:v>0.16880000000000001</c:v>
                </c:pt>
                <c:pt idx="3213">
                  <c:v>0.1676</c:v>
                </c:pt>
                <c:pt idx="3214">
                  <c:v>0.16641</c:v>
                </c:pt>
                <c:pt idx="3215">
                  <c:v>0.16524</c:v>
                </c:pt>
                <c:pt idx="3216">
                  <c:v>0.16406999999999999</c:v>
                </c:pt>
                <c:pt idx="3217">
                  <c:v>0.16291</c:v>
                </c:pt>
                <c:pt idx="3218">
                  <c:v>0.16175999999999999</c:v>
                </c:pt>
                <c:pt idx="3219">
                  <c:v>0.16062000000000001</c:v>
                </c:pt>
                <c:pt idx="3220">
                  <c:v>0.15948000000000001</c:v>
                </c:pt>
                <c:pt idx="3221">
                  <c:v>0.15836</c:v>
                </c:pt>
                <c:pt idx="3222">
                  <c:v>0.15725</c:v>
                </c:pt>
                <c:pt idx="3223">
                  <c:v>0.15614</c:v>
                </c:pt>
                <c:pt idx="3224">
                  <c:v>0.15504000000000001</c:v>
                </c:pt>
                <c:pt idx="3225">
                  <c:v>0.15396000000000001</c:v>
                </c:pt>
                <c:pt idx="3226">
                  <c:v>0.15287999999999999</c:v>
                </c:pt>
                <c:pt idx="3227">
                  <c:v>0.15181</c:v>
                </c:pt>
                <c:pt idx="3228">
                  <c:v>0.15075</c:v>
                </c:pt>
                <c:pt idx="3229">
                  <c:v>0.1497</c:v>
                </c:pt>
                <c:pt idx="3230">
                  <c:v>0.14865999999999999</c:v>
                </c:pt>
                <c:pt idx="3231">
                  <c:v>0.14763000000000001</c:v>
                </c:pt>
                <c:pt idx="3232">
                  <c:v>0.14660999999999999</c:v>
                </c:pt>
                <c:pt idx="3233">
                  <c:v>0.14560000000000001</c:v>
                </c:pt>
                <c:pt idx="3234">
                  <c:v>0.14460000000000001</c:v>
                </c:pt>
                <c:pt idx="3235">
                  <c:v>0.14360999999999999</c:v>
                </c:pt>
                <c:pt idx="3236">
                  <c:v>0.14263000000000001</c:v>
                </c:pt>
                <c:pt idx="3237">
                  <c:v>0.14166000000000001</c:v>
                </c:pt>
                <c:pt idx="3238">
                  <c:v>0.14069999999999999</c:v>
                </c:pt>
                <c:pt idx="3239">
                  <c:v>0.13976</c:v>
                </c:pt>
                <c:pt idx="3240">
                  <c:v>0.13883000000000001</c:v>
                </c:pt>
                <c:pt idx="3241">
                  <c:v>0.13789999999999999</c:v>
                </c:pt>
                <c:pt idx="3242">
                  <c:v>0.13699</c:v>
                </c:pt>
                <c:pt idx="3243">
                  <c:v>0.13608999999999999</c:v>
                </c:pt>
                <c:pt idx="3244">
                  <c:v>0.13519999999999999</c:v>
                </c:pt>
                <c:pt idx="3245">
                  <c:v>0.13431999999999999</c:v>
                </c:pt>
                <c:pt idx="3246">
                  <c:v>0.13345000000000001</c:v>
                </c:pt>
                <c:pt idx="3247">
                  <c:v>0.13259000000000001</c:v>
                </c:pt>
                <c:pt idx="3248">
                  <c:v>0.13174</c:v>
                </c:pt>
                <c:pt idx="3249">
                  <c:v>0.13089999999999999</c:v>
                </c:pt>
                <c:pt idx="3250">
                  <c:v>0.13006000000000001</c:v>
                </c:pt>
                <c:pt idx="3251">
                  <c:v>0.12923999999999999</c:v>
                </c:pt>
                <c:pt idx="3252">
                  <c:v>0.12842000000000001</c:v>
                </c:pt>
                <c:pt idx="3253">
                  <c:v>0.12761</c:v>
                </c:pt>
                <c:pt idx="3254">
                  <c:v>0.13444</c:v>
                </c:pt>
                <c:pt idx="3255">
                  <c:v>0.15806000000000001</c:v>
                </c:pt>
                <c:pt idx="3256">
                  <c:v>0.15790999999999999</c:v>
                </c:pt>
                <c:pt idx="3257">
                  <c:v>0.15692999999999999</c:v>
                </c:pt>
                <c:pt idx="3258">
                  <c:v>0.15595999999999999</c:v>
                </c:pt>
                <c:pt idx="3259">
                  <c:v>0.155</c:v>
                </c:pt>
                <c:pt idx="3260">
                  <c:v>0.15404999999999999</c:v>
                </c:pt>
                <c:pt idx="3261">
                  <c:v>0.15310000000000001</c:v>
                </c:pt>
                <c:pt idx="3262">
                  <c:v>0.15217</c:v>
                </c:pt>
                <c:pt idx="3263">
                  <c:v>0.15124000000000001</c:v>
                </c:pt>
                <c:pt idx="3264">
                  <c:v>0.15032000000000001</c:v>
                </c:pt>
                <c:pt idx="3265">
                  <c:v>0.14942</c:v>
                </c:pt>
                <c:pt idx="3266">
                  <c:v>0.14852000000000001</c:v>
                </c:pt>
                <c:pt idx="3267">
                  <c:v>0.14763000000000001</c:v>
                </c:pt>
                <c:pt idx="3268">
                  <c:v>0.14674999999999999</c:v>
                </c:pt>
                <c:pt idx="3269">
                  <c:v>0.15073</c:v>
                </c:pt>
                <c:pt idx="3270">
                  <c:v>0.15096999999999999</c:v>
                </c:pt>
                <c:pt idx="3271">
                  <c:v>0.15007999999999999</c:v>
                </c:pt>
                <c:pt idx="3272">
                  <c:v>0.14921000000000001</c:v>
                </c:pt>
                <c:pt idx="3273">
                  <c:v>0.14834</c:v>
                </c:pt>
                <c:pt idx="3274">
                  <c:v>0.14748</c:v>
                </c:pt>
                <c:pt idx="3275">
                  <c:v>0.14663999999999999</c:v>
                </c:pt>
                <c:pt idx="3276">
                  <c:v>0.14579</c:v>
                </c:pt>
                <c:pt idx="3277">
                  <c:v>0.14496000000000001</c:v>
                </c:pt>
                <c:pt idx="3278">
                  <c:v>0.14413999999999999</c:v>
                </c:pt>
                <c:pt idx="3279">
                  <c:v>0.14332</c:v>
                </c:pt>
                <c:pt idx="3280">
                  <c:v>0.14251</c:v>
                </c:pt>
                <c:pt idx="3281">
                  <c:v>0.14169999999999999</c:v>
                </c:pt>
                <c:pt idx="3282">
                  <c:v>0.1409</c:v>
                </c:pt>
                <c:pt idx="3283">
                  <c:v>0.14011000000000001</c:v>
                </c:pt>
                <c:pt idx="3284">
                  <c:v>0.13933000000000001</c:v>
                </c:pt>
                <c:pt idx="3285">
                  <c:v>0.13855000000000001</c:v>
                </c:pt>
                <c:pt idx="3286">
                  <c:v>0.13778000000000001</c:v>
                </c:pt>
                <c:pt idx="3287">
                  <c:v>0.13702</c:v>
                </c:pt>
                <c:pt idx="3288">
                  <c:v>0.13625999999999999</c:v>
                </c:pt>
                <c:pt idx="3289">
                  <c:v>0.13550999999999999</c:v>
                </c:pt>
                <c:pt idx="3290">
                  <c:v>0.13477</c:v>
                </c:pt>
                <c:pt idx="3291">
                  <c:v>0.13403000000000001</c:v>
                </c:pt>
                <c:pt idx="3292">
                  <c:v>0.1333</c:v>
                </c:pt>
                <c:pt idx="3293">
                  <c:v>0.13256999999999999</c:v>
                </c:pt>
                <c:pt idx="3294">
                  <c:v>0.13184999999999999</c:v>
                </c:pt>
                <c:pt idx="3295">
                  <c:v>0.13113</c:v>
                </c:pt>
                <c:pt idx="3296">
                  <c:v>0.13042000000000001</c:v>
                </c:pt>
                <c:pt idx="3297">
                  <c:v>0.12972</c:v>
                </c:pt>
                <c:pt idx="3298">
                  <c:v>0.12902</c:v>
                </c:pt>
                <c:pt idx="3299">
                  <c:v>0.12831999999999999</c:v>
                </c:pt>
                <c:pt idx="3300">
                  <c:v>0.12762000000000001</c:v>
                </c:pt>
                <c:pt idx="3301">
                  <c:v>0.12694</c:v>
                </c:pt>
                <c:pt idx="3302">
                  <c:v>0.12625</c:v>
                </c:pt>
                <c:pt idx="3303">
                  <c:v>0.12556999999999999</c:v>
                </c:pt>
                <c:pt idx="3304">
                  <c:v>0.12489</c:v>
                </c:pt>
                <c:pt idx="3305">
                  <c:v>0.12422</c:v>
                </c:pt>
                <c:pt idx="3306">
                  <c:v>0.12354</c:v>
                </c:pt>
                <c:pt idx="3307">
                  <c:v>0.12288</c:v>
                </c:pt>
                <c:pt idx="3308">
                  <c:v>0.12221</c:v>
                </c:pt>
                <c:pt idx="3309">
                  <c:v>0.12155000000000001</c:v>
                </c:pt>
                <c:pt idx="3310">
                  <c:v>0.12089999999999999</c:v>
                </c:pt>
                <c:pt idx="3311">
                  <c:v>0.12024</c:v>
                </c:pt>
                <c:pt idx="3312">
                  <c:v>0.1196</c:v>
                </c:pt>
                <c:pt idx="3313">
                  <c:v>0.11895</c:v>
                </c:pt>
                <c:pt idx="3314">
                  <c:v>0.11831</c:v>
                </c:pt>
                <c:pt idx="3315">
                  <c:v>0.11768000000000001</c:v>
                </c:pt>
                <c:pt idx="3316">
                  <c:v>0.11705</c:v>
                </c:pt>
                <c:pt idx="3317">
                  <c:v>0.11642</c:v>
                </c:pt>
                <c:pt idx="3318">
                  <c:v>0.1158</c:v>
                </c:pt>
                <c:pt idx="3319">
                  <c:v>0.11516999999999999</c:v>
                </c:pt>
                <c:pt idx="3320">
                  <c:v>0.11456</c:v>
                </c:pt>
                <c:pt idx="3321">
                  <c:v>0.11394</c:v>
                </c:pt>
                <c:pt idx="3322">
                  <c:v>0.11333</c:v>
                </c:pt>
                <c:pt idx="3323">
                  <c:v>0.11272</c:v>
                </c:pt>
                <c:pt idx="3324">
                  <c:v>0.11211</c:v>
                </c:pt>
                <c:pt idx="3325">
                  <c:v>0.11151</c:v>
                </c:pt>
                <c:pt idx="3326">
                  <c:v>0.11090999999999999</c:v>
                </c:pt>
                <c:pt idx="3327">
                  <c:v>0.11031000000000001</c:v>
                </c:pt>
                <c:pt idx="3328">
                  <c:v>0.10972</c:v>
                </c:pt>
                <c:pt idx="3329">
                  <c:v>0.10913</c:v>
                </c:pt>
                <c:pt idx="3330">
                  <c:v>0.10854</c:v>
                </c:pt>
                <c:pt idx="3331">
                  <c:v>0.10796</c:v>
                </c:pt>
                <c:pt idx="3332">
                  <c:v>0.10738</c:v>
                </c:pt>
                <c:pt idx="3333">
                  <c:v>0.10681</c:v>
                </c:pt>
                <c:pt idx="3334">
                  <c:v>0.10623</c:v>
                </c:pt>
                <c:pt idx="3335">
                  <c:v>0.10566</c:v>
                </c:pt>
                <c:pt idx="3336">
                  <c:v>0.1051</c:v>
                </c:pt>
                <c:pt idx="3337">
                  <c:v>0.10453</c:v>
                </c:pt>
                <c:pt idx="3338">
                  <c:v>0.10397000000000001</c:v>
                </c:pt>
                <c:pt idx="3339">
                  <c:v>0.10341</c:v>
                </c:pt>
                <c:pt idx="3340">
                  <c:v>0.10285</c:v>
                </c:pt>
                <c:pt idx="3341">
                  <c:v>0.1023</c:v>
                </c:pt>
                <c:pt idx="3342">
                  <c:v>0.10174</c:v>
                </c:pt>
                <c:pt idx="3343">
                  <c:v>0.10119</c:v>
                </c:pt>
                <c:pt idx="3344">
                  <c:v>0.10065</c:v>
                </c:pt>
                <c:pt idx="3345">
                  <c:v>0.10009999999999999</c:v>
                </c:pt>
                <c:pt idx="3346">
                  <c:v>9.9553000000000003E-2</c:v>
                </c:pt>
                <c:pt idx="3347">
                  <c:v>9.9010000000000001E-2</c:v>
                </c:pt>
                <c:pt idx="3348">
                  <c:v>9.8468E-2</c:v>
                </c:pt>
                <c:pt idx="3349">
                  <c:v>9.7927E-2</c:v>
                </c:pt>
                <c:pt idx="3350">
                  <c:v>9.7387000000000001E-2</c:v>
                </c:pt>
                <c:pt idx="3351">
                  <c:v>9.6848000000000004E-2</c:v>
                </c:pt>
                <c:pt idx="3352">
                  <c:v>9.6310000000000007E-2</c:v>
                </c:pt>
                <c:pt idx="3353">
                  <c:v>9.5773999999999998E-2</c:v>
                </c:pt>
                <c:pt idx="3354">
                  <c:v>9.5238000000000003E-2</c:v>
                </c:pt>
                <c:pt idx="3355">
                  <c:v>9.4702999999999996E-2</c:v>
                </c:pt>
                <c:pt idx="3356">
                  <c:v>9.4169000000000003E-2</c:v>
                </c:pt>
                <c:pt idx="3357">
                  <c:v>9.3636999999999998E-2</c:v>
                </c:pt>
                <c:pt idx="3358">
                  <c:v>9.3105999999999994E-2</c:v>
                </c:pt>
                <c:pt idx="3359">
                  <c:v>9.2576000000000006E-2</c:v>
                </c:pt>
                <c:pt idx="3360">
                  <c:v>9.2047000000000004E-2</c:v>
                </c:pt>
                <c:pt idx="3361">
                  <c:v>9.1520000000000004E-2</c:v>
                </c:pt>
                <c:pt idx="3362">
                  <c:v>9.0994000000000005E-2</c:v>
                </c:pt>
                <c:pt idx="3363">
                  <c:v>9.0469999999999995E-2</c:v>
                </c:pt>
                <c:pt idx="3364">
                  <c:v>8.9948E-2</c:v>
                </c:pt>
                <c:pt idx="3365">
                  <c:v>8.9427999999999994E-2</c:v>
                </c:pt>
                <c:pt idx="3366">
                  <c:v>9.5300999999999997E-2</c:v>
                </c:pt>
                <c:pt idx="3367">
                  <c:v>9.6637000000000001E-2</c:v>
                </c:pt>
                <c:pt idx="3368">
                  <c:v>0.10244</c:v>
                </c:pt>
                <c:pt idx="3369">
                  <c:v>0.10714</c:v>
                </c:pt>
                <c:pt idx="3370">
                  <c:v>0.10668999999999999</c:v>
                </c:pt>
                <c:pt idx="3371">
                  <c:v>0.10607</c:v>
                </c:pt>
                <c:pt idx="3372">
                  <c:v>0.10546</c:v>
                </c:pt>
                <c:pt idx="3373">
                  <c:v>0.10484</c:v>
                </c:pt>
                <c:pt idx="3374">
                  <c:v>0.10423</c:v>
                </c:pt>
                <c:pt idx="3375">
                  <c:v>0.10363</c:v>
                </c:pt>
                <c:pt idx="3376">
                  <c:v>0.10302</c:v>
                </c:pt>
                <c:pt idx="3377">
                  <c:v>0.10242</c:v>
                </c:pt>
                <c:pt idx="3378">
                  <c:v>0.10181999999999999</c:v>
                </c:pt>
                <c:pt idx="3379">
                  <c:v>0.10122</c:v>
                </c:pt>
                <c:pt idx="3380">
                  <c:v>0.10062</c:v>
                </c:pt>
                <c:pt idx="3381">
                  <c:v>0.10002</c:v>
                </c:pt>
                <c:pt idx="3382">
                  <c:v>9.9424999999999999E-2</c:v>
                </c:pt>
                <c:pt idx="3383">
                  <c:v>9.8827999999999999E-2</c:v>
                </c:pt>
                <c:pt idx="3384">
                  <c:v>9.8233000000000001E-2</c:v>
                </c:pt>
                <c:pt idx="3385">
                  <c:v>9.7639000000000004E-2</c:v>
                </c:pt>
                <c:pt idx="3386">
                  <c:v>9.7045999999999993E-2</c:v>
                </c:pt>
                <c:pt idx="3387">
                  <c:v>9.6454999999999999E-2</c:v>
                </c:pt>
                <c:pt idx="3388">
                  <c:v>9.5866999999999994E-2</c:v>
                </c:pt>
                <c:pt idx="3389">
                  <c:v>9.5280000000000004E-2</c:v>
                </c:pt>
                <c:pt idx="3390">
                  <c:v>9.4697000000000003E-2</c:v>
                </c:pt>
                <c:pt idx="3391">
                  <c:v>9.4116000000000005E-2</c:v>
                </c:pt>
                <c:pt idx="3392">
                  <c:v>9.3538999999999997E-2</c:v>
                </c:pt>
                <c:pt idx="3393">
                  <c:v>9.2964000000000005E-2</c:v>
                </c:pt>
                <c:pt idx="3394">
                  <c:v>9.2393000000000003E-2</c:v>
                </c:pt>
                <c:pt idx="3395">
                  <c:v>9.1825000000000004E-2</c:v>
                </c:pt>
                <c:pt idx="3396">
                  <c:v>9.1259999999999994E-2</c:v>
                </c:pt>
                <c:pt idx="3397">
                  <c:v>9.0697E-2</c:v>
                </c:pt>
                <c:pt idx="3398">
                  <c:v>9.0137999999999996E-2</c:v>
                </c:pt>
                <c:pt idx="3399">
                  <c:v>8.9580000000000007E-2</c:v>
                </c:pt>
                <c:pt idx="3400">
                  <c:v>8.9025999999999994E-2</c:v>
                </c:pt>
                <c:pt idx="3401">
                  <c:v>8.8472999999999996E-2</c:v>
                </c:pt>
                <c:pt idx="3402">
                  <c:v>8.7923000000000001E-2</c:v>
                </c:pt>
                <c:pt idx="3403">
                  <c:v>8.7374999999999994E-2</c:v>
                </c:pt>
                <c:pt idx="3404">
                  <c:v>8.6830000000000004E-2</c:v>
                </c:pt>
                <c:pt idx="3405">
                  <c:v>8.6286000000000002E-2</c:v>
                </c:pt>
                <c:pt idx="3406">
                  <c:v>8.5744000000000001E-2</c:v>
                </c:pt>
                <c:pt idx="3407">
                  <c:v>8.5205000000000003E-2</c:v>
                </c:pt>
                <c:pt idx="3408">
                  <c:v>8.4667000000000006E-2</c:v>
                </c:pt>
                <c:pt idx="3409">
                  <c:v>8.4130999999999997E-2</c:v>
                </c:pt>
                <c:pt idx="3410">
                  <c:v>8.3597000000000005E-2</c:v>
                </c:pt>
                <c:pt idx="3411">
                  <c:v>8.3063999999999999E-2</c:v>
                </c:pt>
                <c:pt idx="3412">
                  <c:v>8.2532999999999995E-2</c:v>
                </c:pt>
                <c:pt idx="3413">
                  <c:v>8.2003999999999994E-2</c:v>
                </c:pt>
                <c:pt idx="3414">
                  <c:v>8.1476000000000007E-2</c:v>
                </c:pt>
                <c:pt idx="3415">
                  <c:v>8.0948999999999993E-2</c:v>
                </c:pt>
                <c:pt idx="3416">
                  <c:v>8.0422999999999994E-2</c:v>
                </c:pt>
                <c:pt idx="3417">
                  <c:v>7.9898999999999998E-2</c:v>
                </c:pt>
                <c:pt idx="3418">
                  <c:v>7.9376000000000002E-2</c:v>
                </c:pt>
                <c:pt idx="3419">
                  <c:v>7.8853999999999994E-2</c:v>
                </c:pt>
                <c:pt idx="3420">
                  <c:v>7.8333E-2</c:v>
                </c:pt>
                <c:pt idx="3421">
                  <c:v>7.7813999999999994E-2</c:v>
                </c:pt>
                <c:pt idx="3422">
                  <c:v>7.7295000000000003E-2</c:v>
                </c:pt>
                <c:pt idx="3423">
                  <c:v>7.6777999999999999E-2</c:v>
                </c:pt>
                <c:pt idx="3424">
                  <c:v>7.6261999999999996E-2</c:v>
                </c:pt>
                <c:pt idx="3425">
                  <c:v>7.5746999999999995E-2</c:v>
                </c:pt>
                <c:pt idx="3426">
                  <c:v>7.5233999999999995E-2</c:v>
                </c:pt>
                <c:pt idx="3427">
                  <c:v>7.4721999999999997E-2</c:v>
                </c:pt>
                <c:pt idx="3428">
                  <c:v>7.4213000000000001E-2</c:v>
                </c:pt>
                <c:pt idx="3429">
                  <c:v>7.3705999999999994E-2</c:v>
                </c:pt>
                <c:pt idx="3430">
                  <c:v>7.3203000000000004E-2</c:v>
                </c:pt>
                <c:pt idx="3431">
                  <c:v>7.2702000000000003E-2</c:v>
                </c:pt>
                <c:pt idx="3432">
                  <c:v>7.2204000000000004E-2</c:v>
                </c:pt>
                <c:pt idx="3433">
                  <c:v>7.1709999999999996E-2</c:v>
                </c:pt>
                <c:pt idx="3434">
                  <c:v>7.1219000000000005E-2</c:v>
                </c:pt>
                <c:pt idx="3435">
                  <c:v>7.0732000000000003E-2</c:v>
                </c:pt>
                <c:pt idx="3436">
                  <c:v>7.0248000000000005E-2</c:v>
                </c:pt>
                <c:pt idx="3437">
                  <c:v>6.9767999999999997E-2</c:v>
                </c:pt>
                <c:pt idx="3438">
                  <c:v>6.9291000000000005E-2</c:v>
                </c:pt>
                <c:pt idx="3439">
                  <c:v>6.8818000000000004E-2</c:v>
                </c:pt>
                <c:pt idx="3440">
                  <c:v>6.8347000000000005E-2</c:v>
                </c:pt>
                <c:pt idx="3441">
                  <c:v>6.7879999999999996E-2</c:v>
                </c:pt>
                <c:pt idx="3442">
                  <c:v>6.7416000000000004E-2</c:v>
                </c:pt>
                <c:pt idx="3443">
                  <c:v>6.6955000000000001E-2</c:v>
                </c:pt>
                <c:pt idx="3444">
                  <c:v>6.6497000000000001E-2</c:v>
                </c:pt>
                <c:pt idx="3445">
                  <c:v>6.6041000000000002E-2</c:v>
                </c:pt>
                <c:pt idx="3446">
                  <c:v>6.5587999999999994E-2</c:v>
                </c:pt>
                <c:pt idx="3447">
                  <c:v>6.5138000000000001E-2</c:v>
                </c:pt>
                <c:pt idx="3448">
                  <c:v>6.4689999999999998E-2</c:v>
                </c:pt>
                <c:pt idx="3449">
                  <c:v>6.4243999999999996E-2</c:v>
                </c:pt>
                <c:pt idx="3450">
                  <c:v>6.3800999999999997E-2</c:v>
                </c:pt>
                <c:pt idx="3451">
                  <c:v>6.3358999999999999E-2</c:v>
                </c:pt>
                <c:pt idx="3452">
                  <c:v>6.2921000000000005E-2</c:v>
                </c:pt>
                <c:pt idx="3453">
                  <c:v>6.2483999999999998E-2</c:v>
                </c:pt>
                <c:pt idx="3454">
                  <c:v>6.2050000000000001E-2</c:v>
                </c:pt>
                <c:pt idx="3455">
                  <c:v>6.1619E-2</c:v>
                </c:pt>
                <c:pt idx="3456">
                  <c:v>6.1190000000000001E-2</c:v>
                </c:pt>
                <c:pt idx="3457">
                  <c:v>6.0763999999999999E-2</c:v>
                </c:pt>
                <c:pt idx="3458">
                  <c:v>6.0339999999999998E-2</c:v>
                </c:pt>
                <c:pt idx="3459">
                  <c:v>5.9917999999999999E-2</c:v>
                </c:pt>
                <c:pt idx="3460">
                  <c:v>5.9499999999999997E-2</c:v>
                </c:pt>
                <c:pt idx="3461">
                  <c:v>5.9082999999999997E-2</c:v>
                </c:pt>
                <c:pt idx="3462">
                  <c:v>5.8668999999999999E-2</c:v>
                </c:pt>
                <c:pt idx="3463">
                  <c:v>5.8257000000000003E-2</c:v>
                </c:pt>
                <c:pt idx="3464">
                  <c:v>5.7847999999999997E-2</c:v>
                </c:pt>
                <c:pt idx="3465">
                  <c:v>5.7439999999999998E-2</c:v>
                </c:pt>
                <c:pt idx="3466">
                  <c:v>5.7035000000000002E-2</c:v>
                </c:pt>
                <c:pt idx="3467">
                  <c:v>5.6631000000000001E-2</c:v>
                </c:pt>
                <c:pt idx="3468">
                  <c:v>5.6229000000000001E-2</c:v>
                </c:pt>
                <c:pt idx="3469">
                  <c:v>5.5829999999999998E-2</c:v>
                </c:pt>
                <c:pt idx="3470">
                  <c:v>5.5431000000000001E-2</c:v>
                </c:pt>
                <c:pt idx="3471">
                  <c:v>5.5035000000000001E-2</c:v>
                </c:pt>
                <c:pt idx="3472">
                  <c:v>5.4641000000000002E-2</c:v>
                </c:pt>
                <c:pt idx="3473">
                  <c:v>5.4247999999999998E-2</c:v>
                </c:pt>
                <c:pt idx="3474">
                  <c:v>5.3857000000000002E-2</c:v>
                </c:pt>
                <c:pt idx="3475">
                  <c:v>5.3467000000000001E-2</c:v>
                </c:pt>
                <c:pt idx="3476">
                  <c:v>5.3080000000000002E-2</c:v>
                </c:pt>
                <c:pt idx="3477">
                  <c:v>5.2693999999999998E-2</c:v>
                </c:pt>
                <c:pt idx="3478">
                  <c:v>5.2309000000000001E-2</c:v>
                </c:pt>
                <c:pt idx="3479">
                  <c:v>5.1927000000000001E-2</c:v>
                </c:pt>
                <c:pt idx="3480">
                  <c:v>5.1545000000000001E-2</c:v>
                </c:pt>
                <c:pt idx="3481">
                  <c:v>5.1166000000000003E-2</c:v>
                </c:pt>
                <c:pt idx="3482">
                  <c:v>5.0789000000000001E-2</c:v>
                </c:pt>
                <c:pt idx="3483">
                  <c:v>5.0412999999999999E-2</c:v>
                </c:pt>
                <c:pt idx="3484">
                  <c:v>5.0039E-2</c:v>
                </c:pt>
                <c:pt idx="3485">
                  <c:v>4.9667000000000003E-2</c:v>
                </c:pt>
                <c:pt idx="3486">
                  <c:v>4.9297000000000001E-2</c:v>
                </c:pt>
                <c:pt idx="3487">
                  <c:v>4.8930000000000001E-2</c:v>
                </c:pt>
                <c:pt idx="3488">
                  <c:v>4.8564000000000003E-2</c:v>
                </c:pt>
                <c:pt idx="3489">
                  <c:v>4.8198999999999999E-2</c:v>
                </c:pt>
                <c:pt idx="3490">
                  <c:v>4.7836999999999998E-2</c:v>
                </c:pt>
                <c:pt idx="3491">
                  <c:v>4.7476999999999998E-2</c:v>
                </c:pt>
                <c:pt idx="3492">
                  <c:v>4.7119000000000001E-2</c:v>
                </c:pt>
                <c:pt idx="3493">
                  <c:v>4.6762999999999999E-2</c:v>
                </c:pt>
                <c:pt idx="3494">
                  <c:v>4.6408999999999999E-2</c:v>
                </c:pt>
                <c:pt idx="3495">
                  <c:v>4.6056E-2</c:v>
                </c:pt>
                <c:pt idx="3496">
                  <c:v>4.5705000000000003E-2</c:v>
                </c:pt>
                <c:pt idx="3497">
                  <c:v>4.5357000000000001E-2</c:v>
                </c:pt>
                <c:pt idx="3498">
                  <c:v>4.5010000000000001E-2</c:v>
                </c:pt>
                <c:pt idx="3499">
                  <c:v>4.4665000000000003E-2</c:v>
                </c:pt>
                <c:pt idx="3500">
                  <c:v>4.4322E-2</c:v>
                </c:pt>
                <c:pt idx="3501">
                  <c:v>4.3980999999999999E-2</c:v>
                </c:pt>
                <c:pt idx="3502">
                  <c:v>4.3642E-2</c:v>
                </c:pt>
                <c:pt idx="3503">
                  <c:v>4.3305000000000003E-2</c:v>
                </c:pt>
                <c:pt idx="3504">
                  <c:v>4.2971000000000002E-2</c:v>
                </c:pt>
                <c:pt idx="3505">
                  <c:v>4.2639999999999997E-2</c:v>
                </c:pt>
                <c:pt idx="3506">
                  <c:v>4.2311000000000001E-2</c:v>
                </c:pt>
                <c:pt idx="3507">
                  <c:v>4.1984E-2</c:v>
                </c:pt>
                <c:pt idx="3508">
                  <c:v>4.1660000000000003E-2</c:v>
                </c:pt>
                <c:pt idx="3509">
                  <c:v>4.1339000000000001E-2</c:v>
                </c:pt>
                <c:pt idx="3510">
                  <c:v>4.1020000000000001E-2</c:v>
                </c:pt>
                <c:pt idx="3511">
                  <c:v>4.0703999999999997E-2</c:v>
                </c:pt>
                <c:pt idx="3512">
                  <c:v>4.0390000000000002E-2</c:v>
                </c:pt>
                <c:pt idx="3513">
                  <c:v>4.0078999999999997E-2</c:v>
                </c:pt>
                <c:pt idx="3514">
                  <c:v>3.977E-2</c:v>
                </c:pt>
                <c:pt idx="3515">
                  <c:v>3.9463999999999999E-2</c:v>
                </c:pt>
                <c:pt idx="3516">
                  <c:v>3.9161000000000001E-2</c:v>
                </c:pt>
                <c:pt idx="3517">
                  <c:v>3.8859999999999999E-2</c:v>
                </c:pt>
                <c:pt idx="3518">
                  <c:v>3.8561999999999999E-2</c:v>
                </c:pt>
                <c:pt idx="3519">
                  <c:v>3.8266000000000001E-2</c:v>
                </c:pt>
                <c:pt idx="3520">
                  <c:v>3.7973E-2</c:v>
                </c:pt>
                <c:pt idx="3521">
                  <c:v>3.7683000000000001E-2</c:v>
                </c:pt>
                <c:pt idx="3522">
                  <c:v>3.7394999999999998E-2</c:v>
                </c:pt>
                <c:pt idx="3523">
                  <c:v>3.7109999999999997E-2</c:v>
                </c:pt>
                <c:pt idx="3524">
                  <c:v>3.6826999999999999E-2</c:v>
                </c:pt>
                <c:pt idx="3525">
                  <c:v>3.6546000000000002E-2</c:v>
                </c:pt>
                <c:pt idx="3526">
                  <c:v>3.6268000000000002E-2</c:v>
                </c:pt>
                <c:pt idx="3527">
                  <c:v>3.5992000000000003E-2</c:v>
                </c:pt>
                <c:pt idx="3528">
                  <c:v>3.5719000000000001E-2</c:v>
                </c:pt>
                <c:pt idx="3529">
                  <c:v>3.5448E-2</c:v>
                </c:pt>
                <c:pt idx="3530">
                  <c:v>3.5179000000000002E-2</c:v>
                </c:pt>
                <c:pt idx="3531">
                  <c:v>3.4911999999999999E-2</c:v>
                </c:pt>
                <c:pt idx="3532">
                  <c:v>3.4647999999999998E-2</c:v>
                </c:pt>
                <c:pt idx="3533">
                  <c:v>3.4384999999999999E-2</c:v>
                </c:pt>
                <c:pt idx="3534">
                  <c:v>3.4125999999999997E-2</c:v>
                </c:pt>
                <c:pt idx="3535">
                  <c:v>3.3868000000000002E-2</c:v>
                </c:pt>
                <c:pt idx="3536">
                  <c:v>3.4694000000000003E-2</c:v>
                </c:pt>
                <c:pt idx="3537">
                  <c:v>3.6394999999999997E-2</c:v>
                </c:pt>
                <c:pt idx="3538">
                  <c:v>3.6123000000000002E-2</c:v>
                </c:pt>
                <c:pt idx="3539">
                  <c:v>3.5853999999999997E-2</c:v>
                </c:pt>
                <c:pt idx="3540">
                  <c:v>3.5587000000000001E-2</c:v>
                </c:pt>
                <c:pt idx="3541">
                  <c:v>3.5324000000000001E-2</c:v>
                </c:pt>
                <c:pt idx="3542">
                  <c:v>3.5062999999999997E-2</c:v>
                </c:pt>
                <c:pt idx="3543">
                  <c:v>3.4805000000000003E-2</c:v>
                </c:pt>
                <c:pt idx="3544">
                  <c:v>3.4549999999999997E-2</c:v>
                </c:pt>
                <c:pt idx="3545">
                  <c:v>3.4298000000000002E-2</c:v>
                </c:pt>
                <c:pt idx="3546">
                  <c:v>3.4047000000000001E-2</c:v>
                </c:pt>
                <c:pt idx="3547">
                  <c:v>3.3799999999999997E-2</c:v>
                </c:pt>
                <c:pt idx="3548">
                  <c:v>3.3554E-2</c:v>
                </c:pt>
                <c:pt idx="3549">
                  <c:v>3.3311E-2</c:v>
                </c:pt>
                <c:pt idx="3550">
                  <c:v>3.3070000000000002E-2</c:v>
                </c:pt>
                <c:pt idx="3551">
                  <c:v>3.2832E-2</c:v>
                </c:pt>
                <c:pt idx="3552">
                  <c:v>3.2594999999999999E-2</c:v>
                </c:pt>
                <c:pt idx="3553">
                  <c:v>3.2361000000000001E-2</c:v>
                </c:pt>
                <c:pt idx="3554">
                  <c:v>3.2128999999999998E-2</c:v>
                </c:pt>
                <c:pt idx="3555">
                  <c:v>3.1898000000000003E-2</c:v>
                </c:pt>
                <c:pt idx="3556">
                  <c:v>3.1669999999999997E-2</c:v>
                </c:pt>
                <c:pt idx="3557">
                  <c:v>3.1444E-2</c:v>
                </c:pt>
                <c:pt idx="3558">
                  <c:v>3.1220000000000001E-2</c:v>
                </c:pt>
                <c:pt idx="3559">
                  <c:v>3.0997E-2</c:v>
                </c:pt>
                <c:pt idx="3560">
                  <c:v>3.0776999999999999E-2</c:v>
                </c:pt>
                <c:pt idx="3561">
                  <c:v>3.0558999999999999E-2</c:v>
                </c:pt>
                <c:pt idx="3562">
                  <c:v>3.0342999999999998E-2</c:v>
                </c:pt>
                <c:pt idx="3563">
                  <c:v>3.0129E-2</c:v>
                </c:pt>
                <c:pt idx="3564">
                  <c:v>2.9916999999999999E-2</c:v>
                </c:pt>
                <c:pt idx="3565">
                  <c:v>2.9707000000000001E-2</c:v>
                </c:pt>
                <c:pt idx="3566">
                  <c:v>2.9499000000000001E-2</c:v>
                </c:pt>
                <c:pt idx="3567">
                  <c:v>2.9293E-2</c:v>
                </c:pt>
                <c:pt idx="3568">
                  <c:v>2.9087999999999999E-2</c:v>
                </c:pt>
                <c:pt idx="3569">
                  <c:v>2.8885000000000001E-2</c:v>
                </c:pt>
                <c:pt idx="3570">
                  <c:v>2.8684000000000001E-2</c:v>
                </c:pt>
                <c:pt idx="3571">
                  <c:v>2.8485E-2</c:v>
                </c:pt>
                <c:pt idx="3572">
                  <c:v>2.8287E-2</c:v>
                </c:pt>
                <c:pt idx="3573">
                  <c:v>2.809E-2</c:v>
                </c:pt>
                <c:pt idx="3574">
                  <c:v>2.7896000000000001E-2</c:v>
                </c:pt>
                <c:pt idx="3575">
                  <c:v>2.7702999999999998E-2</c:v>
                </c:pt>
                <c:pt idx="3576">
                  <c:v>2.7511000000000001E-2</c:v>
                </c:pt>
                <c:pt idx="3577">
                  <c:v>2.7321000000000002E-2</c:v>
                </c:pt>
                <c:pt idx="3578">
                  <c:v>2.7133000000000001E-2</c:v>
                </c:pt>
                <c:pt idx="3579">
                  <c:v>2.6946999999999999E-2</c:v>
                </c:pt>
                <c:pt idx="3580">
                  <c:v>2.6762000000000001E-2</c:v>
                </c:pt>
                <c:pt idx="3581">
                  <c:v>2.6578999999999998E-2</c:v>
                </c:pt>
                <c:pt idx="3582">
                  <c:v>2.6398000000000001E-2</c:v>
                </c:pt>
                <c:pt idx="3583">
                  <c:v>2.6218000000000002E-2</c:v>
                </c:pt>
                <c:pt idx="3584">
                  <c:v>2.6040000000000001E-2</c:v>
                </c:pt>
                <c:pt idx="3585">
                  <c:v>2.5864000000000002E-2</c:v>
                </c:pt>
                <c:pt idx="3586">
                  <c:v>2.5689E-2</c:v>
                </c:pt>
                <c:pt idx="3587">
                  <c:v>2.5516E-2</c:v>
                </c:pt>
                <c:pt idx="3588">
                  <c:v>2.5344999999999999E-2</c:v>
                </c:pt>
                <c:pt idx="3589">
                  <c:v>2.5174999999999999E-2</c:v>
                </c:pt>
                <c:pt idx="3590">
                  <c:v>2.5007000000000001E-2</c:v>
                </c:pt>
                <c:pt idx="3591">
                  <c:v>2.4840000000000001E-2</c:v>
                </c:pt>
                <c:pt idx="3592">
                  <c:v>6.7737000000000006E-2</c:v>
                </c:pt>
                <c:pt idx="3593">
                  <c:v>6.7292000000000005E-2</c:v>
                </c:pt>
                <c:pt idx="3594">
                  <c:v>6.6850000000000007E-2</c:v>
                </c:pt>
                <c:pt idx="3595">
                  <c:v>6.6411999999999999E-2</c:v>
                </c:pt>
                <c:pt idx="3596">
                  <c:v>6.5977999999999995E-2</c:v>
                </c:pt>
                <c:pt idx="3597">
                  <c:v>6.5547999999999995E-2</c:v>
                </c:pt>
                <c:pt idx="3598">
                  <c:v>6.5121999999999999E-2</c:v>
                </c:pt>
                <c:pt idx="3599">
                  <c:v>6.4699000000000007E-2</c:v>
                </c:pt>
                <c:pt idx="3600">
                  <c:v>6.4280000000000004E-2</c:v>
                </c:pt>
                <c:pt idx="3601">
                  <c:v>6.3865000000000005E-2</c:v>
                </c:pt>
                <c:pt idx="3602">
                  <c:v>6.3453999999999997E-2</c:v>
                </c:pt>
                <c:pt idx="3603">
                  <c:v>6.3046000000000005E-2</c:v>
                </c:pt>
                <c:pt idx="3604">
                  <c:v>6.2642000000000003E-2</c:v>
                </c:pt>
                <c:pt idx="3605">
                  <c:v>6.2241999999999999E-2</c:v>
                </c:pt>
                <c:pt idx="3606">
                  <c:v>6.1844999999999997E-2</c:v>
                </c:pt>
                <c:pt idx="3607">
                  <c:v>6.1453000000000001E-2</c:v>
                </c:pt>
                <c:pt idx="3608">
                  <c:v>6.1064E-2</c:v>
                </c:pt>
                <c:pt idx="3609">
                  <c:v>6.0678999999999997E-2</c:v>
                </c:pt>
                <c:pt idx="3610">
                  <c:v>6.0297999999999997E-2</c:v>
                </c:pt>
                <c:pt idx="3611">
                  <c:v>5.9920000000000001E-2</c:v>
                </c:pt>
                <c:pt idx="3612">
                  <c:v>5.9546000000000002E-2</c:v>
                </c:pt>
                <c:pt idx="3613">
                  <c:v>5.9175999999999999E-2</c:v>
                </c:pt>
                <c:pt idx="3614">
                  <c:v>5.8809E-2</c:v>
                </c:pt>
                <c:pt idx="3615">
                  <c:v>5.8444999999999997E-2</c:v>
                </c:pt>
                <c:pt idx="3616">
                  <c:v>5.8084999999999998E-2</c:v>
                </c:pt>
                <c:pt idx="3617">
                  <c:v>5.7728000000000002E-2</c:v>
                </c:pt>
                <c:pt idx="3618">
                  <c:v>5.7375000000000002E-2</c:v>
                </c:pt>
                <c:pt idx="3619">
                  <c:v>5.7024999999999999E-2</c:v>
                </c:pt>
                <c:pt idx="3620">
                  <c:v>5.6679E-2</c:v>
                </c:pt>
                <c:pt idx="3621">
                  <c:v>5.6335000000000003E-2</c:v>
                </c:pt>
                <c:pt idx="3622">
                  <c:v>5.5995000000000003E-2</c:v>
                </c:pt>
                <c:pt idx="3623">
                  <c:v>5.5657999999999999E-2</c:v>
                </c:pt>
                <c:pt idx="3624">
                  <c:v>5.5324999999999999E-2</c:v>
                </c:pt>
                <c:pt idx="3625">
                  <c:v>5.4994000000000001E-2</c:v>
                </c:pt>
                <c:pt idx="3626">
                  <c:v>5.4667E-2</c:v>
                </c:pt>
                <c:pt idx="3627">
                  <c:v>5.4343000000000002E-2</c:v>
                </c:pt>
                <c:pt idx="3628">
                  <c:v>5.4022000000000001E-2</c:v>
                </c:pt>
                <c:pt idx="3629">
                  <c:v>5.3705000000000003E-2</c:v>
                </c:pt>
                <c:pt idx="3630">
                  <c:v>5.339E-2</c:v>
                </c:pt>
                <c:pt idx="3631">
                  <c:v>5.3078E-2</c:v>
                </c:pt>
                <c:pt idx="3632">
                  <c:v>5.2769999999999997E-2</c:v>
                </c:pt>
                <c:pt idx="3633">
                  <c:v>5.2463999999999997E-2</c:v>
                </c:pt>
                <c:pt idx="3634">
                  <c:v>5.2159999999999998E-2</c:v>
                </c:pt>
                <c:pt idx="3635">
                  <c:v>5.1860000000000003E-2</c:v>
                </c:pt>
                <c:pt idx="3636">
                  <c:v>5.1561999999999997E-2</c:v>
                </c:pt>
                <c:pt idx="3637">
                  <c:v>5.1267E-2</c:v>
                </c:pt>
                <c:pt idx="3638">
                  <c:v>5.0973999999999998E-2</c:v>
                </c:pt>
                <c:pt idx="3639">
                  <c:v>5.0682999999999999E-2</c:v>
                </c:pt>
                <c:pt idx="3640">
                  <c:v>5.0395000000000002E-2</c:v>
                </c:pt>
                <c:pt idx="3641">
                  <c:v>5.0109000000000001E-2</c:v>
                </c:pt>
                <c:pt idx="3642">
                  <c:v>4.9825000000000001E-2</c:v>
                </c:pt>
                <c:pt idx="3643">
                  <c:v>4.9542999999999997E-2</c:v>
                </c:pt>
                <c:pt idx="3644">
                  <c:v>4.9263000000000001E-2</c:v>
                </c:pt>
                <c:pt idx="3645">
                  <c:v>4.8985000000000001E-2</c:v>
                </c:pt>
                <c:pt idx="3646">
                  <c:v>4.8709000000000002E-2</c:v>
                </c:pt>
                <c:pt idx="3647">
                  <c:v>4.8434999999999999E-2</c:v>
                </c:pt>
                <c:pt idx="3648">
                  <c:v>4.8163999999999998E-2</c:v>
                </c:pt>
                <c:pt idx="3649">
                  <c:v>4.7893999999999999E-2</c:v>
                </c:pt>
                <c:pt idx="3650">
                  <c:v>4.7626000000000002E-2</c:v>
                </c:pt>
                <c:pt idx="3651">
                  <c:v>4.7361E-2</c:v>
                </c:pt>
                <c:pt idx="3652">
                  <c:v>4.7097E-2</c:v>
                </c:pt>
                <c:pt idx="3653">
                  <c:v>4.6835000000000002E-2</c:v>
                </c:pt>
                <c:pt idx="3654">
                  <c:v>4.6574999999999998E-2</c:v>
                </c:pt>
                <c:pt idx="3655">
                  <c:v>4.6316000000000003E-2</c:v>
                </c:pt>
                <c:pt idx="3656">
                  <c:v>4.6059000000000003E-2</c:v>
                </c:pt>
                <c:pt idx="3657">
                  <c:v>4.5803000000000003E-2</c:v>
                </c:pt>
                <c:pt idx="3658">
                  <c:v>4.5548999999999999E-2</c:v>
                </c:pt>
                <c:pt idx="3659">
                  <c:v>4.5296000000000003E-2</c:v>
                </c:pt>
                <c:pt idx="3660">
                  <c:v>4.5045000000000002E-2</c:v>
                </c:pt>
                <c:pt idx="3661">
                  <c:v>4.4794E-2</c:v>
                </c:pt>
                <c:pt idx="3662">
                  <c:v>4.4545000000000001E-2</c:v>
                </c:pt>
                <c:pt idx="3663">
                  <c:v>4.4297000000000003E-2</c:v>
                </c:pt>
                <c:pt idx="3664">
                  <c:v>4.4048999999999998E-2</c:v>
                </c:pt>
                <c:pt idx="3665">
                  <c:v>4.3803000000000002E-2</c:v>
                </c:pt>
                <c:pt idx="3666">
                  <c:v>4.3557999999999999E-2</c:v>
                </c:pt>
                <c:pt idx="3667">
                  <c:v>4.3313999999999998E-2</c:v>
                </c:pt>
                <c:pt idx="3668">
                  <c:v>4.3070999999999998E-2</c:v>
                </c:pt>
                <c:pt idx="3669">
                  <c:v>4.283E-2</c:v>
                </c:pt>
                <c:pt idx="3670">
                  <c:v>4.2589000000000002E-2</c:v>
                </c:pt>
                <c:pt idx="3671">
                  <c:v>4.2349999999999999E-2</c:v>
                </c:pt>
                <c:pt idx="3672">
                  <c:v>4.2112999999999998E-2</c:v>
                </c:pt>
                <c:pt idx="3673">
                  <c:v>4.1876999999999998E-2</c:v>
                </c:pt>
                <c:pt idx="3674">
                  <c:v>4.1641999999999998E-2</c:v>
                </c:pt>
                <c:pt idx="3675">
                  <c:v>4.1409000000000001E-2</c:v>
                </c:pt>
                <c:pt idx="3676">
                  <c:v>4.1177999999999999E-2</c:v>
                </c:pt>
                <c:pt idx="3677">
                  <c:v>4.0947999999999998E-2</c:v>
                </c:pt>
                <c:pt idx="3678">
                  <c:v>4.0718999999999998E-2</c:v>
                </c:pt>
                <c:pt idx="3679">
                  <c:v>4.0492E-2</c:v>
                </c:pt>
                <c:pt idx="3680">
                  <c:v>4.0266999999999997E-2</c:v>
                </c:pt>
                <c:pt idx="3681">
                  <c:v>4.0042000000000001E-2</c:v>
                </c:pt>
                <c:pt idx="3682">
                  <c:v>3.9819E-2</c:v>
                </c:pt>
                <c:pt idx="3683">
                  <c:v>3.9597E-2</c:v>
                </c:pt>
                <c:pt idx="3684">
                  <c:v>3.9377000000000002E-2</c:v>
                </c:pt>
                <c:pt idx="3685">
                  <c:v>3.9157999999999998E-2</c:v>
                </c:pt>
                <c:pt idx="3686">
                  <c:v>3.8940000000000002E-2</c:v>
                </c:pt>
                <c:pt idx="3687">
                  <c:v>3.8721999999999999E-2</c:v>
                </c:pt>
                <c:pt idx="3688">
                  <c:v>3.8507E-2</c:v>
                </c:pt>
                <c:pt idx="3689">
                  <c:v>3.8292E-2</c:v>
                </c:pt>
                <c:pt idx="3690">
                  <c:v>3.8078000000000001E-2</c:v>
                </c:pt>
                <c:pt idx="3691">
                  <c:v>3.7865999999999997E-2</c:v>
                </c:pt>
                <c:pt idx="3692">
                  <c:v>3.7654E-2</c:v>
                </c:pt>
                <c:pt idx="3693">
                  <c:v>3.7442999999999997E-2</c:v>
                </c:pt>
                <c:pt idx="3694">
                  <c:v>3.7234000000000003E-2</c:v>
                </c:pt>
                <c:pt idx="3695">
                  <c:v>3.7025000000000002E-2</c:v>
                </c:pt>
                <c:pt idx="3696">
                  <c:v>3.6817000000000003E-2</c:v>
                </c:pt>
                <c:pt idx="3697">
                  <c:v>3.6609999999999997E-2</c:v>
                </c:pt>
                <c:pt idx="3698">
                  <c:v>3.6402999999999998E-2</c:v>
                </c:pt>
                <c:pt idx="3699">
                  <c:v>3.6197E-2</c:v>
                </c:pt>
                <c:pt idx="3700">
                  <c:v>3.5992000000000003E-2</c:v>
                </c:pt>
                <c:pt idx="3701">
                  <c:v>3.5788E-2</c:v>
                </c:pt>
                <c:pt idx="3702">
                  <c:v>3.5584999999999999E-2</c:v>
                </c:pt>
                <c:pt idx="3703">
                  <c:v>3.5381999999999997E-2</c:v>
                </c:pt>
                <c:pt idx="3704">
                  <c:v>3.5180999999999997E-2</c:v>
                </c:pt>
                <c:pt idx="3705">
                  <c:v>3.4980999999999998E-2</c:v>
                </c:pt>
                <c:pt idx="3706">
                  <c:v>3.4782E-2</c:v>
                </c:pt>
                <c:pt idx="3707">
                  <c:v>3.4583999999999997E-2</c:v>
                </c:pt>
                <c:pt idx="3708">
                  <c:v>3.4387000000000001E-2</c:v>
                </c:pt>
                <c:pt idx="3709">
                  <c:v>3.4192E-2</c:v>
                </c:pt>
                <c:pt idx="3710">
                  <c:v>3.3996999999999999E-2</c:v>
                </c:pt>
                <c:pt idx="3711">
                  <c:v>3.3803E-2</c:v>
                </c:pt>
                <c:pt idx="3712">
                  <c:v>3.3611000000000002E-2</c:v>
                </c:pt>
                <c:pt idx="3713">
                  <c:v>3.3419999999999998E-2</c:v>
                </c:pt>
                <c:pt idx="3714">
                  <c:v>3.3229000000000002E-2</c:v>
                </c:pt>
                <c:pt idx="3715">
                  <c:v>3.304E-2</c:v>
                </c:pt>
                <c:pt idx="3716">
                  <c:v>3.2850999999999998E-2</c:v>
                </c:pt>
                <c:pt idx="3717">
                  <c:v>3.2663999999999999E-2</c:v>
                </c:pt>
                <c:pt idx="3718">
                  <c:v>3.2476999999999999E-2</c:v>
                </c:pt>
                <c:pt idx="3719">
                  <c:v>3.2291E-2</c:v>
                </c:pt>
                <c:pt idx="3720">
                  <c:v>3.2106000000000003E-2</c:v>
                </c:pt>
                <c:pt idx="3721">
                  <c:v>3.1921999999999999E-2</c:v>
                </c:pt>
                <c:pt idx="3722">
                  <c:v>3.1739000000000003E-2</c:v>
                </c:pt>
                <c:pt idx="3723">
                  <c:v>3.1557000000000002E-2</c:v>
                </c:pt>
                <c:pt idx="3724">
                  <c:v>3.1375E-2</c:v>
                </c:pt>
                <c:pt idx="3725">
                  <c:v>3.1195000000000001E-2</c:v>
                </c:pt>
                <c:pt idx="3726">
                  <c:v>3.1015000000000001E-2</c:v>
                </c:pt>
                <c:pt idx="3727">
                  <c:v>3.0837E-2</c:v>
                </c:pt>
                <c:pt idx="3728">
                  <c:v>3.0658999999999999E-2</c:v>
                </c:pt>
                <c:pt idx="3729">
                  <c:v>3.0483E-2</c:v>
                </c:pt>
                <c:pt idx="3730">
                  <c:v>3.0307000000000001E-2</c:v>
                </c:pt>
                <c:pt idx="3731">
                  <c:v>3.0131999999999999E-2</c:v>
                </c:pt>
                <c:pt idx="3732">
                  <c:v>2.9957999999999999E-2</c:v>
                </c:pt>
                <c:pt idx="3733">
                  <c:v>2.9784999999999999E-2</c:v>
                </c:pt>
                <c:pt idx="3734">
                  <c:v>2.9613E-2</c:v>
                </c:pt>
                <c:pt idx="3735">
                  <c:v>2.9441999999999999E-2</c:v>
                </c:pt>
                <c:pt idx="3736">
                  <c:v>2.9270999999999998E-2</c:v>
                </c:pt>
                <c:pt idx="3737">
                  <c:v>2.9101999999999999E-2</c:v>
                </c:pt>
                <c:pt idx="3738">
                  <c:v>2.8933E-2</c:v>
                </c:pt>
                <c:pt idx="3739">
                  <c:v>2.8764999999999999E-2</c:v>
                </c:pt>
                <c:pt idx="3740">
                  <c:v>2.8597000000000001E-2</c:v>
                </c:pt>
                <c:pt idx="3741">
                  <c:v>2.8431000000000001E-2</c:v>
                </c:pt>
                <c:pt idx="3742">
                  <c:v>2.8264999999999998E-2</c:v>
                </c:pt>
                <c:pt idx="3743">
                  <c:v>2.8098999999999999E-2</c:v>
                </c:pt>
                <c:pt idx="3744">
                  <c:v>2.7934E-2</c:v>
                </c:pt>
                <c:pt idx="3745">
                  <c:v>2.7768999999999999E-2</c:v>
                </c:pt>
                <c:pt idx="3746">
                  <c:v>2.7605000000000001E-2</c:v>
                </c:pt>
                <c:pt idx="3747">
                  <c:v>2.7441E-2</c:v>
                </c:pt>
                <c:pt idx="3748">
                  <c:v>2.7278E-2</c:v>
                </c:pt>
                <c:pt idx="3749">
                  <c:v>2.7115E-2</c:v>
                </c:pt>
                <c:pt idx="3750">
                  <c:v>2.6953000000000001E-2</c:v>
                </c:pt>
                <c:pt idx="3751">
                  <c:v>2.6792E-2</c:v>
                </c:pt>
                <c:pt idx="3752">
                  <c:v>2.6630999999999998E-2</c:v>
                </c:pt>
                <c:pt idx="3753">
                  <c:v>2.647E-2</c:v>
                </c:pt>
                <c:pt idx="3754">
                  <c:v>2.631E-2</c:v>
                </c:pt>
                <c:pt idx="3755">
                  <c:v>2.6151000000000001E-2</c:v>
                </c:pt>
                <c:pt idx="3756">
                  <c:v>2.5992000000000001E-2</c:v>
                </c:pt>
                <c:pt idx="3757">
                  <c:v>2.5833999999999999E-2</c:v>
                </c:pt>
                <c:pt idx="3758">
                  <c:v>2.5676999999999998E-2</c:v>
                </c:pt>
                <c:pt idx="3759">
                  <c:v>2.5520000000000001E-2</c:v>
                </c:pt>
                <c:pt idx="3760">
                  <c:v>2.5364000000000001E-2</c:v>
                </c:pt>
                <c:pt idx="3761">
                  <c:v>2.5208000000000001E-2</c:v>
                </c:pt>
                <c:pt idx="3762">
                  <c:v>2.5052999999999999E-2</c:v>
                </c:pt>
                <c:pt idx="3763">
                  <c:v>2.4898E-2</c:v>
                </c:pt>
                <c:pt idx="3764">
                  <c:v>2.4743999999999999E-2</c:v>
                </c:pt>
                <c:pt idx="3765">
                  <c:v>2.4590000000000001E-2</c:v>
                </c:pt>
                <c:pt idx="3766">
                  <c:v>2.4438000000000001E-2</c:v>
                </c:pt>
                <c:pt idx="3767">
                  <c:v>2.4285999999999999E-2</c:v>
                </c:pt>
                <c:pt idx="3768">
                  <c:v>2.4133999999999999E-2</c:v>
                </c:pt>
                <c:pt idx="3769">
                  <c:v>2.3983000000000001E-2</c:v>
                </c:pt>
                <c:pt idx="3770">
                  <c:v>2.3833E-2</c:v>
                </c:pt>
                <c:pt idx="3771">
                  <c:v>2.3684E-2</c:v>
                </c:pt>
                <c:pt idx="3772">
                  <c:v>2.3536000000000001E-2</c:v>
                </c:pt>
                <c:pt idx="3773">
                  <c:v>2.3387999999999999E-2</c:v>
                </c:pt>
                <c:pt idx="3774">
                  <c:v>2.3241000000000001E-2</c:v>
                </c:pt>
                <c:pt idx="3775">
                  <c:v>2.3095000000000001E-2</c:v>
                </c:pt>
                <c:pt idx="3776">
                  <c:v>2.2950000000000002E-2</c:v>
                </c:pt>
                <c:pt idx="3777">
                  <c:v>2.2806E-2</c:v>
                </c:pt>
                <c:pt idx="3778">
                  <c:v>2.2662000000000002E-2</c:v>
                </c:pt>
                <c:pt idx="3779">
                  <c:v>2.2519999999999998E-2</c:v>
                </c:pt>
                <c:pt idx="3780">
                  <c:v>2.2377999999999999E-2</c:v>
                </c:pt>
                <c:pt idx="3781">
                  <c:v>2.2237E-2</c:v>
                </c:pt>
                <c:pt idx="3782">
                  <c:v>2.2096999999999999E-2</c:v>
                </c:pt>
                <c:pt idx="3783">
                  <c:v>2.1957000000000001E-2</c:v>
                </c:pt>
                <c:pt idx="3784">
                  <c:v>2.1818000000000001E-2</c:v>
                </c:pt>
                <c:pt idx="3785">
                  <c:v>2.1680000000000001E-2</c:v>
                </c:pt>
                <c:pt idx="3786">
                  <c:v>2.1543E-2</c:v>
                </c:pt>
                <c:pt idx="3787">
                  <c:v>2.1406999999999999E-2</c:v>
                </c:pt>
                <c:pt idx="3788">
                  <c:v>2.1271000000000002E-2</c:v>
                </c:pt>
                <c:pt idx="3789">
                  <c:v>2.1137E-2</c:v>
                </c:pt>
                <c:pt idx="3790">
                  <c:v>2.1003000000000001E-2</c:v>
                </c:pt>
                <c:pt idx="3791">
                  <c:v>2.0868999999999999E-2</c:v>
                </c:pt>
                <c:pt idx="3792">
                  <c:v>2.0736999999999998E-2</c:v>
                </c:pt>
                <c:pt idx="3793">
                  <c:v>2.0604999999999998E-2</c:v>
                </c:pt>
                <c:pt idx="3794">
                  <c:v>2.0473999999999999E-2</c:v>
                </c:pt>
                <c:pt idx="3795">
                  <c:v>2.0343E-2</c:v>
                </c:pt>
                <c:pt idx="3796">
                  <c:v>2.0212999999999998E-2</c:v>
                </c:pt>
                <c:pt idx="3797">
                  <c:v>2.0084000000000001E-2</c:v>
                </c:pt>
                <c:pt idx="3798">
                  <c:v>1.9955000000000001E-2</c:v>
                </c:pt>
                <c:pt idx="3799">
                  <c:v>1.9827000000000001E-2</c:v>
                </c:pt>
                <c:pt idx="3800">
                  <c:v>1.9699999999999999E-2</c:v>
                </c:pt>
                <c:pt idx="3801">
                  <c:v>1.9573E-2</c:v>
                </c:pt>
                <c:pt idx="3802">
                  <c:v>1.9446000000000001E-2</c:v>
                </c:pt>
                <c:pt idx="3803">
                  <c:v>1.932E-2</c:v>
                </c:pt>
                <c:pt idx="3804">
                  <c:v>1.9193999999999999E-2</c:v>
                </c:pt>
                <c:pt idx="3805">
                  <c:v>1.9068999999999999E-2</c:v>
                </c:pt>
                <c:pt idx="3806">
                  <c:v>1.8943999999999999E-2</c:v>
                </c:pt>
                <c:pt idx="3807">
                  <c:v>1.882E-2</c:v>
                </c:pt>
                <c:pt idx="3808">
                  <c:v>1.8696000000000001E-2</c:v>
                </c:pt>
                <c:pt idx="3809">
                  <c:v>1.8572999999999999E-2</c:v>
                </c:pt>
                <c:pt idx="3810">
                  <c:v>1.8450000000000001E-2</c:v>
                </c:pt>
                <c:pt idx="3811">
                  <c:v>1.8327E-2</c:v>
                </c:pt>
                <c:pt idx="3812">
                  <c:v>1.8204999999999999E-2</c:v>
                </c:pt>
                <c:pt idx="3813">
                  <c:v>1.8083999999999999E-2</c:v>
                </c:pt>
                <c:pt idx="3814">
                  <c:v>1.7963E-2</c:v>
                </c:pt>
                <c:pt idx="3815">
                  <c:v>1.7843000000000001E-2</c:v>
                </c:pt>
                <c:pt idx="3816">
                  <c:v>1.7722999999999999E-2</c:v>
                </c:pt>
                <c:pt idx="3817">
                  <c:v>1.7603000000000001E-2</c:v>
                </c:pt>
                <c:pt idx="3818">
                  <c:v>1.7484E-2</c:v>
                </c:pt>
                <c:pt idx="3819">
                  <c:v>1.7365999999999999E-2</c:v>
                </c:pt>
                <c:pt idx="3820">
                  <c:v>1.7247999999999999E-2</c:v>
                </c:pt>
                <c:pt idx="3821">
                  <c:v>1.7129999999999999E-2</c:v>
                </c:pt>
                <c:pt idx="3822">
                  <c:v>1.7011999999999999E-2</c:v>
                </c:pt>
                <c:pt idx="3823">
                  <c:v>1.6896000000000001E-2</c:v>
                </c:pt>
                <c:pt idx="3824">
                  <c:v>1.6778999999999999E-2</c:v>
                </c:pt>
                <c:pt idx="3825">
                  <c:v>1.6663000000000001E-2</c:v>
                </c:pt>
                <c:pt idx="3826">
                  <c:v>1.6548E-2</c:v>
                </c:pt>
                <c:pt idx="3827">
                  <c:v>1.6433E-2</c:v>
                </c:pt>
                <c:pt idx="3828">
                  <c:v>1.6319E-2</c:v>
                </c:pt>
                <c:pt idx="3829">
                  <c:v>1.6205000000000001E-2</c:v>
                </c:pt>
                <c:pt idx="3830">
                  <c:v>1.6091999999999999E-2</c:v>
                </c:pt>
                <c:pt idx="3831">
                  <c:v>1.5979E-2</c:v>
                </c:pt>
                <c:pt idx="3832">
                  <c:v>1.5866999999999999E-2</c:v>
                </c:pt>
                <c:pt idx="3833">
                  <c:v>1.5755999999999999E-2</c:v>
                </c:pt>
                <c:pt idx="3834">
                  <c:v>1.5644999999999999E-2</c:v>
                </c:pt>
                <c:pt idx="3835">
                  <c:v>1.5535E-2</c:v>
                </c:pt>
                <c:pt idx="3836">
                  <c:v>1.5426E-2</c:v>
                </c:pt>
                <c:pt idx="3837">
                  <c:v>1.5317000000000001E-2</c:v>
                </c:pt>
                <c:pt idx="3838">
                  <c:v>1.5209E-2</c:v>
                </c:pt>
                <c:pt idx="3839">
                  <c:v>1.5101E-2</c:v>
                </c:pt>
                <c:pt idx="3840">
                  <c:v>1.4994E-2</c:v>
                </c:pt>
                <c:pt idx="3841">
                  <c:v>1.4886999999999999E-2</c:v>
                </c:pt>
                <c:pt idx="3842">
                  <c:v>1.4781000000000001E-2</c:v>
                </c:pt>
                <c:pt idx="3843">
                  <c:v>1.4675000000000001E-2</c:v>
                </c:pt>
                <c:pt idx="3844">
                  <c:v>1.457E-2</c:v>
                </c:pt>
                <c:pt idx="3845">
                  <c:v>1.4466E-2</c:v>
                </c:pt>
                <c:pt idx="3846">
                  <c:v>1.4362E-2</c:v>
                </c:pt>
                <c:pt idx="3847">
                  <c:v>1.4259000000000001E-2</c:v>
                </c:pt>
                <c:pt idx="3848">
                  <c:v>1.4156E-2</c:v>
                </c:pt>
                <c:pt idx="3849">
                  <c:v>1.4053E-2</c:v>
                </c:pt>
                <c:pt idx="3850">
                  <c:v>1.3951E-2</c:v>
                </c:pt>
                <c:pt idx="3851">
                  <c:v>1.3849999999999999E-2</c:v>
                </c:pt>
                <c:pt idx="3852">
                  <c:v>1.3749000000000001E-2</c:v>
                </c:pt>
                <c:pt idx="3853">
                  <c:v>1.3649E-2</c:v>
                </c:pt>
                <c:pt idx="3854">
                  <c:v>1.355E-2</c:v>
                </c:pt>
                <c:pt idx="3855">
                  <c:v>1.3450999999999999E-2</c:v>
                </c:pt>
                <c:pt idx="3856">
                  <c:v>1.3351999999999999E-2</c:v>
                </c:pt>
                <c:pt idx="3857">
                  <c:v>1.3254999999999999E-2</c:v>
                </c:pt>
                <c:pt idx="3858">
                  <c:v>1.3158E-2</c:v>
                </c:pt>
                <c:pt idx="3859">
                  <c:v>1.3061E-2</c:v>
                </c:pt>
                <c:pt idx="3860">
                  <c:v>1.2966E-2</c:v>
                </c:pt>
                <c:pt idx="3861">
                  <c:v>1.2869999999999999E-2</c:v>
                </c:pt>
                <c:pt idx="3862">
                  <c:v>1.2775999999999999E-2</c:v>
                </c:pt>
                <c:pt idx="3863">
                  <c:v>1.2682000000000001E-2</c:v>
                </c:pt>
                <c:pt idx="3864">
                  <c:v>1.2588E-2</c:v>
                </c:pt>
                <c:pt idx="3865">
                  <c:v>1.2496E-2</c:v>
                </c:pt>
                <c:pt idx="3866">
                  <c:v>1.2403000000000001E-2</c:v>
                </c:pt>
                <c:pt idx="3867">
                  <c:v>1.2311000000000001E-2</c:v>
                </c:pt>
                <c:pt idx="3868">
                  <c:v>1.222E-2</c:v>
                </c:pt>
                <c:pt idx="3869">
                  <c:v>1.2128999999999999E-2</c:v>
                </c:pt>
                <c:pt idx="3870">
                  <c:v>1.2038999999999999E-2</c:v>
                </c:pt>
                <c:pt idx="3871">
                  <c:v>1.1950000000000001E-2</c:v>
                </c:pt>
                <c:pt idx="3872">
                  <c:v>1.1860000000000001E-2</c:v>
                </c:pt>
                <c:pt idx="3873">
                  <c:v>1.1771999999999999E-2</c:v>
                </c:pt>
                <c:pt idx="3874">
                  <c:v>1.1684E-2</c:v>
                </c:pt>
                <c:pt idx="3875">
                  <c:v>1.1596E-2</c:v>
                </c:pt>
                <c:pt idx="3876">
                  <c:v>1.1509999999999999E-2</c:v>
                </c:pt>
                <c:pt idx="3877">
                  <c:v>1.1423000000000001E-2</c:v>
                </c:pt>
                <c:pt idx="3878">
                  <c:v>1.1338000000000001E-2</c:v>
                </c:pt>
                <c:pt idx="3879">
                  <c:v>1.1253000000000001E-2</c:v>
                </c:pt>
                <c:pt idx="3880">
                  <c:v>1.1168000000000001E-2</c:v>
                </c:pt>
                <c:pt idx="3881">
                  <c:v>1.1084999999999999E-2</c:v>
                </c:pt>
                <c:pt idx="3882">
                  <c:v>1.1002E-2</c:v>
                </c:pt>
                <c:pt idx="3883">
                  <c:v>1.0919999999999999E-2</c:v>
                </c:pt>
                <c:pt idx="3884">
                  <c:v>1.0838E-2</c:v>
                </c:pt>
                <c:pt idx="3885">
                  <c:v>1.0756999999999999E-2</c:v>
                </c:pt>
                <c:pt idx="3886">
                  <c:v>1.0677000000000001E-2</c:v>
                </c:pt>
                <c:pt idx="3887">
                  <c:v>1.0597000000000001E-2</c:v>
                </c:pt>
                <c:pt idx="3888">
                  <c:v>1.0518E-2</c:v>
                </c:pt>
                <c:pt idx="3889">
                  <c:v>1.0439E-2</c:v>
                </c:pt>
                <c:pt idx="3890">
                  <c:v>1.0361E-2</c:v>
                </c:pt>
                <c:pt idx="3891">
                  <c:v>1.0284E-2</c:v>
                </c:pt>
                <c:pt idx="3892">
                  <c:v>1.0207000000000001E-2</c:v>
                </c:pt>
                <c:pt idx="3893">
                  <c:v>1.0130999999999999E-2</c:v>
                </c:pt>
                <c:pt idx="3894">
                  <c:v>1.0055E-2</c:v>
                </c:pt>
                <c:pt idx="3895">
                  <c:v>9.9802999999999992E-3</c:v>
                </c:pt>
                <c:pt idx="3896">
                  <c:v>9.9057999999999993E-3</c:v>
                </c:pt>
                <c:pt idx="3897">
                  <c:v>9.8317999999999999E-3</c:v>
                </c:pt>
                <c:pt idx="3898">
                  <c:v>9.7584000000000004E-3</c:v>
                </c:pt>
                <c:pt idx="3899">
                  <c:v>9.6856000000000008E-3</c:v>
                </c:pt>
                <c:pt idx="3900">
                  <c:v>9.6133E-3</c:v>
                </c:pt>
                <c:pt idx="3901">
                  <c:v>9.5414999999999996E-3</c:v>
                </c:pt>
                <c:pt idx="3902">
                  <c:v>9.4702999999999992E-3</c:v>
                </c:pt>
                <c:pt idx="3903">
                  <c:v>9.3994999999999999E-3</c:v>
                </c:pt>
                <c:pt idx="3904">
                  <c:v>9.3293000000000004E-3</c:v>
                </c:pt>
                <c:pt idx="3905">
                  <c:v>9.2595000000000004E-3</c:v>
                </c:pt>
                <c:pt idx="3906">
                  <c:v>9.1903000000000002E-3</c:v>
                </c:pt>
                <c:pt idx="3907">
                  <c:v>9.1214999999999994E-3</c:v>
                </c:pt>
                <c:pt idx="3908">
                  <c:v>9.0533000000000002E-3</c:v>
                </c:pt>
                <c:pt idx="3909">
                  <c:v>8.9855000000000004E-3</c:v>
                </c:pt>
                <c:pt idx="3910">
                  <c:v>8.9183000000000005E-3</c:v>
                </c:pt>
                <c:pt idx="3911">
                  <c:v>8.8517000000000005E-3</c:v>
                </c:pt>
                <c:pt idx="3912">
                  <c:v>8.7857000000000005E-3</c:v>
                </c:pt>
                <c:pt idx="3913">
                  <c:v>8.7202000000000009E-3</c:v>
                </c:pt>
                <c:pt idx="3914">
                  <c:v>8.6554000000000006E-3</c:v>
                </c:pt>
                <c:pt idx="3915">
                  <c:v>8.5912000000000002E-3</c:v>
                </c:pt>
                <c:pt idx="3916">
                  <c:v>8.5275999999999998E-3</c:v>
                </c:pt>
                <c:pt idx="3917">
                  <c:v>8.4647000000000003E-3</c:v>
                </c:pt>
                <c:pt idx="3918">
                  <c:v>8.4025000000000002E-3</c:v>
                </c:pt>
                <c:pt idx="3919">
                  <c:v>8.3409000000000001E-3</c:v>
                </c:pt>
                <c:pt idx="3920">
                  <c:v>8.2799999999999992E-3</c:v>
                </c:pt>
                <c:pt idx="3921">
                  <c:v>8.2196000000000005E-3</c:v>
                </c:pt>
                <c:pt idx="3922">
                  <c:v>8.1598999999999994E-3</c:v>
                </c:pt>
                <c:pt idx="3923">
                  <c:v>8.1008999999999994E-3</c:v>
                </c:pt>
                <c:pt idx="3924">
                  <c:v>8.0423999999999999E-3</c:v>
                </c:pt>
                <c:pt idx="3925">
                  <c:v>7.9843999999999991E-3</c:v>
                </c:pt>
                <c:pt idx="3926">
                  <c:v>7.9270999999999994E-3</c:v>
                </c:pt>
                <c:pt idx="3927">
                  <c:v>7.8703000000000002E-3</c:v>
                </c:pt>
                <c:pt idx="3928">
                  <c:v>7.8140999999999992E-3</c:v>
                </c:pt>
                <c:pt idx="3929">
                  <c:v>7.7584000000000004E-3</c:v>
                </c:pt>
                <c:pt idx="3930">
                  <c:v>7.7032000000000003E-3</c:v>
                </c:pt>
                <c:pt idx="3931">
                  <c:v>7.6484999999999999E-3</c:v>
                </c:pt>
                <c:pt idx="3932">
                  <c:v>7.5944000000000003E-3</c:v>
                </c:pt>
                <c:pt idx="3933">
                  <c:v>7.5405999999999997E-3</c:v>
                </c:pt>
                <c:pt idx="3934">
                  <c:v>7.4874E-3</c:v>
                </c:pt>
                <c:pt idx="3935">
                  <c:v>7.4346000000000004E-3</c:v>
                </c:pt>
                <c:pt idx="3936">
                  <c:v>7.3822000000000002E-3</c:v>
                </c:pt>
                <c:pt idx="3937">
                  <c:v>7.3302999999999997E-3</c:v>
                </c:pt>
                <c:pt idx="3938">
                  <c:v>7.2788000000000002E-3</c:v>
                </c:pt>
                <c:pt idx="3939">
                  <c:v>7.2277000000000001E-3</c:v>
                </c:pt>
                <c:pt idx="3940">
                  <c:v>7.1770000000000002E-3</c:v>
                </c:pt>
                <c:pt idx="3941">
                  <c:v>7.1266999999999997E-3</c:v>
                </c:pt>
                <c:pt idx="3942">
                  <c:v>7.0768999999999997E-3</c:v>
                </c:pt>
                <c:pt idx="3943">
                  <c:v>7.0274999999999999E-3</c:v>
                </c:pt>
                <c:pt idx="3944">
                  <c:v>6.9785999999999997E-3</c:v>
                </c:pt>
                <c:pt idx="3945">
                  <c:v>6.9300999999999998E-3</c:v>
                </c:pt>
                <c:pt idx="3946">
                  <c:v>6.8820000000000001E-3</c:v>
                </c:pt>
                <c:pt idx="3947">
                  <c:v>6.8342999999999998E-3</c:v>
                </c:pt>
                <c:pt idx="3948">
                  <c:v>6.7870999999999999E-3</c:v>
                </c:pt>
                <c:pt idx="3949">
                  <c:v>6.7403000000000003E-3</c:v>
                </c:pt>
                <c:pt idx="3950">
                  <c:v>6.6940000000000003E-3</c:v>
                </c:pt>
                <c:pt idx="3951">
                  <c:v>6.6480999999999997E-3</c:v>
                </c:pt>
                <c:pt idx="3952">
                  <c:v>6.6024999999999999E-3</c:v>
                </c:pt>
                <c:pt idx="3953">
                  <c:v>6.5573999999999997E-3</c:v>
                </c:pt>
                <c:pt idx="3954">
                  <c:v>6.5126999999999997E-3</c:v>
                </c:pt>
                <c:pt idx="3955">
                  <c:v>6.4682999999999997E-3</c:v>
                </c:pt>
                <c:pt idx="3956">
                  <c:v>6.4243E-3</c:v>
                </c:pt>
                <c:pt idx="3957">
                  <c:v>6.3806999999999996E-3</c:v>
                </c:pt>
                <c:pt idx="3958">
                  <c:v>6.3374E-3</c:v>
                </c:pt>
                <c:pt idx="3959">
                  <c:v>6.2946E-3</c:v>
                </c:pt>
                <c:pt idx="3960">
                  <c:v>6.2519999999999997E-3</c:v>
                </c:pt>
                <c:pt idx="3961">
                  <c:v>6.2099E-3</c:v>
                </c:pt>
                <c:pt idx="3962">
                  <c:v>6.1682000000000004E-3</c:v>
                </c:pt>
                <c:pt idx="3963">
                  <c:v>6.1268E-3</c:v>
                </c:pt>
                <c:pt idx="3964">
                  <c:v>6.0857999999999997E-3</c:v>
                </c:pt>
                <c:pt idx="3965">
                  <c:v>6.0451999999999997E-3</c:v>
                </c:pt>
                <c:pt idx="3966">
                  <c:v>6.0049999999999999E-3</c:v>
                </c:pt>
                <c:pt idx="3967">
                  <c:v>5.9652000000000004E-3</c:v>
                </c:pt>
                <c:pt idx="3968">
                  <c:v>5.9258999999999996E-3</c:v>
                </c:pt>
                <c:pt idx="3969">
                  <c:v>5.8868999999999996E-3</c:v>
                </c:pt>
                <c:pt idx="3970">
                  <c:v>5.8484000000000001E-3</c:v>
                </c:pt>
                <c:pt idx="3971">
                  <c:v>5.8103E-3</c:v>
                </c:pt>
                <c:pt idx="3972">
                  <c:v>5.7727000000000004E-3</c:v>
                </c:pt>
                <c:pt idx="3973">
                  <c:v>5.7353999999999999E-3</c:v>
                </c:pt>
                <c:pt idx="3974">
                  <c:v>5.6985999999999998E-3</c:v>
                </c:pt>
                <c:pt idx="3975">
                  <c:v>5.6622E-3</c:v>
                </c:pt>
                <c:pt idx="3976">
                  <c:v>5.6261999999999996E-3</c:v>
                </c:pt>
                <c:pt idx="3977">
                  <c:v>5.5906000000000003E-3</c:v>
                </c:pt>
                <c:pt idx="3978">
                  <c:v>5.5554000000000003E-3</c:v>
                </c:pt>
                <c:pt idx="3979">
                  <c:v>5.5205000000000002E-3</c:v>
                </c:pt>
                <c:pt idx="3980">
                  <c:v>5.4860000000000004E-3</c:v>
                </c:pt>
                <c:pt idx="3981">
                  <c:v>5.4517999999999997E-3</c:v>
                </c:pt>
                <c:pt idx="3982">
                  <c:v>5.4180000000000001E-3</c:v>
                </c:pt>
                <c:pt idx="3983">
                  <c:v>5.3845999999999998E-3</c:v>
                </c:pt>
                <c:pt idx="3984">
                  <c:v>4.5245E-2</c:v>
                </c:pt>
                <c:pt idx="3985">
                  <c:v>6.0520999999999998E-2</c:v>
                </c:pt>
                <c:pt idx="3986">
                  <c:v>6.2576999999999994E-2</c:v>
                </c:pt>
                <c:pt idx="3987">
                  <c:v>6.2200999999999999E-2</c:v>
                </c:pt>
                <c:pt idx="3988">
                  <c:v>6.1828000000000001E-2</c:v>
                </c:pt>
                <c:pt idx="3989">
                  <c:v>6.1460000000000001E-2</c:v>
                </c:pt>
                <c:pt idx="3990">
                  <c:v>6.4401E-2</c:v>
                </c:pt>
                <c:pt idx="3991">
                  <c:v>7.3427999999999993E-2</c:v>
                </c:pt>
                <c:pt idx="3992">
                  <c:v>7.2995000000000004E-2</c:v>
                </c:pt>
                <c:pt idx="3993">
                  <c:v>7.2567000000000006E-2</c:v>
                </c:pt>
                <c:pt idx="3994">
                  <c:v>7.2141999999999998E-2</c:v>
                </c:pt>
                <c:pt idx="3995">
                  <c:v>7.1720999999999993E-2</c:v>
                </c:pt>
                <c:pt idx="3996">
                  <c:v>7.1304000000000006E-2</c:v>
                </c:pt>
                <c:pt idx="3997">
                  <c:v>7.0890999999999996E-2</c:v>
                </c:pt>
                <c:pt idx="3998">
                  <c:v>7.0481000000000002E-2</c:v>
                </c:pt>
                <c:pt idx="3999">
                  <c:v>7.0073999999999997E-2</c:v>
                </c:pt>
                <c:pt idx="4000">
                  <c:v>6.9670999999999997E-2</c:v>
                </c:pt>
                <c:pt idx="4001">
                  <c:v>6.9270999999999999E-2</c:v>
                </c:pt>
                <c:pt idx="4002">
                  <c:v>6.8875000000000006E-2</c:v>
                </c:pt>
                <c:pt idx="4003">
                  <c:v>0.14544000000000001</c:v>
                </c:pt>
                <c:pt idx="4004">
                  <c:v>0.30153000000000002</c:v>
                </c:pt>
                <c:pt idx="4005">
                  <c:v>0.37180000000000002</c:v>
                </c:pt>
                <c:pt idx="4006">
                  <c:v>0.36968000000000001</c:v>
                </c:pt>
                <c:pt idx="4007">
                  <c:v>0.36758000000000002</c:v>
                </c:pt>
                <c:pt idx="4008">
                  <c:v>0.36549999999999999</c:v>
                </c:pt>
                <c:pt idx="4009">
                  <c:v>0.36342999999999998</c:v>
                </c:pt>
                <c:pt idx="4010">
                  <c:v>0.36137999999999998</c:v>
                </c:pt>
                <c:pt idx="4011">
                  <c:v>0.35935</c:v>
                </c:pt>
                <c:pt idx="4012">
                  <c:v>0.35733999999999999</c:v>
                </c:pt>
                <c:pt idx="4013">
                  <c:v>0.35533999999999999</c:v>
                </c:pt>
                <c:pt idx="4014">
                  <c:v>0.35335</c:v>
                </c:pt>
                <c:pt idx="4015">
                  <c:v>0.35138999999999998</c:v>
                </c:pt>
                <c:pt idx="4016">
                  <c:v>0.34943999999999997</c:v>
                </c:pt>
                <c:pt idx="4017">
                  <c:v>0.34749999999999998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AE-4DFF-B7A0-FFFFEC54BBD7}"/>
            </c:ext>
          </c:extLst>
        </c:ser>
        <c:ser>
          <c:idx val="3"/>
          <c:order val="3"/>
          <c:tx>
            <c:v>5 Kg/ha</c:v>
          </c:tx>
          <c:spPr>
            <a:ln w="2222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val>
            <c:numRef>
              <c:f>ANÁLISIS!$O$4:$O$4021</c:f>
              <c:numCache>
                <c:formatCode>0.00</c:formatCode>
                <c:ptCount val="40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3.1809000000000002E-18</c:v>
                </c:pt>
                <c:pt idx="91">
                  <c:v>2.3235999999999999E-17</c:v>
                </c:pt>
                <c:pt idx="92">
                  <c:v>9.2125999999999998E-17</c:v>
                </c:pt>
                <c:pt idx="93">
                  <c:v>2.6605E-16</c:v>
                </c:pt>
                <c:pt idx="94">
                  <c:v>6.3367E-16</c:v>
                </c:pt>
                <c:pt idx="95">
                  <c:v>1.3284E-15</c:v>
                </c:pt>
                <c:pt idx="96">
                  <c:v>2.5407E-15</c:v>
                </c:pt>
                <c:pt idx="97">
                  <c:v>4.5185000000000004E-15</c:v>
                </c:pt>
                <c:pt idx="98">
                  <c:v>7.5675999999999994E-15</c:v>
                </c:pt>
                <c:pt idx="99">
                  <c:v>1.2051E-14</c:v>
                </c:pt>
                <c:pt idx="100">
                  <c:v>1.8376E-14</c:v>
                </c:pt>
                <c:pt idx="101">
                  <c:v>2.6984000000000001E-14</c:v>
                </c:pt>
                <c:pt idx="102">
                  <c:v>3.8348999999999999E-14</c:v>
                </c:pt>
                <c:pt idx="103">
                  <c:v>5.2989999999999997E-14</c:v>
                </c:pt>
                <c:pt idx="104">
                  <c:v>7.1499000000000002E-14</c:v>
                </c:pt>
                <c:pt idx="105">
                  <c:v>9.4573999999999994E-14</c:v>
                </c:pt>
                <c:pt idx="106">
                  <c:v>1.2295E-13</c:v>
                </c:pt>
                <c:pt idx="107">
                  <c:v>1.5741000000000001E-13</c:v>
                </c:pt>
                <c:pt idx="108">
                  <c:v>1.9876E-13</c:v>
                </c:pt>
                <c:pt idx="109">
                  <c:v>2.4785E-13</c:v>
                </c:pt>
                <c:pt idx="110">
                  <c:v>3.0559000000000001E-13</c:v>
                </c:pt>
                <c:pt idx="111">
                  <c:v>3.7288999999999999E-13</c:v>
                </c:pt>
                <c:pt idx="112">
                  <c:v>4.5072000000000002E-13</c:v>
                </c:pt>
                <c:pt idx="113">
                  <c:v>5.4018000000000003E-13</c:v>
                </c:pt>
                <c:pt idx="114">
                  <c:v>6.4250999999999996E-13</c:v>
                </c:pt>
                <c:pt idx="115">
                  <c:v>7.5914999999999995E-13</c:v>
                </c:pt>
                <c:pt idx="116">
                  <c:v>8.9172999999999998E-13</c:v>
                </c:pt>
                <c:pt idx="117">
                  <c:v>1.0421E-12</c:v>
                </c:pt>
                <c:pt idx="118">
                  <c:v>1.2120000000000001E-12</c:v>
                </c:pt>
                <c:pt idx="119">
                  <c:v>1.4034000000000001E-12</c:v>
                </c:pt>
                <c:pt idx="120">
                  <c:v>1.6185E-12</c:v>
                </c:pt>
                <c:pt idx="121">
                  <c:v>1.8593999999999999E-12</c:v>
                </c:pt>
                <c:pt idx="122">
                  <c:v>2.1288999999999999E-12</c:v>
                </c:pt>
                <c:pt idx="123">
                  <c:v>2.4297E-12</c:v>
                </c:pt>
                <c:pt idx="124">
                  <c:v>2.7643999999999998E-12</c:v>
                </c:pt>
                <c:pt idx="125">
                  <c:v>3.1362999999999999E-12</c:v>
                </c:pt>
                <c:pt idx="126">
                  <c:v>3.5495000000000002E-12</c:v>
                </c:pt>
                <c:pt idx="127">
                  <c:v>4.0087999999999996E-12</c:v>
                </c:pt>
                <c:pt idx="128">
                  <c:v>4.5191E-12</c:v>
                </c:pt>
                <c:pt idx="129">
                  <c:v>5.0848000000000003E-12</c:v>
                </c:pt>
                <c:pt idx="130">
                  <c:v>5.7099000000000001E-12</c:v>
                </c:pt>
                <c:pt idx="131">
                  <c:v>6.3983999999999999E-12</c:v>
                </c:pt>
                <c:pt idx="132">
                  <c:v>7.1546000000000002E-12</c:v>
                </c:pt>
                <c:pt idx="133">
                  <c:v>7.9838000000000008E-12</c:v>
                </c:pt>
                <c:pt idx="134">
                  <c:v>8.8925999999999995E-12</c:v>
                </c:pt>
                <c:pt idx="135">
                  <c:v>9.8890000000000004E-12</c:v>
                </c:pt>
                <c:pt idx="136">
                  <c:v>1.0983E-11</c:v>
                </c:pt>
                <c:pt idx="137">
                  <c:v>1.219E-11</c:v>
                </c:pt>
                <c:pt idx="138">
                  <c:v>1.3523999999999999E-11</c:v>
                </c:pt>
                <c:pt idx="139">
                  <c:v>1.5003999999999999E-11</c:v>
                </c:pt>
                <c:pt idx="140">
                  <c:v>1.6652E-11</c:v>
                </c:pt>
                <c:pt idx="141">
                  <c:v>1.8489999999999999E-11</c:v>
                </c:pt>
                <c:pt idx="142">
                  <c:v>2.0535E-11</c:v>
                </c:pt>
                <c:pt idx="143">
                  <c:v>2.2800000000000001E-11</c:v>
                </c:pt>
                <c:pt idx="144">
                  <c:v>2.5296E-11</c:v>
                </c:pt>
                <c:pt idx="145">
                  <c:v>2.8038E-11</c:v>
                </c:pt>
                <c:pt idx="146">
                  <c:v>3.1048000000000001E-11</c:v>
                </c:pt>
                <c:pt idx="147">
                  <c:v>3.4365000000000002E-11</c:v>
                </c:pt>
                <c:pt idx="148">
                  <c:v>3.8039999999999999E-11</c:v>
                </c:pt>
                <c:pt idx="149">
                  <c:v>4.2124000000000001E-11</c:v>
                </c:pt>
                <c:pt idx="150">
                  <c:v>4.6653999999999997E-11</c:v>
                </c:pt>
                <c:pt idx="151">
                  <c:v>5.1655000000000002E-11</c:v>
                </c:pt>
                <c:pt idx="152">
                  <c:v>5.7149999999999998E-11</c:v>
                </c:pt>
                <c:pt idx="153">
                  <c:v>6.3161999999999996E-11</c:v>
                </c:pt>
                <c:pt idx="154">
                  <c:v>6.9721000000000001E-11</c:v>
                </c:pt>
                <c:pt idx="155">
                  <c:v>7.6867999999999998E-11</c:v>
                </c:pt>
                <c:pt idx="156">
                  <c:v>8.4652000000000004E-11</c:v>
                </c:pt>
                <c:pt idx="157">
                  <c:v>9.3130000000000006E-11</c:v>
                </c:pt>
                <c:pt idx="158">
                  <c:v>1.0236E-10</c:v>
                </c:pt>
                <c:pt idx="159">
                  <c:v>1.1239E-10</c:v>
                </c:pt>
                <c:pt idx="160">
                  <c:v>1.2329E-10</c:v>
                </c:pt>
                <c:pt idx="161">
                  <c:v>1.3511000000000001E-10</c:v>
                </c:pt>
                <c:pt idx="162">
                  <c:v>1.479E-10</c:v>
                </c:pt>
                <c:pt idx="163">
                  <c:v>1.6172000000000001E-10</c:v>
                </c:pt>
                <c:pt idx="164">
                  <c:v>1.7662999999999999E-10</c:v>
                </c:pt>
                <c:pt idx="165">
                  <c:v>1.9269000000000001E-10</c:v>
                </c:pt>
                <c:pt idx="166">
                  <c:v>2.0997E-10</c:v>
                </c:pt>
                <c:pt idx="167">
                  <c:v>2.2856999999999999E-10</c:v>
                </c:pt>
                <c:pt idx="168">
                  <c:v>2.4860999999999998E-10</c:v>
                </c:pt>
                <c:pt idx="169">
                  <c:v>2.7022000000000002E-10</c:v>
                </c:pt>
                <c:pt idx="170">
                  <c:v>2.9356000000000002E-10</c:v>
                </c:pt>
                <c:pt idx="171">
                  <c:v>3.1878999999999999E-10</c:v>
                </c:pt>
                <c:pt idx="172">
                  <c:v>3.4608999999999999E-10</c:v>
                </c:pt>
                <c:pt idx="173">
                  <c:v>3.7566000000000002E-10</c:v>
                </c:pt>
                <c:pt idx="174">
                  <c:v>4.0770999999999998E-10</c:v>
                </c:pt>
                <c:pt idx="175">
                  <c:v>4.4247000000000002E-10</c:v>
                </c:pt>
                <c:pt idx="176">
                  <c:v>4.8019999999999995E-10</c:v>
                </c:pt>
                <c:pt idx="177">
                  <c:v>5.2117999999999995E-10</c:v>
                </c:pt>
                <c:pt idx="178">
                  <c:v>5.6570000000000002E-10</c:v>
                </c:pt>
                <c:pt idx="179">
                  <c:v>6.1409E-10</c:v>
                </c:pt>
                <c:pt idx="180">
                  <c:v>6.6668000000000002E-10</c:v>
                </c:pt>
                <c:pt idx="181">
                  <c:v>7.2383999999999995E-10</c:v>
                </c:pt>
                <c:pt idx="182">
                  <c:v>7.8598999999999999E-10</c:v>
                </c:pt>
                <c:pt idx="183">
                  <c:v>8.5356999999999998E-10</c:v>
                </c:pt>
                <c:pt idx="184">
                  <c:v>9.2705000000000002E-10</c:v>
                </c:pt>
                <c:pt idx="185">
                  <c:v>1.0068000000000001E-9</c:v>
                </c:pt>
                <c:pt idx="186">
                  <c:v>1.0932999999999999E-9</c:v>
                </c:pt>
                <c:pt idx="187">
                  <c:v>1.1868000000000001E-9</c:v>
                </c:pt>
                <c:pt idx="188">
                  <c:v>1.2876E-9</c:v>
                </c:pt>
                <c:pt idx="189">
                  <c:v>1.3961E-9</c:v>
                </c:pt>
                <c:pt idx="190">
                  <c:v>1.5125999999999999E-9</c:v>
                </c:pt>
                <c:pt idx="191">
                  <c:v>1.6378000000000001E-9</c:v>
                </c:pt>
                <c:pt idx="192">
                  <c:v>1.7720000000000001E-9</c:v>
                </c:pt>
                <c:pt idx="193">
                  <c:v>1.916E-9</c:v>
                </c:pt>
                <c:pt idx="194">
                  <c:v>2.0702000000000002E-9</c:v>
                </c:pt>
                <c:pt idx="195">
                  <c:v>2.2355E-9</c:v>
                </c:pt>
                <c:pt idx="196">
                  <c:v>2.4124000000000001E-9</c:v>
                </c:pt>
                <c:pt idx="197">
                  <c:v>2.6017999999999998E-9</c:v>
                </c:pt>
                <c:pt idx="198">
                  <c:v>2.8042999999999999E-9</c:v>
                </c:pt>
                <c:pt idx="199">
                  <c:v>3.0206000000000001E-9</c:v>
                </c:pt>
                <c:pt idx="200">
                  <c:v>3.2512000000000001E-9</c:v>
                </c:pt>
                <c:pt idx="201">
                  <c:v>3.4964E-9</c:v>
                </c:pt>
                <c:pt idx="202">
                  <c:v>3.7568000000000001E-9</c:v>
                </c:pt>
                <c:pt idx="203">
                  <c:v>4.0326999999999999E-9</c:v>
                </c:pt>
                <c:pt idx="204">
                  <c:v>4.3245999999999997E-9</c:v>
                </c:pt>
                <c:pt idx="205">
                  <c:v>4.6332000000000001E-9</c:v>
                </c:pt>
                <c:pt idx="206">
                  <c:v>4.9587999999999999E-9</c:v>
                </c:pt>
                <c:pt idx="207">
                  <c:v>5.3020000000000001E-9</c:v>
                </c:pt>
                <c:pt idx="208">
                  <c:v>5.6629000000000004E-9</c:v>
                </c:pt>
                <c:pt idx="209">
                  <c:v>6.0416999999999999E-9</c:v>
                </c:pt>
                <c:pt idx="210">
                  <c:v>6.4389999999999998E-9</c:v>
                </c:pt>
                <c:pt idx="211">
                  <c:v>6.8554999999999997E-9</c:v>
                </c:pt>
                <c:pt idx="212">
                  <c:v>7.2917000000000004E-9</c:v>
                </c:pt>
                <c:pt idx="213">
                  <c:v>7.7479000000000005E-9</c:v>
                </c:pt>
                <c:pt idx="214">
                  <c:v>8.2242999999999994E-9</c:v>
                </c:pt>
                <c:pt idx="215">
                  <c:v>8.7209000000000004E-9</c:v>
                </c:pt>
                <c:pt idx="216">
                  <c:v>9.2374000000000004E-9</c:v>
                </c:pt>
                <c:pt idx="217">
                  <c:v>9.7733999999999994E-9</c:v>
                </c:pt>
                <c:pt idx="218">
                  <c:v>1.0328E-8</c:v>
                </c:pt>
                <c:pt idx="219">
                  <c:v>1.0902000000000001E-8</c:v>
                </c:pt>
                <c:pt idx="220">
                  <c:v>1.1495E-8</c:v>
                </c:pt>
                <c:pt idx="221">
                  <c:v>1.2105999999999999E-8</c:v>
                </c:pt>
                <c:pt idx="222">
                  <c:v>1.2734E-8</c:v>
                </c:pt>
                <c:pt idx="223">
                  <c:v>1.3379E-8</c:v>
                </c:pt>
                <c:pt idx="224">
                  <c:v>1.404E-8</c:v>
                </c:pt>
                <c:pt idx="225">
                  <c:v>1.4715E-8</c:v>
                </c:pt>
                <c:pt idx="226">
                  <c:v>1.5405999999999999E-8</c:v>
                </c:pt>
                <c:pt idx="227">
                  <c:v>1.6111000000000001E-8</c:v>
                </c:pt>
                <c:pt idx="228">
                  <c:v>1.6831E-8</c:v>
                </c:pt>
                <c:pt idx="229">
                  <c:v>1.7564999999999999E-8</c:v>
                </c:pt>
                <c:pt idx="230">
                  <c:v>1.8311000000000001E-8</c:v>
                </c:pt>
                <c:pt idx="231">
                  <c:v>1.9070000000000001E-8</c:v>
                </c:pt>
                <c:pt idx="232">
                  <c:v>1.9840000000000001E-8</c:v>
                </c:pt>
                <c:pt idx="233">
                  <c:v>2.0619999999999999E-8</c:v>
                </c:pt>
                <c:pt idx="234">
                  <c:v>2.1410000000000001E-8</c:v>
                </c:pt>
                <c:pt idx="235">
                  <c:v>2.2211E-8</c:v>
                </c:pt>
                <c:pt idx="236">
                  <c:v>2.3023E-8</c:v>
                </c:pt>
                <c:pt idx="237">
                  <c:v>2.3846999999999998E-8</c:v>
                </c:pt>
                <c:pt idx="238">
                  <c:v>2.4684999999999999E-8</c:v>
                </c:pt>
                <c:pt idx="239">
                  <c:v>2.5536999999999999E-8</c:v>
                </c:pt>
                <c:pt idx="240">
                  <c:v>2.6403000000000002E-8</c:v>
                </c:pt>
                <c:pt idx="241">
                  <c:v>2.7283E-8</c:v>
                </c:pt>
                <c:pt idx="242">
                  <c:v>2.8176E-8</c:v>
                </c:pt>
                <c:pt idx="243">
                  <c:v>2.9083E-8</c:v>
                </c:pt>
                <c:pt idx="244">
                  <c:v>3.0000999999999998E-8</c:v>
                </c:pt>
                <c:pt idx="245">
                  <c:v>3.0931000000000001E-8</c:v>
                </c:pt>
                <c:pt idx="246">
                  <c:v>3.1872999999999997E-8</c:v>
                </c:pt>
                <c:pt idx="247">
                  <c:v>3.2825999999999999E-8</c:v>
                </c:pt>
                <c:pt idx="248">
                  <c:v>3.3788999999999999E-8</c:v>
                </c:pt>
                <c:pt idx="249">
                  <c:v>3.4761000000000003E-8</c:v>
                </c:pt>
                <c:pt idx="250">
                  <c:v>3.5741999999999997E-8</c:v>
                </c:pt>
                <c:pt idx="251">
                  <c:v>3.6729999999999999E-8</c:v>
                </c:pt>
                <c:pt idx="252">
                  <c:v>3.7724000000000001E-8</c:v>
                </c:pt>
                <c:pt idx="253">
                  <c:v>3.8724000000000003E-8</c:v>
                </c:pt>
                <c:pt idx="254">
                  <c:v>3.9727000000000002E-8</c:v>
                </c:pt>
                <c:pt idx="255">
                  <c:v>4.0730000000000001E-8</c:v>
                </c:pt>
                <c:pt idx="256">
                  <c:v>4.1731999999999999E-8</c:v>
                </c:pt>
                <c:pt idx="257">
                  <c:v>4.2729999999999999E-8</c:v>
                </c:pt>
                <c:pt idx="258">
                  <c:v>4.3720999999999998E-8</c:v>
                </c:pt>
                <c:pt idx="259">
                  <c:v>4.4704000000000001E-8</c:v>
                </c:pt>
                <c:pt idx="260">
                  <c:v>4.5680999999999997E-8</c:v>
                </c:pt>
                <c:pt idx="261">
                  <c:v>4.6650999999999999E-8</c:v>
                </c:pt>
                <c:pt idx="262">
                  <c:v>4.7615E-8</c:v>
                </c:pt>
                <c:pt idx="263">
                  <c:v>4.8575000000000003E-8</c:v>
                </c:pt>
                <c:pt idx="264">
                  <c:v>4.9530000000000001E-8</c:v>
                </c:pt>
                <c:pt idx="265">
                  <c:v>5.0481000000000001E-8</c:v>
                </c:pt>
                <c:pt idx="266">
                  <c:v>5.1427000000000001E-8</c:v>
                </c:pt>
                <c:pt idx="267">
                  <c:v>5.2371E-8</c:v>
                </c:pt>
                <c:pt idx="268">
                  <c:v>5.3309999999999999E-8</c:v>
                </c:pt>
                <c:pt idx="269">
                  <c:v>5.4246000000000001E-8</c:v>
                </c:pt>
                <c:pt idx="270">
                  <c:v>5.5176999999999998E-8</c:v>
                </c:pt>
                <c:pt idx="271">
                  <c:v>5.6106E-8</c:v>
                </c:pt>
                <c:pt idx="272">
                  <c:v>5.7032999999999999E-8</c:v>
                </c:pt>
                <c:pt idx="273">
                  <c:v>5.7960999999999999E-8</c:v>
                </c:pt>
                <c:pt idx="274">
                  <c:v>5.8892000000000002E-8</c:v>
                </c:pt>
                <c:pt idx="275">
                  <c:v>5.9827999999999998E-8</c:v>
                </c:pt>
                <c:pt idx="276">
                  <c:v>6.0769999999999994E-8</c:v>
                </c:pt>
                <c:pt idx="277">
                  <c:v>6.1715999999999995E-8</c:v>
                </c:pt>
                <c:pt idx="278">
                  <c:v>6.2666E-8</c:v>
                </c:pt>
                <c:pt idx="279">
                  <c:v>6.3617000000000006E-8</c:v>
                </c:pt>
                <c:pt idx="280">
                  <c:v>6.4570000000000002E-8</c:v>
                </c:pt>
                <c:pt idx="281">
                  <c:v>6.5521999999999996E-8</c:v>
                </c:pt>
                <c:pt idx="282">
                  <c:v>6.6474000000000004E-8</c:v>
                </c:pt>
                <c:pt idx="283">
                  <c:v>6.7425999999999998E-8</c:v>
                </c:pt>
                <c:pt idx="284">
                  <c:v>6.8376000000000003E-8</c:v>
                </c:pt>
                <c:pt idx="285">
                  <c:v>6.9325999999999995E-8</c:v>
                </c:pt>
                <c:pt idx="286">
                  <c:v>7.0271999999999996E-8</c:v>
                </c:pt>
                <c:pt idx="287">
                  <c:v>7.1213000000000004E-8</c:v>
                </c:pt>
                <c:pt idx="288">
                  <c:v>7.2146000000000003E-8</c:v>
                </c:pt>
                <c:pt idx="289">
                  <c:v>7.3070000000000005E-8</c:v>
                </c:pt>
                <c:pt idx="290">
                  <c:v>7.3986999999999999E-8</c:v>
                </c:pt>
                <c:pt idx="291">
                  <c:v>7.4894999999999997E-8</c:v>
                </c:pt>
                <c:pt idx="292">
                  <c:v>7.5795999999999999E-8</c:v>
                </c:pt>
                <c:pt idx="293">
                  <c:v>7.6691999999999996E-8</c:v>
                </c:pt>
                <c:pt idx="294">
                  <c:v>7.7584000000000002E-8</c:v>
                </c:pt>
                <c:pt idx="295">
                  <c:v>7.8474000000000005E-8</c:v>
                </c:pt>
                <c:pt idx="296">
                  <c:v>7.9365999999999997E-8</c:v>
                </c:pt>
                <c:pt idx="297">
                  <c:v>8.0261000000000006E-8</c:v>
                </c:pt>
                <c:pt idx="298">
                  <c:v>8.1160999999999995E-8</c:v>
                </c:pt>
                <c:pt idx="299">
                  <c:v>8.2066000000000002E-8</c:v>
                </c:pt>
                <c:pt idx="300">
                  <c:v>8.2978000000000004E-8</c:v>
                </c:pt>
                <c:pt idx="301">
                  <c:v>8.3897E-8</c:v>
                </c:pt>
                <c:pt idx="302">
                  <c:v>8.4824000000000006E-8</c:v>
                </c:pt>
                <c:pt idx="303">
                  <c:v>8.5759999999999995E-8</c:v>
                </c:pt>
                <c:pt idx="304">
                  <c:v>8.6703000000000006E-8</c:v>
                </c:pt>
                <c:pt idx="305">
                  <c:v>8.7651999999999996E-8</c:v>
                </c:pt>
                <c:pt idx="306">
                  <c:v>8.8599999999999999E-8</c:v>
                </c:pt>
                <c:pt idx="307">
                  <c:v>6.1516000000000001E-7</c:v>
                </c:pt>
                <c:pt idx="308">
                  <c:v>6.1603999999999995E-7</c:v>
                </c:pt>
                <c:pt idx="309">
                  <c:v>6.1686000000000003E-7</c:v>
                </c:pt>
                <c:pt idx="310">
                  <c:v>0.41066000000000003</c:v>
                </c:pt>
                <c:pt idx="311">
                  <c:v>0.57208999999999999</c:v>
                </c:pt>
                <c:pt idx="312">
                  <c:v>0.56825999999999999</c:v>
                </c:pt>
                <c:pt idx="313">
                  <c:v>0.56447000000000003</c:v>
                </c:pt>
                <c:pt idx="314">
                  <c:v>0.56072</c:v>
                </c:pt>
                <c:pt idx="315">
                  <c:v>0.55701000000000001</c:v>
                </c:pt>
                <c:pt idx="316">
                  <c:v>0.55332999999999999</c:v>
                </c:pt>
                <c:pt idx="317">
                  <c:v>0.54969000000000001</c:v>
                </c:pt>
                <c:pt idx="318">
                  <c:v>0.54608999999999996</c:v>
                </c:pt>
                <c:pt idx="319">
                  <c:v>0.54252999999999996</c:v>
                </c:pt>
                <c:pt idx="320">
                  <c:v>0.53900999999999999</c:v>
                </c:pt>
                <c:pt idx="321">
                  <c:v>0.53552999999999995</c:v>
                </c:pt>
                <c:pt idx="322">
                  <c:v>0.53208</c:v>
                </c:pt>
                <c:pt idx="323">
                  <c:v>0.52866999999999997</c:v>
                </c:pt>
                <c:pt idx="324">
                  <c:v>0.52529999999999999</c:v>
                </c:pt>
                <c:pt idx="325">
                  <c:v>0.52195999999999998</c:v>
                </c:pt>
                <c:pt idx="326">
                  <c:v>0.51866000000000001</c:v>
                </c:pt>
                <c:pt idx="327">
                  <c:v>0.51539000000000001</c:v>
                </c:pt>
                <c:pt idx="328">
                  <c:v>0.51214999999999999</c:v>
                </c:pt>
                <c:pt idx="329">
                  <c:v>0.50893999999999995</c:v>
                </c:pt>
                <c:pt idx="330">
                  <c:v>0.50575999999999999</c:v>
                </c:pt>
                <c:pt idx="331">
                  <c:v>0.50261</c:v>
                </c:pt>
                <c:pt idx="332">
                  <c:v>0.49948999999999999</c:v>
                </c:pt>
                <c:pt idx="333">
                  <c:v>0.49640000000000001</c:v>
                </c:pt>
                <c:pt idx="334">
                  <c:v>0.49334</c:v>
                </c:pt>
                <c:pt idx="335">
                  <c:v>0.49030000000000001</c:v>
                </c:pt>
                <c:pt idx="336">
                  <c:v>0.48729</c:v>
                </c:pt>
                <c:pt idx="337">
                  <c:v>0.48431000000000002</c:v>
                </c:pt>
                <c:pt idx="338">
                  <c:v>0.48136000000000001</c:v>
                </c:pt>
                <c:pt idx="339">
                  <c:v>0.47843000000000002</c:v>
                </c:pt>
                <c:pt idx="340">
                  <c:v>0.47553000000000001</c:v>
                </c:pt>
                <c:pt idx="341">
                  <c:v>0.47265000000000001</c:v>
                </c:pt>
                <c:pt idx="342">
                  <c:v>0.46981000000000001</c:v>
                </c:pt>
                <c:pt idx="343">
                  <c:v>0.46698000000000001</c:v>
                </c:pt>
                <c:pt idx="344">
                  <c:v>0.46417999999999998</c:v>
                </c:pt>
                <c:pt idx="345">
                  <c:v>0.46140999999999999</c:v>
                </c:pt>
                <c:pt idx="346">
                  <c:v>0.45867000000000002</c:v>
                </c:pt>
                <c:pt idx="347">
                  <c:v>0.45595000000000002</c:v>
                </c:pt>
                <c:pt idx="348">
                  <c:v>0.45324999999999999</c:v>
                </c:pt>
                <c:pt idx="349">
                  <c:v>0.45058999999999999</c:v>
                </c:pt>
                <c:pt idx="350">
                  <c:v>0.44795000000000001</c:v>
                </c:pt>
                <c:pt idx="351">
                  <c:v>0.44534000000000001</c:v>
                </c:pt>
                <c:pt idx="352">
                  <c:v>0.44275999999999999</c:v>
                </c:pt>
                <c:pt idx="353">
                  <c:v>0.47747000000000001</c:v>
                </c:pt>
                <c:pt idx="354">
                  <c:v>0.47471999999999998</c:v>
                </c:pt>
                <c:pt idx="355">
                  <c:v>0.47199999999999998</c:v>
                </c:pt>
                <c:pt idx="356">
                  <c:v>0.46931</c:v>
                </c:pt>
                <c:pt idx="357">
                  <c:v>0.46665000000000001</c:v>
                </c:pt>
                <c:pt idx="358">
                  <c:v>0.46401999999999999</c:v>
                </c:pt>
                <c:pt idx="359">
                  <c:v>0.46140999999999999</c:v>
                </c:pt>
                <c:pt idx="360">
                  <c:v>0.45883000000000002</c:v>
                </c:pt>
                <c:pt idx="361">
                  <c:v>0.45628000000000002</c:v>
                </c:pt>
                <c:pt idx="362">
                  <c:v>0.45374999999999999</c:v>
                </c:pt>
                <c:pt idx="363">
                  <c:v>0.45123999999999997</c:v>
                </c:pt>
                <c:pt idx="364">
                  <c:v>0.44875999999999999</c:v>
                </c:pt>
                <c:pt idx="365">
                  <c:v>0.44629999999999997</c:v>
                </c:pt>
                <c:pt idx="366">
                  <c:v>0.44386999999999999</c:v>
                </c:pt>
                <c:pt idx="367">
                  <c:v>0.44145000000000001</c:v>
                </c:pt>
                <c:pt idx="368">
                  <c:v>0.43906000000000001</c:v>
                </c:pt>
                <c:pt idx="369">
                  <c:v>0.43668000000000001</c:v>
                </c:pt>
                <c:pt idx="370">
                  <c:v>0.43430999999999997</c:v>
                </c:pt>
                <c:pt idx="371">
                  <c:v>0.43197000000000002</c:v>
                </c:pt>
                <c:pt idx="372">
                  <c:v>0.42964000000000002</c:v>
                </c:pt>
                <c:pt idx="373">
                  <c:v>0.42731999999999998</c:v>
                </c:pt>
                <c:pt idx="374">
                  <c:v>0.42501</c:v>
                </c:pt>
                <c:pt idx="375">
                  <c:v>0.42271999999999998</c:v>
                </c:pt>
                <c:pt idx="376">
                  <c:v>0.42044999999999999</c:v>
                </c:pt>
                <c:pt idx="377">
                  <c:v>0.41818</c:v>
                </c:pt>
                <c:pt idx="378">
                  <c:v>0.41593000000000002</c:v>
                </c:pt>
                <c:pt idx="379">
                  <c:v>0.41369</c:v>
                </c:pt>
                <c:pt idx="380">
                  <c:v>0.41147</c:v>
                </c:pt>
                <c:pt idx="381">
                  <c:v>0.40925</c:v>
                </c:pt>
                <c:pt idx="382">
                  <c:v>0.40705000000000002</c:v>
                </c:pt>
                <c:pt idx="383">
                  <c:v>0.40486</c:v>
                </c:pt>
                <c:pt idx="384">
                  <c:v>0.40267999999999998</c:v>
                </c:pt>
                <c:pt idx="385">
                  <c:v>0.40051999999999999</c:v>
                </c:pt>
                <c:pt idx="386">
                  <c:v>0.39835999999999999</c:v>
                </c:pt>
                <c:pt idx="387">
                  <c:v>0.39621000000000001</c:v>
                </c:pt>
                <c:pt idx="388">
                  <c:v>0.39407999999999999</c:v>
                </c:pt>
                <c:pt idx="389">
                  <c:v>0.39195000000000002</c:v>
                </c:pt>
                <c:pt idx="390">
                  <c:v>0.74712999999999996</c:v>
                </c:pt>
                <c:pt idx="391">
                  <c:v>0.74307999999999996</c:v>
                </c:pt>
                <c:pt idx="392">
                  <c:v>0.73906000000000005</c:v>
                </c:pt>
                <c:pt idx="393">
                  <c:v>0.73506000000000005</c:v>
                </c:pt>
                <c:pt idx="394">
                  <c:v>0.73109000000000002</c:v>
                </c:pt>
                <c:pt idx="395">
                  <c:v>0.72714999999999996</c:v>
                </c:pt>
                <c:pt idx="396">
                  <c:v>0.72323000000000004</c:v>
                </c:pt>
                <c:pt idx="397">
                  <c:v>0.71933999999999998</c:v>
                </c:pt>
                <c:pt idx="398">
                  <c:v>0.71548</c:v>
                </c:pt>
                <c:pt idx="399">
                  <c:v>0.75827999999999995</c:v>
                </c:pt>
                <c:pt idx="400">
                  <c:v>0.75422</c:v>
                </c:pt>
                <c:pt idx="401">
                  <c:v>0.75019000000000002</c:v>
                </c:pt>
                <c:pt idx="402">
                  <c:v>0.74619000000000002</c:v>
                </c:pt>
                <c:pt idx="403">
                  <c:v>0.80045999999999995</c:v>
                </c:pt>
                <c:pt idx="404">
                  <c:v>0.79693000000000003</c:v>
                </c:pt>
                <c:pt idx="405">
                  <c:v>0.79268000000000005</c:v>
                </c:pt>
                <c:pt idx="406">
                  <c:v>0.78844999999999998</c:v>
                </c:pt>
                <c:pt idx="407">
                  <c:v>0.78424000000000005</c:v>
                </c:pt>
                <c:pt idx="408">
                  <c:v>0.78003999999999996</c:v>
                </c:pt>
                <c:pt idx="409">
                  <c:v>0.77585999999999999</c:v>
                </c:pt>
                <c:pt idx="410">
                  <c:v>0.77168000000000003</c:v>
                </c:pt>
                <c:pt idx="411">
                  <c:v>0.76751999999999998</c:v>
                </c:pt>
                <c:pt idx="412">
                  <c:v>0.76336999999999999</c:v>
                </c:pt>
                <c:pt idx="413">
                  <c:v>0.75922000000000001</c:v>
                </c:pt>
                <c:pt idx="414">
                  <c:v>0.75507999999999997</c:v>
                </c:pt>
                <c:pt idx="415">
                  <c:v>0.75095000000000001</c:v>
                </c:pt>
                <c:pt idx="416">
                  <c:v>0.74682999999999999</c:v>
                </c:pt>
                <c:pt idx="417">
                  <c:v>0.74272000000000005</c:v>
                </c:pt>
                <c:pt idx="418">
                  <c:v>0.73862000000000005</c:v>
                </c:pt>
                <c:pt idx="419">
                  <c:v>0.73453000000000002</c:v>
                </c:pt>
                <c:pt idx="420">
                  <c:v>0.73046</c:v>
                </c:pt>
                <c:pt idx="421">
                  <c:v>0.72640000000000005</c:v>
                </c:pt>
                <c:pt idx="422">
                  <c:v>0.72235000000000005</c:v>
                </c:pt>
                <c:pt idx="423">
                  <c:v>0.71831999999999996</c:v>
                </c:pt>
                <c:pt idx="424">
                  <c:v>0.71430000000000005</c:v>
                </c:pt>
                <c:pt idx="425">
                  <c:v>0.71028999999999998</c:v>
                </c:pt>
                <c:pt idx="426">
                  <c:v>0.70628999999999997</c:v>
                </c:pt>
                <c:pt idx="427">
                  <c:v>0.70230999999999999</c:v>
                </c:pt>
                <c:pt idx="428">
                  <c:v>0.69833000000000001</c:v>
                </c:pt>
                <c:pt idx="429">
                  <c:v>0.69435999999999998</c:v>
                </c:pt>
                <c:pt idx="430">
                  <c:v>0.69038999999999995</c:v>
                </c:pt>
                <c:pt idx="431">
                  <c:v>0.68642999999999998</c:v>
                </c:pt>
                <c:pt idx="432">
                  <c:v>0.68247999999999998</c:v>
                </c:pt>
                <c:pt idx="433">
                  <c:v>0.67854000000000003</c:v>
                </c:pt>
                <c:pt idx="434">
                  <c:v>0.67459999999999998</c:v>
                </c:pt>
                <c:pt idx="435">
                  <c:v>0.67066999999999999</c:v>
                </c:pt>
                <c:pt idx="436">
                  <c:v>0.66676000000000002</c:v>
                </c:pt>
                <c:pt idx="437">
                  <c:v>0.66285000000000005</c:v>
                </c:pt>
                <c:pt idx="438">
                  <c:v>0.65895999999999999</c:v>
                </c:pt>
                <c:pt idx="439">
                  <c:v>0.65508</c:v>
                </c:pt>
                <c:pt idx="440">
                  <c:v>0.65122000000000002</c:v>
                </c:pt>
                <c:pt idx="441">
                  <c:v>0.64737999999999996</c:v>
                </c:pt>
                <c:pt idx="442">
                  <c:v>0.64356000000000002</c:v>
                </c:pt>
                <c:pt idx="443">
                  <c:v>0.63975000000000004</c:v>
                </c:pt>
                <c:pt idx="444">
                  <c:v>0.63597000000000004</c:v>
                </c:pt>
                <c:pt idx="445">
                  <c:v>0.63221000000000005</c:v>
                </c:pt>
                <c:pt idx="446">
                  <c:v>0.62846999999999997</c:v>
                </c:pt>
                <c:pt idx="447">
                  <c:v>0.62475000000000003</c:v>
                </c:pt>
                <c:pt idx="448">
                  <c:v>0.62104999999999999</c:v>
                </c:pt>
                <c:pt idx="449">
                  <c:v>0.61738000000000004</c:v>
                </c:pt>
                <c:pt idx="450">
                  <c:v>0.61372000000000004</c:v>
                </c:pt>
                <c:pt idx="451">
                  <c:v>0.66359999999999997</c:v>
                </c:pt>
                <c:pt idx="452">
                  <c:v>0.65966999999999998</c:v>
                </c:pt>
                <c:pt idx="453">
                  <c:v>0.65576999999999996</c:v>
                </c:pt>
                <c:pt idx="454">
                  <c:v>0.65188999999999997</c:v>
                </c:pt>
                <c:pt idx="455">
                  <c:v>0.64802999999999999</c:v>
                </c:pt>
                <c:pt idx="456">
                  <c:v>0.64419000000000004</c:v>
                </c:pt>
                <c:pt idx="457">
                  <c:v>0.64037999999999995</c:v>
                </c:pt>
                <c:pt idx="458">
                  <c:v>0.63658999999999999</c:v>
                </c:pt>
                <c:pt idx="459">
                  <c:v>0.63283</c:v>
                </c:pt>
                <c:pt idx="460">
                  <c:v>0.68257999999999996</c:v>
                </c:pt>
                <c:pt idx="461">
                  <c:v>0.73768</c:v>
                </c:pt>
                <c:pt idx="462">
                  <c:v>0.73329999999999995</c:v>
                </c:pt>
                <c:pt idx="463">
                  <c:v>0.72896000000000005</c:v>
                </c:pt>
                <c:pt idx="464">
                  <c:v>0.72463999999999995</c:v>
                </c:pt>
                <c:pt idx="465">
                  <c:v>0.72035000000000005</c:v>
                </c:pt>
                <c:pt idx="466">
                  <c:v>0.71609</c:v>
                </c:pt>
                <c:pt idx="467">
                  <c:v>0.71184999999999998</c:v>
                </c:pt>
                <c:pt idx="468">
                  <c:v>0.70764000000000005</c:v>
                </c:pt>
                <c:pt idx="469">
                  <c:v>0.70345999999999997</c:v>
                </c:pt>
                <c:pt idx="470">
                  <c:v>0.69930999999999999</c:v>
                </c:pt>
                <c:pt idx="471">
                  <c:v>0.69518000000000002</c:v>
                </c:pt>
                <c:pt idx="472">
                  <c:v>0.69108999999999998</c:v>
                </c:pt>
                <c:pt idx="473">
                  <c:v>0.68701999999999996</c:v>
                </c:pt>
                <c:pt idx="474">
                  <c:v>0.68298000000000003</c:v>
                </c:pt>
                <c:pt idx="475">
                  <c:v>0.67896000000000001</c:v>
                </c:pt>
                <c:pt idx="476">
                  <c:v>0.67496999999999996</c:v>
                </c:pt>
                <c:pt idx="477">
                  <c:v>0.67100000000000004</c:v>
                </c:pt>
                <c:pt idx="478">
                  <c:v>0.66705999999999999</c:v>
                </c:pt>
                <c:pt idx="479">
                  <c:v>0.66313</c:v>
                </c:pt>
                <c:pt idx="480">
                  <c:v>0.65922000000000003</c:v>
                </c:pt>
                <c:pt idx="481">
                  <c:v>0.65532000000000001</c:v>
                </c:pt>
                <c:pt idx="482">
                  <c:v>0.65144999999999997</c:v>
                </c:pt>
                <c:pt idx="483">
                  <c:v>0.64758000000000004</c:v>
                </c:pt>
                <c:pt idx="484">
                  <c:v>0.64373999999999998</c:v>
                </c:pt>
                <c:pt idx="485">
                  <c:v>0.63990000000000002</c:v>
                </c:pt>
                <c:pt idx="486">
                  <c:v>0.63609000000000004</c:v>
                </c:pt>
                <c:pt idx="487">
                  <c:v>0.63227999999999995</c:v>
                </c:pt>
                <c:pt idx="488">
                  <c:v>0.62849999999999995</c:v>
                </c:pt>
                <c:pt idx="489">
                  <c:v>0.62472000000000005</c:v>
                </c:pt>
                <c:pt idx="490">
                  <c:v>0.62095999999999996</c:v>
                </c:pt>
                <c:pt idx="491">
                  <c:v>0.61721999999999999</c:v>
                </c:pt>
                <c:pt idx="492">
                  <c:v>0.61348999999999998</c:v>
                </c:pt>
                <c:pt idx="493">
                  <c:v>0.60977000000000003</c:v>
                </c:pt>
                <c:pt idx="494">
                  <c:v>0.60607</c:v>
                </c:pt>
                <c:pt idx="495">
                  <c:v>0.60238000000000003</c:v>
                </c:pt>
                <c:pt idx="496">
                  <c:v>0.59869000000000006</c:v>
                </c:pt>
                <c:pt idx="497">
                  <c:v>0.59501999999999999</c:v>
                </c:pt>
                <c:pt idx="498">
                  <c:v>0.59135000000000004</c:v>
                </c:pt>
                <c:pt idx="499">
                  <c:v>0.58767999999999998</c:v>
                </c:pt>
                <c:pt idx="500">
                  <c:v>0.58403000000000005</c:v>
                </c:pt>
                <c:pt idx="501">
                  <c:v>0.58037000000000005</c:v>
                </c:pt>
                <c:pt idx="502">
                  <c:v>0.57672000000000001</c:v>
                </c:pt>
                <c:pt idx="503">
                  <c:v>0.57308000000000003</c:v>
                </c:pt>
                <c:pt idx="504">
                  <c:v>0.56945000000000001</c:v>
                </c:pt>
                <c:pt idx="505">
                  <c:v>0.56583000000000006</c:v>
                </c:pt>
                <c:pt idx="506">
                  <c:v>0.56220999999999999</c:v>
                </c:pt>
                <c:pt idx="507">
                  <c:v>0.55859999999999999</c:v>
                </c:pt>
                <c:pt idx="508">
                  <c:v>0.55500000000000005</c:v>
                </c:pt>
                <c:pt idx="509">
                  <c:v>0.55142000000000002</c:v>
                </c:pt>
                <c:pt idx="510">
                  <c:v>0.54784999999999995</c:v>
                </c:pt>
                <c:pt idx="511">
                  <c:v>0.54429000000000005</c:v>
                </c:pt>
                <c:pt idx="512">
                  <c:v>0.54074</c:v>
                </c:pt>
                <c:pt idx="513">
                  <c:v>0.53720999999999997</c:v>
                </c:pt>
                <c:pt idx="514">
                  <c:v>0.53369</c:v>
                </c:pt>
                <c:pt idx="515">
                  <c:v>0.53017999999999998</c:v>
                </c:pt>
                <c:pt idx="516">
                  <c:v>0.52668999999999999</c:v>
                </c:pt>
                <c:pt idx="517">
                  <c:v>0.52320999999999995</c:v>
                </c:pt>
                <c:pt idx="518">
                  <c:v>0.51973999999999998</c:v>
                </c:pt>
                <c:pt idx="519">
                  <c:v>0.51629000000000003</c:v>
                </c:pt>
                <c:pt idx="520">
                  <c:v>0.51285000000000003</c:v>
                </c:pt>
                <c:pt idx="521">
                  <c:v>0.50941999999999998</c:v>
                </c:pt>
                <c:pt idx="522">
                  <c:v>0.50600999999999996</c:v>
                </c:pt>
                <c:pt idx="523">
                  <c:v>0.50261</c:v>
                </c:pt>
                <c:pt idx="524">
                  <c:v>0.49922</c:v>
                </c:pt>
                <c:pt idx="525">
                  <c:v>0.49585000000000001</c:v>
                </c:pt>
                <c:pt idx="526">
                  <c:v>0.49249999999999999</c:v>
                </c:pt>
                <c:pt idx="527">
                  <c:v>0.48914999999999997</c:v>
                </c:pt>
                <c:pt idx="528">
                  <c:v>0.48582999999999998</c:v>
                </c:pt>
                <c:pt idx="529">
                  <c:v>0.48252</c:v>
                </c:pt>
                <c:pt idx="530">
                  <c:v>0.47921999999999998</c:v>
                </c:pt>
                <c:pt idx="531">
                  <c:v>0.47593999999999997</c:v>
                </c:pt>
                <c:pt idx="532">
                  <c:v>0.47266999999999998</c:v>
                </c:pt>
                <c:pt idx="533">
                  <c:v>0.46942</c:v>
                </c:pt>
                <c:pt idx="534">
                  <c:v>0.46617999999999998</c:v>
                </c:pt>
                <c:pt idx="535">
                  <c:v>0.46295999999999998</c:v>
                </c:pt>
                <c:pt idx="536">
                  <c:v>0.45973999999999998</c:v>
                </c:pt>
                <c:pt idx="537">
                  <c:v>0.45654</c:v>
                </c:pt>
                <c:pt idx="538">
                  <c:v>0.45334999999999998</c:v>
                </c:pt>
                <c:pt idx="539">
                  <c:v>0.45018000000000002</c:v>
                </c:pt>
                <c:pt idx="540">
                  <c:v>0.44701000000000002</c:v>
                </c:pt>
                <c:pt idx="541">
                  <c:v>0.44385999999999998</c:v>
                </c:pt>
                <c:pt idx="542">
                  <c:v>0.44073000000000001</c:v>
                </c:pt>
                <c:pt idx="543">
                  <c:v>0.43759999999999999</c:v>
                </c:pt>
                <c:pt idx="544">
                  <c:v>0.4345</c:v>
                </c:pt>
                <c:pt idx="545">
                  <c:v>0.43141000000000002</c:v>
                </c:pt>
                <c:pt idx="546">
                  <c:v>0.42832999999999999</c:v>
                </c:pt>
                <c:pt idx="547">
                  <c:v>0.42527999999999999</c:v>
                </c:pt>
                <c:pt idx="548">
                  <c:v>0.42224</c:v>
                </c:pt>
                <c:pt idx="549">
                  <c:v>0.41921000000000003</c:v>
                </c:pt>
                <c:pt idx="550">
                  <c:v>0.41621000000000002</c:v>
                </c:pt>
                <c:pt idx="551">
                  <c:v>0.41321999999999998</c:v>
                </c:pt>
                <c:pt idx="552">
                  <c:v>0.41023999999999999</c:v>
                </c:pt>
                <c:pt idx="553">
                  <c:v>0.40728999999999999</c:v>
                </c:pt>
                <c:pt idx="554">
                  <c:v>0.40434999999999999</c:v>
                </c:pt>
                <c:pt idx="555">
                  <c:v>0.40142</c:v>
                </c:pt>
                <c:pt idx="556">
                  <c:v>0.39851999999999999</c:v>
                </c:pt>
                <c:pt idx="557">
                  <c:v>0.39562999999999998</c:v>
                </c:pt>
                <c:pt idx="558">
                  <c:v>0.39276</c:v>
                </c:pt>
                <c:pt idx="559">
                  <c:v>0.38990999999999998</c:v>
                </c:pt>
                <c:pt idx="560">
                  <c:v>0.38707999999999998</c:v>
                </c:pt>
                <c:pt idx="561">
                  <c:v>0.38427</c:v>
                </c:pt>
                <c:pt idx="562">
                  <c:v>0.38146999999999998</c:v>
                </c:pt>
                <c:pt idx="563">
                  <c:v>0.37869999999999998</c:v>
                </c:pt>
                <c:pt idx="564">
                  <c:v>0.37594</c:v>
                </c:pt>
                <c:pt idx="565">
                  <c:v>0.37319999999999998</c:v>
                </c:pt>
                <c:pt idx="566">
                  <c:v>0.37047000000000002</c:v>
                </c:pt>
                <c:pt idx="567">
                  <c:v>0.36776999999999999</c:v>
                </c:pt>
                <c:pt idx="568">
                  <c:v>0.36508000000000002</c:v>
                </c:pt>
                <c:pt idx="569">
                  <c:v>0.3624</c:v>
                </c:pt>
                <c:pt idx="570">
                  <c:v>0.35975000000000001</c:v>
                </c:pt>
                <c:pt idx="571">
                  <c:v>0.35710999999999998</c:v>
                </c:pt>
                <c:pt idx="572">
                  <c:v>0.35448000000000002</c:v>
                </c:pt>
                <c:pt idx="573">
                  <c:v>0.35187000000000002</c:v>
                </c:pt>
                <c:pt idx="574">
                  <c:v>0.34927000000000002</c:v>
                </c:pt>
                <c:pt idx="575">
                  <c:v>0.34669</c:v>
                </c:pt>
                <c:pt idx="576">
                  <c:v>0.34412999999999999</c:v>
                </c:pt>
                <c:pt idx="577">
                  <c:v>0.34156999999999998</c:v>
                </c:pt>
                <c:pt idx="578">
                  <c:v>0.33904000000000001</c:v>
                </c:pt>
                <c:pt idx="579">
                  <c:v>0.33651999999999999</c:v>
                </c:pt>
                <c:pt idx="580">
                  <c:v>0.33400999999999997</c:v>
                </c:pt>
                <c:pt idx="581">
                  <c:v>0.33151000000000003</c:v>
                </c:pt>
                <c:pt idx="582">
                  <c:v>0.32904</c:v>
                </c:pt>
                <c:pt idx="583">
                  <c:v>0.32657000000000003</c:v>
                </c:pt>
                <c:pt idx="584">
                  <c:v>0.32412999999999997</c:v>
                </c:pt>
                <c:pt idx="585">
                  <c:v>0.32169999999999999</c:v>
                </c:pt>
                <c:pt idx="586">
                  <c:v>0.31929000000000002</c:v>
                </c:pt>
                <c:pt idx="587">
                  <c:v>0.31690000000000002</c:v>
                </c:pt>
                <c:pt idx="588">
                  <c:v>0.31452000000000002</c:v>
                </c:pt>
                <c:pt idx="589">
                  <c:v>0.31217</c:v>
                </c:pt>
                <c:pt idx="590">
                  <c:v>0.30982999999999999</c:v>
                </c:pt>
                <c:pt idx="591">
                  <c:v>0.30751000000000001</c:v>
                </c:pt>
                <c:pt idx="592">
                  <c:v>0.30520999999999998</c:v>
                </c:pt>
                <c:pt idx="593">
                  <c:v>0.30292999999999998</c:v>
                </c:pt>
                <c:pt idx="594">
                  <c:v>0.30065999999999998</c:v>
                </c:pt>
                <c:pt idx="595">
                  <c:v>0.29841000000000001</c:v>
                </c:pt>
                <c:pt idx="596">
                  <c:v>0.29618</c:v>
                </c:pt>
                <c:pt idx="597">
                  <c:v>0.29396</c:v>
                </c:pt>
                <c:pt idx="598">
                  <c:v>0.29176000000000002</c:v>
                </c:pt>
                <c:pt idx="599">
                  <c:v>0.28958</c:v>
                </c:pt>
                <c:pt idx="600">
                  <c:v>0.28742000000000001</c:v>
                </c:pt>
                <c:pt idx="601">
                  <c:v>0.28527000000000002</c:v>
                </c:pt>
                <c:pt idx="602">
                  <c:v>0.28314</c:v>
                </c:pt>
                <c:pt idx="603">
                  <c:v>0.28103</c:v>
                </c:pt>
                <c:pt idx="604">
                  <c:v>0.27894000000000002</c:v>
                </c:pt>
                <c:pt idx="605">
                  <c:v>0.27687</c:v>
                </c:pt>
                <c:pt idx="606">
                  <c:v>0.27482000000000001</c:v>
                </c:pt>
                <c:pt idx="607">
                  <c:v>0.27278000000000002</c:v>
                </c:pt>
                <c:pt idx="608">
                  <c:v>0.27077000000000001</c:v>
                </c:pt>
                <c:pt idx="609">
                  <c:v>0.26876</c:v>
                </c:pt>
                <c:pt idx="610">
                  <c:v>0.26678000000000002</c:v>
                </c:pt>
                <c:pt idx="611">
                  <c:v>0.26480999999999999</c:v>
                </c:pt>
                <c:pt idx="612">
                  <c:v>0.26285999999999998</c:v>
                </c:pt>
                <c:pt idx="613">
                  <c:v>0.26091999999999999</c:v>
                </c:pt>
                <c:pt idx="614">
                  <c:v>0.25900000000000001</c:v>
                </c:pt>
                <c:pt idx="615">
                  <c:v>0.2571</c:v>
                </c:pt>
                <c:pt idx="616">
                  <c:v>0.25522</c:v>
                </c:pt>
                <c:pt idx="617">
                  <c:v>0.25335000000000002</c:v>
                </c:pt>
                <c:pt idx="618">
                  <c:v>0.2515</c:v>
                </c:pt>
                <c:pt idx="619">
                  <c:v>0.24965999999999999</c:v>
                </c:pt>
                <c:pt idx="620">
                  <c:v>0.24784</c:v>
                </c:pt>
                <c:pt idx="621">
                  <c:v>0.26297999999999999</c:v>
                </c:pt>
                <c:pt idx="622">
                  <c:v>0.26107000000000002</c:v>
                </c:pt>
                <c:pt idx="623">
                  <c:v>0.25918000000000002</c:v>
                </c:pt>
                <c:pt idx="624">
                  <c:v>0.25729999999999997</c:v>
                </c:pt>
                <c:pt idx="625">
                  <c:v>0.25545000000000001</c:v>
                </c:pt>
                <c:pt idx="626">
                  <c:v>0.25361</c:v>
                </c:pt>
                <c:pt idx="627">
                  <c:v>0.25178</c:v>
                </c:pt>
                <c:pt idx="628">
                  <c:v>0.26844000000000001</c:v>
                </c:pt>
                <c:pt idx="629">
                  <c:v>0.27511999999999998</c:v>
                </c:pt>
                <c:pt idx="630">
                  <c:v>0.27315</c:v>
                </c:pt>
                <c:pt idx="631">
                  <c:v>0.2712</c:v>
                </c:pt>
                <c:pt idx="632">
                  <c:v>0.26927000000000001</c:v>
                </c:pt>
                <c:pt idx="633">
                  <c:v>0.26735999999999999</c:v>
                </c:pt>
                <c:pt idx="634">
                  <c:v>0.26546999999999998</c:v>
                </c:pt>
                <c:pt idx="635">
                  <c:v>0.26358999999999999</c:v>
                </c:pt>
                <c:pt idx="636">
                  <c:v>0.26173000000000002</c:v>
                </c:pt>
                <c:pt idx="637">
                  <c:v>0.25988</c:v>
                </c:pt>
                <c:pt idx="638">
                  <c:v>0.25806000000000001</c:v>
                </c:pt>
                <c:pt idx="639">
                  <c:v>0.25624999999999998</c:v>
                </c:pt>
                <c:pt idx="640">
                  <c:v>0.25445000000000001</c:v>
                </c:pt>
                <c:pt idx="641">
                  <c:v>0.25268000000000002</c:v>
                </c:pt>
                <c:pt idx="642">
                  <c:v>0.25091999999999998</c:v>
                </c:pt>
                <c:pt idx="643">
                  <c:v>0.24918000000000001</c:v>
                </c:pt>
                <c:pt idx="644">
                  <c:v>0.24745</c:v>
                </c:pt>
                <c:pt idx="645">
                  <c:v>0.24573</c:v>
                </c:pt>
                <c:pt idx="646">
                  <c:v>0.24403</c:v>
                </c:pt>
                <c:pt idx="647">
                  <c:v>0.24235000000000001</c:v>
                </c:pt>
                <c:pt idx="648">
                  <c:v>0.30413000000000001</c:v>
                </c:pt>
                <c:pt idx="649">
                  <c:v>1.3689</c:v>
                </c:pt>
                <c:pt idx="650">
                  <c:v>1.3594999999999999</c:v>
                </c:pt>
                <c:pt idx="651">
                  <c:v>1.3503000000000001</c:v>
                </c:pt>
                <c:pt idx="652">
                  <c:v>1.3411</c:v>
                </c:pt>
                <c:pt idx="653">
                  <c:v>1.3978999999999999</c:v>
                </c:pt>
                <c:pt idx="654">
                  <c:v>1.3884000000000001</c:v>
                </c:pt>
                <c:pt idx="655">
                  <c:v>1.6758</c:v>
                </c:pt>
                <c:pt idx="656">
                  <c:v>1.6645000000000001</c:v>
                </c:pt>
                <c:pt idx="657">
                  <c:v>1.6533</c:v>
                </c:pt>
                <c:pt idx="658">
                  <c:v>1.6422000000000001</c:v>
                </c:pt>
                <c:pt idx="659">
                  <c:v>1.6312</c:v>
                </c:pt>
                <c:pt idx="660">
                  <c:v>1.6204000000000001</c:v>
                </c:pt>
                <c:pt idx="661">
                  <c:v>1.6095999999999999</c:v>
                </c:pt>
                <c:pt idx="662">
                  <c:v>2.0948000000000002</c:v>
                </c:pt>
                <c:pt idx="663">
                  <c:v>2.0809000000000002</c:v>
                </c:pt>
                <c:pt idx="664">
                  <c:v>2.0670999999999999</c:v>
                </c:pt>
                <c:pt idx="665">
                  <c:v>2.0535000000000001</c:v>
                </c:pt>
                <c:pt idx="666">
                  <c:v>2.04</c:v>
                </c:pt>
                <c:pt idx="667">
                  <c:v>2.0266000000000002</c:v>
                </c:pt>
                <c:pt idx="668">
                  <c:v>2.0133000000000001</c:v>
                </c:pt>
                <c:pt idx="669">
                  <c:v>2.0002</c:v>
                </c:pt>
                <c:pt idx="670">
                  <c:v>1.9872000000000001</c:v>
                </c:pt>
                <c:pt idx="671">
                  <c:v>1.9742999999999999</c:v>
                </c:pt>
                <c:pt idx="672">
                  <c:v>1.9615</c:v>
                </c:pt>
                <c:pt idx="673">
                  <c:v>1.9489000000000001</c:v>
                </c:pt>
                <c:pt idx="674">
                  <c:v>1.9363999999999999</c:v>
                </c:pt>
                <c:pt idx="675">
                  <c:v>1.9239999999999999</c:v>
                </c:pt>
                <c:pt idx="676">
                  <c:v>1.9117999999999999</c:v>
                </c:pt>
                <c:pt idx="677">
                  <c:v>1.8996999999999999</c:v>
                </c:pt>
                <c:pt idx="678">
                  <c:v>1.8876999999999999</c:v>
                </c:pt>
                <c:pt idx="679">
                  <c:v>1.8757999999999999</c:v>
                </c:pt>
                <c:pt idx="680">
                  <c:v>1.8641000000000001</c:v>
                </c:pt>
                <c:pt idx="681">
                  <c:v>1.8525</c:v>
                </c:pt>
                <c:pt idx="682">
                  <c:v>1.841</c:v>
                </c:pt>
                <c:pt idx="683">
                  <c:v>1.8295999999999999</c:v>
                </c:pt>
                <c:pt idx="684">
                  <c:v>1.8183</c:v>
                </c:pt>
                <c:pt idx="685">
                  <c:v>1.8070999999999999</c:v>
                </c:pt>
                <c:pt idx="686">
                  <c:v>1.7961</c:v>
                </c:pt>
                <c:pt idx="687">
                  <c:v>1.7851999999999999</c:v>
                </c:pt>
                <c:pt idx="688">
                  <c:v>1.7743</c:v>
                </c:pt>
                <c:pt idx="689">
                  <c:v>1.7636000000000001</c:v>
                </c:pt>
                <c:pt idx="690">
                  <c:v>1.7529999999999999</c:v>
                </c:pt>
                <c:pt idx="691">
                  <c:v>1.7425999999999999</c:v>
                </c:pt>
                <c:pt idx="692">
                  <c:v>1.7322</c:v>
                </c:pt>
                <c:pt idx="693">
                  <c:v>1.7219</c:v>
                </c:pt>
                <c:pt idx="694">
                  <c:v>1.7117</c:v>
                </c:pt>
                <c:pt idx="695">
                  <c:v>1.7017</c:v>
                </c:pt>
                <c:pt idx="696">
                  <c:v>1.6917</c:v>
                </c:pt>
                <c:pt idx="697">
                  <c:v>1.6818</c:v>
                </c:pt>
                <c:pt idx="698">
                  <c:v>1.6719999999999999</c:v>
                </c:pt>
                <c:pt idx="699">
                  <c:v>1.6623000000000001</c:v>
                </c:pt>
                <c:pt idx="700">
                  <c:v>1.6527000000000001</c:v>
                </c:pt>
                <c:pt idx="701">
                  <c:v>1.6431</c:v>
                </c:pt>
                <c:pt idx="702">
                  <c:v>1.6336999999999999</c:v>
                </c:pt>
                <c:pt idx="703">
                  <c:v>1.6243000000000001</c:v>
                </c:pt>
                <c:pt idx="704">
                  <c:v>1.6151</c:v>
                </c:pt>
                <c:pt idx="705">
                  <c:v>1.6059000000000001</c:v>
                </c:pt>
                <c:pt idx="706">
                  <c:v>1.5967</c:v>
                </c:pt>
                <c:pt idx="707">
                  <c:v>1.5875999999999999</c:v>
                </c:pt>
                <c:pt idx="708">
                  <c:v>1.5786</c:v>
                </c:pt>
                <c:pt idx="709">
                  <c:v>1.5697000000000001</c:v>
                </c:pt>
                <c:pt idx="710">
                  <c:v>1.5608</c:v>
                </c:pt>
                <c:pt idx="711">
                  <c:v>1.552</c:v>
                </c:pt>
                <c:pt idx="712">
                  <c:v>1.5431999999999999</c:v>
                </c:pt>
                <c:pt idx="713">
                  <c:v>1.5345</c:v>
                </c:pt>
                <c:pt idx="714">
                  <c:v>1.5258</c:v>
                </c:pt>
                <c:pt idx="715">
                  <c:v>1.5173000000000001</c:v>
                </c:pt>
                <c:pt idx="716">
                  <c:v>1.5301</c:v>
                </c:pt>
                <c:pt idx="717">
                  <c:v>1.609</c:v>
                </c:pt>
                <c:pt idx="718">
                  <c:v>1.8288</c:v>
                </c:pt>
                <c:pt idx="719">
                  <c:v>1.9459</c:v>
                </c:pt>
                <c:pt idx="720">
                  <c:v>2.0507</c:v>
                </c:pt>
                <c:pt idx="721">
                  <c:v>2.0394000000000001</c:v>
                </c:pt>
                <c:pt idx="722">
                  <c:v>2.0282</c:v>
                </c:pt>
                <c:pt idx="723">
                  <c:v>2.0171000000000001</c:v>
                </c:pt>
                <c:pt idx="724">
                  <c:v>2.0059999999999998</c:v>
                </c:pt>
                <c:pt idx="725">
                  <c:v>1.9951000000000001</c:v>
                </c:pt>
                <c:pt idx="726">
                  <c:v>1.9842</c:v>
                </c:pt>
                <c:pt idx="727">
                  <c:v>1.9734</c:v>
                </c:pt>
                <c:pt idx="728">
                  <c:v>1.9626999999999999</c:v>
                </c:pt>
                <c:pt idx="729">
                  <c:v>1.952</c:v>
                </c:pt>
                <c:pt idx="730">
                  <c:v>1.9415</c:v>
                </c:pt>
                <c:pt idx="731">
                  <c:v>1.931</c:v>
                </c:pt>
                <c:pt idx="732">
                  <c:v>1.9206000000000001</c:v>
                </c:pt>
                <c:pt idx="733">
                  <c:v>1.9103000000000001</c:v>
                </c:pt>
                <c:pt idx="734">
                  <c:v>1.9000999999999999</c:v>
                </c:pt>
                <c:pt idx="735">
                  <c:v>1.8898999999999999</c:v>
                </c:pt>
                <c:pt idx="736">
                  <c:v>1.8797999999999999</c:v>
                </c:pt>
                <c:pt idx="737">
                  <c:v>1.8696999999999999</c:v>
                </c:pt>
                <c:pt idx="738">
                  <c:v>1.8596999999999999</c:v>
                </c:pt>
                <c:pt idx="739">
                  <c:v>1.8498000000000001</c:v>
                </c:pt>
                <c:pt idx="740">
                  <c:v>1.8399000000000001</c:v>
                </c:pt>
                <c:pt idx="741">
                  <c:v>1.83</c:v>
                </c:pt>
                <c:pt idx="742">
                  <c:v>1.8202</c:v>
                </c:pt>
                <c:pt idx="743">
                  <c:v>1.8105</c:v>
                </c:pt>
                <c:pt idx="744">
                  <c:v>1.8008</c:v>
                </c:pt>
                <c:pt idx="745">
                  <c:v>1.7910999999999999</c:v>
                </c:pt>
                <c:pt idx="746">
                  <c:v>1.7815000000000001</c:v>
                </c:pt>
                <c:pt idx="747">
                  <c:v>1.772</c:v>
                </c:pt>
                <c:pt idx="748">
                  <c:v>1.7625</c:v>
                </c:pt>
                <c:pt idx="749">
                  <c:v>1.7529999999999999</c:v>
                </c:pt>
                <c:pt idx="750">
                  <c:v>1.7436</c:v>
                </c:pt>
                <c:pt idx="751">
                  <c:v>1.7342</c:v>
                </c:pt>
                <c:pt idx="752">
                  <c:v>1.7248000000000001</c:v>
                </c:pt>
                <c:pt idx="753">
                  <c:v>1.7155</c:v>
                </c:pt>
                <c:pt idx="754">
                  <c:v>1.7061999999999999</c:v>
                </c:pt>
                <c:pt idx="755">
                  <c:v>1.6970000000000001</c:v>
                </c:pt>
                <c:pt idx="756">
                  <c:v>1.6878</c:v>
                </c:pt>
                <c:pt idx="757">
                  <c:v>1.6787000000000001</c:v>
                </c:pt>
                <c:pt idx="758">
                  <c:v>1.6695</c:v>
                </c:pt>
                <c:pt idx="759">
                  <c:v>1.6605000000000001</c:v>
                </c:pt>
                <c:pt idx="760">
                  <c:v>1.6515</c:v>
                </c:pt>
                <c:pt idx="761">
                  <c:v>1.6425000000000001</c:v>
                </c:pt>
                <c:pt idx="762">
                  <c:v>1.6335999999999999</c:v>
                </c:pt>
                <c:pt idx="763">
                  <c:v>1.6247</c:v>
                </c:pt>
                <c:pt idx="764">
                  <c:v>1.6158999999999999</c:v>
                </c:pt>
                <c:pt idx="765">
                  <c:v>1.6071</c:v>
                </c:pt>
                <c:pt idx="766">
                  <c:v>1.5984</c:v>
                </c:pt>
                <c:pt idx="767">
                  <c:v>1.5896999999999999</c:v>
                </c:pt>
                <c:pt idx="768">
                  <c:v>1.5810999999999999</c:v>
                </c:pt>
                <c:pt idx="769">
                  <c:v>1.5725</c:v>
                </c:pt>
                <c:pt idx="770">
                  <c:v>1.5639000000000001</c:v>
                </c:pt>
                <c:pt idx="771">
                  <c:v>1.5553999999999999</c:v>
                </c:pt>
                <c:pt idx="772">
                  <c:v>1.5468999999999999</c:v>
                </c:pt>
                <c:pt idx="773">
                  <c:v>1.5385</c:v>
                </c:pt>
                <c:pt idx="774">
                  <c:v>1.5301</c:v>
                </c:pt>
                <c:pt idx="775">
                  <c:v>1.5217000000000001</c:v>
                </c:pt>
                <c:pt idx="776">
                  <c:v>1.5134000000000001</c:v>
                </c:pt>
                <c:pt idx="777">
                  <c:v>1.5051000000000001</c:v>
                </c:pt>
                <c:pt idx="778">
                  <c:v>1.6988000000000001</c:v>
                </c:pt>
                <c:pt idx="779">
                  <c:v>1.8136000000000001</c:v>
                </c:pt>
                <c:pt idx="780">
                  <c:v>1.8339000000000001</c:v>
                </c:pt>
                <c:pt idx="781">
                  <c:v>1.8239000000000001</c:v>
                </c:pt>
                <c:pt idx="782">
                  <c:v>1.8139000000000001</c:v>
                </c:pt>
                <c:pt idx="783">
                  <c:v>1.804</c:v>
                </c:pt>
                <c:pt idx="784">
                  <c:v>1.8512999999999999</c:v>
                </c:pt>
                <c:pt idx="785">
                  <c:v>1.8411</c:v>
                </c:pt>
                <c:pt idx="786">
                  <c:v>1.831</c:v>
                </c:pt>
                <c:pt idx="787">
                  <c:v>1.821</c:v>
                </c:pt>
                <c:pt idx="788">
                  <c:v>1.8109999999999999</c:v>
                </c:pt>
                <c:pt idx="789">
                  <c:v>1.8009999999999999</c:v>
                </c:pt>
                <c:pt idx="790">
                  <c:v>1.7910999999999999</c:v>
                </c:pt>
                <c:pt idx="791">
                  <c:v>1.7811999999999999</c:v>
                </c:pt>
                <c:pt idx="792">
                  <c:v>1.7713000000000001</c:v>
                </c:pt>
                <c:pt idx="793">
                  <c:v>1.7615000000000001</c:v>
                </c:pt>
                <c:pt idx="794">
                  <c:v>1.7517</c:v>
                </c:pt>
                <c:pt idx="795">
                  <c:v>1.742</c:v>
                </c:pt>
                <c:pt idx="796">
                  <c:v>1.7322</c:v>
                </c:pt>
                <c:pt idx="797">
                  <c:v>1.7224999999999999</c:v>
                </c:pt>
                <c:pt idx="798">
                  <c:v>1.7129000000000001</c:v>
                </c:pt>
                <c:pt idx="799">
                  <c:v>1.7032</c:v>
                </c:pt>
                <c:pt idx="800">
                  <c:v>1.6936</c:v>
                </c:pt>
                <c:pt idx="801">
                  <c:v>1.6839999999999999</c:v>
                </c:pt>
                <c:pt idx="802">
                  <c:v>1.6745000000000001</c:v>
                </c:pt>
                <c:pt idx="803">
                  <c:v>1.6649</c:v>
                </c:pt>
                <c:pt idx="804">
                  <c:v>1.6554</c:v>
                </c:pt>
                <c:pt idx="805">
                  <c:v>1.6459999999999999</c:v>
                </c:pt>
                <c:pt idx="806">
                  <c:v>1.6365000000000001</c:v>
                </c:pt>
                <c:pt idx="807">
                  <c:v>1.6271</c:v>
                </c:pt>
                <c:pt idx="808">
                  <c:v>1.6176999999999999</c:v>
                </c:pt>
                <c:pt idx="809">
                  <c:v>1.6083000000000001</c:v>
                </c:pt>
                <c:pt idx="810">
                  <c:v>1.5989</c:v>
                </c:pt>
                <c:pt idx="811">
                  <c:v>1.5894999999999999</c:v>
                </c:pt>
                <c:pt idx="812">
                  <c:v>1.5802</c:v>
                </c:pt>
                <c:pt idx="813">
                  <c:v>1.5709</c:v>
                </c:pt>
                <c:pt idx="814">
                  <c:v>1.5617000000000001</c:v>
                </c:pt>
                <c:pt idx="815">
                  <c:v>1.5524</c:v>
                </c:pt>
                <c:pt idx="816">
                  <c:v>1.5431999999999999</c:v>
                </c:pt>
                <c:pt idx="817">
                  <c:v>1.5341</c:v>
                </c:pt>
                <c:pt idx="818">
                  <c:v>1.5249999999999999</c:v>
                </c:pt>
                <c:pt idx="819">
                  <c:v>1.5159</c:v>
                </c:pt>
                <c:pt idx="820">
                  <c:v>1.5068999999999999</c:v>
                </c:pt>
                <c:pt idx="821">
                  <c:v>1.4979</c:v>
                </c:pt>
                <c:pt idx="822">
                  <c:v>1.4888999999999999</c:v>
                </c:pt>
                <c:pt idx="823">
                  <c:v>1.48</c:v>
                </c:pt>
                <c:pt idx="824">
                  <c:v>1.4711000000000001</c:v>
                </c:pt>
                <c:pt idx="825">
                  <c:v>1.4622999999999999</c:v>
                </c:pt>
                <c:pt idx="826">
                  <c:v>1.4535</c:v>
                </c:pt>
                <c:pt idx="827">
                  <c:v>1.4447000000000001</c:v>
                </c:pt>
                <c:pt idx="828">
                  <c:v>1.4359</c:v>
                </c:pt>
                <c:pt idx="829">
                  <c:v>1.4272</c:v>
                </c:pt>
                <c:pt idx="830">
                  <c:v>1.4185000000000001</c:v>
                </c:pt>
                <c:pt idx="831">
                  <c:v>1.4097999999999999</c:v>
                </c:pt>
                <c:pt idx="832">
                  <c:v>1.4012</c:v>
                </c:pt>
                <c:pt idx="833">
                  <c:v>1.3925000000000001</c:v>
                </c:pt>
                <c:pt idx="834">
                  <c:v>1.3838999999999999</c:v>
                </c:pt>
                <c:pt idx="835">
                  <c:v>1.3754</c:v>
                </c:pt>
                <c:pt idx="836">
                  <c:v>1.3669</c:v>
                </c:pt>
                <c:pt idx="837">
                  <c:v>1.3584000000000001</c:v>
                </c:pt>
                <c:pt idx="838">
                  <c:v>1.3499000000000001</c:v>
                </c:pt>
                <c:pt idx="839">
                  <c:v>1.3414999999999999</c:v>
                </c:pt>
                <c:pt idx="840">
                  <c:v>1.3331</c:v>
                </c:pt>
                <c:pt idx="841">
                  <c:v>1.3248</c:v>
                </c:pt>
                <c:pt idx="842">
                  <c:v>1.3165</c:v>
                </c:pt>
                <c:pt idx="843">
                  <c:v>1.3083</c:v>
                </c:pt>
                <c:pt idx="844">
                  <c:v>1.3001</c:v>
                </c:pt>
                <c:pt idx="845">
                  <c:v>1.2919</c:v>
                </c:pt>
                <c:pt idx="846">
                  <c:v>1.2838000000000001</c:v>
                </c:pt>
                <c:pt idx="847">
                  <c:v>1.2758</c:v>
                </c:pt>
                <c:pt idx="848">
                  <c:v>1.2677</c:v>
                </c:pt>
                <c:pt idx="849">
                  <c:v>1.2597</c:v>
                </c:pt>
                <c:pt idx="850">
                  <c:v>1.2518</c:v>
                </c:pt>
                <c:pt idx="851">
                  <c:v>1.2439</c:v>
                </c:pt>
                <c:pt idx="852">
                  <c:v>1.236</c:v>
                </c:pt>
                <c:pt idx="853">
                  <c:v>1.2281</c:v>
                </c:pt>
                <c:pt idx="854">
                  <c:v>1.2202999999999999</c:v>
                </c:pt>
                <c:pt idx="855">
                  <c:v>1.2124999999999999</c:v>
                </c:pt>
                <c:pt idx="856">
                  <c:v>1.2048000000000001</c:v>
                </c:pt>
                <c:pt idx="857">
                  <c:v>1.1971000000000001</c:v>
                </c:pt>
                <c:pt idx="858">
                  <c:v>1.2265999999999999</c:v>
                </c:pt>
                <c:pt idx="859">
                  <c:v>1.2192000000000001</c:v>
                </c:pt>
                <c:pt idx="860">
                  <c:v>1.2577</c:v>
                </c:pt>
                <c:pt idx="861">
                  <c:v>1.2890999999999999</c:v>
                </c:pt>
                <c:pt idx="862">
                  <c:v>1.2806999999999999</c:v>
                </c:pt>
                <c:pt idx="863">
                  <c:v>1.2725</c:v>
                </c:pt>
                <c:pt idx="864">
                  <c:v>1.2643</c:v>
                </c:pt>
                <c:pt idx="865">
                  <c:v>1.2561</c:v>
                </c:pt>
                <c:pt idx="866">
                  <c:v>1.248</c:v>
                </c:pt>
                <c:pt idx="867">
                  <c:v>1.24</c:v>
                </c:pt>
                <c:pt idx="868">
                  <c:v>1.2576000000000001</c:v>
                </c:pt>
                <c:pt idx="869">
                  <c:v>1.2495000000000001</c:v>
                </c:pt>
                <c:pt idx="870">
                  <c:v>1.2415</c:v>
                </c:pt>
                <c:pt idx="871">
                  <c:v>1.2335</c:v>
                </c:pt>
                <c:pt idx="872">
                  <c:v>1.2255</c:v>
                </c:pt>
                <c:pt idx="873">
                  <c:v>1.2176</c:v>
                </c:pt>
                <c:pt idx="874">
                  <c:v>1.2098</c:v>
                </c:pt>
                <c:pt idx="875">
                  <c:v>1.202</c:v>
                </c:pt>
                <c:pt idx="876">
                  <c:v>1.1941999999999999</c:v>
                </c:pt>
                <c:pt idx="877">
                  <c:v>1.1865000000000001</c:v>
                </c:pt>
                <c:pt idx="878">
                  <c:v>1.1788000000000001</c:v>
                </c:pt>
                <c:pt idx="879">
                  <c:v>1.1712</c:v>
                </c:pt>
                <c:pt idx="880">
                  <c:v>1.1636</c:v>
                </c:pt>
                <c:pt idx="881">
                  <c:v>1.1560999999999999</c:v>
                </c:pt>
                <c:pt idx="882">
                  <c:v>1.1485000000000001</c:v>
                </c:pt>
                <c:pt idx="883">
                  <c:v>1.1411</c:v>
                </c:pt>
                <c:pt idx="884">
                  <c:v>1.1336999999999999</c:v>
                </c:pt>
                <c:pt idx="885">
                  <c:v>1.1263000000000001</c:v>
                </c:pt>
                <c:pt idx="886">
                  <c:v>1.1189</c:v>
                </c:pt>
                <c:pt idx="887">
                  <c:v>1.1115999999999999</c:v>
                </c:pt>
                <c:pt idx="888">
                  <c:v>1.1044</c:v>
                </c:pt>
                <c:pt idx="889">
                  <c:v>1.0972</c:v>
                </c:pt>
                <c:pt idx="890">
                  <c:v>1.1600999999999999</c:v>
                </c:pt>
                <c:pt idx="891">
                  <c:v>1.1525000000000001</c:v>
                </c:pt>
                <c:pt idx="892">
                  <c:v>1.145</c:v>
                </c:pt>
                <c:pt idx="893">
                  <c:v>1.1374</c:v>
                </c:pt>
                <c:pt idx="894">
                  <c:v>1.1299999999999999</c:v>
                </c:pt>
                <c:pt idx="895">
                  <c:v>1.1225000000000001</c:v>
                </c:pt>
                <c:pt idx="896">
                  <c:v>1.1151</c:v>
                </c:pt>
                <c:pt idx="897">
                  <c:v>1.1077999999999999</c:v>
                </c:pt>
                <c:pt idx="898">
                  <c:v>1.1005</c:v>
                </c:pt>
                <c:pt idx="899">
                  <c:v>1.0931999999999999</c:v>
                </c:pt>
                <c:pt idx="900">
                  <c:v>1.0860000000000001</c:v>
                </c:pt>
                <c:pt idx="901">
                  <c:v>1.0788</c:v>
                </c:pt>
                <c:pt idx="902">
                  <c:v>1.0716000000000001</c:v>
                </c:pt>
                <c:pt idx="903">
                  <c:v>1.0645</c:v>
                </c:pt>
                <c:pt idx="904">
                  <c:v>1.0572999999999999</c:v>
                </c:pt>
                <c:pt idx="905">
                  <c:v>1.0503</c:v>
                </c:pt>
                <c:pt idx="906">
                  <c:v>1.0431999999999999</c:v>
                </c:pt>
                <c:pt idx="907">
                  <c:v>1.0362</c:v>
                </c:pt>
                <c:pt idx="908">
                  <c:v>1.0291999999999999</c:v>
                </c:pt>
                <c:pt idx="909">
                  <c:v>1.0222</c:v>
                </c:pt>
                <c:pt idx="910">
                  <c:v>1.0152000000000001</c:v>
                </c:pt>
                <c:pt idx="911">
                  <c:v>1.0083</c:v>
                </c:pt>
                <c:pt idx="912">
                  <c:v>1.0014000000000001</c:v>
                </c:pt>
                <c:pt idx="913">
                  <c:v>0.99446000000000001</c:v>
                </c:pt>
                <c:pt idx="914">
                  <c:v>0.98758999999999997</c:v>
                </c:pt>
                <c:pt idx="915">
                  <c:v>0.98073999999999995</c:v>
                </c:pt>
                <c:pt idx="916">
                  <c:v>0.97392000000000001</c:v>
                </c:pt>
                <c:pt idx="917">
                  <c:v>0.96711999999999998</c:v>
                </c:pt>
                <c:pt idx="918">
                  <c:v>0.96035000000000004</c:v>
                </c:pt>
                <c:pt idx="919">
                  <c:v>0.95359000000000005</c:v>
                </c:pt>
                <c:pt idx="920">
                  <c:v>0.94686000000000003</c:v>
                </c:pt>
                <c:pt idx="921">
                  <c:v>0.94015000000000004</c:v>
                </c:pt>
                <c:pt idx="922">
                  <c:v>0.93345999999999996</c:v>
                </c:pt>
                <c:pt idx="923">
                  <c:v>0.92679999999999996</c:v>
                </c:pt>
                <c:pt idx="924">
                  <c:v>0.92015999999999998</c:v>
                </c:pt>
                <c:pt idx="925">
                  <c:v>0.91354999999999997</c:v>
                </c:pt>
                <c:pt idx="926">
                  <c:v>0.90697000000000005</c:v>
                </c:pt>
                <c:pt idx="927">
                  <c:v>0.90041000000000004</c:v>
                </c:pt>
                <c:pt idx="928">
                  <c:v>0.89388999999999996</c:v>
                </c:pt>
                <c:pt idx="929">
                  <c:v>0.88741000000000003</c:v>
                </c:pt>
                <c:pt idx="930">
                  <c:v>0.88097000000000003</c:v>
                </c:pt>
                <c:pt idx="931">
                  <c:v>0.87456999999999996</c:v>
                </c:pt>
                <c:pt idx="932">
                  <c:v>0.86821000000000004</c:v>
                </c:pt>
                <c:pt idx="933">
                  <c:v>0.86189000000000004</c:v>
                </c:pt>
                <c:pt idx="934">
                  <c:v>0.85562000000000005</c:v>
                </c:pt>
                <c:pt idx="935">
                  <c:v>0.84938000000000002</c:v>
                </c:pt>
                <c:pt idx="936">
                  <c:v>0.84319</c:v>
                </c:pt>
                <c:pt idx="937">
                  <c:v>0.83704000000000001</c:v>
                </c:pt>
                <c:pt idx="938">
                  <c:v>0.83091999999999999</c:v>
                </c:pt>
                <c:pt idx="939">
                  <c:v>0.82484000000000002</c:v>
                </c:pt>
                <c:pt idx="940">
                  <c:v>0.81879000000000002</c:v>
                </c:pt>
                <c:pt idx="941">
                  <c:v>0.81277999999999995</c:v>
                </c:pt>
                <c:pt idx="942">
                  <c:v>0.80681000000000003</c:v>
                </c:pt>
                <c:pt idx="943">
                  <c:v>0.80086999999999997</c:v>
                </c:pt>
                <c:pt idx="944">
                  <c:v>0.79496</c:v>
                </c:pt>
                <c:pt idx="945">
                  <c:v>0.78908999999999996</c:v>
                </c:pt>
                <c:pt idx="946">
                  <c:v>0.78325</c:v>
                </c:pt>
                <c:pt idx="947">
                  <c:v>0.77744999999999997</c:v>
                </c:pt>
                <c:pt idx="948">
                  <c:v>0.77168000000000003</c:v>
                </c:pt>
                <c:pt idx="949">
                  <c:v>0.76593999999999995</c:v>
                </c:pt>
                <c:pt idx="950">
                  <c:v>0.76024999999999998</c:v>
                </c:pt>
                <c:pt idx="951">
                  <c:v>0.75458000000000003</c:v>
                </c:pt>
                <c:pt idx="952">
                  <c:v>0.74895999999999996</c:v>
                </c:pt>
                <c:pt idx="953">
                  <c:v>0.74336000000000002</c:v>
                </c:pt>
                <c:pt idx="954">
                  <c:v>0.73780999999999997</c:v>
                </c:pt>
                <c:pt idx="955">
                  <c:v>0.73228000000000004</c:v>
                </c:pt>
                <c:pt idx="956">
                  <c:v>0.72679000000000005</c:v>
                </c:pt>
                <c:pt idx="957">
                  <c:v>0.72133999999999998</c:v>
                </c:pt>
                <c:pt idx="958">
                  <c:v>0.71592</c:v>
                </c:pt>
                <c:pt idx="959">
                  <c:v>0.71052999999999999</c:v>
                </c:pt>
                <c:pt idx="960">
                  <c:v>0.70518000000000003</c:v>
                </c:pt>
                <c:pt idx="961">
                  <c:v>0.69986999999999999</c:v>
                </c:pt>
                <c:pt idx="962">
                  <c:v>0.6946</c:v>
                </c:pt>
                <c:pt idx="963">
                  <c:v>0.68937000000000004</c:v>
                </c:pt>
                <c:pt idx="964">
                  <c:v>0.68416999999999994</c:v>
                </c:pt>
                <c:pt idx="965">
                  <c:v>0.67901999999999996</c:v>
                </c:pt>
                <c:pt idx="966">
                  <c:v>0.67391000000000001</c:v>
                </c:pt>
                <c:pt idx="967">
                  <c:v>0.66883000000000004</c:v>
                </c:pt>
                <c:pt idx="968">
                  <c:v>0.66379999999999995</c:v>
                </c:pt>
                <c:pt idx="969">
                  <c:v>0.65880000000000005</c:v>
                </c:pt>
                <c:pt idx="970">
                  <c:v>0.65385000000000004</c:v>
                </c:pt>
                <c:pt idx="971">
                  <c:v>0.64893000000000001</c:v>
                </c:pt>
                <c:pt idx="972">
                  <c:v>0.64405999999999997</c:v>
                </c:pt>
                <c:pt idx="973">
                  <c:v>0.63922999999999996</c:v>
                </c:pt>
                <c:pt idx="974">
                  <c:v>0.63443000000000005</c:v>
                </c:pt>
                <c:pt idx="975">
                  <c:v>0.62968000000000002</c:v>
                </c:pt>
                <c:pt idx="976">
                  <c:v>0.62495999999999996</c:v>
                </c:pt>
                <c:pt idx="977">
                  <c:v>0.62028000000000005</c:v>
                </c:pt>
                <c:pt idx="978">
                  <c:v>0.61565000000000003</c:v>
                </c:pt>
                <c:pt idx="979">
                  <c:v>0.61104000000000003</c:v>
                </c:pt>
                <c:pt idx="980">
                  <c:v>0.60648000000000002</c:v>
                </c:pt>
                <c:pt idx="981">
                  <c:v>0.60194999999999999</c:v>
                </c:pt>
                <c:pt idx="982">
                  <c:v>0.59745999999999999</c:v>
                </c:pt>
                <c:pt idx="983">
                  <c:v>0.59301000000000004</c:v>
                </c:pt>
                <c:pt idx="984">
                  <c:v>0.58858999999999995</c:v>
                </c:pt>
                <c:pt idx="985">
                  <c:v>0.58421000000000001</c:v>
                </c:pt>
                <c:pt idx="986">
                  <c:v>0.57987</c:v>
                </c:pt>
                <c:pt idx="987">
                  <c:v>0.57555999999999996</c:v>
                </c:pt>
                <c:pt idx="988">
                  <c:v>0.57130000000000003</c:v>
                </c:pt>
                <c:pt idx="989">
                  <c:v>0.56706000000000001</c:v>
                </c:pt>
                <c:pt idx="990">
                  <c:v>0.56286999999999998</c:v>
                </c:pt>
                <c:pt idx="991">
                  <c:v>0.55871999999999999</c:v>
                </c:pt>
                <c:pt idx="992">
                  <c:v>0.55461000000000005</c:v>
                </c:pt>
                <c:pt idx="993">
                  <c:v>0.55052999999999996</c:v>
                </c:pt>
                <c:pt idx="994">
                  <c:v>0.54649999999999999</c:v>
                </c:pt>
                <c:pt idx="995">
                  <c:v>0.54249999999999998</c:v>
                </c:pt>
                <c:pt idx="996">
                  <c:v>0.53854000000000002</c:v>
                </c:pt>
                <c:pt idx="997">
                  <c:v>0.53461999999999998</c:v>
                </c:pt>
                <c:pt idx="998">
                  <c:v>0.53073999999999999</c:v>
                </c:pt>
                <c:pt idx="999">
                  <c:v>0.52688999999999997</c:v>
                </c:pt>
                <c:pt idx="1000">
                  <c:v>0.52307999999999999</c:v>
                </c:pt>
                <c:pt idx="1001">
                  <c:v>0.51932</c:v>
                </c:pt>
                <c:pt idx="1002">
                  <c:v>0.51558999999999999</c:v>
                </c:pt>
                <c:pt idx="1003">
                  <c:v>0.51190000000000002</c:v>
                </c:pt>
                <c:pt idx="1004">
                  <c:v>0.50826000000000005</c:v>
                </c:pt>
                <c:pt idx="1005">
                  <c:v>0.50465000000000004</c:v>
                </c:pt>
                <c:pt idx="1006">
                  <c:v>0.50109000000000004</c:v>
                </c:pt>
                <c:pt idx="1007">
                  <c:v>0.49756</c:v>
                </c:pt>
                <c:pt idx="1008">
                  <c:v>0.49408000000000002</c:v>
                </c:pt>
                <c:pt idx="1009">
                  <c:v>0.49063000000000001</c:v>
                </c:pt>
                <c:pt idx="1010">
                  <c:v>0.48721999999999999</c:v>
                </c:pt>
                <c:pt idx="1011">
                  <c:v>0.48383999999999999</c:v>
                </c:pt>
                <c:pt idx="1012">
                  <c:v>0.54764999999999997</c:v>
                </c:pt>
                <c:pt idx="1013">
                  <c:v>0.54388999999999998</c:v>
                </c:pt>
                <c:pt idx="1014">
                  <c:v>0.54017000000000004</c:v>
                </c:pt>
                <c:pt idx="1015">
                  <c:v>0.57296999999999998</c:v>
                </c:pt>
                <c:pt idx="1016">
                  <c:v>0.68405000000000005</c:v>
                </c:pt>
                <c:pt idx="1017">
                  <c:v>0.67942999999999998</c:v>
                </c:pt>
                <c:pt idx="1018">
                  <c:v>0.67484999999999995</c:v>
                </c:pt>
                <c:pt idx="1019">
                  <c:v>0.67030999999999996</c:v>
                </c:pt>
                <c:pt idx="1020">
                  <c:v>0.66581000000000001</c:v>
                </c:pt>
                <c:pt idx="1021">
                  <c:v>0.79017000000000004</c:v>
                </c:pt>
                <c:pt idx="1022">
                  <c:v>0.78661999999999999</c:v>
                </c:pt>
                <c:pt idx="1023">
                  <c:v>0.78137999999999996</c:v>
                </c:pt>
                <c:pt idx="1024">
                  <c:v>0.77617000000000003</c:v>
                </c:pt>
                <c:pt idx="1025">
                  <c:v>0.77100999999999997</c:v>
                </c:pt>
                <c:pt idx="1026">
                  <c:v>0.76588999999999996</c:v>
                </c:pt>
                <c:pt idx="1027">
                  <c:v>0.81315999999999999</c:v>
                </c:pt>
                <c:pt idx="1028">
                  <c:v>0.80778000000000005</c:v>
                </c:pt>
                <c:pt idx="1029">
                  <c:v>0.80242999999999998</c:v>
                </c:pt>
                <c:pt idx="1030">
                  <c:v>0.79713000000000001</c:v>
                </c:pt>
                <c:pt idx="1031">
                  <c:v>0.83162000000000003</c:v>
                </c:pt>
                <c:pt idx="1032">
                  <c:v>0.89422000000000001</c:v>
                </c:pt>
                <c:pt idx="1033">
                  <c:v>0.88834999999999997</c:v>
                </c:pt>
                <c:pt idx="1034">
                  <c:v>0.88253000000000004</c:v>
                </c:pt>
                <c:pt idx="1035">
                  <c:v>0.95848</c:v>
                </c:pt>
                <c:pt idx="1036">
                  <c:v>1.0686</c:v>
                </c:pt>
                <c:pt idx="1037">
                  <c:v>1.0617000000000001</c:v>
                </c:pt>
                <c:pt idx="1038">
                  <c:v>1.0548</c:v>
                </c:pt>
                <c:pt idx="1039">
                  <c:v>1.048</c:v>
                </c:pt>
                <c:pt idx="1040">
                  <c:v>1.0412999999999999</c:v>
                </c:pt>
                <c:pt idx="1041">
                  <c:v>1.0346</c:v>
                </c:pt>
                <c:pt idx="1042">
                  <c:v>1.028</c:v>
                </c:pt>
                <c:pt idx="1043">
                  <c:v>1.0215000000000001</c:v>
                </c:pt>
                <c:pt idx="1044">
                  <c:v>1.0149999999999999</c:v>
                </c:pt>
                <c:pt idx="1045">
                  <c:v>1.0085999999999999</c:v>
                </c:pt>
                <c:pt idx="1046">
                  <c:v>1.0023</c:v>
                </c:pt>
                <c:pt idx="1047">
                  <c:v>0.99604999999999999</c:v>
                </c:pt>
                <c:pt idx="1048">
                  <c:v>0.98985999999999996</c:v>
                </c:pt>
                <c:pt idx="1049">
                  <c:v>0.98372999999999999</c:v>
                </c:pt>
                <c:pt idx="1050">
                  <c:v>0.97767000000000004</c:v>
                </c:pt>
                <c:pt idx="1051">
                  <c:v>0.97165999999999997</c:v>
                </c:pt>
                <c:pt idx="1052">
                  <c:v>0.96572000000000002</c:v>
                </c:pt>
                <c:pt idx="1053">
                  <c:v>0.95984000000000003</c:v>
                </c:pt>
                <c:pt idx="1054">
                  <c:v>0.95401999999999998</c:v>
                </c:pt>
                <c:pt idx="1055">
                  <c:v>0.94825999999999999</c:v>
                </c:pt>
                <c:pt idx="1056">
                  <c:v>0.94255999999999995</c:v>
                </c:pt>
                <c:pt idx="1057">
                  <c:v>0.93691999999999998</c:v>
                </c:pt>
                <c:pt idx="1058">
                  <c:v>0.93132999999999999</c:v>
                </c:pt>
                <c:pt idx="1059">
                  <c:v>0.92579999999999996</c:v>
                </c:pt>
                <c:pt idx="1060">
                  <c:v>0.92032000000000003</c:v>
                </c:pt>
                <c:pt idx="1061">
                  <c:v>0.91488999999999998</c:v>
                </c:pt>
                <c:pt idx="1062">
                  <c:v>0.90951000000000004</c:v>
                </c:pt>
                <c:pt idx="1063">
                  <c:v>0.90419000000000005</c:v>
                </c:pt>
                <c:pt idx="1064">
                  <c:v>0.89890999999999999</c:v>
                </c:pt>
                <c:pt idx="1065">
                  <c:v>0.89368999999999998</c:v>
                </c:pt>
                <c:pt idx="1066">
                  <c:v>0.88851999999999998</c:v>
                </c:pt>
                <c:pt idx="1067">
                  <c:v>0.88339999999999996</c:v>
                </c:pt>
                <c:pt idx="1068">
                  <c:v>0.87833000000000006</c:v>
                </c:pt>
                <c:pt idx="1069">
                  <c:v>0.87331999999999999</c:v>
                </c:pt>
                <c:pt idx="1070">
                  <c:v>0.86834999999999996</c:v>
                </c:pt>
                <c:pt idx="1071">
                  <c:v>0.86343000000000003</c:v>
                </c:pt>
                <c:pt idx="1072">
                  <c:v>1.1842999999999999</c:v>
                </c:pt>
                <c:pt idx="1073">
                  <c:v>1.3013999999999999</c:v>
                </c:pt>
                <c:pt idx="1074">
                  <c:v>1.2941</c:v>
                </c:pt>
                <c:pt idx="1075">
                  <c:v>1.2868999999999999</c:v>
                </c:pt>
                <c:pt idx="1076">
                  <c:v>1.2797000000000001</c:v>
                </c:pt>
                <c:pt idx="1077">
                  <c:v>1.2725</c:v>
                </c:pt>
                <c:pt idx="1078">
                  <c:v>1.2655000000000001</c:v>
                </c:pt>
                <c:pt idx="1079">
                  <c:v>1.2584</c:v>
                </c:pt>
                <c:pt idx="1080">
                  <c:v>1.2515000000000001</c:v>
                </c:pt>
                <c:pt idx="1081">
                  <c:v>1.2445999999999999</c:v>
                </c:pt>
                <c:pt idx="1082">
                  <c:v>1.2377</c:v>
                </c:pt>
                <c:pt idx="1083">
                  <c:v>1.2309000000000001</c:v>
                </c:pt>
                <c:pt idx="1084">
                  <c:v>1.2241</c:v>
                </c:pt>
                <c:pt idx="1085">
                  <c:v>1.2175</c:v>
                </c:pt>
                <c:pt idx="1086">
                  <c:v>1.2108000000000001</c:v>
                </c:pt>
                <c:pt idx="1087">
                  <c:v>1.2041999999999999</c:v>
                </c:pt>
                <c:pt idx="1088">
                  <c:v>1.1977</c:v>
                </c:pt>
                <c:pt idx="1089">
                  <c:v>1.1912</c:v>
                </c:pt>
                <c:pt idx="1090">
                  <c:v>1.1847000000000001</c:v>
                </c:pt>
                <c:pt idx="1091">
                  <c:v>1.1782999999999999</c:v>
                </c:pt>
                <c:pt idx="1092">
                  <c:v>1.1719999999999999</c:v>
                </c:pt>
                <c:pt idx="1093">
                  <c:v>1.1657</c:v>
                </c:pt>
                <c:pt idx="1094">
                  <c:v>1.1595</c:v>
                </c:pt>
                <c:pt idx="1095">
                  <c:v>1.1533</c:v>
                </c:pt>
                <c:pt idx="1096">
                  <c:v>1.1471</c:v>
                </c:pt>
                <c:pt idx="1097">
                  <c:v>1.141</c:v>
                </c:pt>
                <c:pt idx="1098">
                  <c:v>1.1760999999999999</c:v>
                </c:pt>
                <c:pt idx="1099">
                  <c:v>1.4352</c:v>
                </c:pt>
                <c:pt idx="1100">
                  <c:v>1.4276</c:v>
                </c:pt>
                <c:pt idx="1101">
                  <c:v>1.42</c:v>
                </c:pt>
                <c:pt idx="1102">
                  <c:v>1.4125000000000001</c:v>
                </c:pt>
                <c:pt idx="1103">
                  <c:v>1.405</c:v>
                </c:pt>
                <c:pt idx="1104">
                  <c:v>1.3976</c:v>
                </c:pt>
                <c:pt idx="1105">
                  <c:v>1.3902000000000001</c:v>
                </c:pt>
                <c:pt idx="1106">
                  <c:v>1.3828</c:v>
                </c:pt>
                <c:pt idx="1107">
                  <c:v>1.3754999999999999</c:v>
                </c:pt>
                <c:pt idx="1108">
                  <c:v>1.3683000000000001</c:v>
                </c:pt>
                <c:pt idx="1109">
                  <c:v>1.3611</c:v>
                </c:pt>
                <c:pt idx="1110">
                  <c:v>1.3540000000000001</c:v>
                </c:pt>
                <c:pt idx="1111">
                  <c:v>1.3469</c:v>
                </c:pt>
                <c:pt idx="1112">
                  <c:v>1.3399000000000001</c:v>
                </c:pt>
                <c:pt idx="1113">
                  <c:v>1.3329</c:v>
                </c:pt>
                <c:pt idx="1114">
                  <c:v>1.3260000000000001</c:v>
                </c:pt>
                <c:pt idx="1115">
                  <c:v>1.3190999999999999</c:v>
                </c:pt>
                <c:pt idx="1116">
                  <c:v>1.3123</c:v>
                </c:pt>
                <c:pt idx="1117">
                  <c:v>1.3055000000000001</c:v>
                </c:pt>
                <c:pt idx="1118">
                  <c:v>1.2987</c:v>
                </c:pt>
                <c:pt idx="1119">
                  <c:v>1.292</c:v>
                </c:pt>
                <c:pt idx="1120">
                  <c:v>1.2853000000000001</c:v>
                </c:pt>
                <c:pt idx="1121">
                  <c:v>1.2786</c:v>
                </c:pt>
                <c:pt idx="1122">
                  <c:v>1.2719</c:v>
                </c:pt>
                <c:pt idx="1123">
                  <c:v>1.2653000000000001</c:v>
                </c:pt>
                <c:pt idx="1124">
                  <c:v>1.2586999999999999</c:v>
                </c:pt>
                <c:pt idx="1125">
                  <c:v>1.2521</c:v>
                </c:pt>
                <c:pt idx="1126">
                  <c:v>1.2455000000000001</c:v>
                </c:pt>
                <c:pt idx="1127">
                  <c:v>1.2390000000000001</c:v>
                </c:pt>
                <c:pt idx="1128">
                  <c:v>1.2324999999999999</c:v>
                </c:pt>
                <c:pt idx="1129">
                  <c:v>1.2259</c:v>
                </c:pt>
                <c:pt idx="1130">
                  <c:v>1.2195</c:v>
                </c:pt>
                <c:pt idx="1131">
                  <c:v>1.2130000000000001</c:v>
                </c:pt>
                <c:pt idx="1132">
                  <c:v>1.2065999999999999</c:v>
                </c:pt>
                <c:pt idx="1133">
                  <c:v>1.2000999999999999</c:v>
                </c:pt>
                <c:pt idx="1134">
                  <c:v>1.1937</c:v>
                </c:pt>
                <c:pt idx="1135">
                  <c:v>1.1874</c:v>
                </c:pt>
                <c:pt idx="1136">
                  <c:v>1.181</c:v>
                </c:pt>
                <c:pt idx="1137">
                  <c:v>1.1747000000000001</c:v>
                </c:pt>
                <c:pt idx="1138">
                  <c:v>1.1684000000000001</c:v>
                </c:pt>
                <c:pt idx="1139">
                  <c:v>1.1621999999999999</c:v>
                </c:pt>
                <c:pt idx="1140">
                  <c:v>1.1558999999999999</c:v>
                </c:pt>
                <c:pt idx="1141">
                  <c:v>1.1496999999999999</c:v>
                </c:pt>
                <c:pt idx="1142">
                  <c:v>1.1435</c:v>
                </c:pt>
                <c:pt idx="1143">
                  <c:v>1.1374</c:v>
                </c:pt>
                <c:pt idx="1144">
                  <c:v>1.1312</c:v>
                </c:pt>
                <c:pt idx="1145">
                  <c:v>1.1251</c:v>
                </c:pt>
                <c:pt idx="1146">
                  <c:v>1.119</c:v>
                </c:pt>
                <c:pt idx="1147">
                  <c:v>1.113</c:v>
                </c:pt>
                <c:pt idx="1148">
                  <c:v>1.1069</c:v>
                </c:pt>
                <c:pt idx="1149">
                  <c:v>1.1009</c:v>
                </c:pt>
                <c:pt idx="1150">
                  <c:v>1.0949</c:v>
                </c:pt>
                <c:pt idx="1151">
                  <c:v>1.089</c:v>
                </c:pt>
                <c:pt idx="1152">
                  <c:v>1.0831</c:v>
                </c:pt>
                <c:pt idx="1153">
                  <c:v>1.0771999999999999</c:v>
                </c:pt>
                <c:pt idx="1154">
                  <c:v>1.0712999999999999</c:v>
                </c:pt>
                <c:pt idx="1155">
                  <c:v>1.0654999999999999</c:v>
                </c:pt>
                <c:pt idx="1156">
                  <c:v>1.0597000000000001</c:v>
                </c:pt>
                <c:pt idx="1157">
                  <c:v>1.4475</c:v>
                </c:pt>
                <c:pt idx="1158">
                  <c:v>1.4396</c:v>
                </c:pt>
                <c:pt idx="1159">
                  <c:v>1.4317</c:v>
                </c:pt>
                <c:pt idx="1160">
                  <c:v>1.4238999999999999</c:v>
                </c:pt>
                <c:pt idx="1161">
                  <c:v>1.4160999999999999</c:v>
                </c:pt>
                <c:pt idx="1162">
                  <c:v>1.4083000000000001</c:v>
                </c:pt>
                <c:pt idx="1163">
                  <c:v>1.4005000000000001</c:v>
                </c:pt>
                <c:pt idx="1164">
                  <c:v>1.3928</c:v>
                </c:pt>
                <c:pt idx="1165">
                  <c:v>1.3851</c:v>
                </c:pt>
                <c:pt idx="1166">
                  <c:v>1.3774999999999999</c:v>
                </c:pt>
                <c:pt idx="1167">
                  <c:v>1.3697999999999999</c:v>
                </c:pt>
                <c:pt idx="1168">
                  <c:v>1.3622000000000001</c:v>
                </c:pt>
                <c:pt idx="1169">
                  <c:v>1.3546</c:v>
                </c:pt>
                <c:pt idx="1170">
                  <c:v>1.347</c:v>
                </c:pt>
                <c:pt idx="1171">
                  <c:v>1.3393999999999999</c:v>
                </c:pt>
                <c:pt idx="1172">
                  <c:v>1.3319000000000001</c:v>
                </c:pt>
                <c:pt idx="1173">
                  <c:v>1.3244</c:v>
                </c:pt>
                <c:pt idx="1174">
                  <c:v>1.3169</c:v>
                </c:pt>
                <c:pt idx="1175">
                  <c:v>1.3093999999999999</c:v>
                </c:pt>
                <c:pt idx="1176">
                  <c:v>1.302</c:v>
                </c:pt>
                <c:pt idx="1177">
                  <c:v>1.2945</c:v>
                </c:pt>
                <c:pt idx="1178">
                  <c:v>1.2870999999999999</c:v>
                </c:pt>
                <c:pt idx="1179">
                  <c:v>1.2797000000000001</c:v>
                </c:pt>
                <c:pt idx="1180">
                  <c:v>1.2724</c:v>
                </c:pt>
                <c:pt idx="1181">
                  <c:v>1.2650999999999999</c:v>
                </c:pt>
                <c:pt idx="1182">
                  <c:v>1.2578</c:v>
                </c:pt>
                <c:pt idx="1183">
                  <c:v>1.2504999999999999</c:v>
                </c:pt>
                <c:pt idx="1184">
                  <c:v>1.5269999999999999</c:v>
                </c:pt>
                <c:pt idx="1185">
                  <c:v>1.5259</c:v>
                </c:pt>
                <c:pt idx="1186">
                  <c:v>1.5169999999999999</c:v>
                </c:pt>
                <c:pt idx="1187">
                  <c:v>1.5081</c:v>
                </c:pt>
                <c:pt idx="1188">
                  <c:v>1.4993000000000001</c:v>
                </c:pt>
                <c:pt idx="1189">
                  <c:v>1.4905999999999999</c:v>
                </c:pt>
                <c:pt idx="1190">
                  <c:v>1.4819</c:v>
                </c:pt>
                <c:pt idx="1191">
                  <c:v>1.4732000000000001</c:v>
                </c:pt>
                <c:pt idx="1192">
                  <c:v>1.4645999999999999</c:v>
                </c:pt>
                <c:pt idx="1193">
                  <c:v>1.456</c:v>
                </c:pt>
                <c:pt idx="1194">
                  <c:v>1.4474</c:v>
                </c:pt>
                <c:pt idx="1195">
                  <c:v>1.4389000000000001</c:v>
                </c:pt>
                <c:pt idx="1196">
                  <c:v>1.4303999999999999</c:v>
                </c:pt>
                <c:pt idx="1197">
                  <c:v>1.4219999999999999</c:v>
                </c:pt>
                <c:pt idx="1198">
                  <c:v>1.4136</c:v>
                </c:pt>
                <c:pt idx="1199">
                  <c:v>1.4052</c:v>
                </c:pt>
                <c:pt idx="1200">
                  <c:v>1.3969</c:v>
                </c:pt>
                <c:pt idx="1201">
                  <c:v>1.3886000000000001</c:v>
                </c:pt>
                <c:pt idx="1202">
                  <c:v>1.3804000000000001</c:v>
                </c:pt>
                <c:pt idx="1203">
                  <c:v>1.3722000000000001</c:v>
                </c:pt>
                <c:pt idx="1204">
                  <c:v>1.3640000000000001</c:v>
                </c:pt>
                <c:pt idx="1205">
                  <c:v>1.3559000000000001</c:v>
                </c:pt>
                <c:pt idx="1206">
                  <c:v>1.3478000000000001</c:v>
                </c:pt>
                <c:pt idx="1207">
                  <c:v>1.3396999999999999</c:v>
                </c:pt>
                <c:pt idx="1208">
                  <c:v>1.3317000000000001</c:v>
                </c:pt>
                <c:pt idx="1209">
                  <c:v>1.3237000000000001</c:v>
                </c:pt>
                <c:pt idx="1210">
                  <c:v>1.3158000000000001</c:v>
                </c:pt>
                <c:pt idx="1211">
                  <c:v>1.3079000000000001</c:v>
                </c:pt>
                <c:pt idx="1212">
                  <c:v>1.3</c:v>
                </c:pt>
                <c:pt idx="1213">
                  <c:v>1.2921</c:v>
                </c:pt>
                <c:pt idx="1214">
                  <c:v>1.2843</c:v>
                </c:pt>
                <c:pt idx="1215">
                  <c:v>1.2765</c:v>
                </c:pt>
                <c:pt idx="1216">
                  <c:v>1.2687999999999999</c:v>
                </c:pt>
                <c:pt idx="1217">
                  <c:v>1.2609999999999999</c:v>
                </c:pt>
                <c:pt idx="1218">
                  <c:v>1.2533000000000001</c:v>
                </c:pt>
                <c:pt idx="1219">
                  <c:v>1.2457</c:v>
                </c:pt>
                <c:pt idx="1220">
                  <c:v>1.238</c:v>
                </c:pt>
                <c:pt idx="1221">
                  <c:v>1.2303999999999999</c:v>
                </c:pt>
                <c:pt idx="1222">
                  <c:v>1.2228000000000001</c:v>
                </c:pt>
                <c:pt idx="1223">
                  <c:v>1.2153</c:v>
                </c:pt>
                <c:pt idx="1224">
                  <c:v>1.2077</c:v>
                </c:pt>
                <c:pt idx="1225">
                  <c:v>1.2001999999999999</c:v>
                </c:pt>
                <c:pt idx="1226">
                  <c:v>1.1927000000000001</c:v>
                </c:pt>
                <c:pt idx="1227">
                  <c:v>1.1853</c:v>
                </c:pt>
                <c:pt idx="1228">
                  <c:v>1.1778</c:v>
                </c:pt>
                <c:pt idx="1229">
                  <c:v>1.1704000000000001</c:v>
                </c:pt>
                <c:pt idx="1230">
                  <c:v>1.1631</c:v>
                </c:pt>
                <c:pt idx="1231">
                  <c:v>1.1556999999999999</c:v>
                </c:pt>
                <c:pt idx="1232">
                  <c:v>1.1484000000000001</c:v>
                </c:pt>
                <c:pt idx="1233">
                  <c:v>1.1411</c:v>
                </c:pt>
                <c:pt idx="1234">
                  <c:v>1.1338999999999999</c:v>
                </c:pt>
                <c:pt idx="1235">
                  <c:v>1.1266</c:v>
                </c:pt>
                <c:pt idx="1236">
                  <c:v>1.1194</c:v>
                </c:pt>
                <c:pt idx="1237">
                  <c:v>1.1122000000000001</c:v>
                </c:pt>
                <c:pt idx="1238">
                  <c:v>1.1051</c:v>
                </c:pt>
                <c:pt idx="1239">
                  <c:v>1.0979000000000001</c:v>
                </c:pt>
                <c:pt idx="1240">
                  <c:v>1.0908</c:v>
                </c:pt>
                <c:pt idx="1241">
                  <c:v>1.0838000000000001</c:v>
                </c:pt>
                <c:pt idx="1242">
                  <c:v>1.0767</c:v>
                </c:pt>
                <c:pt idx="1243">
                  <c:v>1.0697000000000001</c:v>
                </c:pt>
                <c:pt idx="1244">
                  <c:v>1.0627</c:v>
                </c:pt>
                <c:pt idx="1245">
                  <c:v>1.0557000000000001</c:v>
                </c:pt>
                <c:pt idx="1246">
                  <c:v>1.0488</c:v>
                </c:pt>
                <c:pt idx="1247">
                  <c:v>1.0419</c:v>
                </c:pt>
                <c:pt idx="1248">
                  <c:v>1.0349999999999999</c:v>
                </c:pt>
                <c:pt idx="1249">
                  <c:v>1.0281</c:v>
                </c:pt>
                <c:pt idx="1250">
                  <c:v>1.0213000000000001</c:v>
                </c:pt>
                <c:pt idx="1251">
                  <c:v>1.0145</c:v>
                </c:pt>
                <c:pt idx="1252">
                  <c:v>1.0077</c:v>
                </c:pt>
                <c:pt idx="1253">
                  <c:v>1.0009999999999999</c:v>
                </c:pt>
                <c:pt idx="1254">
                  <c:v>0.99426999999999999</c:v>
                </c:pt>
                <c:pt idx="1255">
                  <c:v>0.98758999999999997</c:v>
                </c:pt>
                <c:pt idx="1256">
                  <c:v>0.98092999999999997</c:v>
                </c:pt>
                <c:pt idx="1257">
                  <c:v>0.97431000000000001</c:v>
                </c:pt>
                <c:pt idx="1258">
                  <c:v>0.96770999999999996</c:v>
                </c:pt>
                <c:pt idx="1259">
                  <c:v>0.96113999999999999</c:v>
                </c:pt>
                <c:pt idx="1260">
                  <c:v>0.95459000000000005</c:v>
                </c:pt>
                <c:pt idx="1261">
                  <c:v>0.94806999999999997</c:v>
                </c:pt>
                <c:pt idx="1262">
                  <c:v>0.94157999999999997</c:v>
                </c:pt>
                <c:pt idx="1263">
                  <c:v>0.93511999999999995</c:v>
                </c:pt>
                <c:pt idx="1264">
                  <c:v>0.92869000000000002</c:v>
                </c:pt>
                <c:pt idx="1265">
                  <c:v>0.92227999999999999</c:v>
                </c:pt>
                <c:pt idx="1266">
                  <c:v>0.91588999999999998</c:v>
                </c:pt>
                <c:pt idx="1267">
                  <c:v>0.90954000000000002</c:v>
                </c:pt>
                <c:pt idx="1268">
                  <c:v>0.90320999999999996</c:v>
                </c:pt>
                <c:pt idx="1269">
                  <c:v>0.89690999999999999</c:v>
                </c:pt>
                <c:pt idx="1270">
                  <c:v>0.89063000000000003</c:v>
                </c:pt>
                <c:pt idx="1271">
                  <c:v>0.88439000000000001</c:v>
                </c:pt>
                <c:pt idx="1272">
                  <c:v>0.87817999999999996</c:v>
                </c:pt>
                <c:pt idx="1273">
                  <c:v>0.87199000000000004</c:v>
                </c:pt>
                <c:pt idx="1274">
                  <c:v>0.86584000000000005</c:v>
                </c:pt>
                <c:pt idx="1275">
                  <c:v>0.85972000000000004</c:v>
                </c:pt>
                <c:pt idx="1276">
                  <c:v>0.85363</c:v>
                </c:pt>
                <c:pt idx="1277">
                  <c:v>0.84757000000000005</c:v>
                </c:pt>
                <c:pt idx="1278">
                  <c:v>0.84153999999999995</c:v>
                </c:pt>
                <c:pt idx="1279">
                  <c:v>0.83553999999999995</c:v>
                </c:pt>
                <c:pt idx="1280">
                  <c:v>0.82957000000000003</c:v>
                </c:pt>
                <c:pt idx="1281">
                  <c:v>0.82362000000000002</c:v>
                </c:pt>
                <c:pt idx="1282">
                  <c:v>0.81771000000000005</c:v>
                </c:pt>
                <c:pt idx="1283">
                  <c:v>0.81181999999999999</c:v>
                </c:pt>
                <c:pt idx="1284">
                  <c:v>0.92490000000000006</c:v>
                </c:pt>
                <c:pt idx="1285">
                  <c:v>0.91820999999999997</c:v>
                </c:pt>
                <c:pt idx="1286">
                  <c:v>0.91154000000000002</c:v>
                </c:pt>
                <c:pt idx="1287">
                  <c:v>0.90490999999999999</c:v>
                </c:pt>
                <c:pt idx="1288">
                  <c:v>0.89831000000000005</c:v>
                </c:pt>
                <c:pt idx="1289">
                  <c:v>0.89175000000000004</c:v>
                </c:pt>
                <c:pt idx="1290">
                  <c:v>0.88522000000000001</c:v>
                </c:pt>
                <c:pt idx="1291">
                  <c:v>0.87871999999999995</c:v>
                </c:pt>
                <c:pt idx="1292">
                  <c:v>0.87224999999999997</c:v>
                </c:pt>
                <c:pt idx="1293">
                  <c:v>0.86582000000000003</c:v>
                </c:pt>
                <c:pt idx="1294">
                  <c:v>0.85941999999999996</c:v>
                </c:pt>
                <c:pt idx="1295">
                  <c:v>0.85306000000000004</c:v>
                </c:pt>
                <c:pt idx="1296">
                  <c:v>0.84672999999999998</c:v>
                </c:pt>
                <c:pt idx="1297">
                  <c:v>0.84043000000000001</c:v>
                </c:pt>
                <c:pt idx="1298">
                  <c:v>0.83418000000000003</c:v>
                </c:pt>
                <c:pt idx="1299">
                  <c:v>0.82796000000000003</c:v>
                </c:pt>
                <c:pt idx="1300">
                  <c:v>0.82177999999999995</c:v>
                </c:pt>
                <c:pt idx="1301">
                  <c:v>0.81564000000000003</c:v>
                </c:pt>
                <c:pt idx="1302">
                  <c:v>0.80954000000000004</c:v>
                </c:pt>
                <c:pt idx="1303">
                  <c:v>0.80347000000000002</c:v>
                </c:pt>
                <c:pt idx="1304">
                  <c:v>0.79744999999999999</c:v>
                </c:pt>
                <c:pt idx="1305">
                  <c:v>0.79146000000000005</c:v>
                </c:pt>
                <c:pt idx="1306">
                  <c:v>0.78549999999999998</c:v>
                </c:pt>
                <c:pt idx="1307">
                  <c:v>0.77959000000000001</c:v>
                </c:pt>
                <c:pt idx="1308">
                  <c:v>0.77371000000000001</c:v>
                </c:pt>
                <c:pt idx="1309">
                  <c:v>0.76785999999999999</c:v>
                </c:pt>
                <c:pt idx="1310">
                  <c:v>0.76205999999999996</c:v>
                </c:pt>
                <c:pt idx="1311">
                  <c:v>0.75629000000000002</c:v>
                </c:pt>
                <c:pt idx="1312">
                  <c:v>0.75055000000000005</c:v>
                </c:pt>
                <c:pt idx="1313">
                  <c:v>0.74485000000000001</c:v>
                </c:pt>
                <c:pt idx="1314">
                  <c:v>0.73919000000000001</c:v>
                </c:pt>
                <c:pt idx="1315">
                  <c:v>0.73357000000000006</c:v>
                </c:pt>
                <c:pt idx="1316">
                  <c:v>0.72799000000000003</c:v>
                </c:pt>
                <c:pt idx="1317">
                  <c:v>0.72245000000000004</c:v>
                </c:pt>
                <c:pt idx="1318">
                  <c:v>0.71694999999999998</c:v>
                </c:pt>
                <c:pt idx="1319">
                  <c:v>0.71148999999999996</c:v>
                </c:pt>
                <c:pt idx="1320">
                  <c:v>0.70606999999999998</c:v>
                </c:pt>
                <c:pt idx="1321">
                  <c:v>0.70069999999999999</c:v>
                </c:pt>
                <c:pt idx="1322">
                  <c:v>0.69538</c:v>
                </c:pt>
                <c:pt idx="1323">
                  <c:v>0.69010000000000005</c:v>
                </c:pt>
                <c:pt idx="1324">
                  <c:v>0.68486999999999998</c:v>
                </c:pt>
                <c:pt idx="1325">
                  <c:v>0.67969000000000002</c:v>
                </c:pt>
                <c:pt idx="1326">
                  <c:v>0.67454000000000003</c:v>
                </c:pt>
                <c:pt idx="1327">
                  <c:v>0.66944000000000004</c:v>
                </c:pt>
                <c:pt idx="1328">
                  <c:v>0.66437999999999997</c:v>
                </c:pt>
                <c:pt idx="1329">
                  <c:v>0.65935999999999995</c:v>
                </c:pt>
                <c:pt idx="1330">
                  <c:v>0.65437999999999996</c:v>
                </c:pt>
                <c:pt idx="1331">
                  <c:v>0.64942999999999995</c:v>
                </c:pt>
                <c:pt idx="1332">
                  <c:v>0.64453000000000005</c:v>
                </c:pt>
                <c:pt idx="1333">
                  <c:v>0.63966000000000001</c:v>
                </c:pt>
                <c:pt idx="1334">
                  <c:v>0.63482000000000005</c:v>
                </c:pt>
                <c:pt idx="1335">
                  <c:v>0.63002999999999998</c:v>
                </c:pt>
                <c:pt idx="1336">
                  <c:v>0.62526000000000004</c:v>
                </c:pt>
                <c:pt idx="1337">
                  <c:v>0.62053999999999998</c:v>
                </c:pt>
                <c:pt idx="1338">
                  <c:v>0.61584000000000005</c:v>
                </c:pt>
                <c:pt idx="1339">
                  <c:v>0.61119000000000001</c:v>
                </c:pt>
                <c:pt idx="1340">
                  <c:v>0.60657000000000005</c:v>
                </c:pt>
                <c:pt idx="1341">
                  <c:v>0.60197999999999996</c:v>
                </c:pt>
                <c:pt idx="1342">
                  <c:v>0.59743000000000002</c:v>
                </c:pt>
                <c:pt idx="1343">
                  <c:v>0.59291000000000005</c:v>
                </c:pt>
                <c:pt idx="1344">
                  <c:v>0.58843000000000001</c:v>
                </c:pt>
                <c:pt idx="1345">
                  <c:v>0.58398000000000005</c:v>
                </c:pt>
                <c:pt idx="1346">
                  <c:v>0.57957000000000003</c:v>
                </c:pt>
                <c:pt idx="1347">
                  <c:v>0.57520000000000004</c:v>
                </c:pt>
                <c:pt idx="1348">
                  <c:v>0.57086000000000003</c:v>
                </c:pt>
                <c:pt idx="1349">
                  <c:v>0.56657000000000002</c:v>
                </c:pt>
                <c:pt idx="1350">
                  <c:v>0.56230999999999998</c:v>
                </c:pt>
                <c:pt idx="1351">
                  <c:v>0.55810000000000004</c:v>
                </c:pt>
                <c:pt idx="1352">
                  <c:v>0.55391999999999997</c:v>
                </c:pt>
                <c:pt idx="1353">
                  <c:v>0.54978000000000005</c:v>
                </c:pt>
                <c:pt idx="1354">
                  <c:v>0.54568000000000005</c:v>
                </c:pt>
                <c:pt idx="1355">
                  <c:v>0.54162999999999994</c:v>
                </c:pt>
                <c:pt idx="1356">
                  <c:v>0.53761000000000003</c:v>
                </c:pt>
                <c:pt idx="1357">
                  <c:v>0.53364</c:v>
                </c:pt>
                <c:pt idx="1358">
                  <c:v>0.52971999999999997</c:v>
                </c:pt>
                <c:pt idx="1359">
                  <c:v>0.52583999999999997</c:v>
                </c:pt>
                <c:pt idx="1360">
                  <c:v>0.52200000000000002</c:v>
                </c:pt>
                <c:pt idx="1361">
                  <c:v>1.2767999999999999</c:v>
                </c:pt>
                <c:pt idx="1362">
                  <c:v>1.2677</c:v>
                </c:pt>
                <c:pt idx="1363">
                  <c:v>1.2585999999999999</c:v>
                </c:pt>
                <c:pt idx="1364">
                  <c:v>1.2496</c:v>
                </c:pt>
                <c:pt idx="1365">
                  <c:v>1.3662000000000001</c:v>
                </c:pt>
                <c:pt idx="1366">
                  <c:v>1.7372000000000001</c:v>
                </c:pt>
                <c:pt idx="1367">
                  <c:v>2.3868999999999998</c:v>
                </c:pt>
                <c:pt idx="1368">
                  <c:v>2.3700999999999999</c:v>
                </c:pt>
                <c:pt idx="1369">
                  <c:v>2.3534999999999999</c:v>
                </c:pt>
                <c:pt idx="1370">
                  <c:v>2.3371</c:v>
                </c:pt>
                <c:pt idx="1371">
                  <c:v>2.3208000000000002</c:v>
                </c:pt>
                <c:pt idx="1372">
                  <c:v>2.3046000000000002</c:v>
                </c:pt>
                <c:pt idx="1373">
                  <c:v>2.2886000000000002</c:v>
                </c:pt>
                <c:pt idx="1374">
                  <c:v>2.2728000000000002</c:v>
                </c:pt>
                <c:pt idx="1375">
                  <c:v>2.2570999999999999</c:v>
                </c:pt>
                <c:pt idx="1376">
                  <c:v>2.2416</c:v>
                </c:pt>
                <c:pt idx="1377">
                  <c:v>2.2261000000000002</c:v>
                </c:pt>
                <c:pt idx="1378">
                  <c:v>2.2107999999999999</c:v>
                </c:pt>
                <c:pt idx="1379">
                  <c:v>2.1956000000000002</c:v>
                </c:pt>
                <c:pt idx="1380">
                  <c:v>2.1804999999999999</c:v>
                </c:pt>
                <c:pt idx="1381">
                  <c:v>2.1656</c:v>
                </c:pt>
                <c:pt idx="1382">
                  <c:v>2.1507000000000001</c:v>
                </c:pt>
                <c:pt idx="1383">
                  <c:v>2.1360000000000001</c:v>
                </c:pt>
                <c:pt idx="1384">
                  <c:v>2.1213000000000002</c:v>
                </c:pt>
                <c:pt idx="1385">
                  <c:v>2.1067999999999998</c:v>
                </c:pt>
                <c:pt idx="1386">
                  <c:v>2.0924</c:v>
                </c:pt>
                <c:pt idx="1387">
                  <c:v>2.0781000000000001</c:v>
                </c:pt>
                <c:pt idx="1388">
                  <c:v>2.0638999999999998</c:v>
                </c:pt>
                <c:pt idx="1389">
                  <c:v>2.0499000000000001</c:v>
                </c:pt>
                <c:pt idx="1390">
                  <c:v>2.036</c:v>
                </c:pt>
                <c:pt idx="1391">
                  <c:v>2.0222000000000002</c:v>
                </c:pt>
                <c:pt idx="1392">
                  <c:v>2.0085000000000002</c:v>
                </c:pt>
                <c:pt idx="1393">
                  <c:v>1.9950000000000001</c:v>
                </c:pt>
                <c:pt idx="1394">
                  <c:v>1.9816</c:v>
                </c:pt>
                <c:pt idx="1395">
                  <c:v>1.9682999999999999</c:v>
                </c:pt>
                <c:pt idx="1396">
                  <c:v>1.9551000000000001</c:v>
                </c:pt>
                <c:pt idx="1397">
                  <c:v>1.9419999999999999</c:v>
                </c:pt>
                <c:pt idx="1398">
                  <c:v>1.929</c:v>
                </c:pt>
                <c:pt idx="1399">
                  <c:v>1.9160999999999999</c:v>
                </c:pt>
                <c:pt idx="1400">
                  <c:v>1.9034</c:v>
                </c:pt>
                <c:pt idx="1401">
                  <c:v>1.8907</c:v>
                </c:pt>
                <c:pt idx="1402">
                  <c:v>1.8781000000000001</c:v>
                </c:pt>
                <c:pt idx="1403">
                  <c:v>1.8655999999999999</c:v>
                </c:pt>
                <c:pt idx="1404">
                  <c:v>1.8532</c:v>
                </c:pt>
                <c:pt idx="1405">
                  <c:v>1.8409</c:v>
                </c:pt>
                <c:pt idx="1406">
                  <c:v>1.8287</c:v>
                </c:pt>
                <c:pt idx="1407">
                  <c:v>1.8166</c:v>
                </c:pt>
                <c:pt idx="1408">
                  <c:v>1.8046</c:v>
                </c:pt>
                <c:pt idx="1409">
                  <c:v>1.7927</c:v>
                </c:pt>
                <c:pt idx="1410">
                  <c:v>1.7808999999999999</c:v>
                </c:pt>
                <c:pt idx="1411">
                  <c:v>1.7692000000000001</c:v>
                </c:pt>
                <c:pt idx="1412">
                  <c:v>1.7576000000000001</c:v>
                </c:pt>
                <c:pt idx="1413">
                  <c:v>1.7461</c:v>
                </c:pt>
                <c:pt idx="1414">
                  <c:v>1.7347999999999999</c:v>
                </c:pt>
                <c:pt idx="1415">
                  <c:v>1.7235</c:v>
                </c:pt>
                <c:pt idx="1416">
                  <c:v>1.7123999999999999</c:v>
                </c:pt>
                <c:pt idx="1417">
                  <c:v>1.7013</c:v>
                </c:pt>
                <c:pt idx="1418">
                  <c:v>1.6903999999999999</c:v>
                </c:pt>
                <c:pt idx="1419">
                  <c:v>1.6795</c:v>
                </c:pt>
                <c:pt idx="1420">
                  <c:v>1.6688000000000001</c:v>
                </c:pt>
                <c:pt idx="1421">
                  <c:v>1.6580999999999999</c:v>
                </c:pt>
                <c:pt idx="1422">
                  <c:v>1.6476</c:v>
                </c:pt>
                <c:pt idx="1423">
                  <c:v>1.6371</c:v>
                </c:pt>
                <c:pt idx="1424">
                  <c:v>1.6268</c:v>
                </c:pt>
                <c:pt idx="1425">
                  <c:v>1.6165</c:v>
                </c:pt>
                <c:pt idx="1426">
                  <c:v>1.6063000000000001</c:v>
                </c:pt>
                <c:pt idx="1427">
                  <c:v>1.5963000000000001</c:v>
                </c:pt>
                <c:pt idx="1428">
                  <c:v>1.5863</c:v>
                </c:pt>
                <c:pt idx="1429">
                  <c:v>1.5764</c:v>
                </c:pt>
                <c:pt idx="1430">
                  <c:v>1.5666</c:v>
                </c:pt>
                <c:pt idx="1431">
                  <c:v>1.5568</c:v>
                </c:pt>
                <c:pt idx="1432">
                  <c:v>1.5471999999999999</c:v>
                </c:pt>
                <c:pt idx="1433">
                  <c:v>1.5377000000000001</c:v>
                </c:pt>
                <c:pt idx="1434">
                  <c:v>1.5282</c:v>
                </c:pt>
                <c:pt idx="1435">
                  <c:v>1.5188999999999999</c:v>
                </c:pt>
                <c:pt idx="1436">
                  <c:v>1.5096000000000001</c:v>
                </c:pt>
                <c:pt idx="1437">
                  <c:v>1.5004</c:v>
                </c:pt>
                <c:pt idx="1438">
                  <c:v>1.4913000000000001</c:v>
                </c:pt>
                <c:pt idx="1439">
                  <c:v>1.4823</c:v>
                </c:pt>
                <c:pt idx="1440">
                  <c:v>1.4734</c:v>
                </c:pt>
                <c:pt idx="1441">
                  <c:v>1.4645999999999999</c:v>
                </c:pt>
                <c:pt idx="1442">
                  <c:v>1.4558</c:v>
                </c:pt>
                <c:pt idx="1443">
                  <c:v>1.7974000000000001</c:v>
                </c:pt>
                <c:pt idx="1444">
                  <c:v>1.7867</c:v>
                </c:pt>
                <c:pt idx="1445">
                  <c:v>1.7762</c:v>
                </c:pt>
                <c:pt idx="1446">
                  <c:v>1.7657</c:v>
                </c:pt>
                <c:pt idx="1447">
                  <c:v>1.7553000000000001</c:v>
                </c:pt>
                <c:pt idx="1448">
                  <c:v>1.7451000000000001</c:v>
                </c:pt>
                <c:pt idx="1449">
                  <c:v>1.7350000000000001</c:v>
                </c:pt>
                <c:pt idx="1450">
                  <c:v>1.7249000000000001</c:v>
                </c:pt>
                <c:pt idx="1451">
                  <c:v>1.7150000000000001</c:v>
                </c:pt>
                <c:pt idx="1452">
                  <c:v>1.7060999999999999</c:v>
                </c:pt>
                <c:pt idx="1453">
                  <c:v>1.7303999999999999</c:v>
                </c:pt>
                <c:pt idx="1454">
                  <c:v>1.7546999999999999</c:v>
                </c:pt>
                <c:pt idx="1455">
                  <c:v>1.7706999999999999</c:v>
                </c:pt>
                <c:pt idx="1456">
                  <c:v>1.7606999999999999</c:v>
                </c:pt>
                <c:pt idx="1457">
                  <c:v>1.7508999999999999</c:v>
                </c:pt>
                <c:pt idx="1458">
                  <c:v>1.7411000000000001</c:v>
                </c:pt>
                <c:pt idx="1459">
                  <c:v>1.7314000000000001</c:v>
                </c:pt>
                <c:pt idx="1460">
                  <c:v>1.7218</c:v>
                </c:pt>
                <c:pt idx="1461">
                  <c:v>1.7121999999999999</c:v>
                </c:pt>
                <c:pt idx="1462">
                  <c:v>1.7027000000000001</c:v>
                </c:pt>
                <c:pt idx="1463">
                  <c:v>1.6933</c:v>
                </c:pt>
                <c:pt idx="1464">
                  <c:v>1.7548999999999999</c:v>
                </c:pt>
                <c:pt idx="1465">
                  <c:v>1.8949</c:v>
                </c:pt>
                <c:pt idx="1466">
                  <c:v>1.8844000000000001</c:v>
                </c:pt>
                <c:pt idx="1467">
                  <c:v>2.2536999999999998</c:v>
                </c:pt>
                <c:pt idx="1468">
                  <c:v>2.3555000000000001</c:v>
                </c:pt>
                <c:pt idx="1469">
                  <c:v>2.3424</c:v>
                </c:pt>
                <c:pt idx="1470">
                  <c:v>2.3294000000000001</c:v>
                </c:pt>
                <c:pt idx="1471">
                  <c:v>2.3165</c:v>
                </c:pt>
                <c:pt idx="1472">
                  <c:v>2.3037000000000001</c:v>
                </c:pt>
                <c:pt idx="1473">
                  <c:v>2.2909999999999999</c:v>
                </c:pt>
                <c:pt idx="1474">
                  <c:v>2.2784</c:v>
                </c:pt>
                <c:pt idx="1475">
                  <c:v>2.2658999999999998</c:v>
                </c:pt>
                <c:pt idx="1476">
                  <c:v>2.2534999999999998</c:v>
                </c:pt>
                <c:pt idx="1477">
                  <c:v>2.2412999999999998</c:v>
                </c:pt>
                <c:pt idx="1478">
                  <c:v>2.2290999999999999</c:v>
                </c:pt>
                <c:pt idx="1479">
                  <c:v>2.2170000000000001</c:v>
                </c:pt>
                <c:pt idx="1480">
                  <c:v>2.2048999999999999</c:v>
                </c:pt>
                <c:pt idx="1481">
                  <c:v>2.1930000000000001</c:v>
                </c:pt>
                <c:pt idx="1482">
                  <c:v>2.1810999999999998</c:v>
                </c:pt>
                <c:pt idx="1483">
                  <c:v>2.1692999999999998</c:v>
                </c:pt>
                <c:pt idx="1484">
                  <c:v>2.1575000000000002</c:v>
                </c:pt>
                <c:pt idx="1485">
                  <c:v>2.1457999999999999</c:v>
                </c:pt>
                <c:pt idx="1486">
                  <c:v>2.1341999999999999</c:v>
                </c:pt>
                <c:pt idx="1487">
                  <c:v>2.1225999999999998</c:v>
                </c:pt>
                <c:pt idx="1488">
                  <c:v>2.1111</c:v>
                </c:pt>
                <c:pt idx="1489">
                  <c:v>2.0996999999999999</c:v>
                </c:pt>
                <c:pt idx="1490">
                  <c:v>2.0882999999999998</c:v>
                </c:pt>
                <c:pt idx="1491">
                  <c:v>2.077</c:v>
                </c:pt>
                <c:pt idx="1492">
                  <c:v>2.0657999999999999</c:v>
                </c:pt>
                <c:pt idx="1493">
                  <c:v>2.0547</c:v>
                </c:pt>
                <c:pt idx="1494">
                  <c:v>2.0436000000000001</c:v>
                </c:pt>
                <c:pt idx="1495">
                  <c:v>2.0326</c:v>
                </c:pt>
                <c:pt idx="1496">
                  <c:v>2.0217000000000001</c:v>
                </c:pt>
                <c:pt idx="1497">
                  <c:v>2.0108000000000001</c:v>
                </c:pt>
                <c:pt idx="1498">
                  <c:v>2</c:v>
                </c:pt>
                <c:pt idx="1499">
                  <c:v>1.9892000000000001</c:v>
                </c:pt>
                <c:pt idx="1500">
                  <c:v>1.9785999999999999</c:v>
                </c:pt>
                <c:pt idx="1501">
                  <c:v>1.9679</c:v>
                </c:pt>
                <c:pt idx="1502">
                  <c:v>1.9573</c:v>
                </c:pt>
                <c:pt idx="1503">
                  <c:v>1.9468000000000001</c:v>
                </c:pt>
                <c:pt idx="1504">
                  <c:v>1.9362999999999999</c:v>
                </c:pt>
                <c:pt idx="1505">
                  <c:v>1.9258999999999999</c:v>
                </c:pt>
                <c:pt idx="1506">
                  <c:v>1.9155</c:v>
                </c:pt>
                <c:pt idx="1507">
                  <c:v>1.9052</c:v>
                </c:pt>
                <c:pt idx="1508">
                  <c:v>1.8949</c:v>
                </c:pt>
                <c:pt idx="1509">
                  <c:v>1.9277</c:v>
                </c:pt>
                <c:pt idx="1510">
                  <c:v>1.9174</c:v>
                </c:pt>
                <c:pt idx="1511">
                  <c:v>1.9071</c:v>
                </c:pt>
                <c:pt idx="1512">
                  <c:v>1.8968</c:v>
                </c:pt>
                <c:pt idx="1513">
                  <c:v>1.8866000000000001</c:v>
                </c:pt>
                <c:pt idx="1514">
                  <c:v>1.8765000000000001</c:v>
                </c:pt>
                <c:pt idx="1515">
                  <c:v>1.8665</c:v>
                </c:pt>
                <c:pt idx="1516">
                  <c:v>1.8565</c:v>
                </c:pt>
                <c:pt idx="1517">
                  <c:v>1.8465</c:v>
                </c:pt>
                <c:pt idx="1518">
                  <c:v>1.8366</c:v>
                </c:pt>
                <c:pt idx="1519">
                  <c:v>1.8267</c:v>
                </c:pt>
                <c:pt idx="1520">
                  <c:v>1.8168</c:v>
                </c:pt>
                <c:pt idx="1521">
                  <c:v>1.8083</c:v>
                </c:pt>
                <c:pt idx="1522">
                  <c:v>1.8118000000000001</c:v>
                </c:pt>
                <c:pt idx="1523">
                  <c:v>1.8019000000000001</c:v>
                </c:pt>
                <c:pt idx="1524">
                  <c:v>1.8589</c:v>
                </c:pt>
                <c:pt idx="1525">
                  <c:v>1.8487</c:v>
                </c:pt>
                <c:pt idx="1526">
                  <c:v>1.8535999999999999</c:v>
                </c:pt>
                <c:pt idx="1527">
                  <c:v>1.8859999999999999</c:v>
                </c:pt>
                <c:pt idx="1528">
                  <c:v>1.8754999999999999</c:v>
                </c:pt>
                <c:pt idx="1529">
                  <c:v>1.8651</c:v>
                </c:pt>
                <c:pt idx="1530">
                  <c:v>1.8547</c:v>
                </c:pt>
                <c:pt idx="1531">
                  <c:v>1.8444</c:v>
                </c:pt>
                <c:pt idx="1532">
                  <c:v>1.8341000000000001</c:v>
                </c:pt>
                <c:pt idx="1533">
                  <c:v>1.8238000000000001</c:v>
                </c:pt>
                <c:pt idx="1534">
                  <c:v>1.8136000000000001</c:v>
                </c:pt>
                <c:pt idx="1535">
                  <c:v>1.8035000000000001</c:v>
                </c:pt>
                <c:pt idx="1536">
                  <c:v>1.7934000000000001</c:v>
                </c:pt>
                <c:pt idx="1537">
                  <c:v>1.7833000000000001</c:v>
                </c:pt>
                <c:pt idx="1538">
                  <c:v>1.7734000000000001</c:v>
                </c:pt>
                <c:pt idx="1539">
                  <c:v>1.7634000000000001</c:v>
                </c:pt>
                <c:pt idx="1540">
                  <c:v>1.7536</c:v>
                </c:pt>
                <c:pt idx="1541">
                  <c:v>1.7437</c:v>
                </c:pt>
                <c:pt idx="1542">
                  <c:v>1.7339</c:v>
                </c:pt>
                <c:pt idx="1543">
                  <c:v>1.7242</c:v>
                </c:pt>
                <c:pt idx="1544">
                  <c:v>1.7144999999999999</c:v>
                </c:pt>
                <c:pt idx="1545">
                  <c:v>1.7048000000000001</c:v>
                </c:pt>
                <c:pt idx="1546">
                  <c:v>1.6952</c:v>
                </c:pt>
                <c:pt idx="1547">
                  <c:v>1.6855</c:v>
                </c:pt>
                <c:pt idx="1548">
                  <c:v>1.6758999999999999</c:v>
                </c:pt>
                <c:pt idx="1549">
                  <c:v>1.6664000000000001</c:v>
                </c:pt>
                <c:pt idx="1550">
                  <c:v>1.6568000000000001</c:v>
                </c:pt>
                <c:pt idx="1551">
                  <c:v>1.6473</c:v>
                </c:pt>
                <c:pt idx="1552">
                  <c:v>1.6377999999999999</c:v>
                </c:pt>
                <c:pt idx="1553">
                  <c:v>1.6283000000000001</c:v>
                </c:pt>
                <c:pt idx="1554">
                  <c:v>1.6189</c:v>
                </c:pt>
                <c:pt idx="1555">
                  <c:v>1.6093999999999999</c:v>
                </c:pt>
                <c:pt idx="1556">
                  <c:v>1.6</c:v>
                </c:pt>
                <c:pt idx="1557">
                  <c:v>1.5907</c:v>
                </c:pt>
                <c:pt idx="1558">
                  <c:v>1.5812999999999999</c:v>
                </c:pt>
                <c:pt idx="1559">
                  <c:v>1.5720000000000001</c:v>
                </c:pt>
                <c:pt idx="1560">
                  <c:v>1.5627</c:v>
                </c:pt>
                <c:pt idx="1561">
                  <c:v>1.5535000000000001</c:v>
                </c:pt>
                <c:pt idx="1562">
                  <c:v>1.5443</c:v>
                </c:pt>
                <c:pt idx="1563">
                  <c:v>1.5350999999999999</c:v>
                </c:pt>
                <c:pt idx="1564">
                  <c:v>1.526</c:v>
                </c:pt>
                <c:pt idx="1565">
                  <c:v>1.5168999999999999</c:v>
                </c:pt>
                <c:pt idx="1566">
                  <c:v>1.5079</c:v>
                </c:pt>
                <c:pt idx="1567">
                  <c:v>1.4988999999999999</c:v>
                </c:pt>
                <c:pt idx="1568">
                  <c:v>1.49</c:v>
                </c:pt>
                <c:pt idx="1569">
                  <c:v>1.4811000000000001</c:v>
                </c:pt>
                <c:pt idx="1570">
                  <c:v>1.4722</c:v>
                </c:pt>
                <c:pt idx="1571">
                  <c:v>1.4634</c:v>
                </c:pt>
                <c:pt idx="1572">
                  <c:v>1.4547000000000001</c:v>
                </c:pt>
                <c:pt idx="1573">
                  <c:v>1.446</c:v>
                </c:pt>
                <c:pt idx="1574">
                  <c:v>1.4374</c:v>
                </c:pt>
                <c:pt idx="1575">
                  <c:v>1.4287000000000001</c:v>
                </c:pt>
                <c:pt idx="1576">
                  <c:v>1.4201999999999999</c:v>
                </c:pt>
                <c:pt idx="1577">
                  <c:v>1.4116</c:v>
                </c:pt>
                <c:pt idx="1578">
                  <c:v>1.4031</c:v>
                </c:pt>
                <c:pt idx="1579">
                  <c:v>1.3947000000000001</c:v>
                </c:pt>
                <c:pt idx="1580">
                  <c:v>1.3862000000000001</c:v>
                </c:pt>
                <c:pt idx="1581">
                  <c:v>1.3777999999999999</c:v>
                </c:pt>
                <c:pt idx="1582">
                  <c:v>1.3694</c:v>
                </c:pt>
                <c:pt idx="1583">
                  <c:v>1.4217</c:v>
                </c:pt>
                <c:pt idx="1584">
                  <c:v>1.413</c:v>
                </c:pt>
                <c:pt idx="1585">
                  <c:v>1.4043000000000001</c:v>
                </c:pt>
                <c:pt idx="1586">
                  <c:v>1.3956</c:v>
                </c:pt>
                <c:pt idx="1587">
                  <c:v>1.387</c:v>
                </c:pt>
                <c:pt idx="1588">
                  <c:v>1.3784000000000001</c:v>
                </c:pt>
                <c:pt idx="1589">
                  <c:v>1.3697999999999999</c:v>
                </c:pt>
                <c:pt idx="1590">
                  <c:v>1.3613</c:v>
                </c:pt>
                <c:pt idx="1591">
                  <c:v>1.3528</c:v>
                </c:pt>
                <c:pt idx="1592">
                  <c:v>1.3444</c:v>
                </c:pt>
                <c:pt idx="1593">
                  <c:v>1.3359000000000001</c:v>
                </c:pt>
                <c:pt idx="1594">
                  <c:v>1.3275999999999999</c:v>
                </c:pt>
                <c:pt idx="1595">
                  <c:v>1.3191999999999999</c:v>
                </c:pt>
                <c:pt idx="1596">
                  <c:v>1.3109</c:v>
                </c:pt>
                <c:pt idx="1597">
                  <c:v>1.3027</c:v>
                </c:pt>
                <c:pt idx="1598">
                  <c:v>1.2945</c:v>
                </c:pt>
                <c:pt idx="1599">
                  <c:v>1.2863</c:v>
                </c:pt>
                <c:pt idx="1600">
                  <c:v>1.2782</c:v>
                </c:pt>
                <c:pt idx="1601">
                  <c:v>1.2701</c:v>
                </c:pt>
                <c:pt idx="1602">
                  <c:v>1.2621</c:v>
                </c:pt>
                <c:pt idx="1603">
                  <c:v>1.2541</c:v>
                </c:pt>
                <c:pt idx="1604">
                  <c:v>1.2461</c:v>
                </c:pt>
                <c:pt idx="1605">
                  <c:v>1.2382</c:v>
                </c:pt>
                <c:pt idx="1606">
                  <c:v>1.2302999999999999</c:v>
                </c:pt>
                <c:pt idx="1607">
                  <c:v>1.2223999999999999</c:v>
                </c:pt>
                <c:pt idx="1608">
                  <c:v>1.2145999999999999</c:v>
                </c:pt>
                <c:pt idx="1609">
                  <c:v>1.2068000000000001</c:v>
                </c:pt>
                <c:pt idx="1610">
                  <c:v>1.1990000000000001</c:v>
                </c:pt>
                <c:pt idx="1611">
                  <c:v>1.1912</c:v>
                </c:pt>
                <c:pt idx="1612">
                  <c:v>1.1835</c:v>
                </c:pt>
                <c:pt idx="1613">
                  <c:v>1.1758</c:v>
                </c:pt>
                <c:pt idx="1614">
                  <c:v>1.1680999999999999</c:v>
                </c:pt>
                <c:pt idx="1615">
                  <c:v>1.1605000000000001</c:v>
                </c:pt>
                <c:pt idx="1616">
                  <c:v>1.1528</c:v>
                </c:pt>
                <c:pt idx="1617">
                  <c:v>1.1452</c:v>
                </c:pt>
                <c:pt idx="1618">
                  <c:v>1.1376999999999999</c:v>
                </c:pt>
                <c:pt idx="1619">
                  <c:v>1.1301000000000001</c:v>
                </c:pt>
                <c:pt idx="1620">
                  <c:v>1.1226</c:v>
                </c:pt>
                <c:pt idx="1621">
                  <c:v>1.115</c:v>
                </c:pt>
                <c:pt idx="1622">
                  <c:v>1.1075999999999999</c:v>
                </c:pt>
                <c:pt idx="1623">
                  <c:v>1.1001000000000001</c:v>
                </c:pt>
                <c:pt idx="1624">
                  <c:v>1.0927</c:v>
                </c:pt>
                <c:pt idx="1625">
                  <c:v>1.0852999999999999</c:v>
                </c:pt>
                <c:pt idx="1626">
                  <c:v>1.0779000000000001</c:v>
                </c:pt>
                <c:pt idx="1627">
                  <c:v>1.0706</c:v>
                </c:pt>
                <c:pt idx="1628">
                  <c:v>1.0632999999999999</c:v>
                </c:pt>
                <c:pt idx="1629">
                  <c:v>1.0561</c:v>
                </c:pt>
                <c:pt idx="1630">
                  <c:v>1.0488999999999999</c:v>
                </c:pt>
                <c:pt idx="1631">
                  <c:v>1.0417000000000001</c:v>
                </c:pt>
                <c:pt idx="1632">
                  <c:v>1.0346</c:v>
                </c:pt>
                <c:pt idx="1633">
                  <c:v>1.0276000000000001</c:v>
                </c:pt>
                <c:pt idx="1634">
                  <c:v>1.0206</c:v>
                </c:pt>
                <c:pt idx="1635">
                  <c:v>1.0136000000000001</c:v>
                </c:pt>
                <c:pt idx="1636">
                  <c:v>1.0066999999999999</c:v>
                </c:pt>
                <c:pt idx="1637">
                  <c:v>0.99980000000000002</c:v>
                </c:pt>
                <c:pt idx="1638">
                  <c:v>0.99295999999999995</c:v>
                </c:pt>
                <c:pt idx="1639">
                  <c:v>0.98616999999999999</c:v>
                </c:pt>
                <c:pt idx="1640">
                  <c:v>0.97941</c:v>
                </c:pt>
                <c:pt idx="1641">
                  <c:v>0.97270000000000001</c:v>
                </c:pt>
                <c:pt idx="1642">
                  <c:v>0.96601999999999999</c:v>
                </c:pt>
                <c:pt idx="1643">
                  <c:v>0.95938000000000001</c:v>
                </c:pt>
                <c:pt idx="1644">
                  <c:v>0.95276000000000005</c:v>
                </c:pt>
                <c:pt idx="1645">
                  <c:v>0.94618000000000002</c:v>
                </c:pt>
                <c:pt idx="1646">
                  <c:v>0.93962000000000001</c:v>
                </c:pt>
                <c:pt idx="1647">
                  <c:v>0.93310000000000004</c:v>
                </c:pt>
                <c:pt idx="1648">
                  <c:v>0.92659999999999998</c:v>
                </c:pt>
                <c:pt idx="1649">
                  <c:v>0.92012000000000005</c:v>
                </c:pt>
                <c:pt idx="1650">
                  <c:v>0.91366999999999998</c:v>
                </c:pt>
                <c:pt idx="1651">
                  <c:v>0.90725</c:v>
                </c:pt>
                <c:pt idx="1652">
                  <c:v>0.90085000000000004</c:v>
                </c:pt>
                <c:pt idx="1653">
                  <c:v>0.89446999999999999</c:v>
                </c:pt>
                <c:pt idx="1654">
                  <c:v>0.88812000000000002</c:v>
                </c:pt>
                <c:pt idx="1655">
                  <c:v>0.88178999999999996</c:v>
                </c:pt>
                <c:pt idx="1656">
                  <c:v>0.87548999999999999</c:v>
                </c:pt>
                <c:pt idx="1657">
                  <c:v>0.86921000000000004</c:v>
                </c:pt>
                <c:pt idx="1658">
                  <c:v>0.86295999999999995</c:v>
                </c:pt>
                <c:pt idx="1659">
                  <c:v>0.85672999999999999</c:v>
                </c:pt>
                <c:pt idx="1660">
                  <c:v>0.85052000000000005</c:v>
                </c:pt>
                <c:pt idx="1661">
                  <c:v>0.84433999999999998</c:v>
                </c:pt>
                <c:pt idx="1662">
                  <c:v>0.83818999999999999</c:v>
                </c:pt>
                <c:pt idx="1663">
                  <c:v>0.83206000000000002</c:v>
                </c:pt>
                <c:pt idx="1664">
                  <c:v>0.82596000000000003</c:v>
                </c:pt>
                <c:pt idx="1665">
                  <c:v>0.81989000000000001</c:v>
                </c:pt>
                <c:pt idx="1666">
                  <c:v>0.81384999999999996</c:v>
                </c:pt>
                <c:pt idx="1667">
                  <c:v>0.80784</c:v>
                </c:pt>
                <c:pt idx="1668">
                  <c:v>0.80186999999999997</c:v>
                </c:pt>
                <c:pt idx="1669">
                  <c:v>0.79593000000000003</c:v>
                </c:pt>
                <c:pt idx="1670">
                  <c:v>0.79001999999999994</c:v>
                </c:pt>
                <c:pt idx="1671">
                  <c:v>0.78415000000000001</c:v>
                </c:pt>
                <c:pt idx="1672">
                  <c:v>0.77832000000000001</c:v>
                </c:pt>
                <c:pt idx="1673">
                  <c:v>0.77251999999999998</c:v>
                </c:pt>
                <c:pt idx="1674">
                  <c:v>0.76675000000000004</c:v>
                </c:pt>
                <c:pt idx="1675">
                  <c:v>0.76102000000000003</c:v>
                </c:pt>
                <c:pt idx="1676">
                  <c:v>0.75532999999999995</c:v>
                </c:pt>
                <c:pt idx="1677">
                  <c:v>0.74966999999999995</c:v>
                </c:pt>
                <c:pt idx="1678">
                  <c:v>0.74404999999999999</c:v>
                </c:pt>
                <c:pt idx="1679">
                  <c:v>0.73846000000000001</c:v>
                </c:pt>
                <c:pt idx="1680">
                  <c:v>0.73292000000000002</c:v>
                </c:pt>
                <c:pt idx="1681">
                  <c:v>0.72741</c:v>
                </c:pt>
                <c:pt idx="1682">
                  <c:v>0.72194000000000003</c:v>
                </c:pt>
                <c:pt idx="1683">
                  <c:v>0.71650999999999998</c:v>
                </c:pt>
                <c:pt idx="1684">
                  <c:v>0.71111000000000002</c:v>
                </c:pt>
                <c:pt idx="1685">
                  <c:v>0.70576000000000005</c:v>
                </c:pt>
                <c:pt idx="1686">
                  <c:v>0.70043999999999995</c:v>
                </c:pt>
                <c:pt idx="1687">
                  <c:v>0.69516999999999995</c:v>
                </c:pt>
                <c:pt idx="1688">
                  <c:v>0.68994</c:v>
                </c:pt>
                <c:pt idx="1689">
                  <c:v>0.68474999999999997</c:v>
                </c:pt>
                <c:pt idx="1690">
                  <c:v>0.67959999999999998</c:v>
                </c:pt>
                <c:pt idx="1691">
                  <c:v>0.67449999999999999</c:v>
                </c:pt>
                <c:pt idx="1692">
                  <c:v>0.66944000000000004</c:v>
                </c:pt>
                <c:pt idx="1693">
                  <c:v>0.66442999999999997</c:v>
                </c:pt>
                <c:pt idx="1694">
                  <c:v>0.65946000000000005</c:v>
                </c:pt>
                <c:pt idx="1695">
                  <c:v>0.65452999999999995</c:v>
                </c:pt>
                <c:pt idx="1696">
                  <c:v>0.64964999999999995</c:v>
                </c:pt>
                <c:pt idx="1697">
                  <c:v>0.64480000000000004</c:v>
                </c:pt>
                <c:pt idx="1698">
                  <c:v>0.63998999999999995</c:v>
                </c:pt>
                <c:pt idx="1699">
                  <c:v>0.63522000000000001</c:v>
                </c:pt>
                <c:pt idx="1700">
                  <c:v>0.63046999999999997</c:v>
                </c:pt>
                <c:pt idx="1701">
                  <c:v>0.62575999999999998</c:v>
                </c:pt>
                <c:pt idx="1702">
                  <c:v>0.62107999999999997</c:v>
                </c:pt>
                <c:pt idx="1703">
                  <c:v>0.61641999999999997</c:v>
                </c:pt>
                <c:pt idx="1704">
                  <c:v>0.61180000000000001</c:v>
                </c:pt>
                <c:pt idx="1705">
                  <c:v>0.60719999999999996</c:v>
                </c:pt>
                <c:pt idx="1706">
                  <c:v>0.60263</c:v>
                </c:pt>
                <c:pt idx="1707">
                  <c:v>0.59809000000000001</c:v>
                </c:pt>
                <c:pt idx="1708">
                  <c:v>0.59358999999999995</c:v>
                </c:pt>
                <c:pt idx="1709">
                  <c:v>0.58911999999999998</c:v>
                </c:pt>
                <c:pt idx="1710">
                  <c:v>0.58467999999999998</c:v>
                </c:pt>
                <c:pt idx="1711">
                  <c:v>0.58028000000000002</c:v>
                </c:pt>
                <c:pt idx="1712">
                  <c:v>0.57591000000000003</c:v>
                </c:pt>
                <c:pt idx="1713">
                  <c:v>0.57157999999999998</c:v>
                </c:pt>
                <c:pt idx="1714">
                  <c:v>0.56728000000000001</c:v>
                </c:pt>
                <c:pt idx="1715">
                  <c:v>0.56301999999999996</c:v>
                </c:pt>
                <c:pt idx="1716">
                  <c:v>0.55879999999999996</c:v>
                </c:pt>
                <c:pt idx="1717">
                  <c:v>0.55461000000000005</c:v>
                </c:pt>
                <c:pt idx="1718">
                  <c:v>0.55047000000000001</c:v>
                </c:pt>
                <c:pt idx="1719">
                  <c:v>0.54635999999999996</c:v>
                </c:pt>
                <c:pt idx="1720">
                  <c:v>0.58030000000000004</c:v>
                </c:pt>
                <c:pt idx="1721">
                  <c:v>0.57599</c:v>
                </c:pt>
                <c:pt idx="1722">
                  <c:v>0.57172000000000001</c:v>
                </c:pt>
                <c:pt idx="1723">
                  <c:v>0.5675</c:v>
                </c:pt>
                <c:pt idx="1724">
                  <c:v>0.56330999999999998</c:v>
                </c:pt>
                <c:pt idx="1725">
                  <c:v>0.55916999999999994</c:v>
                </c:pt>
                <c:pt idx="1726">
                  <c:v>0.55506</c:v>
                </c:pt>
                <c:pt idx="1727">
                  <c:v>0.55100000000000005</c:v>
                </c:pt>
                <c:pt idx="1728">
                  <c:v>0.54698000000000002</c:v>
                </c:pt>
                <c:pt idx="1729">
                  <c:v>0.54298999999999997</c:v>
                </c:pt>
                <c:pt idx="1730">
                  <c:v>0.53905000000000003</c:v>
                </c:pt>
                <c:pt idx="1731">
                  <c:v>0.53513999999999995</c:v>
                </c:pt>
                <c:pt idx="1732">
                  <c:v>0.53127000000000002</c:v>
                </c:pt>
                <c:pt idx="1733">
                  <c:v>0.52744000000000002</c:v>
                </c:pt>
                <c:pt idx="1734">
                  <c:v>0.52364999999999995</c:v>
                </c:pt>
                <c:pt idx="1735">
                  <c:v>0.51990000000000003</c:v>
                </c:pt>
                <c:pt idx="1736">
                  <c:v>0.51619000000000004</c:v>
                </c:pt>
                <c:pt idx="1737">
                  <c:v>0.51249999999999996</c:v>
                </c:pt>
                <c:pt idx="1738">
                  <c:v>0.50885999999999998</c:v>
                </c:pt>
                <c:pt idx="1739">
                  <c:v>0.50524000000000002</c:v>
                </c:pt>
                <c:pt idx="1740">
                  <c:v>0.50165999999999999</c:v>
                </c:pt>
                <c:pt idx="1741">
                  <c:v>0.49811</c:v>
                </c:pt>
                <c:pt idx="1742">
                  <c:v>0.49458999999999997</c:v>
                </c:pt>
                <c:pt idx="1743">
                  <c:v>0.49110999999999999</c:v>
                </c:pt>
                <c:pt idx="1744">
                  <c:v>0.48764999999999997</c:v>
                </c:pt>
                <c:pt idx="1745">
                  <c:v>0.55915000000000004</c:v>
                </c:pt>
                <c:pt idx="1746">
                  <c:v>0.56557999999999997</c:v>
                </c:pt>
                <c:pt idx="1747">
                  <c:v>0.56164000000000003</c:v>
                </c:pt>
                <c:pt idx="1748">
                  <c:v>0.55774000000000001</c:v>
                </c:pt>
                <c:pt idx="1749">
                  <c:v>0.55386999999999997</c:v>
                </c:pt>
                <c:pt idx="1750">
                  <c:v>0.55003999999999997</c:v>
                </c:pt>
                <c:pt idx="1751">
                  <c:v>0.54623999999999995</c:v>
                </c:pt>
                <c:pt idx="1752">
                  <c:v>0.54247999999999996</c:v>
                </c:pt>
                <c:pt idx="1753">
                  <c:v>0.53876000000000002</c:v>
                </c:pt>
                <c:pt idx="1754">
                  <c:v>0.53508</c:v>
                </c:pt>
                <c:pt idx="1755">
                  <c:v>0.53142999999999996</c:v>
                </c:pt>
                <c:pt idx="1756">
                  <c:v>0.52781</c:v>
                </c:pt>
                <c:pt idx="1757">
                  <c:v>0.52424000000000004</c:v>
                </c:pt>
                <c:pt idx="1758">
                  <c:v>0.52070000000000005</c:v>
                </c:pt>
                <c:pt idx="1759">
                  <c:v>0.51719999999999999</c:v>
                </c:pt>
                <c:pt idx="1760">
                  <c:v>0.51373000000000002</c:v>
                </c:pt>
                <c:pt idx="1761">
                  <c:v>0.51029999999999998</c:v>
                </c:pt>
                <c:pt idx="1762">
                  <c:v>0.50690000000000002</c:v>
                </c:pt>
                <c:pt idx="1763">
                  <c:v>0.50353999999999999</c:v>
                </c:pt>
                <c:pt idx="1764">
                  <c:v>0.50021000000000004</c:v>
                </c:pt>
                <c:pt idx="1765">
                  <c:v>0.49691999999999997</c:v>
                </c:pt>
                <c:pt idx="1766">
                  <c:v>0.49365999999999999</c:v>
                </c:pt>
                <c:pt idx="1767">
                  <c:v>0.49042999999999998</c:v>
                </c:pt>
                <c:pt idx="1768">
                  <c:v>0.48723</c:v>
                </c:pt>
                <c:pt idx="1769">
                  <c:v>0.48405999999999999</c:v>
                </c:pt>
                <c:pt idx="1770">
                  <c:v>0.48092000000000001</c:v>
                </c:pt>
                <c:pt idx="1771">
                  <c:v>0.47781000000000001</c:v>
                </c:pt>
                <c:pt idx="1772">
                  <c:v>0.47474</c:v>
                </c:pt>
                <c:pt idx="1773">
                  <c:v>0.47169</c:v>
                </c:pt>
                <c:pt idx="1774">
                  <c:v>0.46866999999999998</c:v>
                </c:pt>
                <c:pt idx="1775">
                  <c:v>0.46567999999999998</c:v>
                </c:pt>
                <c:pt idx="1776">
                  <c:v>0.46272000000000002</c:v>
                </c:pt>
                <c:pt idx="1777">
                  <c:v>0.45978999999999998</c:v>
                </c:pt>
                <c:pt idx="1778">
                  <c:v>0.45688000000000001</c:v>
                </c:pt>
                <c:pt idx="1779">
                  <c:v>0.45400000000000001</c:v>
                </c:pt>
                <c:pt idx="1780">
                  <c:v>0.45115</c:v>
                </c:pt>
                <c:pt idx="1781">
                  <c:v>0.44832</c:v>
                </c:pt>
                <c:pt idx="1782">
                  <c:v>0.44552000000000003</c:v>
                </c:pt>
                <c:pt idx="1783">
                  <c:v>0.44274000000000002</c:v>
                </c:pt>
                <c:pt idx="1784">
                  <c:v>0.43998999999999999</c:v>
                </c:pt>
                <c:pt idx="1785">
                  <c:v>0.43725999999999998</c:v>
                </c:pt>
                <c:pt idx="1786">
                  <c:v>0.43456</c:v>
                </c:pt>
                <c:pt idx="1787">
                  <c:v>0.43189</c:v>
                </c:pt>
                <c:pt idx="1788">
                  <c:v>0.42924000000000001</c:v>
                </c:pt>
                <c:pt idx="1789">
                  <c:v>0.42662</c:v>
                </c:pt>
                <c:pt idx="1790">
                  <c:v>0.42402000000000001</c:v>
                </c:pt>
                <c:pt idx="1791">
                  <c:v>0.42144999999999999</c:v>
                </c:pt>
                <c:pt idx="1792">
                  <c:v>0.41891</c:v>
                </c:pt>
                <c:pt idx="1793">
                  <c:v>0.41638999999999998</c:v>
                </c:pt>
                <c:pt idx="1794">
                  <c:v>0.41389999999999999</c:v>
                </c:pt>
                <c:pt idx="1795">
                  <c:v>0.41143999999999997</c:v>
                </c:pt>
                <c:pt idx="1796">
                  <c:v>0.40899999999999997</c:v>
                </c:pt>
                <c:pt idx="1797">
                  <c:v>0.40658</c:v>
                </c:pt>
                <c:pt idx="1798">
                  <c:v>0.4042</c:v>
                </c:pt>
                <c:pt idx="1799">
                  <c:v>0.40183999999999997</c:v>
                </c:pt>
                <c:pt idx="1800">
                  <c:v>0.39950000000000002</c:v>
                </c:pt>
                <c:pt idx="1801">
                  <c:v>0.39718999999999999</c:v>
                </c:pt>
                <c:pt idx="1802">
                  <c:v>0.39490999999999998</c:v>
                </c:pt>
                <c:pt idx="1803">
                  <c:v>0.39265</c:v>
                </c:pt>
                <c:pt idx="1804">
                  <c:v>0.39040999999999998</c:v>
                </c:pt>
                <c:pt idx="1805">
                  <c:v>0.38818000000000003</c:v>
                </c:pt>
                <c:pt idx="1806">
                  <c:v>0.38597999999999999</c:v>
                </c:pt>
                <c:pt idx="1807">
                  <c:v>0.38379000000000002</c:v>
                </c:pt>
                <c:pt idx="1808">
                  <c:v>0.38162000000000001</c:v>
                </c:pt>
                <c:pt idx="1809">
                  <c:v>0.37946999999999997</c:v>
                </c:pt>
                <c:pt idx="1810">
                  <c:v>0.37733</c:v>
                </c:pt>
                <c:pt idx="1811">
                  <c:v>0.37520999999999999</c:v>
                </c:pt>
                <c:pt idx="1812">
                  <c:v>0.37311</c:v>
                </c:pt>
                <c:pt idx="1813">
                  <c:v>0.37102000000000002</c:v>
                </c:pt>
                <c:pt idx="1814">
                  <c:v>0.36895</c:v>
                </c:pt>
                <c:pt idx="1815">
                  <c:v>0.3669</c:v>
                </c:pt>
                <c:pt idx="1816">
                  <c:v>0.36487000000000003</c:v>
                </c:pt>
                <c:pt idx="1817">
                  <c:v>0.36285000000000001</c:v>
                </c:pt>
                <c:pt idx="1818">
                  <c:v>0.36085</c:v>
                </c:pt>
                <c:pt idx="1819">
                  <c:v>0.35887000000000002</c:v>
                </c:pt>
                <c:pt idx="1820">
                  <c:v>0.3569</c:v>
                </c:pt>
                <c:pt idx="1821">
                  <c:v>0.35494999999999999</c:v>
                </c:pt>
                <c:pt idx="1822">
                  <c:v>0.35300999999999999</c:v>
                </c:pt>
                <c:pt idx="1823">
                  <c:v>0.35110000000000002</c:v>
                </c:pt>
                <c:pt idx="1824">
                  <c:v>0.34919</c:v>
                </c:pt>
                <c:pt idx="1825">
                  <c:v>0.3473</c:v>
                </c:pt>
                <c:pt idx="1826">
                  <c:v>0.34543000000000001</c:v>
                </c:pt>
                <c:pt idx="1827">
                  <c:v>0.34358</c:v>
                </c:pt>
                <c:pt idx="1828">
                  <c:v>0.34172999999999998</c:v>
                </c:pt>
                <c:pt idx="1829">
                  <c:v>0.33990999999999999</c:v>
                </c:pt>
                <c:pt idx="1830">
                  <c:v>0.33809</c:v>
                </c:pt>
                <c:pt idx="1831">
                  <c:v>0.33628999999999998</c:v>
                </c:pt>
                <c:pt idx="1832">
                  <c:v>0.33450000000000002</c:v>
                </c:pt>
                <c:pt idx="1833">
                  <c:v>0.33272000000000002</c:v>
                </c:pt>
                <c:pt idx="1834">
                  <c:v>0.33095000000000002</c:v>
                </c:pt>
                <c:pt idx="1835">
                  <c:v>0.32918999999999998</c:v>
                </c:pt>
                <c:pt idx="1836">
                  <c:v>0.32744000000000001</c:v>
                </c:pt>
                <c:pt idx="1837">
                  <c:v>0.32569999999999999</c:v>
                </c:pt>
                <c:pt idx="1838">
                  <c:v>0.32396000000000003</c:v>
                </c:pt>
                <c:pt idx="1839">
                  <c:v>0.32223000000000002</c:v>
                </c:pt>
                <c:pt idx="1840">
                  <c:v>0.32051000000000002</c:v>
                </c:pt>
                <c:pt idx="1841">
                  <c:v>0.31879000000000002</c:v>
                </c:pt>
                <c:pt idx="1842">
                  <c:v>0.31707999999999997</c:v>
                </c:pt>
                <c:pt idx="1843">
                  <c:v>0.31536999999999998</c:v>
                </c:pt>
                <c:pt idx="1844">
                  <c:v>0.31367</c:v>
                </c:pt>
                <c:pt idx="1845">
                  <c:v>0.31197999999999998</c:v>
                </c:pt>
                <c:pt idx="1846">
                  <c:v>0.31029000000000001</c:v>
                </c:pt>
                <c:pt idx="1847">
                  <c:v>0.30862000000000001</c:v>
                </c:pt>
                <c:pt idx="1848">
                  <c:v>0.30695</c:v>
                </c:pt>
                <c:pt idx="1849">
                  <c:v>0.30529000000000001</c:v>
                </c:pt>
                <c:pt idx="1850">
                  <c:v>0.30364999999999998</c:v>
                </c:pt>
                <c:pt idx="1851">
                  <c:v>0.30201</c:v>
                </c:pt>
                <c:pt idx="1852">
                  <c:v>0.30038999999999999</c:v>
                </c:pt>
                <c:pt idx="1853">
                  <c:v>0.29877999999999999</c:v>
                </c:pt>
                <c:pt idx="1854">
                  <c:v>0.29718</c:v>
                </c:pt>
                <c:pt idx="1855">
                  <c:v>0.29559000000000002</c:v>
                </c:pt>
                <c:pt idx="1856">
                  <c:v>0.29402</c:v>
                </c:pt>
                <c:pt idx="1857">
                  <c:v>0.29246</c:v>
                </c:pt>
                <c:pt idx="1858">
                  <c:v>0.29091</c:v>
                </c:pt>
                <c:pt idx="1859">
                  <c:v>0.28937000000000002</c:v>
                </c:pt>
                <c:pt idx="1860">
                  <c:v>0.28784999999999999</c:v>
                </c:pt>
                <c:pt idx="1861">
                  <c:v>0.28632999999999997</c:v>
                </c:pt>
                <c:pt idx="1862">
                  <c:v>0.28483000000000003</c:v>
                </c:pt>
                <c:pt idx="1863">
                  <c:v>0.28333000000000003</c:v>
                </c:pt>
                <c:pt idx="1864">
                  <c:v>0.28183999999999998</c:v>
                </c:pt>
                <c:pt idx="1865">
                  <c:v>0.28036</c:v>
                </c:pt>
                <c:pt idx="1866">
                  <c:v>0.27888000000000002</c:v>
                </c:pt>
                <c:pt idx="1867">
                  <c:v>0.27742</c:v>
                </c:pt>
                <c:pt idx="1868">
                  <c:v>0.27595999999999998</c:v>
                </c:pt>
                <c:pt idx="1869">
                  <c:v>0.27450999999999998</c:v>
                </c:pt>
                <c:pt idx="1870">
                  <c:v>0.27306000000000002</c:v>
                </c:pt>
                <c:pt idx="1871">
                  <c:v>0.27161999999999997</c:v>
                </c:pt>
                <c:pt idx="1872">
                  <c:v>0.27018999999999999</c:v>
                </c:pt>
                <c:pt idx="1873">
                  <c:v>0.26876</c:v>
                </c:pt>
                <c:pt idx="1874">
                  <c:v>0.26734000000000002</c:v>
                </c:pt>
                <c:pt idx="1875">
                  <c:v>0.26593</c:v>
                </c:pt>
                <c:pt idx="1876">
                  <c:v>0.26451000000000002</c:v>
                </c:pt>
                <c:pt idx="1877">
                  <c:v>0.26311000000000001</c:v>
                </c:pt>
                <c:pt idx="1878">
                  <c:v>0.26169999999999999</c:v>
                </c:pt>
                <c:pt idx="1879">
                  <c:v>0.26029999999999998</c:v>
                </c:pt>
                <c:pt idx="1880">
                  <c:v>0.25890999999999997</c:v>
                </c:pt>
                <c:pt idx="1881">
                  <c:v>0.25751000000000002</c:v>
                </c:pt>
                <c:pt idx="1882">
                  <c:v>0.25612000000000001</c:v>
                </c:pt>
                <c:pt idx="1883">
                  <c:v>0.25473000000000001</c:v>
                </c:pt>
                <c:pt idx="1884">
                  <c:v>0.25335000000000002</c:v>
                </c:pt>
                <c:pt idx="1885">
                  <c:v>0.25196000000000002</c:v>
                </c:pt>
                <c:pt idx="1886">
                  <c:v>0.25058000000000002</c:v>
                </c:pt>
                <c:pt idx="1887">
                  <c:v>0.24920999999999999</c:v>
                </c:pt>
                <c:pt idx="1888">
                  <c:v>0.24782999999999999</c:v>
                </c:pt>
                <c:pt idx="1889">
                  <c:v>0.24646999999999999</c:v>
                </c:pt>
                <c:pt idx="1890">
                  <c:v>0.24510000000000001</c:v>
                </c:pt>
                <c:pt idx="1891">
                  <c:v>0.24374000000000001</c:v>
                </c:pt>
                <c:pt idx="1892">
                  <c:v>0.24238999999999999</c:v>
                </c:pt>
                <c:pt idx="1893">
                  <c:v>0.24104</c:v>
                </c:pt>
                <c:pt idx="1894">
                  <c:v>0.2397</c:v>
                </c:pt>
                <c:pt idx="1895">
                  <c:v>0.23837</c:v>
                </c:pt>
                <c:pt idx="1896">
                  <c:v>0.27234000000000003</c:v>
                </c:pt>
                <c:pt idx="1897">
                  <c:v>0.27082000000000001</c:v>
                </c:pt>
                <c:pt idx="1898">
                  <c:v>0.26930999999999999</c:v>
                </c:pt>
                <c:pt idx="1899">
                  <c:v>0.26780999999999999</c:v>
                </c:pt>
                <c:pt idx="1900">
                  <c:v>0.26632</c:v>
                </c:pt>
                <c:pt idx="1901">
                  <c:v>0.26483000000000001</c:v>
                </c:pt>
                <c:pt idx="1902">
                  <c:v>0.26334999999999997</c:v>
                </c:pt>
                <c:pt idx="1903">
                  <c:v>0.26186999999999999</c:v>
                </c:pt>
                <c:pt idx="1904">
                  <c:v>0.26040000000000002</c:v>
                </c:pt>
                <c:pt idx="1905">
                  <c:v>0.25894</c:v>
                </c:pt>
                <c:pt idx="1906">
                  <c:v>0.25746999999999998</c:v>
                </c:pt>
                <c:pt idx="1907">
                  <c:v>0.27999000000000002</c:v>
                </c:pt>
                <c:pt idx="1908">
                  <c:v>0.29182999999999998</c:v>
                </c:pt>
                <c:pt idx="1909">
                  <c:v>0.29016999999999998</c:v>
                </c:pt>
                <c:pt idx="1910">
                  <c:v>0.28852</c:v>
                </c:pt>
                <c:pt idx="1911">
                  <c:v>0.28688000000000002</c:v>
                </c:pt>
                <c:pt idx="1912">
                  <c:v>0.28525</c:v>
                </c:pt>
                <c:pt idx="1913">
                  <c:v>0.28361999999999998</c:v>
                </c:pt>
                <c:pt idx="1914">
                  <c:v>0.28199999999999997</c:v>
                </c:pt>
                <c:pt idx="1915">
                  <c:v>0.28038000000000002</c:v>
                </c:pt>
                <c:pt idx="1916">
                  <c:v>0.27877000000000002</c:v>
                </c:pt>
                <c:pt idx="1917">
                  <c:v>0.27716000000000002</c:v>
                </c:pt>
                <c:pt idx="1918">
                  <c:v>0.27556000000000003</c:v>
                </c:pt>
                <c:pt idx="1919">
                  <c:v>0.27395999999999998</c:v>
                </c:pt>
                <c:pt idx="1920">
                  <c:v>0.27235999999999999</c:v>
                </c:pt>
                <c:pt idx="1921">
                  <c:v>0.27077000000000001</c:v>
                </c:pt>
                <c:pt idx="1922">
                  <c:v>0.26917999999999997</c:v>
                </c:pt>
                <c:pt idx="1923">
                  <c:v>0.26758999999999999</c:v>
                </c:pt>
                <c:pt idx="1924">
                  <c:v>0.26601000000000002</c:v>
                </c:pt>
                <c:pt idx="1925">
                  <c:v>0.26441999999999999</c:v>
                </c:pt>
                <c:pt idx="1926">
                  <c:v>0.26284000000000002</c:v>
                </c:pt>
                <c:pt idx="1927">
                  <c:v>0.26125999999999999</c:v>
                </c:pt>
                <c:pt idx="1928">
                  <c:v>0.25968000000000002</c:v>
                </c:pt>
                <c:pt idx="1929">
                  <c:v>0.2581</c:v>
                </c:pt>
                <c:pt idx="1930">
                  <c:v>0.25652999999999998</c:v>
                </c:pt>
                <c:pt idx="1931">
                  <c:v>0.25495000000000001</c:v>
                </c:pt>
                <c:pt idx="1932">
                  <c:v>0.25337999999999999</c:v>
                </c:pt>
                <c:pt idx="1933">
                  <c:v>0.25181999999999999</c:v>
                </c:pt>
                <c:pt idx="1934">
                  <c:v>0.25025999999999998</c:v>
                </c:pt>
                <c:pt idx="1935">
                  <c:v>0.2487</c:v>
                </c:pt>
                <c:pt idx="1936">
                  <c:v>0.24715000000000001</c:v>
                </c:pt>
                <c:pt idx="1937">
                  <c:v>0.26729000000000003</c:v>
                </c:pt>
                <c:pt idx="1938">
                  <c:v>0.30076999999999998</c:v>
                </c:pt>
                <c:pt idx="1939">
                  <c:v>0.29888999999999999</c:v>
                </c:pt>
                <c:pt idx="1940">
                  <c:v>0.29702000000000001</c:v>
                </c:pt>
                <c:pt idx="1941">
                  <c:v>0.29516999999999999</c:v>
                </c:pt>
                <c:pt idx="1942">
                  <c:v>0.29332000000000003</c:v>
                </c:pt>
                <c:pt idx="1943">
                  <c:v>0.29149000000000003</c:v>
                </c:pt>
                <c:pt idx="1944">
                  <c:v>0.28966999999999998</c:v>
                </c:pt>
                <c:pt idx="1945">
                  <c:v>0.28786</c:v>
                </c:pt>
                <c:pt idx="1946">
                  <c:v>0.28605000000000003</c:v>
                </c:pt>
                <c:pt idx="1947">
                  <c:v>0.28426000000000001</c:v>
                </c:pt>
                <c:pt idx="1948">
                  <c:v>0.28248000000000001</c:v>
                </c:pt>
                <c:pt idx="1949">
                  <c:v>0.28071000000000002</c:v>
                </c:pt>
                <c:pt idx="1950">
                  <c:v>0.27894999999999998</c:v>
                </c:pt>
                <c:pt idx="1951">
                  <c:v>0.2772</c:v>
                </c:pt>
                <c:pt idx="1952">
                  <c:v>0.27545999999999998</c:v>
                </c:pt>
                <c:pt idx="1953">
                  <c:v>0.27372999999999997</c:v>
                </c:pt>
                <c:pt idx="1954">
                  <c:v>0.27200000000000002</c:v>
                </c:pt>
                <c:pt idx="1955">
                  <c:v>0.27028999999999997</c:v>
                </c:pt>
                <c:pt idx="1956">
                  <c:v>0.26857999999999999</c:v>
                </c:pt>
                <c:pt idx="1957">
                  <c:v>0.26689000000000002</c:v>
                </c:pt>
                <c:pt idx="1958">
                  <c:v>0.26519999999999999</c:v>
                </c:pt>
                <c:pt idx="1959">
                  <c:v>0.26351999999999998</c:v>
                </c:pt>
                <c:pt idx="1960">
                  <c:v>0.26185000000000003</c:v>
                </c:pt>
                <c:pt idx="1961">
                  <c:v>0.26018999999999998</c:v>
                </c:pt>
                <c:pt idx="1962">
                  <c:v>0.25852999999999998</c:v>
                </c:pt>
                <c:pt idx="1963">
                  <c:v>0.25688</c:v>
                </c:pt>
                <c:pt idx="1964">
                  <c:v>0.25524000000000002</c:v>
                </c:pt>
                <c:pt idx="1965">
                  <c:v>0.25361</c:v>
                </c:pt>
                <c:pt idx="1966">
                  <c:v>0.25198999999999999</c:v>
                </c:pt>
                <c:pt idx="1967">
                  <c:v>0.25037999999999999</c:v>
                </c:pt>
                <c:pt idx="1968">
                  <c:v>0.24876999999999999</c:v>
                </c:pt>
                <c:pt idx="1969">
                  <c:v>0.24717</c:v>
                </c:pt>
                <c:pt idx="1970">
                  <c:v>0.24557999999999999</c:v>
                </c:pt>
                <c:pt idx="1971">
                  <c:v>0.24399999999999999</c:v>
                </c:pt>
                <c:pt idx="1972">
                  <c:v>0.24243000000000001</c:v>
                </c:pt>
                <c:pt idx="1973">
                  <c:v>0.24085999999999999</c:v>
                </c:pt>
                <c:pt idx="1974">
                  <c:v>0.23929</c:v>
                </c:pt>
                <c:pt idx="1975">
                  <c:v>0.23774000000000001</c:v>
                </c:pt>
                <c:pt idx="1976">
                  <c:v>0.23619000000000001</c:v>
                </c:pt>
                <c:pt idx="1977">
                  <c:v>0.23463999999999999</c:v>
                </c:pt>
                <c:pt idx="1978">
                  <c:v>0.2331</c:v>
                </c:pt>
                <c:pt idx="1979">
                  <c:v>0.23155999999999999</c:v>
                </c:pt>
                <c:pt idx="1980">
                  <c:v>0.23003000000000001</c:v>
                </c:pt>
                <c:pt idx="1981">
                  <c:v>0.22850999999999999</c:v>
                </c:pt>
                <c:pt idx="1982">
                  <c:v>0.22700000000000001</c:v>
                </c:pt>
                <c:pt idx="1983">
                  <c:v>0.22549</c:v>
                </c:pt>
                <c:pt idx="1984">
                  <c:v>0.22398999999999999</c:v>
                </c:pt>
                <c:pt idx="1985">
                  <c:v>0.2225</c:v>
                </c:pt>
                <c:pt idx="1986">
                  <c:v>0.22101000000000001</c:v>
                </c:pt>
                <c:pt idx="1987">
                  <c:v>0.21954000000000001</c:v>
                </c:pt>
                <c:pt idx="1988">
                  <c:v>0.21807000000000001</c:v>
                </c:pt>
                <c:pt idx="1989">
                  <c:v>0.21662000000000001</c:v>
                </c:pt>
                <c:pt idx="1990">
                  <c:v>0.21517</c:v>
                </c:pt>
                <c:pt idx="1991">
                  <c:v>0.21371999999999999</c:v>
                </c:pt>
                <c:pt idx="1992">
                  <c:v>0.21229000000000001</c:v>
                </c:pt>
                <c:pt idx="1993">
                  <c:v>0.21085999999999999</c:v>
                </c:pt>
                <c:pt idx="1994">
                  <c:v>0.20943999999999999</c:v>
                </c:pt>
                <c:pt idx="1995">
                  <c:v>0.20802999999999999</c:v>
                </c:pt>
                <c:pt idx="1996">
                  <c:v>0.20662</c:v>
                </c:pt>
                <c:pt idx="1997">
                  <c:v>0.20522000000000001</c:v>
                </c:pt>
                <c:pt idx="1998">
                  <c:v>0.20382</c:v>
                </c:pt>
                <c:pt idx="1999">
                  <c:v>0.20243</c:v>
                </c:pt>
                <c:pt idx="2000">
                  <c:v>0.20105000000000001</c:v>
                </c:pt>
                <c:pt idx="2001">
                  <c:v>0.19966999999999999</c:v>
                </c:pt>
                <c:pt idx="2002">
                  <c:v>0.19828999999999999</c:v>
                </c:pt>
                <c:pt idx="2003">
                  <c:v>0.19692999999999999</c:v>
                </c:pt>
                <c:pt idx="2004">
                  <c:v>0.19556000000000001</c:v>
                </c:pt>
                <c:pt idx="2005">
                  <c:v>0.19420999999999999</c:v>
                </c:pt>
                <c:pt idx="2006">
                  <c:v>0.19286</c:v>
                </c:pt>
                <c:pt idx="2007">
                  <c:v>0.19151000000000001</c:v>
                </c:pt>
                <c:pt idx="2008">
                  <c:v>0.19017000000000001</c:v>
                </c:pt>
                <c:pt idx="2009">
                  <c:v>0.18884000000000001</c:v>
                </c:pt>
                <c:pt idx="2010">
                  <c:v>0.18751000000000001</c:v>
                </c:pt>
                <c:pt idx="2011">
                  <c:v>0.18618999999999999</c:v>
                </c:pt>
                <c:pt idx="2012">
                  <c:v>0.18487000000000001</c:v>
                </c:pt>
                <c:pt idx="2013">
                  <c:v>0.18356</c:v>
                </c:pt>
                <c:pt idx="2014">
                  <c:v>0.18225</c:v>
                </c:pt>
                <c:pt idx="2015">
                  <c:v>0.18095</c:v>
                </c:pt>
                <c:pt idx="2016">
                  <c:v>0.17965</c:v>
                </c:pt>
                <c:pt idx="2017">
                  <c:v>0.17835999999999999</c:v>
                </c:pt>
                <c:pt idx="2018">
                  <c:v>0.17707000000000001</c:v>
                </c:pt>
                <c:pt idx="2019">
                  <c:v>0.17579</c:v>
                </c:pt>
                <c:pt idx="2020">
                  <c:v>0.17452000000000001</c:v>
                </c:pt>
                <c:pt idx="2021">
                  <c:v>0.17324999999999999</c:v>
                </c:pt>
                <c:pt idx="2022">
                  <c:v>0.17199</c:v>
                </c:pt>
                <c:pt idx="2023">
                  <c:v>0.17074</c:v>
                </c:pt>
                <c:pt idx="2024">
                  <c:v>0.16949</c:v>
                </c:pt>
                <c:pt idx="2025">
                  <c:v>0.16825000000000001</c:v>
                </c:pt>
                <c:pt idx="2026">
                  <c:v>0.16702</c:v>
                </c:pt>
                <c:pt idx="2027">
                  <c:v>0.16578999999999999</c:v>
                </c:pt>
                <c:pt idx="2028">
                  <c:v>0.16456999999999999</c:v>
                </c:pt>
                <c:pt idx="2029">
                  <c:v>0.16336000000000001</c:v>
                </c:pt>
                <c:pt idx="2030">
                  <c:v>0.16216</c:v>
                </c:pt>
                <c:pt idx="2031">
                  <c:v>0.16097</c:v>
                </c:pt>
                <c:pt idx="2032">
                  <c:v>0.15978000000000001</c:v>
                </c:pt>
                <c:pt idx="2033">
                  <c:v>0.15859999999999999</c:v>
                </c:pt>
                <c:pt idx="2034">
                  <c:v>0.15742999999999999</c:v>
                </c:pt>
                <c:pt idx="2035">
                  <c:v>0.15626999999999999</c:v>
                </c:pt>
                <c:pt idx="2036">
                  <c:v>0.15512000000000001</c:v>
                </c:pt>
                <c:pt idx="2037">
                  <c:v>0.15397</c:v>
                </c:pt>
                <c:pt idx="2038">
                  <c:v>0.15282999999999999</c:v>
                </c:pt>
                <c:pt idx="2039">
                  <c:v>0.1517</c:v>
                </c:pt>
                <c:pt idx="2040">
                  <c:v>0.15057999999999999</c:v>
                </c:pt>
                <c:pt idx="2041">
                  <c:v>0.14946999999999999</c:v>
                </c:pt>
                <c:pt idx="2042">
                  <c:v>0.14837</c:v>
                </c:pt>
                <c:pt idx="2043">
                  <c:v>0.14727000000000001</c:v>
                </c:pt>
                <c:pt idx="2044">
                  <c:v>0.14618</c:v>
                </c:pt>
                <c:pt idx="2045">
                  <c:v>0.14510000000000001</c:v>
                </c:pt>
                <c:pt idx="2046">
                  <c:v>0.14402000000000001</c:v>
                </c:pt>
                <c:pt idx="2047">
                  <c:v>0.14294999999999999</c:v>
                </c:pt>
                <c:pt idx="2048">
                  <c:v>0.14188999999999999</c:v>
                </c:pt>
                <c:pt idx="2049">
                  <c:v>0.14083999999999999</c:v>
                </c:pt>
                <c:pt idx="2050">
                  <c:v>0.13979</c:v>
                </c:pt>
                <c:pt idx="2051">
                  <c:v>0.13875000000000001</c:v>
                </c:pt>
                <c:pt idx="2052">
                  <c:v>0.13771</c:v>
                </c:pt>
                <c:pt idx="2053">
                  <c:v>0.13669000000000001</c:v>
                </c:pt>
                <c:pt idx="2054">
                  <c:v>0.13567000000000001</c:v>
                </c:pt>
                <c:pt idx="2055">
                  <c:v>0.13466</c:v>
                </c:pt>
                <c:pt idx="2056">
                  <c:v>0.13366</c:v>
                </c:pt>
                <c:pt idx="2057">
                  <c:v>0.13266</c:v>
                </c:pt>
                <c:pt idx="2058">
                  <c:v>0.13167000000000001</c:v>
                </c:pt>
                <c:pt idx="2059">
                  <c:v>0.13069</c:v>
                </c:pt>
                <c:pt idx="2060">
                  <c:v>0.12970999999999999</c:v>
                </c:pt>
                <c:pt idx="2061">
                  <c:v>0.12873999999999999</c:v>
                </c:pt>
                <c:pt idx="2062">
                  <c:v>0.12778</c:v>
                </c:pt>
                <c:pt idx="2063">
                  <c:v>0.12683</c:v>
                </c:pt>
                <c:pt idx="2064">
                  <c:v>0.12587999999999999</c:v>
                </c:pt>
                <c:pt idx="2065">
                  <c:v>0.12494</c:v>
                </c:pt>
                <c:pt idx="2066">
                  <c:v>0.124</c:v>
                </c:pt>
                <c:pt idx="2067">
                  <c:v>0.12307</c:v>
                </c:pt>
                <c:pt idx="2068">
                  <c:v>0.12214999999999999</c:v>
                </c:pt>
                <c:pt idx="2069">
                  <c:v>0.12123</c:v>
                </c:pt>
                <c:pt idx="2070">
                  <c:v>0.12032</c:v>
                </c:pt>
                <c:pt idx="2071">
                  <c:v>0.11942</c:v>
                </c:pt>
                <c:pt idx="2072">
                  <c:v>0.11852</c:v>
                </c:pt>
                <c:pt idx="2073">
                  <c:v>0.11763999999999999</c:v>
                </c:pt>
                <c:pt idx="2074">
                  <c:v>0.11675000000000001</c:v>
                </c:pt>
                <c:pt idx="2075">
                  <c:v>0.11588</c:v>
                </c:pt>
                <c:pt idx="2076">
                  <c:v>0.11501</c:v>
                </c:pt>
                <c:pt idx="2077">
                  <c:v>0.11415</c:v>
                </c:pt>
                <c:pt idx="2078">
                  <c:v>0.1133</c:v>
                </c:pt>
                <c:pt idx="2079">
                  <c:v>0.11244999999999999</c:v>
                </c:pt>
                <c:pt idx="2080">
                  <c:v>0.11161</c:v>
                </c:pt>
                <c:pt idx="2081">
                  <c:v>0.11078</c:v>
                </c:pt>
                <c:pt idx="2082">
                  <c:v>0.10995000000000001</c:v>
                </c:pt>
                <c:pt idx="2083">
                  <c:v>0.10913</c:v>
                </c:pt>
                <c:pt idx="2084">
                  <c:v>0.10832</c:v>
                </c:pt>
                <c:pt idx="2085">
                  <c:v>0.10752</c:v>
                </c:pt>
                <c:pt idx="2086">
                  <c:v>0.10672</c:v>
                </c:pt>
                <c:pt idx="2087">
                  <c:v>0.10593</c:v>
                </c:pt>
                <c:pt idx="2088">
                  <c:v>0.10514</c:v>
                </c:pt>
                <c:pt idx="2089">
                  <c:v>0.10435999999999999</c:v>
                </c:pt>
                <c:pt idx="2090">
                  <c:v>0.10359</c:v>
                </c:pt>
                <c:pt idx="2091">
                  <c:v>0.10283</c:v>
                </c:pt>
                <c:pt idx="2092">
                  <c:v>0.10206999999999999</c:v>
                </c:pt>
                <c:pt idx="2093">
                  <c:v>0.10131999999999999</c:v>
                </c:pt>
                <c:pt idx="2094">
                  <c:v>0.10058</c:v>
                </c:pt>
                <c:pt idx="2095">
                  <c:v>9.9838999999999997E-2</c:v>
                </c:pt>
                <c:pt idx="2096">
                  <c:v>9.9110000000000004E-2</c:v>
                </c:pt>
                <c:pt idx="2097">
                  <c:v>9.8389000000000004E-2</c:v>
                </c:pt>
                <c:pt idx="2098">
                  <c:v>9.7673999999999997E-2</c:v>
                </c:pt>
                <c:pt idx="2099">
                  <c:v>9.6965999999999997E-2</c:v>
                </c:pt>
                <c:pt idx="2100">
                  <c:v>9.6266000000000004E-2</c:v>
                </c:pt>
                <c:pt idx="2101">
                  <c:v>9.5572000000000004E-2</c:v>
                </c:pt>
                <c:pt idx="2102">
                  <c:v>9.4884999999999997E-2</c:v>
                </c:pt>
                <c:pt idx="2103">
                  <c:v>9.4204999999999997E-2</c:v>
                </c:pt>
                <c:pt idx="2104">
                  <c:v>9.3531000000000003E-2</c:v>
                </c:pt>
                <c:pt idx="2105">
                  <c:v>9.2864000000000002E-2</c:v>
                </c:pt>
                <c:pt idx="2106">
                  <c:v>9.2202999999999993E-2</c:v>
                </c:pt>
                <c:pt idx="2107">
                  <c:v>9.1548000000000004E-2</c:v>
                </c:pt>
                <c:pt idx="2108">
                  <c:v>9.0898999999999994E-2</c:v>
                </c:pt>
                <c:pt idx="2109">
                  <c:v>9.0256000000000003E-2</c:v>
                </c:pt>
                <c:pt idx="2110">
                  <c:v>8.9618000000000003E-2</c:v>
                </c:pt>
                <c:pt idx="2111">
                  <c:v>8.8985999999999996E-2</c:v>
                </c:pt>
                <c:pt idx="2112">
                  <c:v>8.8359999999999994E-2</c:v>
                </c:pt>
                <c:pt idx="2113">
                  <c:v>8.7738999999999998E-2</c:v>
                </c:pt>
                <c:pt idx="2114">
                  <c:v>8.7123999999999993E-2</c:v>
                </c:pt>
                <c:pt idx="2115">
                  <c:v>8.6513000000000007E-2</c:v>
                </c:pt>
                <c:pt idx="2116">
                  <c:v>8.5907999999999998E-2</c:v>
                </c:pt>
                <c:pt idx="2117">
                  <c:v>8.5307999999999995E-2</c:v>
                </c:pt>
                <c:pt idx="2118">
                  <c:v>8.4711999999999996E-2</c:v>
                </c:pt>
                <c:pt idx="2119">
                  <c:v>8.4122000000000002E-2</c:v>
                </c:pt>
                <c:pt idx="2120">
                  <c:v>8.3535999999999999E-2</c:v>
                </c:pt>
                <c:pt idx="2121">
                  <c:v>8.2956000000000002E-2</c:v>
                </c:pt>
                <c:pt idx="2122">
                  <c:v>8.2380999999999996E-2</c:v>
                </c:pt>
                <c:pt idx="2123">
                  <c:v>8.1810999999999995E-2</c:v>
                </c:pt>
                <c:pt idx="2124">
                  <c:v>8.1245999999999999E-2</c:v>
                </c:pt>
                <c:pt idx="2125">
                  <c:v>8.0685999999999994E-2</c:v>
                </c:pt>
                <c:pt idx="2126">
                  <c:v>8.0131999999999995E-2</c:v>
                </c:pt>
                <c:pt idx="2127">
                  <c:v>7.9583000000000001E-2</c:v>
                </c:pt>
                <c:pt idx="2128">
                  <c:v>7.9039999999999999E-2</c:v>
                </c:pt>
                <c:pt idx="2129">
                  <c:v>7.8502000000000002E-2</c:v>
                </c:pt>
                <c:pt idx="2130">
                  <c:v>7.7968999999999997E-2</c:v>
                </c:pt>
                <c:pt idx="2131">
                  <c:v>7.7440999999999996E-2</c:v>
                </c:pt>
                <c:pt idx="2132">
                  <c:v>7.6919000000000001E-2</c:v>
                </c:pt>
                <c:pt idx="2133">
                  <c:v>7.6400999999999997E-2</c:v>
                </c:pt>
                <c:pt idx="2134">
                  <c:v>7.5888999999999998E-2</c:v>
                </c:pt>
                <c:pt idx="2135">
                  <c:v>7.5382000000000005E-2</c:v>
                </c:pt>
                <c:pt idx="2136">
                  <c:v>7.4880000000000002E-2</c:v>
                </c:pt>
                <c:pt idx="2137">
                  <c:v>7.4384000000000006E-2</c:v>
                </c:pt>
                <c:pt idx="2138">
                  <c:v>7.3891999999999999E-2</c:v>
                </c:pt>
                <c:pt idx="2139">
                  <c:v>7.3405999999999999E-2</c:v>
                </c:pt>
                <c:pt idx="2140">
                  <c:v>7.2925000000000004E-2</c:v>
                </c:pt>
                <c:pt idx="2141">
                  <c:v>7.2449E-2</c:v>
                </c:pt>
                <c:pt idx="2142">
                  <c:v>7.1979000000000001E-2</c:v>
                </c:pt>
                <c:pt idx="2143">
                  <c:v>7.1512999999999993E-2</c:v>
                </c:pt>
                <c:pt idx="2144">
                  <c:v>7.1052000000000004E-2</c:v>
                </c:pt>
                <c:pt idx="2145">
                  <c:v>7.0595000000000005E-2</c:v>
                </c:pt>
                <c:pt idx="2146">
                  <c:v>7.0142999999999997E-2</c:v>
                </c:pt>
                <c:pt idx="2147">
                  <c:v>6.9695999999999994E-2</c:v>
                </c:pt>
                <c:pt idx="2148">
                  <c:v>6.9251999999999994E-2</c:v>
                </c:pt>
                <c:pt idx="2149">
                  <c:v>6.8814E-2</c:v>
                </c:pt>
                <c:pt idx="2150">
                  <c:v>6.8961999999999996E-2</c:v>
                </c:pt>
                <c:pt idx="2151">
                  <c:v>2.0539000000000001</c:v>
                </c:pt>
                <c:pt idx="2152">
                  <c:v>2.0522</c:v>
                </c:pt>
                <c:pt idx="2153">
                  <c:v>2.0394000000000001</c:v>
                </c:pt>
                <c:pt idx="2154">
                  <c:v>2.0266999999999999</c:v>
                </c:pt>
                <c:pt idx="2155">
                  <c:v>2.0141</c:v>
                </c:pt>
                <c:pt idx="2156">
                  <c:v>2.0017</c:v>
                </c:pt>
                <c:pt idx="2157">
                  <c:v>1.9894000000000001</c:v>
                </c:pt>
                <c:pt idx="2158">
                  <c:v>1.9771000000000001</c:v>
                </c:pt>
                <c:pt idx="2159">
                  <c:v>1.9650000000000001</c:v>
                </c:pt>
                <c:pt idx="2160">
                  <c:v>1.9530000000000001</c:v>
                </c:pt>
                <c:pt idx="2161">
                  <c:v>1.9411</c:v>
                </c:pt>
                <c:pt idx="2162">
                  <c:v>1.9294</c:v>
                </c:pt>
                <c:pt idx="2163">
                  <c:v>1.9177</c:v>
                </c:pt>
                <c:pt idx="2164">
                  <c:v>1.9061999999999999</c:v>
                </c:pt>
                <c:pt idx="2165">
                  <c:v>1.8947000000000001</c:v>
                </c:pt>
                <c:pt idx="2166">
                  <c:v>1.8834</c:v>
                </c:pt>
                <c:pt idx="2167">
                  <c:v>1.8722000000000001</c:v>
                </c:pt>
                <c:pt idx="2168">
                  <c:v>1.8611</c:v>
                </c:pt>
                <c:pt idx="2169">
                  <c:v>1.85</c:v>
                </c:pt>
                <c:pt idx="2170">
                  <c:v>1.8391</c:v>
                </c:pt>
                <c:pt idx="2171">
                  <c:v>1.8283</c:v>
                </c:pt>
                <c:pt idx="2172">
                  <c:v>1.8176000000000001</c:v>
                </c:pt>
                <c:pt idx="2173">
                  <c:v>1.8069</c:v>
                </c:pt>
                <c:pt idx="2174">
                  <c:v>1.7964</c:v>
                </c:pt>
                <c:pt idx="2175">
                  <c:v>1.786</c:v>
                </c:pt>
                <c:pt idx="2176">
                  <c:v>1.7756000000000001</c:v>
                </c:pt>
                <c:pt idx="2177">
                  <c:v>1.7653000000000001</c:v>
                </c:pt>
                <c:pt idx="2178">
                  <c:v>1.7551000000000001</c:v>
                </c:pt>
                <c:pt idx="2179">
                  <c:v>1.7450000000000001</c:v>
                </c:pt>
                <c:pt idx="2180">
                  <c:v>1.7350000000000001</c:v>
                </c:pt>
                <c:pt idx="2181">
                  <c:v>1.7251000000000001</c:v>
                </c:pt>
                <c:pt idx="2182">
                  <c:v>1.7152000000000001</c:v>
                </c:pt>
                <c:pt idx="2183">
                  <c:v>1.7054</c:v>
                </c:pt>
                <c:pt idx="2184">
                  <c:v>1.6957</c:v>
                </c:pt>
                <c:pt idx="2185">
                  <c:v>1.6859999999999999</c:v>
                </c:pt>
                <c:pt idx="2186">
                  <c:v>1.6765000000000001</c:v>
                </c:pt>
                <c:pt idx="2187">
                  <c:v>1.667</c:v>
                </c:pt>
                <c:pt idx="2188">
                  <c:v>1.6576</c:v>
                </c:pt>
                <c:pt idx="2189">
                  <c:v>1.6482000000000001</c:v>
                </c:pt>
                <c:pt idx="2190">
                  <c:v>1.639</c:v>
                </c:pt>
                <c:pt idx="2191">
                  <c:v>1.6297999999999999</c:v>
                </c:pt>
                <c:pt idx="2192">
                  <c:v>1.6206</c:v>
                </c:pt>
                <c:pt idx="2193">
                  <c:v>1.6115999999999999</c:v>
                </c:pt>
                <c:pt idx="2194">
                  <c:v>1.6026</c:v>
                </c:pt>
                <c:pt idx="2195">
                  <c:v>1.5936999999999999</c:v>
                </c:pt>
                <c:pt idx="2196">
                  <c:v>1.5848</c:v>
                </c:pt>
                <c:pt idx="2197">
                  <c:v>1.5760000000000001</c:v>
                </c:pt>
                <c:pt idx="2198">
                  <c:v>1.5672999999999999</c:v>
                </c:pt>
                <c:pt idx="2199">
                  <c:v>1.5586</c:v>
                </c:pt>
                <c:pt idx="2200">
                  <c:v>1.5499000000000001</c:v>
                </c:pt>
                <c:pt idx="2201">
                  <c:v>1.5412999999999999</c:v>
                </c:pt>
                <c:pt idx="2202">
                  <c:v>1.5327999999999999</c:v>
                </c:pt>
                <c:pt idx="2203">
                  <c:v>1.5243</c:v>
                </c:pt>
                <c:pt idx="2204">
                  <c:v>1.5159</c:v>
                </c:pt>
                <c:pt idx="2205">
                  <c:v>1.5075000000000001</c:v>
                </c:pt>
                <c:pt idx="2206">
                  <c:v>1.7116</c:v>
                </c:pt>
                <c:pt idx="2207">
                  <c:v>1.7021999999999999</c:v>
                </c:pt>
                <c:pt idx="2208">
                  <c:v>1.6928000000000001</c:v>
                </c:pt>
                <c:pt idx="2209">
                  <c:v>1.6835</c:v>
                </c:pt>
                <c:pt idx="2210">
                  <c:v>1.6741999999999999</c:v>
                </c:pt>
                <c:pt idx="2211">
                  <c:v>1.665</c:v>
                </c:pt>
                <c:pt idx="2212">
                  <c:v>1.6558999999999999</c:v>
                </c:pt>
                <c:pt idx="2213">
                  <c:v>1.6468</c:v>
                </c:pt>
                <c:pt idx="2214">
                  <c:v>1.6377999999999999</c:v>
                </c:pt>
                <c:pt idx="2215">
                  <c:v>1.6289</c:v>
                </c:pt>
                <c:pt idx="2216">
                  <c:v>1.62</c:v>
                </c:pt>
                <c:pt idx="2217">
                  <c:v>1.6112</c:v>
                </c:pt>
                <c:pt idx="2218">
                  <c:v>1.6024</c:v>
                </c:pt>
                <c:pt idx="2219">
                  <c:v>1.5936999999999999</c:v>
                </c:pt>
                <c:pt idx="2220">
                  <c:v>1.585</c:v>
                </c:pt>
                <c:pt idx="2221">
                  <c:v>1.5764</c:v>
                </c:pt>
                <c:pt idx="2222">
                  <c:v>1.5679000000000001</c:v>
                </c:pt>
                <c:pt idx="2223">
                  <c:v>1.5593999999999999</c:v>
                </c:pt>
                <c:pt idx="2224">
                  <c:v>1.5508999999999999</c:v>
                </c:pt>
                <c:pt idx="2225">
                  <c:v>1.5426</c:v>
                </c:pt>
                <c:pt idx="2226">
                  <c:v>1.5343</c:v>
                </c:pt>
                <c:pt idx="2227">
                  <c:v>1.526</c:v>
                </c:pt>
                <c:pt idx="2228">
                  <c:v>1.5178</c:v>
                </c:pt>
                <c:pt idx="2229">
                  <c:v>1.5096000000000001</c:v>
                </c:pt>
                <c:pt idx="2230">
                  <c:v>1.5015000000000001</c:v>
                </c:pt>
                <c:pt idx="2231">
                  <c:v>1.4935</c:v>
                </c:pt>
                <c:pt idx="2232">
                  <c:v>1.4855</c:v>
                </c:pt>
                <c:pt idx="2233">
                  <c:v>1.4776</c:v>
                </c:pt>
                <c:pt idx="2234">
                  <c:v>1.4697</c:v>
                </c:pt>
                <c:pt idx="2235">
                  <c:v>1.4619</c:v>
                </c:pt>
                <c:pt idx="2236">
                  <c:v>1.4540999999999999</c:v>
                </c:pt>
                <c:pt idx="2237">
                  <c:v>1.4463999999999999</c:v>
                </c:pt>
                <c:pt idx="2238">
                  <c:v>1.4388000000000001</c:v>
                </c:pt>
                <c:pt idx="2239">
                  <c:v>1.4312</c:v>
                </c:pt>
                <c:pt idx="2240">
                  <c:v>1.4236</c:v>
                </c:pt>
                <c:pt idx="2241">
                  <c:v>1.4160999999999999</c:v>
                </c:pt>
                <c:pt idx="2242">
                  <c:v>1.4087000000000001</c:v>
                </c:pt>
                <c:pt idx="2243">
                  <c:v>1.4013</c:v>
                </c:pt>
                <c:pt idx="2244">
                  <c:v>1.3938999999999999</c:v>
                </c:pt>
                <c:pt idx="2245">
                  <c:v>1.3866000000000001</c:v>
                </c:pt>
                <c:pt idx="2246">
                  <c:v>1.3794</c:v>
                </c:pt>
                <c:pt idx="2247">
                  <c:v>1.3721000000000001</c:v>
                </c:pt>
                <c:pt idx="2248">
                  <c:v>1.365</c:v>
                </c:pt>
                <c:pt idx="2249">
                  <c:v>1.3577999999999999</c:v>
                </c:pt>
                <c:pt idx="2250">
                  <c:v>1.3507</c:v>
                </c:pt>
                <c:pt idx="2251">
                  <c:v>1.3435999999999999</c:v>
                </c:pt>
                <c:pt idx="2252">
                  <c:v>1.3365</c:v>
                </c:pt>
                <c:pt idx="2253">
                  <c:v>1.3293999999999999</c:v>
                </c:pt>
                <c:pt idx="2254">
                  <c:v>1.3224</c:v>
                </c:pt>
                <c:pt idx="2255">
                  <c:v>1.3153999999999999</c:v>
                </c:pt>
                <c:pt idx="2256">
                  <c:v>1.3084</c:v>
                </c:pt>
                <c:pt idx="2257">
                  <c:v>1.3013999999999999</c:v>
                </c:pt>
                <c:pt idx="2258">
                  <c:v>1.2944</c:v>
                </c:pt>
                <c:pt idx="2259">
                  <c:v>1.2875000000000001</c:v>
                </c:pt>
                <c:pt idx="2260">
                  <c:v>1.2805</c:v>
                </c:pt>
                <c:pt idx="2261">
                  <c:v>1.2736000000000001</c:v>
                </c:pt>
                <c:pt idx="2262">
                  <c:v>1.2666999999999999</c:v>
                </c:pt>
                <c:pt idx="2263">
                  <c:v>1.2598</c:v>
                </c:pt>
                <c:pt idx="2264">
                  <c:v>1.2528999999999999</c:v>
                </c:pt>
                <c:pt idx="2265">
                  <c:v>1.246</c:v>
                </c:pt>
                <c:pt idx="2266">
                  <c:v>1.2392000000000001</c:v>
                </c:pt>
                <c:pt idx="2267">
                  <c:v>1.2323999999999999</c:v>
                </c:pt>
                <c:pt idx="2268">
                  <c:v>1.2255</c:v>
                </c:pt>
                <c:pt idx="2269">
                  <c:v>1.2186999999999999</c:v>
                </c:pt>
                <c:pt idx="2270">
                  <c:v>1.5609</c:v>
                </c:pt>
                <c:pt idx="2271">
                  <c:v>1.5522</c:v>
                </c:pt>
                <c:pt idx="2272">
                  <c:v>1.5435000000000001</c:v>
                </c:pt>
                <c:pt idx="2273">
                  <c:v>1.5347999999999999</c:v>
                </c:pt>
                <c:pt idx="2274">
                  <c:v>1.5261</c:v>
                </c:pt>
                <c:pt idx="2275">
                  <c:v>1.5175000000000001</c:v>
                </c:pt>
                <c:pt idx="2276">
                  <c:v>1.5088999999999999</c:v>
                </c:pt>
                <c:pt idx="2277">
                  <c:v>1.5004</c:v>
                </c:pt>
                <c:pt idx="2278">
                  <c:v>1.4918</c:v>
                </c:pt>
                <c:pt idx="2279">
                  <c:v>1.4834000000000001</c:v>
                </c:pt>
                <c:pt idx="2280">
                  <c:v>1.4749000000000001</c:v>
                </c:pt>
                <c:pt idx="2281">
                  <c:v>1.4664999999999999</c:v>
                </c:pt>
                <c:pt idx="2282">
                  <c:v>1.4581</c:v>
                </c:pt>
                <c:pt idx="2283">
                  <c:v>1.4497</c:v>
                </c:pt>
                <c:pt idx="2284">
                  <c:v>1.4414</c:v>
                </c:pt>
                <c:pt idx="2285">
                  <c:v>1.4330000000000001</c:v>
                </c:pt>
                <c:pt idx="2286">
                  <c:v>1.4248000000000001</c:v>
                </c:pt>
                <c:pt idx="2287">
                  <c:v>1.4165000000000001</c:v>
                </c:pt>
                <c:pt idx="2288">
                  <c:v>1.4081999999999999</c:v>
                </c:pt>
                <c:pt idx="2289">
                  <c:v>1.4</c:v>
                </c:pt>
                <c:pt idx="2290">
                  <c:v>1.3917999999999999</c:v>
                </c:pt>
                <c:pt idx="2291">
                  <c:v>1.3835999999999999</c:v>
                </c:pt>
                <c:pt idx="2292">
                  <c:v>1.3754</c:v>
                </c:pt>
                <c:pt idx="2293">
                  <c:v>1.3673</c:v>
                </c:pt>
                <c:pt idx="2294">
                  <c:v>1.3592</c:v>
                </c:pt>
                <c:pt idx="2295">
                  <c:v>1.3511</c:v>
                </c:pt>
                <c:pt idx="2296">
                  <c:v>1.343</c:v>
                </c:pt>
                <c:pt idx="2297">
                  <c:v>1.335</c:v>
                </c:pt>
                <c:pt idx="2298">
                  <c:v>1.3269</c:v>
                </c:pt>
                <c:pt idx="2299">
                  <c:v>1.3189</c:v>
                </c:pt>
                <c:pt idx="2300">
                  <c:v>1.3109999999999999</c:v>
                </c:pt>
                <c:pt idx="2301">
                  <c:v>1.3029999999999999</c:v>
                </c:pt>
                <c:pt idx="2302">
                  <c:v>1.2950999999999999</c:v>
                </c:pt>
                <c:pt idx="2303">
                  <c:v>1.2873000000000001</c:v>
                </c:pt>
                <c:pt idx="2304">
                  <c:v>1.2794000000000001</c:v>
                </c:pt>
                <c:pt idx="2305">
                  <c:v>1.2716000000000001</c:v>
                </c:pt>
                <c:pt idx="2306">
                  <c:v>1.2638</c:v>
                </c:pt>
                <c:pt idx="2307">
                  <c:v>1.2561</c:v>
                </c:pt>
                <c:pt idx="2308">
                  <c:v>1.2483</c:v>
                </c:pt>
                <c:pt idx="2309">
                  <c:v>1.2405999999999999</c:v>
                </c:pt>
                <c:pt idx="2310">
                  <c:v>1.2330000000000001</c:v>
                </c:pt>
                <c:pt idx="2311">
                  <c:v>1.2253000000000001</c:v>
                </c:pt>
                <c:pt idx="2312">
                  <c:v>1.2177</c:v>
                </c:pt>
                <c:pt idx="2313">
                  <c:v>1.2101</c:v>
                </c:pt>
                <c:pt idx="2314">
                  <c:v>1.2024999999999999</c:v>
                </c:pt>
                <c:pt idx="2315">
                  <c:v>1.1950000000000001</c:v>
                </c:pt>
                <c:pt idx="2316">
                  <c:v>1.1875</c:v>
                </c:pt>
                <c:pt idx="2317">
                  <c:v>1.1800999999999999</c:v>
                </c:pt>
                <c:pt idx="2318">
                  <c:v>1.1727000000000001</c:v>
                </c:pt>
                <c:pt idx="2319">
                  <c:v>1.1653</c:v>
                </c:pt>
                <c:pt idx="2320">
                  <c:v>1.1579999999999999</c:v>
                </c:pt>
                <c:pt idx="2321">
                  <c:v>1.1506000000000001</c:v>
                </c:pt>
                <c:pt idx="2322">
                  <c:v>1.1433</c:v>
                </c:pt>
                <c:pt idx="2323">
                  <c:v>1.1361000000000001</c:v>
                </c:pt>
                <c:pt idx="2324">
                  <c:v>1.1288</c:v>
                </c:pt>
                <c:pt idx="2325">
                  <c:v>1.1215999999999999</c:v>
                </c:pt>
                <c:pt idx="2326">
                  <c:v>1.1144000000000001</c:v>
                </c:pt>
                <c:pt idx="2327">
                  <c:v>1.1072</c:v>
                </c:pt>
                <c:pt idx="2328">
                  <c:v>1.1000000000000001</c:v>
                </c:pt>
                <c:pt idx="2329">
                  <c:v>1.0929</c:v>
                </c:pt>
                <c:pt idx="2330">
                  <c:v>1.0857000000000001</c:v>
                </c:pt>
                <c:pt idx="2331">
                  <c:v>1.0786</c:v>
                </c:pt>
                <c:pt idx="2332">
                  <c:v>1.0714999999999999</c:v>
                </c:pt>
                <c:pt idx="2333">
                  <c:v>1.0645</c:v>
                </c:pt>
                <c:pt idx="2334">
                  <c:v>1.0573999999999999</c:v>
                </c:pt>
                <c:pt idx="2335">
                  <c:v>1.0504</c:v>
                </c:pt>
                <c:pt idx="2336">
                  <c:v>1.0435000000000001</c:v>
                </c:pt>
                <c:pt idx="2337">
                  <c:v>1.0365</c:v>
                </c:pt>
                <c:pt idx="2338">
                  <c:v>1.0296000000000001</c:v>
                </c:pt>
                <c:pt idx="2339">
                  <c:v>1.0227999999999999</c:v>
                </c:pt>
                <c:pt idx="2340">
                  <c:v>1.0159</c:v>
                </c:pt>
                <c:pt idx="2341">
                  <c:v>1.0091000000000001</c:v>
                </c:pt>
                <c:pt idx="2342">
                  <c:v>1.0024</c:v>
                </c:pt>
                <c:pt idx="2343">
                  <c:v>0.99563999999999997</c:v>
                </c:pt>
                <c:pt idx="2344">
                  <c:v>0.98894000000000004</c:v>
                </c:pt>
                <c:pt idx="2345">
                  <c:v>0.98226999999999998</c:v>
                </c:pt>
                <c:pt idx="2346">
                  <c:v>0.97563999999999995</c:v>
                </c:pt>
                <c:pt idx="2347">
                  <c:v>0.96902999999999995</c:v>
                </c:pt>
                <c:pt idx="2348">
                  <c:v>0.96245000000000003</c:v>
                </c:pt>
                <c:pt idx="2349">
                  <c:v>0.95589999999999997</c:v>
                </c:pt>
                <c:pt idx="2350">
                  <c:v>0.94937000000000005</c:v>
                </c:pt>
                <c:pt idx="2351">
                  <c:v>0.94286999999999999</c:v>
                </c:pt>
                <c:pt idx="2352">
                  <c:v>0.93638999999999994</c:v>
                </c:pt>
                <c:pt idx="2353">
                  <c:v>0.92993000000000003</c:v>
                </c:pt>
                <c:pt idx="2354">
                  <c:v>0.92349000000000003</c:v>
                </c:pt>
                <c:pt idx="2355">
                  <c:v>0.91708000000000001</c:v>
                </c:pt>
                <c:pt idx="2356">
                  <c:v>0.91069</c:v>
                </c:pt>
                <c:pt idx="2357">
                  <c:v>0.90432000000000001</c:v>
                </c:pt>
                <c:pt idx="2358">
                  <c:v>0.89797000000000005</c:v>
                </c:pt>
                <c:pt idx="2359">
                  <c:v>0.89165000000000005</c:v>
                </c:pt>
                <c:pt idx="2360">
                  <c:v>0.88536000000000004</c:v>
                </c:pt>
                <c:pt idx="2361">
                  <c:v>0.87909999999999999</c:v>
                </c:pt>
                <c:pt idx="2362">
                  <c:v>0.87287000000000003</c:v>
                </c:pt>
                <c:pt idx="2363">
                  <c:v>0.86667000000000005</c:v>
                </c:pt>
                <c:pt idx="2364">
                  <c:v>0.86050000000000004</c:v>
                </c:pt>
                <c:pt idx="2365">
                  <c:v>0.85436000000000001</c:v>
                </c:pt>
                <c:pt idx="2366">
                  <c:v>0.84826000000000001</c:v>
                </c:pt>
                <c:pt idx="2367">
                  <c:v>0.84218999999999999</c:v>
                </c:pt>
                <c:pt idx="2368">
                  <c:v>0.83614999999999995</c:v>
                </c:pt>
                <c:pt idx="2369">
                  <c:v>0.83013999999999999</c:v>
                </c:pt>
                <c:pt idx="2370">
                  <c:v>0.82416</c:v>
                </c:pt>
                <c:pt idx="2371">
                  <c:v>0.81821999999999995</c:v>
                </c:pt>
                <c:pt idx="2372">
                  <c:v>0.81230000000000002</c:v>
                </c:pt>
                <c:pt idx="2373">
                  <c:v>0.80642000000000003</c:v>
                </c:pt>
                <c:pt idx="2374">
                  <c:v>0.80056000000000005</c:v>
                </c:pt>
                <c:pt idx="2375">
                  <c:v>0.79473000000000005</c:v>
                </c:pt>
                <c:pt idx="2376">
                  <c:v>0.78893999999999997</c:v>
                </c:pt>
                <c:pt idx="2377">
                  <c:v>0.78317000000000003</c:v>
                </c:pt>
                <c:pt idx="2378">
                  <c:v>0.77742999999999995</c:v>
                </c:pt>
                <c:pt idx="2379">
                  <c:v>0.77171999999999996</c:v>
                </c:pt>
                <c:pt idx="2380">
                  <c:v>0.76604000000000005</c:v>
                </c:pt>
                <c:pt idx="2381">
                  <c:v>0.76039999999999996</c:v>
                </c:pt>
                <c:pt idx="2382">
                  <c:v>0.75478999999999996</c:v>
                </c:pt>
                <c:pt idx="2383">
                  <c:v>0.74922</c:v>
                </c:pt>
                <c:pt idx="2384">
                  <c:v>0.74368000000000001</c:v>
                </c:pt>
                <c:pt idx="2385">
                  <c:v>0.73816999999999999</c:v>
                </c:pt>
                <c:pt idx="2386">
                  <c:v>0.73270000000000002</c:v>
                </c:pt>
                <c:pt idx="2387">
                  <c:v>0.72726000000000002</c:v>
                </c:pt>
                <c:pt idx="2388">
                  <c:v>0.72185999999999995</c:v>
                </c:pt>
                <c:pt idx="2389">
                  <c:v>0.71648999999999996</c:v>
                </c:pt>
                <c:pt idx="2390">
                  <c:v>0.71114999999999995</c:v>
                </c:pt>
                <c:pt idx="2391">
                  <c:v>0.70584000000000002</c:v>
                </c:pt>
                <c:pt idx="2392">
                  <c:v>0.70057000000000003</c:v>
                </c:pt>
                <c:pt idx="2393">
                  <c:v>0.69532000000000005</c:v>
                </c:pt>
                <c:pt idx="2394">
                  <c:v>0.69011</c:v>
                </c:pt>
                <c:pt idx="2395">
                  <c:v>0.68493000000000004</c:v>
                </c:pt>
                <c:pt idx="2396">
                  <c:v>0.67978000000000005</c:v>
                </c:pt>
                <c:pt idx="2397">
                  <c:v>0.67466000000000004</c:v>
                </c:pt>
                <c:pt idx="2398">
                  <c:v>0.66957</c:v>
                </c:pt>
                <c:pt idx="2399">
                  <c:v>0.66452</c:v>
                </c:pt>
                <c:pt idx="2400">
                  <c:v>0.65949000000000002</c:v>
                </c:pt>
                <c:pt idx="2401">
                  <c:v>0.65451000000000004</c:v>
                </c:pt>
                <c:pt idx="2402">
                  <c:v>0.64954999999999996</c:v>
                </c:pt>
                <c:pt idx="2403">
                  <c:v>0.64463999999999999</c:v>
                </c:pt>
                <c:pt idx="2404">
                  <c:v>0.63975000000000004</c:v>
                </c:pt>
                <c:pt idx="2405">
                  <c:v>0.63490999999999997</c:v>
                </c:pt>
                <c:pt idx="2406">
                  <c:v>0.63009000000000004</c:v>
                </c:pt>
                <c:pt idx="2407">
                  <c:v>0.62531000000000003</c:v>
                </c:pt>
                <c:pt idx="2408">
                  <c:v>0.62056999999999995</c:v>
                </c:pt>
                <c:pt idx="2409">
                  <c:v>0.61585999999999996</c:v>
                </c:pt>
                <c:pt idx="2410">
                  <c:v>0.61117999999999995</c:v>
                </c:pt>
                <c:pt idx="2411">
                  <c:v>0.60653999999999997</c:v>
                </c:pt>
                <c:pt idx="2412">
                  <c:v>0.60194000000000003</c:v>
                </c:pt>
                <c:pt idx="2413">
                  <c:v>0.59736999999999996</c:v>
                </c:pt>
                <c:pt idx="2414">
                  <c:v>0.59282999999999997</c:v>
                </c:pt>
                <c:pt idx="2415">
                  <c:v>0.58833000000000002</c:v>
                </c:pt>
                <c:pt idx="2416">
                  <c:v>0.58386000000000005</c:v>
                </c:pt>
                <c:pt idx="2417">
                  <c:v>0.57942000000000005</c:v>
                </c:pt>
                <c:pt idx="2418">
                  <c:v>0.57501999999999998</c:v>
                </c:pt>
                <c:pt idx="2419">
                  <c:v>0.57064999999999999</c:v>
                </c:pt>
                <c:pt idx="2420">
                  <c:v>0.56630999999999998</c:v>
                </c:pt>
                <c:pt idx="2421">
                  <c:v>0.56200000000000006</c:v>
                </c:pt>
                <c:pt idx="2422">
                  <c:v>0.55771999999999999</c:v>
                </c:pt>
                <c:pt idx="2423">
                  <c:v>0.55347000000000002</c:v>
                </c:pt>
                <c:pt idx="2424">
                  <c:v>0.54923999999999995</c:v>
                </c:pt>
                <c:pt idx="2425">
                  <c:v>0.54505000000000003</c:v>
                </c:pt>
                <c:pt idx="2426">
                  <c:v>0.54088999999999998</c:v>
                </c:pt>
                <c:pt idx="2427">
                  <c:v>0.53674999999999995</c:v>
                </c:pt>
                <c:pt idx="2428">
                  <c:v>0.53264</c:v>
                </c:pt>
                <c:pt idx="2429">
                  <c:v>0.52856000000000003</c:v>
                </c:pt>
                <c:pt idx="2430">
                  <c:v>0.52451000000000003</c:v>
                </c:pt>
                <c:pt idx="2431">
                  <c:v>0.52048000000000005</c:v>
                </c:pt>
                <c:pt idx="2432">
                  <c:v>0.51646999999999998</c:v>
                </c:pt>
                <c:pt idx="2433">
                  <c:v>0.51249999999999996</c:v>
                </c:pt>
                <c:pt idx="2434">
                  <c:v>0.50854999999999995</c:v>
                </c:pt>
                <c:pt idx="2435">
                  <c:v>0.50463000000000002</c:v>
                </c:pt>
                <c:pt idx="2436">
                  <c:v>0.50073999999999996</c:v>
                </c:pt>
                <c:pt idx="2437">
                  <c:v>0.49687999999999999</c:v>
                </c:pt>
                <c:pt idx="2438">
                  <c:v>0.49306</c:v>
                </c:pt>
                <c:pt idx="2439">
                  <c:v>0.48926999999999998</c:v>
                </c:pt>
                <c:pt idx="2440">
                  <c:v>0.48551</c:v>
                </c:pt>
                <c:pt idx="2441">
                  <c:v>0.48180000000000001</c:v>
                </c:pt>
                <c:pt idx="2442">
                  <c:v>0.47811999999999999</c:v>
                </c:pt>
                <c:pt idx="2443">
                  <c:v>0.47448000000000001</c:v>
                </c:pt>
                <c:pt idx="2444">
                  <c:v>0.47088000000000002</c:v>
                </c:pt>
                <c:pt idx="2445">
                  <c:v>0.46732000000000001</c:v>
                </c:pt>
                <c:pt idx="2446">
                  <c:v>0.46378999999999998</c:v>
                </c:pt>
                <c:pt idx="2447">
                  <c:v>0.46029999999999999</c:v>
                </c:pt>
                <c:pt idx="2448">
                  <c:v>0.45684999999999998</c:v>
                </c:pt>
                <c:pt idx="2449">
                  <c:v>0.45343</c:v>
                </c:pt>
                <c:pt idx="2450">
                  <c:v>0.45005000000000001</c:v>
                </c:pt>
                <c:pt idx="2451">
                  <c:v>0.44669999999999999</c:v>
                </c:pt>
                <c:pt idx="2452">
                  <c:v>0.44338</c:v>
                </c:pt>
                <c:pt idx="2453">
                  <c:v>0.44008999999999998</c:v>
                </c:pt>
                <c:pt idx="2454">
                  <c:v>0.43683</c:v>
                </c:pt>
                <c:pt idx="2455">
                  <c:v>0.43361</c:v>
                </c:pt>
                <c:pt idx="2456">
                  <c:v>0.43041000000000001</c:v>
                </c:pt>
                <c:pt idx="2457">
                  <c:v>0.42724000000000001</c:v>
                </c:pt>
                <c:pt idx="2458">
                  <c:v>0.42410999999999999</c:v>
                </c:pt>
                <c:pt idx="2459">
                  <c:v>0.42099999999999999</c:v>
                </c:pt>
                <c:pt idx="2460">
                  <c:v>0.41792000000000001</c:v>
                </c:pt>
                <c:pt idx="2461">
                  <c:v>0.41487000000000002</c:v>
                </c:pt>
                <c:pt idx="2462">
                  <c:v>1.6704000000000001</c:v>
                </c:pt>
                <c:pt idx="2463">
                  <c:v>1.9246000000000001</c:v>
                </c:pt>
                <c:pt idx="2464">
                  <c:v>1.9109</c:v>
                </c:pt>
                <c:pt idx="2465">
                  <c:v>1.8974</c:v>
                </c:pt>
                <c:pt idx="2466">
                  <c:v>1.8838999999999999</c:v>
                </c:pt>
                <c:pt idx="2467">
                  <c:v>1.8706</c:v>
                </c:pt>
                <c:pt idx="2468">
                  <c:v>1.8574999999999999</c:v>
                </c:pt>
                <c:pt idx="2469">
                  <c:v>1.8444</c:v>
                </c:pt>
                <c:pt idx="2470">
                  <c:v>1.8314999999999999</c:v>
                </c:pt>
                <c:pt idx="2471">
                  <c:v>1.8188</c:v>
                </c:pt>
                <c:pt idx="2472">
                  <c:v>1.8061</c:v>
                </c:pt>
                <c:pt idx="2473">
                  <c:v>1.7936000000000001</c:v>
                </c:pt>
                <c:pt idx="2474">
                  <c:v>1.7811999999999999</c:v>
                </c:pt>
                <c:pt idx="2475">
                  <c:v>1.7688999999999999</c:v>
                </c:pt>
                <c:pt idx="2476">
                  <c:v>2.0251999999999999</c:v>
                </c:pt>
                <c:pt idx="2477">
                  <c:v>2.0112999999999999</c:v>
                </c:pt>
                <c:pt idx="2478">
                  <c:v>1.9974000000000001</c:v>
                </c:pt>
                <c:pt idx="2479">
                  <c:v>1.9837</c:v>
                </c:pt>
                <c:pt idx="2480">
                  <c:v>1.97</c:v>
                </c:pt>
                <c:pt idx="2481">
                  <c:v>1.9564999999999999</c:v>
                </c:pt>
                <c:pt idx="2482">
                  <c:v>1.9430000000000001</c:v>
                </c:pt>
                <c:pt idx="2483">
                  <c:v>1.9297</c:v>
                </c:pt>
                <c:pt idx="2484">
                  <c:v>1.9165000000000001</c:v>
                </c:pt>
                <c:pt idx="2485">
                  <c:v>2.1009000000000002</c:v>
                </c:pt>
                <c:pt idx="2486">
                  <c:v>2.0865999999999998</c:v>
                </c:pt>
                <c:pt idx="2487">
                  <c:v>2.0724</c:v>
                </c:pt>
                <c:pt idx="2488">
                  <c:v>2.0583</c:v>
                </c:pt>
                <c:pt idx="2489">
                  <c:v>2.1366999999999998</c:v>
                </c:pt>
                <c:pt idx="2490">
                  <c:v>2.1223000000000001</c:v>
                </c:pt>
                <c:pt idx="2491">
                  <c:v>2.1078999999999999</c:v>
                </c:pt>
                <c:pt idx="2492">
                  <c:v>2.0937000000000001</c:v>
                </c:pt>
                <c:pt idx="2493">
                  <c:v>2.0796000000000001</c:v>
                </c:pt>
                <c:pt idx="2494">
                  <c:v>2.0657000000000001</c:v>
                </c:pt>
                <c:pt idx="2495">
                  <c:v>2.0518000000000001</c:v>
                </c:pt>
                <c:pt idx="2496">
                  <c:v>2.0381999999999998</c:v>
                </c:pt>
                <c:pt idx="2497">
                  <c:v>2.0246</c:v>
                </c:pt>
                <c:pt idx="2498">
                  <c:v>2.0112999999999999</c:v>
                </c:pt>
                <c:pt idx="2499">
                  <c:v>1.998</c:v>
                </c:pt>
                <c:pt idx="2500">
                  <c:v>1.9849000000000001</c:v>
                </c:pt>
                <c:pt idx="2501">
                  <c:v>1.9719</c:v>
                </c:pt>
                <c:pt idx="2502">
                  <c:v>1.9591000000000001</c:v>
                </c:pt>
                <c:pt idx="2503">
                  <c:v>1.9463999999999999</c:v>
                </c:pt>
                <c:pt idx="2504">
                  <c:v>1.9377</c:v>
                </c:pt>
                <c:pt idx="2505">
                  <c:v>1.9252</c:v>
                </c:pt>
                <c:pt idx="2506">
                  <c:v>2.0684999999999998</c:v>
                </c:pt>
                <c:pt idx="2507">
                  <c:v>2.0552999999999999</c:v>
                </c:pt>
                <c:pt idx="2508">
                  <c:v>2.1926000000000001</c:v>
                </c:pt>
                <c:pt idx="2509">
                  <c:v>2.1787999999999998</c:v>
                </c:pt>
                <c:pt idx="2510">
                  <c:v>2.165</c:v>
                </c:pt>
                <c:pt idx="2511">
                  <c:v>2.1515</c:v>
                </c:pt>
                <c:pt idx="2512">
                  <c:v>2.4098000000000002</c:v>
                </c:pt>
                <c:pt idx="2513">
                  <c:v>2.6718000000000002</c:v>
                </c:pt>
                <c:pt idx="2514">
                  <c:v>2.6553</c:v>
                </c:pt>
                <c:pt idx="2515">
                  <c:v>2.6389</c:v>
                </c:pt>
                <c:pt idx="2516">
                  <c:v>2.6227</c:v>
                </c:pt>
                <c:pt idx="2517">
                  <c:v>2.6065999999999998</c:v>
                </c:pt>
                <c:pt idx="2518">
                  <c:v>2.5907</c:v>
                </c:pt>
                <c:pt idx="2519">
                  <c:v>2.5750000000000002</c:v>
                </c:pt>
                <c:pt idx="2520">
                  <c:v>2.5592999999999999</c:v>
                </c:pt>
                <c:pt idx="2521">
                  <c:v>2.5438999999999998</c:v>
                </c:pt>
                <c:pt idx="2522">
                  <c:v>2.5285000000000002</c:v>
                </c:pt>
                <c:pt idx="2523">
                  <c:v>2.5133000000000001</c:v>
                </c:pt>
                <c:pt idx="2524">
                  <c:v>2.4982000000000002</c:v>
                </c:pt>
                <c:pt idx="2525">
                  <c:v>2.4832999999999998</c:v>
                </c:pt>
                <c:pt idx="2526">
                  <c:v>2.4685000000000001</c:v>
                </c:pt>
                <c:pt idx="2527">
                  <c:v>2.4538000000000002</c:v>
                </c:pt>
                <c:pt idx="2528">
                  <c:v>2.4392999999999998</c:v>
                </c:pt>
                <c:pt idx="2529">
                  <c:v>2.4249000000000001</c:v>
                </c:pt>
                <c:pt idx="2530">
                  <c:v>2.4106999999999998</c:v>
                </c:pt>
                <c:pt idx="2531">
                  <c:v>2.3965999999999998</c:v>
                </c:pt>
                <c:pt idx="2532">
                  <c:v>2.3826999999999998</c:v>
                </c:pt>
                <c:pt idx="2533">
                  <c:v>2.3687999999999998</c:v>
                </c:pt>
                <c:pt idx="2534">
                  <c:v>2.3552</c:v>
                </c:pt>
                <c:pt idx="2535">
                  <c:v>2.3416000000000001</c:v>
                </c:pt>
                <c:pt idx="2536">
                  <c:v>2.3281999999999998</c:v>
                </c:pt>
                <c:pt idx="2537">
                  <c:v>2.3149000000000002</c:v>
                </c:pt>
                <c:pt idx="2538">
                  <c:v>2.3016999999999999</c:v>
                </c:pt>
                <c:pt idx="2539">
                  <c:v>2.2887</c:v>
                </c:pt>
                <c:pt idx="2540">
                  <c:v>2.2757999999999998</c:v>
                </c:pt>
                <c:pt idx="2541">
                  <c:v>2.2629999999999999</c:v>
                </c:pt>
                <c:pt idx="2542">
                  <c:v>2.2503000000000002</c:v>
                </c:pt>
                <c:pt idx="2543">
                  <c:v>2.2376999999999998</c:v>
                </c:pt>
                <c:pt idx="2544">
                  <c:v>2.2252000000000001</c:v>
                </c:pt>
                <c:pt idx="2545">
                  <c:v>2.2128000000000001</c:v>
                </c:pt>
                <c:pt idx="2546">
                  <c:v>2.2004999999999999</c:v>
                </c:pt>
                <c:pt idx="2547">
                  <c:v>2.1882999999999999</c:v>
                </c:pt>
                <c:pt idx="2548">
                  <c:v>2.1760999999999999</c:v>
                </c:pt>
                <c:pt idx="2549">
                  <c:v>2.1640000000000001</c:v>
                </c:pt>
                <c:pt idx="2550">
                  <c:v>2.1520000000000001</c:v>
                </c:pt>
                <c:pt idx="2551">
                  <c:v>2.14</c:v>
                </c:pt>
                <c:pt idx="2552">
                  <c:v>2.1280999999999999</c:v>
                </c:pt>
                <c:pt idx="2553">
                  <c:v>2.1162999999999998</c:v>
                </c:pt>
                <c:pt idx="2554">
                  <c:v>2.1044999999999998</c:v>
                </c:pt>
                <c:pt idx="2555">
                  <c:v>2.0928</c:v>
                </c:pt>
                <c:pt idx="2556">
                  <c:v>2.0811999999999999</c:v>
                </c:pt>
                <c:pt idx="2557">
                  <c:v>2.0695999999999999</c:v>
                </c:pt>
                <c:pt idx="2558">
                  <c:v>2.0581</c:v>
                </c:pt>
                <c:pt idx="2559">
                  <c:v>2.0467</c:v>
                </c:pt>
                <c:pt idx="2560">
                  <c:v>2.0352999999999999</c:v>
                </c:pt>
                <c:pt idx="2561">
                  <c:v>2.024</c:v>
                </c:pt>
                <c:pt idx="2562">
                  <c:v>2.0127999999999999</c:v>
                </c:pt>
                <c:pt idx="2563">
                  <c:v>2.0017</c:v>
                </c:pt>
                <c:pt idx="2564">
                  <c:v>1.9905999999999999</c:v>
                </c:pt>
                <c:pt idx="2565">
                  <c:v>1.9796</c:v>
                </c:pt>
                <c:pt idx="2566">
                  <c:v>1.9686999999999999</c:v>
                </c:pt>
                <c:pt idx="2567">
                  <c:v>1.9579</c:v>
                </c:pt>
                <c:pt idx="2568">
                  <c:v>1.9471000000000001</c:v>
                </c:pt>
                <c:pt idx="2569">
                  <c:v>1.9363999999999999</c:v>
                </c:pt>
                <c:pt idx="2570">
                  <c:v>1.9257</c:v>
                </c:pt>
                <c:pt idx="2571">
                  <c:v>1.9151</c:v>
                </c:pt>
                <c:pt idx="2572">
                  <c:v>1.9046000000000001</c:v>
                </c:pt>
                <c:pt idx="2573">
                  <c:v>1.8942000000000001</c:v>
                </c:pt>
                <c:pt idx="2574">
                  <c:v>1.8837999999999999</c:v>
                </c:pt>
                <c:pt idx="2575">
                  <c:v>1.8734</c:v>
                </c:pt>
                <c:pt idx="2576">
                  <c:v>1.8631</c:v>
                </c:pt>
                <c:pt idx="2577">
                  <c:v>1.8529</c:v>
                </c:pt>
                <c:pt idx="2578">
                  <c:v>1.8427</c:v>
                </c:pt>
                <c:pt idx="2579">
                  <c:v>1.8326</c:v>
                </c:pt>
                <c:pt idx="2580">
                  <c:v>1.8225</c:v>
                </c:pt>
                <c:pt idx="2581">
                  <c:v>1.8125</c:v>
                </c:pt>
                <c:pt idx="2582">
                  <c:v>1.8026</c:v>
                </c:pt>
                <c:pt idx="2583">
                  <c:v>1.7927</c:v>
                </c:pt>
                <c:pt idx="2584">
                  <c:v>1.7827999999999999</c:v>
                </c:pt>
                <c:pt idx="2585">
                  <c:v>1.7730999999999999</c:v>
                </c:pt>
                <c:pt idx="2586">
                  <c:v>1.7633000000000001</c:v>
                </c:pt>
                <c:pt idx="2587">
                  <c:v>1.7536</c:v>
                </c:pt>
                <c:pt idx="2588">
                  <c:v>1.744</c:v>
                </c:pt>
                <c:pt idx="2589">
                  <c:v>1.7343999999999999</c:v>
                </c:pt>
                <c:pt idx="2590">
                  <c:v>1.7249000000000001</c:v>
                </c:pt>
                <c:pt idx="2591">
                  <c:v>1.7154</c:v>
                </c:pt>
                <c:pt idx="2592">
                  <c:v>1.7059</c:v>
                </c:pt>
                <c:pt idx="2593">
                  <c:v>1.6964999999999999</c:v>
                </c:pt>
                <c:pt idx="2594">
                  <c:v>1.6871</c:v>
                </c:pt>
                <c:pt idx="2595">
                  <c:v>1.6777</c:v>
                </c:pt>
                <c:pt idx="2596">
                  <c:v>1.6684000000000001</c:v>
                </c:pt>
                <c:pt idx="2597">
                  <c:v>1.6591</c:v>
                </c:pt>
                <c:pt idx="2598">
                  <c:v>1.6498999999999999</c:v>
                </c:pt>
                <c:pt idx="2599">
                  <c:v>1.6407</c:v>
                </c:pt>
                <c:pt idx="2600">
                  <c:v>1.6315999999999999</c:v>
                </c:pt>
                <c:pt idx="2601">
                  <c:v>1.6225000000000001</c:v>
                </c:pt>
                <c:pt idx="2602">
                  <c:v>1.6133999999999999</c:v>
                </c:pt>
                <c:pt idx="2603">
                  <c:v>1.6044</c:v>
                </c:pt>
                <c:pt idx="2604">
                  <c:v>1.5954999999999999</c:v>
                </c:pt>
                <c:pt idx="2605">
                  <c:v>1.5866</c:v>
                </c:pt>
                <c:pt idx="2606">
                  <c:v>1.5777000000000001</c:v>
                </c:pt>
                <c:pt idx="2607">
                  <c:v>1.5689</c:v>
                </c:pt>
                <c:pt idx="2608">
                  <c:v>1.5602</c:v>
                </c:pt>
                <c:pt idx="2609">
                  <c:v>1.5515000000000001</c:v>
                </c:pt>
                <c:pt idx="2610">
                  <c:v>1.5427999999999999</c:v>
                </c:pt>
                <c:pt idx="2611">
                  <c:v>1.5342</c:v>
                </c:pt>
                <c:pt idx="2612">
                  <c:v>1.5256000000000001</c:v>
                </c:pt>
                <c:pt idx="2613">
                  <c:v>1.5170999999999999</c:v>
                </c:pt>
                <c:pt idx="2614">
                  <c:v>1.5085999999999999</c:v>
                </c:pt>
                <c:pt idx="2615">
                  <c:v>2.4451999999999998</c:v>
                </c:pt>
                <c:pt idx="2616">
                  <c:v>2.609</c:v>
                </c:pt>
                <c:pt idx="2617">
                  <c:v>2.5943000000000001</c:v>
                </c:pt>
                <c:pt idx="2618">
                  <c:v>2.5798000000000001</c:v>
                </c:pt>
                <c:pt idx="2619">
                  <c:v>2.8460000000000001</c:v>
                </c:pt>
                <c:pt idx="2620">
                  <c:v>3.1415000000000002</c:v>
                </c:pt>
                <c:pt idx="2621">
                  <c:v>3.1240000000000001</c:v>
                </c:pt>
                <c:pt idx="2622">
                  <c:v>3.1065999999999998</c:v>
                </c:pt>
                <c:pt idx="2623">
                  <c:v>3.0893000000000002</c:v>
                </c:pt>
                <c:pt idx="2624">
                  <c:v>3.0720999999999998</c:v>
                </c:pt>
                <c:pt idx="2625">
                  <c:v>3.0550000000000002</c:v>
                </c:pt>
                <c:pt idx="2626">
                  <c:v>3.0379999999999998</c:v>
                </c:pt>
                <c:pt idx="2627">
                  <c:v>3.0209999999999999</c:v>
                </c:pt>
                <c:pt idx="2628">
                  <c:v>3.0041000000000002</c:v>
                </c:pt>
                <c:pt idx="2629">
                  <c:v>2.9872000000000001</c:v>
                </c:pt>
                <c:pt idx="2630">
                  <c:v>2.9704000000000002</c:v>
                </c:pt>
                <c:pt idx="2631">
                  <c:v>2.9537</c:v>
                </c:pt>
                <c:pt idx="2632">
                  <c:v>2.9369999999999998</c:v>
                </c:pt>
                <c:pt idx="2633">
                  <c:v>2.9203999999999999</c:v>
                </c:pt>
                <c:pt idx="2634">
                  <c:v>2.9037999999999999</c:v>
                </c:pt>
                <c:pt idx="2635">
                  <c:v>2.8873000000000002</c:v>
                </c:pt>
                <c:pt idx="2636">
                  <c:v>2.8708</c:v>
                </c:pt>
                <c:pt idx="2637">
                  <c:v>2.8544999999999998</c:v>
                </c:pt>
                <c:pt idx="2638">
                  <c:v>2.8380999999999998</c:v>
                </c:pt>
                <c:pt idx="2639">
                  <c:v>2.8218000000000001</c:v>
                </c:pt>
                <c:pt idx="2640">
                  <c:v>2.8056000000000001</c:v>
                </c:pt>
                <c:pt idx="2641">
                  <c:v>2.7894000000000001</c:v>
                </c:pt>
                <c:pt idx="2642">
                  <c:v>2.7732999999999999</c:v>
                </c:pt>
                <c:pt idx="2643">
                  <c:v>2.7572000000000001</c:v>
                </c:pt>
                <c:pt idx="2644">
                  <c:v>2.7412000000000001</c:v>
                </c:pt>
                <c:pt idx="2645">
                  <c:v>2.7252000000000001</c:v>
                </c:pt>
                <c:pt idx="2646">
                  <c:v>2.7092000000000001</c:v>
                </c:pt>
                <c:pt idx="2647">
                  <c:v>2.6932999999999998</c:v>
                </c:pt>
                <c:pt idx="2648">
                  <c:v>2.6775000000000002</c:v>
                </c:pt>
                <c:pt idx="2649">
                  <c:v>2.6616</c:v>
                </c:pt>
                <c:pt idx="2650">
                  <c:v>2.6457999999999999</c:v>
                </c:pt>
                <c:pt idx="2651">
                  <c:v>2.6301000000000001</c:v>
                </c:pt>
                <c:pt idx="2652">
                  <c:v>2.6143999999999998</c:v>
                </c:pt>
                <c:pt idx="2653">
                  <c:v>2.5987</c:v>
                </c:pt>
                <c:pt idx="2654">
                  <c:v>2.5831</c:v>
                </c:pt>
                <c:pt idx="2655">
                  <c:v>2.5674999999999999</c:v>
                </c:pt>
                <c:pt idx="2656">
                  <c:v>2.552</c:v>
                </c:pt>
                <c:pt idx="2657">
                  <c:v>2.5366</c:v>
                </c:pt>
                <c:pt idx="2658">
                  <c:v>2.5211999999999999</c:v>
                </c:pt>
                <c:pt idx="2659">
                  <c:v>2.5059</c:v>
                </c:pt>
                <c:pt idx="2660">
                  <c:v>2.4906000000000001</c:v>
                </c:pt>
                <c:pt idx="2661">
                  <c:v>2.4752999999999998</c:v>
                </c:pt>
                <c:pt idx="2662">
                  <c:v>2.4601999999999999</c:v>
                </c:pt>
                <c:pt idx="2663">
                  <c:v>2.4449999999999998</c:v>
                </c:pt>
                <c:pt idx="2664">
                  <c:v>2.4300000000000002</c:v>
                </c:pt>
                <c:pt idx="2665">
                  <c:v>2.4148999999999998</c:v>
                </c:pt>
                <c:pt idx="2666">
                  <c:v>2.4</c:v>
                </c:pt>
                <c:pt idx="2667">
                  <c:v>2.3851</c:v>
                </c:pt>
                <c:pt idx="2668">
                  <c:v>2.3702999999999999</c:v>
                </c:pt>
                <c:pt idx="2669">
                  <c:v>2.3555000000000001</c:v>
                </c:pt>
                <c:pt idx="2670">
                  <c:v>2.3408000000000002</c:v>
                </c:pt>
                <c:pt idx="2671">
                  <c:v>2.5983999999999998</c:v>
                </c:pt>
                <c:pt idx="2672">
                  <c:v>2.5916999999999999</c:v>
                </c:pt>
                <c:pt idx="2673">
                  <c:v>3.0407999999999999</c:v>
                </c:pt>
                <c:pt idx="2674">
                  <c:v>3.1724000000000001</c:v>
                </c:pt>
                <c:pt idx="2675">
                  <c:v>3.2370999999999999</c:v>
                </c:pt>
                <c:pt idx="2676">
                  <c:v>3.3332000000000002</c:v>
                </c:pt>
                <c:pt idx="2677">
                  <c:v>3.3123999999999998</c:v>
                </c:pt>
                <c:pt idx="2678">
                  <c:v>3.2917999999999998</c:v>
                </c:pt>
                <c:pt idx="2679">
                  <c:v>3.2713000000000001</c:v>
                </c:pt>
                <c:pt idx="2680">
                  <c:v>3.2509999999999999</c:v>
                </c:pt>
                <c:pt idx="2681">
                  <c:v>3.2309000000000001</c:v>
                </c:pt>
                <c:pt idx="2682">
                  <c:v>3.2109000000000001</c:v>
                </c:pt>
                <c:pt idx="2683">
                  <c:v>3.1911</c:v>
                </c:pt>
                <c:pt idx="2684">
                  <c:v>3.1714000000000002</c:v>
                </c:pt>
                <c:pt idx="2685">
                  <c:v>3.1518000000000002</c:v>
                </c:pt>
                <c:pt idx="2686">
                  <c:v>3.1322999999999999</c:v>
                </c:pt>
                <c:pt idx="2687">
                  <c:v>3.1128999999999998</c:v>
                </c:pt>
                <c:pt idx="2688">
                  <c:v>3.0935999999999999</c:v>
                </c:pt>
                <c:pt idx="2689">
                  <c:v>3.0743</c:v>
                </c:pt>
                <c:pt idx="2690">
                  <c:v>3.0552000000000001</c:v>
                </c:pt>
                <c:pt idx="2691">
                  <c:v>3.036</c:v>
                </c:pt>
                <c:pt idx="2692">
                  <c:v>3.0169999999999999</c:v>
                </c:pt>
                <c:pt idx="2693">
                  <c:v>2.9980000000000002</c:v>
                </c:pt>
                <c:pt idx="2694">
                  <c:v>2.9790999999999999</c:v>
                </c:pt>
                <c:pt idx="2695">
                  <c:v>2.9603000000000002</c:v>
                </c:pt>
                <c:pt idx="2696">
                  <c:v>2.9415</c:v>
                </c:pt>
                <c:pt idx="2697">
                  <c:v>2.9228999999999998</c:v>
                </c:pt>
                <c:pt idx="2698">
                  <c:v>2.9043999999999999</c:v>
                </c:pt>
                <c:pt idx="2699">
                  <c:v>2.8858999999999999</c:v>
                </c:pt>
                <c:pt idx="2700">
                  <c:v>2.8675999999999999</c:v>
                </c:pt>
                <c:pt idx="2701">
                  <c:v>2.8494000000000002</c:v>
                </c:pt>
                <c:pt idx="2702">
                  <c:v>2.8313000000000001</c:v>
                </c:pt>
                <c:pt idx="2703">
                  <c:v>2.8132999999999999</c:v>
                </c:pt>
                <c:pt idx="2704">
                  <c:v>2.7953999999999999</c:v>
                </c:pt>
                <c:pt idx="2705">
                  <c:v>2.7776000000000001</c:v>
                </c:pt>
                <c:pt idx="2706">
                  <c:v>2.7599</c:v>
                </c:pt>
                <c:pt idx="2707">
                  <c:v>2.7423000000000002</c:v>
                </c:pt>
                <c:pt idx="2708">
                  <c:v>2.7248999999999999</c:v>
                </c:pt>
                <c:pt idx="2709">
                  <c:v>2.7075</c:v>
                </c:pt>
                <c:pt idx="2710">
                  <c:v>2.6901999999999999</c:v>
                </c:pt>
                <c:pt idx="2711">
                  <c:v>2.6730999999999998</c:v>
                </c:pt>
                <c:pt idx="2712">
                  <c:v>2.6560000000000001</c:v>
                </c:pt>
                <c:pt idx="2713">
                  <c:v>2.6389999999999998</c:v>
                </c:pt>
                <c:pt idx="2714">
                  <c:v>2.6221000000000001</c:v>
                </c:pt>
                <c:pt idx="2715">
                  <c:v>2.6052</c:v>
                </c:pt>
                <c:pt idx="2716">
                  <c:v>2.5884999999999998</c:v>
                </c:pt>
                <c:pt idx="2717">
                  <c:v>2.5718000000000001</c:v>
                </c:pt>
                <c:pt idx="2718">
                  <c:v>2.5552000000000001</c:v>
                </c:pt>
                <c:pt idx="2719">
                  <c:v>2.5387</c:v>
                </c:pt>
                <c:pt idx="2720">
                  <c:v>2.5223</c:v>
                </c:pt>
                <c:pt idx="2721">
                  <c:v>2.5059</c:v>
                </c:pt>
                <c:pt idx="2722">
                  <c:v>2.4895</c:v>
                </c:pt>
                <c:pt idx="2723">
                  <c:v>2.4731999999999998</c:v>
                </c:pt>
                <c:pt idx="2724">
                  <c:v>7.3085000000000004</c:v>
                </c:pt>
                <c:pt idx="2725">
                  <c:v>7.2838000000000003</c:v>
                </c:pt>
                <c:pt idx="2726">
                  <c:v>7.2355</c:v>
                </c:pt>
                <c:pt idx="2727">
                  <c:v>7.1874000000000002</c:v>
                </c:pt>
                <c:pt idx="2728">
                  <c:v>7.1394000000000002</c:v>
                </c:pt>
                <c:pt idx="2729">
                  <c:v>7.0914999999999999</c:v>
                </c:pt>
                <c:pt idx="2730">
                  <c:v>7.0438999999999998</c:v>
                </c:pt>
                <c:pt idx="2731">
                  <c:v>6.9964000000000004</c:v>
                </c:pt>
                <c:pt idx="2732">
                  <c:v>6.9492000000000003</c:v>
                </c:pt>
                <c:pt idx="2733">
                  <c:v>6.9020999999999999</c:v>
                </c:pt>
                <c:pt idx="2734">
                  <c:v>6.8552999999999997</c:v>
                </c:pt>
                <c:pt idx="2735">
                  <c:v>6.8087</c:v>
                </c:pt>
                <c:pt idx="2736">
                  <c:v>6.7622999999999998</c:v>
                </c:pt>
                <c:pt idx="2737">
                  <c:v>6.7161999999999997</c:v>
                </c:pt>
                <c:pt idx="2738">
                  <c:v>6.6703000000000001</c:v>
                </c:pt>
                <c:pt idx="2739">
                  <c:v>6.6246</c:v>
                </c:pt>
                <c:pt idx="2740">
                  <c:v>6.5791000000000004</c:v>
                </c:pt>
                <c:pt idx="2741">
                  <c:v>6.5339</c:v>
                </c:pt>
                <c:pt idx="2742">
                  <c:v>6.4889000000000001</c:v>
                </c:pt>
                <c:pt idx="2743">
                  <c:v>6.444</c:v>
                </c:pt>
                <c:pt idx="2744">
                  <c:v>6.3994</c:v>
                </c:pt>
                <c:pt idx="2745">
                  <c:v>6.3550000000000004</c:v>
                </c:pt>
                <c:pt idx="2746">
                  <c:v>6.3108000000000004</c:v>
                </c:pt>
                <c:pt idx="2747">
                  <c:v>6.2667999999999999</c:v>
                </c:pt>
                <c:pt idx="2748">
                  <c:v>6.2229000000000001</c:v>
                </c:pt>
                <c:pt idx="2749">
                  <c:v>6.1792999999999996</c:v>
                </c:pt>
                <c:pt idx="2750">
                  <c:v>6.1357999999999997</c:v>
                </c:pt>
                <c:pt idx="2751">
                  <c:v>6.0925000000000002</c:v>
                </c:pt>
                <c:pt idx="2752">
                  <c:v>6.0494000000000003</c:v>
                </c:pt>
                <c:pt idx="2753">
                  <c:v>6.0065</c:v>
                </c:pt>
                <c:pt idx="2754">
                  <c:v>5.9638</c:v>
                </c:pt>
                <c:pt idx="2755">
                  <c:v>5.9211999999999998</c:v>
                </c:pt>
                <c:pt idx="2756">
                  <c:v>5.8788</c:v>
                </c:pt>
                <c:pt idx="2757">
                  <c:v>5.8365999999999998</c:v>
                </c:pt>
                <c:pt idx="2758">
                  <c:v>5.7946</c:v>
                </c:pt>
                <c:pt idx="2759">
                  <c:v>5.7527999999999997</c:v>
                </c:pt>
                <c:pt idx="2760">
                  <c:v>5.7111999999999998</c:v>
                </c:pt>
                <c:pt idx="2761">
                  <c:v>5.6698000000000004</c:v>
                </c:pt>
                <c:pt idx="2762">
                  <c:v>5.6285999999999996</c:v>
                </c:pt>
                <c:pt idx="2763">
                  <c:v>5.5876000000000001</c:v>
                </c:pt>
                <c:pt idx="2764">
                  <c:v>5.5468000000000002</c:v>
                </c:pt>
                <c:pt idx="2765">
                  <c:v>5.5061999999999998</c:v>
                </c:pt>
                <c:pt idx="2766">
                  <c:v>5.4657999999999998</c:v>
                </c:pt>
                <c:pt idx="2767">
                  <c:v>5.4257</c:v>
                </c:pt>
                <c:pt idx="2768">
                  <c:v>5.3856999999999999</c:v>
                </c:pt>
                <c:pt idx="2769">
                  <c:v>5.3460000000000001</c:v>
                </c:pt>
                <c:pt idx="2770">
                  <c:v>5.3064999999999998</c:v>
                </c:pt>
                <c:pt idx="2771">
                  <c:v>5.2671999999999999</c:v>
                </c:pt>
                <c:pt idx="2772">
                  <c:v>5.2281000000000004</c:v>
                </c:pt>
                <c:pt idx="2773">
                  <c:v>5.1891999999999996</c:v>
                </c:pt>
                <c:pt idx="2774">
                  <c:v>5.1505999999999998</c:v>
                </c:pt>
                <c:pt idx="2775">
                  <c:v>5.1121999999999996</c:v>
                </c:pt>
                <c:pt idx="2776">
                  <c:v>5.0740999999999996</c:v>
                </c:pt>
                <c:pt idx="2777">
                  <c:v>5.0361000000000002</c:v>
                </c:pt>
                <c:pt idx="2778">
                  <c:v>4.9984000000000002</c:v>
                </c:pt>
                <c:pt idx="2779">
                  <c:v>4.9610000000000003</c:v>
                </c:pt>
                <c:pt idx="2780">
                  <c:v>4.9238</c:v>
                </c:pt>
                <c:pt idx="2781">
                  <c:v>4.8868999999999998</c:v>
                </c:pt>
                <c:pt idx="2782">
                  <c:v>4.8502999999999998</c:v>
                </c:pt>
                <c:pt idx="2783">
                  <c:v>4.8140000000000001</c:v>
                </c:pt>
                <c:pt idx="2784">
                  <c:v>4.7779999999999996</c:v>
                </c:pt>
                <c:pt idx="2785">
                  <c:v>4.7423000000000002</c:v>
                </c:pt>
                <c:pt idx="2786">
                  <c:v>4.7069000000000001</c:v>
                </c:pt>
                <c:pt idx="2787">
                  <c:v>4.6718000000000002</c:v>
                </c:pt>
                <c:pt idx="2788">
                  <c:v>4.6369999999999996</c:v>
                </c:pt>
                <c:pt idx="2789">
                  <c:v>4.6024000000000003</c:v>
                </c:pt>
                <c:pt idx="2790">
                  <c:v>4.5682</c:v>
                </c:pt>
                <c:pt idx="2791">
                  <c:v>4.5342000000000002</c:v>
                </c:pt>
                <c:pt idx="2792">
                  <c:v>4.5004</c:v>
                </c:pt>
                <c:pt idx="2793">
                  <c:v>4.4668999999999999</c:v>
                </c:pt>
                <c:pt idx="2794">
                  <c:v>4.4337</c:v>
                </c:pt>
                <c:pt idx="2795">
                  <c:v>4.4006999999999996</c:v>
                </c:pt>
                <c:pt idx="2796">
                  <c:v>4.3678999999999997</c:v>
                </c:pt>
                <c:pt idx="2797">
                  <c:v>4.3354999999999997</c:v>
                </c:pt>
                <c:pt idx="2798">
                  <c:v>4.3033000000000001</c:v>
                </c:pt>
                <c:pt idx="2799">
                  <c:v>4.2713000000000001</c:v>
                </c:pt>
                <c:pt idx="2800">
                  <c:v>4.2397</c:v>
                </c:pt>
                <c:pt idx="2801">
                  <c:v>4.2083000000000004</c:v>
                </c:pt>
                <c:pt idx="2802">
                  <c:v>4.1772999999999998</c:v>
                </c:pt>
                <c:pt idx="2803">
                  <c:v>4.1464999999999996</c:v>
                </c:pt>
                <c:pt idx="2804">
                  <c:v>4.1159999999999997</c:v>
                </c:pt>
                <c:pt idx="2805">
                  <c:v>4.0857999999999999</c:v>
                </c:pt>
                <c:pt idx="2806">
                  <c:v>4.0559000000000003</c:v>
                </c:pt>
                <c:pt idx="2807">
                  <c:v>4.0263</c:v>
                </c:pt>
                <c:pt idx="2808">
                  <c:v>3.9969999999999999</c:v>
                </c:pt>
                <c:pt idx="2809">
                  <c:v>3.9679000000000002</c:v>
                </c:pt>
                <c:pt idx="2810">
                  <c:v>3.9390000000000001</c:v>
                </c:pt>
                <c:pt idx="2811">
                  <c:v>3.9104999999999999</c:v>
                </c:pt>
                <c:pt idx="2812">
                  <c:v>3.8822000000000001</c:v>
                </c:pt>
                <c:pt idx="2813">
                  <c:v>3.8540999999999999</c:v>
                </c:pt>
                <c:pt idx="2814">
                  <c:v>3.8262999999999998</c:v>
                </c:pt>
                <c:pt idx="2815">
                  <c:v>3.7987000000000002</c:v>
                </c:pt>
                <c:pt idx="2816">
                  <c:v>3.7713000000000001</c:v>
                </c:pt>
                <c:pt idx="2817">
                  <c:v>3.7442000000000002</c:v>
                </c:pt>
                <c:pt idx="2818">
                  <c:v>3.7174</c:v>
                </c:pt>
                <c:pt idx="2819">
                  <c:v>3.6907000000000001</c:v>
                </c:pt>
                <c:pt idx="2820">
                  <c:v>3.6642999999999999</c:v>
                </c:pt>
                <c:pt idx="2821">
                  <c:v>3.6381000000000001</c:v>
                </c:pt>
                <c:pt idx="2822">
                  <c:v>3.6120000000000001</c:v>
                </c:pt>
                <c:pt idx="2823">
                  <c:v>3.5863</c:v>
                </c:pt>
                <c:pt idx="2824">
                  <c:v>3.5607000000000002</c:v>
                </c:pt>
                <c:pt idx="2825">
                  <c:v>3.5352999999999999</c:v>
                </c:pt>
                <c:pt idx="2826">
                  <c:v>3.5101</c:v>
                </c:pt>
                <c:pt idx="2827">
                  <c:v>3.4851999999999999</c:v>
                </c:pt>
                <c:pt idx="2828">
                  <c:v>3.4603999999999999</c:v>
                </c:pt>
                <c:pt idx="2829">
                  <c:v>3.4358</c:v>
                </c:pt>
                <c:pt idx="2830">
                  <c:v>3.4114</c:v>
                </c:pt>
                <c:pt idx="2831">
                  <c:v>3.3873000000000002</c:v>
                </c:pt>
                <c:pt idx="2832">
                  <c:v>3.3632</c:v>
                </c:pt>
                <c:pt idx="2833">
                  <c:v>3.3393999999999999</c:v>
                </c:pt>
                <c:pt idx="2834">
                  <c:v>3.3157000000000001</c:v>
                </c:pt>
                <c:pt idx="2835">
                  <c:v>3.2921999999999998</c:v>
                </c:pt>
                <c:pt idx="2836">
                  <c:v>3.2688000000000001</c:v>
                </c:pt>
                <c:pt idx="2837">
                  <c:v>3.2456</c:v>
                </c:pt>
                <c:pt idx="2838">
                  <c:v>3.2225000000000001</c:v>
                </c:pt>
                <c:pt idx="2839">
                  <c:v>3.1996000000000002</c:v>
                </c:pt>
                <c:pt idx="2840">
                  <c:v>3.1768999999999998</c:v>
                </c:pt>
                <c:pt idx="2841">
                  <c:v>3.1543000000000001</c:v>
                </c:pt>
                <c:pt idx="2842">
                  <c:v>3.1318999999999999</c:v>
                </c:pt>
                <c:pt idx="2843">
                  <c:v>3.1097000000000001</c:v>
                </c:pt>
                <c:pt idx="2844">
                  <c:v>3.0876000000000001</c:v>
                </c:pt>
                <c:pt idx="2845">
                  <c:v>3.0657000000000001</c:v>
                </c:pt>
                <c:pt idx="2846">
                  <c:v>3.044</c:v>
                </c:pt>
                <c:pt idx="2847">
                  <c:v>3.0224000000000002</c:v>
                </c:pt>
                <c:pt idx="2848">
                  <c:v>3.0011000000000001</c:v>
                </c:pt>
                <c:pt idx="2849">
                  <c:v>2.9799000000000002</c:v>
                </c:pt>
                <c:pt idx="2850">
                  <c:v>2.9588000000000001</c:v>
                </c:pt>
                <c:pt idx="2851">
                  <c:v>2.9379</c:v>
                </c:pt>
                <c:pt idx="2852">
                  <c:v>2.9171999999999998</c:v>
                </c:pt>
                <c:pt idx="2853">
                  <c:v>2.8967000000000001</c:v>
                </c:pt>
                <c:pt idx="2854">
                  <c:v>2.8763000000000001</c:v>
                </c:pt>
                <c:pt idx="2855">
                  <c:v>2.8561000000000001</c:v>
                </c:pt>
                <c:pt idx="2856">
                  <c:v>2.8361000000000001</c:v>
                </c:pt>
                <c:pt idx="2857">
                  <c:v>2.8161999999999998</c:v>
                </c:pt>
                <c:pt idx="2858">
                  <c:v>2.7964000000000002</c:v>
                </c:pt>
                <c:pt idx="2859">
                  <c:v>2.7768000000000002</c:v>
                </c:pt>
                <c:pt idx="2860">
                  <c:v>2.7574000000000001</c:v>
                </c:pt>
                <c:pt idx="2861">
                  <c:v>2.7381000000000002</c:v>
                </c:pt>
                <c:pt idx="2862">
                  <c:v>2.7189999999999999</c:v>
                </c:pt>
                <c:pt idx="2863">
                  <c:v>2.7000999999999999</c:v>
                </c:pt>
                <c:pt idx="2864">
                  <c:v>2.6812999999999998</c:v>
                </c:pt>
                <c:pt idx="2865">
                  <c:v>2.6627000000000001</c:v>
                </c:pt>
                <c:pt idx="2866">
                  <c:v>2.6442999999999999</c:v>
                </c:pt>
                <c:pt idx="2867">
                  <c:v>2.6261000000000001</c:v>
                </c:pt>
                <c:pt idx="2868">
                  <c:v>2.6080000000000001</c:v>
                </c:pt>
                <c:pt idx="2869">
                  <c:v>2.5901000000000001</c:v>
                </c:pt>
                <c:pt idx="2870">
                  <c:v>2.5724</c:v>
                </c:pt>
                <c:pt idx="2871">
                  <c:v>2.5548000000000002</c:v>
                </c:pt>
                <c:pt idx="2872">
                  <c:v>2.5373999999999999</c:v>
                </c:pt>
                <c:pt idx="2873">
                  <c:v>2.5202</c:v>
                </c:pt>
                <c:pt idx="2874">
                  <c:v>2.5030999999999999</c:v>
                </c:pt>
                <c:pt idx="2875">
                  <c:v>2.4862000000000002</c:v>
                </c:pt>
                <c:pt idx="2876">
                  <c:v>2.4695</c:v>
                </c:pt>
                <c:pt idx="2877">
                  <c:v>2.4529000000000001</c:v>
                </c:pt>
                <c:pt idx="2878">
                  <c:v>2.4365000000000001</c:v>
                </c:pt>
                <c:pt idx="2879">
                  <c:v>2.4203000000000001</c:v>
                </c:pt>
                <c:pt idx="2880">
                  <c:v>2.4043000000000001</c:v>
                </c:pt>
                <c:pt idx="2881">
                  <c:v>2.3883999999999999</c:v>
                </c:pt>
                <c:pt idx="2882">
                  <c:v>2.3727999999999998</c:v>
                </c:pt>
                <c:pt idx="2883">
                  <c:v>2.3573</c:v>
                </c:pt>
                <c:pt idx="2884">
                  <c:v>2.3420999999999998</c:v>
                </c:pt>
                <c:pt idx="2885">
                  <c:v>2.327</c:v>
                </c:pt>
                <c:pt idx="2886">
                  <c:v>2.3121999999999998</c:v>
                </c:pt>
                <c:pt idx="2887">
                  <c:v>2.2974999999999999</c:v>
                </c:pt>
                <c:pt idx="2888">
                  <c:v>2.2829999999999999</c:v>
                </c:pt>
                <c:pt idx="2889">
                  <c:v>2.2686999999999999</c:v>
                </c:pt>
                <c:pt idx="2890">
                  <c:v>2.2545999999999999</c:v>
                </c:pt>
                <c:pt idx="2891">
                  <c:v>2.2406999999999999</c:v>
                </c:pt>
                <c:pt idx="2892">
                  <c:v>2.2269000000000001</c:v>
                </c:pt>
                <c:pt idx="2893">
                  <c:v>2.2134</c:v>
                </c:pt>
                <c:pt idx="2894">
                  <c:v>2.2000000000000002</c:v>
                </c:pt>
                <c:pt idx="2895">
                  <c:v>2.1867999999999999</c:v>
                </c:pt>
                <c:pt idx="2896">
                  <c:v>2.1737000000000002</c:v>
                </c:pt>
                <c:pt idx="2897">
                  <c:v>2.1608000000000001</c:v>
                </c:pt>
                <c:pt idx="2898">
                  <c:v>2.1480999999999999</c:v>
                </c:pt>
                <c:pt idx="2899">
                  <c:v>2.1356000000000002</c:v>
                </c:pt>
                <c:pt idx="2900">
                  <c:v>2.1231</c:v>
                </c:pt>
                <c:pt idx="2901">
                  <c:v>2.1107999999999998</c:v>
                </c:pt>
                <c:pt idx="2902">
                  <c:v>2.0987</c:v>
                </c:pt>
                <c:pt idx="2903">
                  <c:v>2.0867</c:v>
                </c:pt>
                <c:pt idx="2904">
                  <c:v>2.0748000000000002</c:v>
                </c:pt>
                <c:pt idx="2905">
                  <c:v>2.0630999999999999</c:v>
                </c:pt>
                <c:pt idx="2906">
                  <c:v>2.0514000000000001</c:v>
                </c:pt>
                <c:pt idx="2907">
                  <c:v>2.0398999999999998</c:v>
                </c:pt>
                <c:pt idx="2908">
                  <c:v>2.0285000000000002</c:v>
                </c:pt>
                <c:pt idx="2909">
                  <c:v>2.0171999999999999</c:v>
                </c:pt>
                <c:pt idx="2910">
                  <c:v>2.0059999999999998</c:v>
                </c:pt>
                <c:pt idx="2911">
                  <c:v>1.9948999999999999</c:v>
                </c:pt>
                <c:pt idx="2912">
                  <c:v>1.9839</c:v>
                </c:pt>
                <c:pt idx="2913">
                  <c:v>1.9729000000000001</c:v>
                </c:pt>
                <c:pt idx="2914">
                  <c:v>1.9621</c:v>
                </c:pt>
                <c:pt idx="2915">
                  <c:v>1.9514</c:v>
                </c:pt>
                <c:pt idx="2916">
                  <c:v>1.9407000000000001</c:v>
                </c:pt>
                <c:pt idx="2917">
                  <c:v>1.9300999999999999</c:v>
                </c:pt>
                <c:pt idx="2918">
                  <c:v>1.9196</c:v>
                </c:pt>
                <c:pt idx="2919">
                  <c:v>1.9091</c:v>
                </c:pt>
                <c:pt idx="2920">
                  <c:v>1.8987000000000001</c:v>
                </c:pt>
                <c:pt idx="2921">
                  <c:v>1.8884000000000001</c:v>
                </c:pt>
                <c:pt idx="2922">
                  <c:v>1.8782000000000001</c:v>
                </c:pt>
                <c:pt idx="2923">
                  <c:v>1.8680000000000001</c:v>
                </c:pt>
                <c:pt idx="2924">
                  <c:v>1.8579000000000001</c:v>
                </c:pt>
                <c:pt idx="2925">
                  <c:v>1.8478000000000001</c:v>
                </c:pt>
                <c:pt idx="2926">
                  <c:v>1.8378000000000001</c:v>
                </c:pt>
                <c:pt idx="2927">
                  <c:v>1.8278000000000001</c:v>
                </c:pt>
                <c:pt idx="2928">
                  <c:v>1.8179000000000001</c:v>
                </c:pt>
                <c:pt idx="2929">
                  <c:v>1.8080000000000001</c:v>
                </c:pt>
                <c:pt idx="2930">
                  <c:v>1.7981</c:v>
                </c:pt>
                <c:pt idx="2931">
                  <c:v>1.7883</c:v>
                </c:pt>
                <c:pt idx="2932">
                  <c:v>1.7785</c:v>
                </c:pt>
                <c:pt idx="2933">
                  <c:v>1.7687999999999999</c:v>
                </c:pt>
                <c:pt idx="2934">
                  <c:v>1.7591000000000001</c:v>
                </c:pt>
                <c:pt idx="2935">
                  <c:v>1.7495000000000001</c:v>
                </c:pt>
                <c:pt idx="2936">
                  <c:v>1.7399</c:v>
                </c:pt>
                <c:pt idx="2937">
                  <c:v>1.7303999999999999</c:v>
                </c:pt>
                <c:pt idx="2938">
                  <c:v>1.7209000000000001</c:v>
                </c:pt>
                <c:pt idx="2939">
                  <c:v>1.7115</c:v>
                </c:pt>
                <c:pt idx="2940">
                  <c:v>1.7020999999999999</c:v>
                </c:pt>
                <c:pt idx="2941">
                  <c:v>1.6928000000000001</c:v>
                </c:pt>
                <c:pt idx="2942">
                  <c:v>1.6835</c:v>
                </c:pt>
                <c:pt idx="2943">
                  <c:v>1.6742999999999999</c:v>
                </c:pt>
                <c:pt idx="2944">
                  <c:v>1.6651</c:v>
                </c:pt>
                <c:pt idx="2945">
                  <c:v>1.6559999999999999</c:v>
                </c:pt>
                <c:pt idx="2946">
                  <c:v>1.6469</c:v>
                </c:pt>
                <c:pt idx="2947">
                  <c:v>1.6378999999999999</c:v>
                </c:pt>
                <c:pt idx="2948">
                  <c:v>1.6289</c:v>
                </c:pt>
                <c:pt idx="2949">
                  <c:v>1.62</c:v>
                </c:pt>
                <c:pt idx="2950">
                  <c:v>1.6111</c:v>
                </c:pt>
                <c:pt idx="2951">
                  <c:v>1.6022000000000001</c:v>
                </c:pt>
                <c:pt idx="2952">
                  <c:v>1.5933999999999999</c:v>
                </c:pt>
                <c:pt idx="2953">
                  <c:v>1.5847</c:v>
                </c:pt>
                <c:pt idx="2954">
                  <c:v>1.5759000000000001</c:v>
                </c:pt>
                <c:pt idx="2955">
                  <c:v>1.5671999999999999</c:v>
                </c:pt>
                <c:pt idx="2956">
                  <c:v>1.5586</c:v>
                </c:pt>
                <c:pt idx="2957">
                  <c:v>1.55</c:v>
                </c:pt>
                <c:pt idx="2958">
                  <c:v>1.5415000000000001</c:v>
                </c:pt>
                <c:pt idx="2959">
                  <c:v>1.5328999999999999</c:v>
                </c:pt>
                <c:pt idx="2960">
                  <c:v>1.5245</c:v>
                </c:pt>
                <c:pt idx="2961">
                  <c:v>1.516</c:v>
                </c:pt>
                <c:pt idx="2962">
                  <c:v>1.5076000000000001</c:v>
                </c:pt>
                <c:pt idx="2963">
                  <c:v>1.4993000000000001</c:v>
                </c:pt>
                <c:pt idx="2964">
                  <c:v>1.4910000000000001</c:v>
                </c:pt>
                <c:pt idx="2965">
                  <c:v>1.4826999999999999</c:v>
                </c:pt>
                <c:pt idx="2966">
                  <c:v>1.4743999999999999</c:v>
                </c:pt>
                <c:pt idx="2967">
                  <c:v>1.4661999999999999</c:v>
                </c:pt>
                <c:pt idx="2968">
                  <c:v>1.458</c:v>
                </c:pt>
                <c:pt idx="2969">
                  <c:v>1.4498</c:v>
                </c:pt>
                <c:pt idx="2970">
                  <c:v>1.4417</c:v>
                </c:pt>
                <c:pt idx="2971">
                  <c:v>1.4336</c:v>
                </c:pt>
                <c:pt idx="2972">
                  <c:v>1.4255</c:v>
                </c:pt>
                <c:pt idx="2973">
                  <c:v>1.4175</c:v>
                </c:pt>
                <c:pt idx="2974">
                  <c:v>1.4095</c:v>
                </c:pt>
                <c:pt idx="2975">
                  <c:v>1.4015</c:v>
                </c:pt>
                <c:pt idx="2976">
                  <c:v>1.3935</c:v>
                </c:pt>
                <c:pt idx="2977">
                  <c:v>1.3855999999999999</c:v>
                </c:pt>
                <c:pt idx="2978">
                  <c:v>1.3777999999999999</c:v>
                </c:pt>
                <c:pt idx="2979">
                  <c:v>1.3698999999999999</c:v>
                </c:pt>
                <c:pt idx="2980">
                  <c:v>1.3621000000000001</c:v>
                </c:pt>
                <c:pt idx="2981">
                  <c:v>1.3544</c:v>
                </c:pt>
                <c:pt idx="2982">
                  <c:v>1.3467</c:v>
                </c:pt>
                <c:pt idx="2983">
                  <c:v>1.339</c:v>
                </c:pt>
                <c:pt idx="2984">
                  <c:v>1.3313999999999999</c:v>
                </c:pt>
                <c:pt idx="2985">
                  <c:v>1.3238000000000001</c:v>
                </c:pt>
                <c:pt idx="2986">
                  <c:v>1.3162</c:v>
                </c:pt>
                <c:pt idx="2987">
                  <c:v>1.3086</c:v>
                </c:pt>
                <c:pt idx="2988">
                  <c:v>1.3010999999999999</c:v>
                </c:pt>
                <c:pt idx="2989">
                  <c:v>1.2936000000000001</c:v>
                </c:pt>
                <c:pt idx="2990">
                  <c:v>1.2862</c:v>
                </c:pt>
                <c:pt idx="2991">
                  <c:v>1.2787999999999999</c:v>
                </c:pt>
                <c:pt idx="2992">
                  <c:v>1.2714000000000001</c:v>
                </c:pt>
                <c:pt idx="2993">
                  <c:v>1.264</c:v>
                </c:pt>
                <c:pt idx="2994">
                  <c:v>1.2566999999999999</c:v>
                </c:pt>
                <c:pt idx="2995">
                  <c:v>1.2494000000000001</c:v>
                </c:pt>
                <c:pt idx="2996">
                  <c:v>1.2421</c:v>
                </c:pt>
                <c:pt idx="2997">
                  <c:v>1.2349000000000001</c:v>
                </c:pt>
                <c:pt idx="2998">
                  <c:v>1.2277</c:v>
                </c:pt>
                <c:pt idx="2999">
                  <c:v>1.2205999999999999</c:v>
                </c:pt>
                <c:pt idx="3000">
                  <c:v>1.2135</c:v>
                </c:pt>
                <c:pt idx="3001">
                  <c:v>1.2063999999999999</c:v>
                </c:pt>
                <c:pt idx="3002">
                  <c:v>1.1993</c:v>
                </c:pt>
                <c:pt idx="3003">
                  <c:v>1.1922999999999999</c:v>
                </c:pt>
                <c:pt idx="3004">
                  <c:v>1.1852</c:v>
                </c:pt>
                <c:pt idx="3005">
                  <c:v>1.1782999999999999</c:v>
                </c:pt>
                <c:pt idx="3006">
                  <c:v>1.1713</c:v>
                </c:pt>
                <c:pt idx="3007">
                  <c:v>1.1644000000000001</c:v>
                </c:pt>
                <c:pt idx="3008">
                  <c:v>1.1574</c:v>
                </c:pt>
                <c:pt idx="3009">
                  <c:v>1.1506000000000001</c:v>
                </c:pt>
                <c:pt idx="3010">
                  <c:v>1.1436999999999999</c:v>
                </c:pt>
                <c:pt idx="3011">
                  <c:v>1.1369</c:v>
                </c:pt>
                <c:pt idx="3012">
                  <c:v>1.1301000000000001</c:v>
                </c:pt>
                <c:pt idx="3013">
                  <c:v>1.1233</c:v>
                </c:pt>
                <c:pt idx="3014">
                  <c:v>1.1166</c:v>
                </c:pt>
                <c:pt idx="3015">
                  <c:v>1.1099000000000001</c:v>
                </c:pt>
                <c:pt idx="3016">
                  <c:v>1.1032999999999999</c:v>
                </c:pt>
                <c:pt idx="3017">
                  <c:v>1.0967</c:v>
                </c:pt>
                <c:pt idx="3018">
                  <c:v>1.0901000000000001</c:v>
                </c:pt>
                <c:pt idx="3019">
                  <c:v>1.0834999999999999</c:v>
                </c:pt>
                <c:pt idx="3020">
                  <c:v>1.077</c:v>
                </c:pt>
                <c:pt idx="3021">
                  <c:v>1.0704</c:v>
                </c:pt>
                <c:pt idx="3022">
                  <c:v>1.0640000000000001</c:v>
                </c:pt>
                <c:pt idx="3023">
                  <c:v>1.0575000000000001</c:v>
                </c:pt>
                <c:pt idx="3024">
                  <c:v>1.0509999999999999</c:v>
                </c:pt>
                <c:pt idx="3025">
                  <c:v>1.0446</c:v>
                </c:pt>
                <c:pt idx="3026">
                  <c:v>1.0382</c:v>
                </c:pt>
                <c:pt idx="3027">
                  <c:v>1.0318000000000001</c:v>
                </c:pt>
                <c:pt idx="3028">
                  <c:v>1.0254000000000001</c:v>
                </c:pt>
                <c:pt idx="3029">
                  <c:v>1.0189999999999999</c:v>
                </c:pt>
                <c:pt idx="3030">
                  <c:v>1.0125999999999999</c:v>
                </c:pt>
                <c:pt idx="3031">
                  <c:v>1.0063</c:v>
                </c:pt>
                <c:pt idx="3032">
                  <c:v>0.99997999999999998</c:v>
                </c:pt>
                <c:pt idx="3033">
                  <c:v>0.99368000000000001</c:v>
                </c:pt>
                <c:pt idx="3034">
                  <c:v>0.98740000000000006</c:v>
                </c:pt>
                <c:pt idx="3035">
                  <c:v>0.98114000000000001</c:v>
                </c:pt>
                <c:pt idx="3036">
                  <c:v>0.97489999999999999</c:v>
                </c:pt>
                <c:pt idx="3037">
                  <c:v>0.96867999999999999</c:v>
                </c:pt>
                <c:pt idx="3038">
                  <c:v>0.96248</c:v>
                </c:pt>
                <c:pt idx="3039">
                  <c:v>0.95630999999999999</c:v>
                </c:pt>
                <c:pt idx="3040">
                  <c:v>0.95016999999999996</c:v>
                </c:pt>
                <c:pt idx="3041">
                  <c:v>0.94403999999999999</c:v>
                </c:pt>
                <c:pt idx="3042">
                  <c:v>0.93794999999999995</c:v>
                </c:pt>
                <c:pt idx="3043">
                  <c:v>0.93188000000000004</c:v>
                </c:pt>
                <c:pt idx="3044">
                  <c:v>0.92584</c:v>
                </c:pt>
                <c:pt idx="3045">
                  <c:v>0.91981999999999997</c:v>
                </c:pt>
                <c:pt idx="3046">
                  <c:v>0.91383999999999999</c:v>
                </c:pt>
                <c:pt idx="3047">
                  <c:v>0.90788000000000002</c:v>
                </c:pt>
                <c:pt idx="3048">
                  <c:v>0.90195999999999998</c:v>
                </c:pt>
                <c:pt idx="3049">
                  <c:v>0.89607000000000003</c:v>
                </c:pt>
                <c:pt idx="3050">
                  <c:v>0.89020999999999995</c:v>
                </c:pt>
                <c:pt idx="3051">
                  <c:v>0.88436999999999999</c:v>
                </c:pt>
                <c:pt idx="3052">
                  <c:v>0.87856999999999996</c:v>
                </c:pt>
                <c:pt idx="3053">
                  <c:v>0.87280000000000002</c:v>
                </c:pt>
                <c:pt idx="3054">
                  <c:v>0.86706000000000005</c:v>
                </c:pt>
                <c:pt idx="3055">
                  <c:v>0.86134999999999995</c:v>
                </c:pt>
                <c:pt idx="3056">
                  <c:v>0.85565999999999998</c:v>
                </c:pt>
                <c:pt idx="3057">
                  <c:v>0.85001000000000004</c:v>
                </c:pt>
                <c:pt idx="3058">
                  <c:v>0.84438000000000002</c:v>
                </c:pt>
                <c:pt idx="3059">
                  <c:v>0.83879000000000004</c:v>
                </c:pt>
                <c:pt idx="3060">
                  <c:v>0.83321999999999996</c:v>
                </c:pt>
                <c:pt idx="3061">
                  <c:v>0.82769000000000004</c:v>
                </c:pt>
                <c:pt idx="3062">
                  <c:v>0.82218000000000002</c:v>
                </c:pt>
                <c:pt idx="3063">
                  <c:v>0.81671000000000005</c:v>
                </c:pt>
                <c:pt idx="3064">
                  <c:v>0.81125999999999998</c:v>
                </c:pt>
                <c:pt idx="3065">
                  <c:v>0.80584999999999996</c:v>
                </c:pt>
                <c:pt idx="3066">
                  <c:v>0.80045999999999995</c:v>
                </c:pt>
                <c:pt idx="3067">
                  <c:v>0.79510000000000003</c:v>
                </c:pt>
                <c:pt idx="3068">
                  <c:v>0.78978000000000004</c:v>
                </c:pt>
                <c:pt idx="3069">
                  <c:v>0.78447999999999996</c:v>
                </c:pt>
                <c:pt idx="3070">
                  <c:v>0.77922000000000002</c:v>
                </c:pt>
                <c:pt idx="3071">
                  <c:v>0.77398999999999996</c:v>
                </c:pt>
                <c:pt idx="3072">
                  <c:v>0.76878999999999997</c:v>
                </c:pt>
                <c:pt idx="3073">
                  <c:v>0.76361999999999997</c:v>
                </c:pt>
                <c:pt idx="3074">
                  <c:v>0.75849</c:v>
                </c:pt>
                <c:pt idx="3075">
                  <c:v>0.75339999999999996</c:v>
                </c:pt>
                <c:pt idx="3076">
                  <c:v>0.74833000000000005</c:v>
                </c:pt>
                <c:pt idx="3077">
                  <c:v>0.74329999999999996</c:v>
                </c:pt>
                <c:pt idx="3078">
                  <c:v>0.73829999999999996</c:v>
                </c:pt>
                <c:pt idx="3079">
                  <c:v>0.73333000000000004</c:v>
                </c:pt>
                <c:pt idx="3080">
                  <c:v>0.72838999999999998</c:v>
                </c:pt>
                <c:pt idx="3081">
                  <c:v>0.72346999999999995</c:v>
                </c:pt>
                <c:pt idx="3082">
                  <c:v>0.71858</c:v>
                </c:pt>
                <c:pt idx="3083">
                  <c:v>0.71370999999999996</c:v>
                </c:pt>
                <c:pt idx="3084">
                  <c:v>0.70887</c:v>
                </c:pt>
                <c:pt idx="3085">
                  <c:v>0.70404</c:v>
                </c:pt>
                <c:pt idx="3086">
                  <c:v>0.69923999999999997</c:v>
                </c:pt>
                <c:pt idx="3087">
                  <c:v>0.69445999999999997</c:v>
                </c:pt>
                <c:pt idx="3088">
                  <c:v>0.68969999999999998</c:v>
                </c:pt>
                <c:pt idx="3089">
                  <c:v>0.68494999999999995</c:v>
                </c:pt>
                <c:pt idx="3090">
                  <c:v>0.68023</c:v>
                </c:pt>
                <c:pt idx="3091">
                  <c:v>0.67552000000000001</c:v>
                </c:pt>
                <c:pt idx="3092">
                  <c:v>0.67083999999999999</c:v>
                </c:pt>
                <c:pt idx="3093">
                  <c:v>0.66617999999999999</c:v>
                </c:pt>
                <c:pt idx="3094">
                  <c:v>0.66154000000000002</c:v>
                </c:pt>
                <c:pt idx="3095">
                  <c:v>0.65691999999999995</c:v>
                </c:pt>
                <c:pt idx="3096">
                  <c:v>0.65232999999999997</c:v>
                </c:pt>
                <c:pt idx="3097">
                  <c:v>0.64776999999999996</c:v>
                </c:pt>
                <c:pt idx="3098">
                  <c:v>0.64322999999999997</c:v>
                </c:pt>
                <c:pt idx="3099">
                  <c:v>0.63871</c:v>
                </c:pt>
                <c:pt idx="3100">
                  <c:v>0.63422000000000001</c:v>
                </c:pt>
                <c:pt idx="3101">
                  <c:v>0.62975999999999999</c:v>
                </c:pt>
                <c:pt idx="3102">
                  <c:v>0.62531999999999999</c:v>
                </c:pt>
                <c:pt idx="3103">
                  <c:v>0.62090000000000001</c:v>
                </c:pt>
                <c:pt idx="3104">
                  <c:v>0.61651</c:v>
                </c:pt>
                <c:pt idx="3105">
                  <c:v>0.62331999999999999</c:v>
                </c:pt>
                <c:pt idx="3106">
                  <c:v>0.61889000000000005</c:v>
                </c:pt>
                <c:pt idx="3107">
                  <c:v>0.61448000000000003</c:v>
                </c:pt>
                <c:pt idx="3108">
                  <c:v>0.61009999999999998</c:v>
                </c:pt>
                <c:pt idx="3109">
                  <c:v>0.60572999999999999</c:v>
                </c:pt>
                <c:pt idx="3110">
                  <c:v>0.60138999999999998</c:v>
                </c:pt>
                <c:pt idx="3111">
                  <c:v>0.59706999999999999</c:v>
                </c:pt>
                <c:pt idx="3112">
                  <c:v>0.59277000000000002</c:v>
                </c:pt>
                <c:pt idx="3113">
                  <c:v>0.58848999999999996</c:v>
                </c:pt>
                <c:pt idx="3114">
                  <c:v>0.58423000000000003</c:v>
                </c:pt>
                <c:pt idx="3115">
                  <c:v>0.57999999999999996</c:v>
                </c:pt>
                <c:pt idx="3116">
                  <c:v>0.57577999999999996</c:v>
                </c:pt>
                <c:pt idx="3117">
                  <c:v>0.5716</c:v>
                </c:pt>
                <c:pt idx="3118">
                  <c:v>0.56744000000000006</c:v>
                </c:pt>
                <c:pt idx="3119">
                  <c:v>0.56330000000000002</c:v>
                </c:pt>
                <c:pt idx="3120">
                  <c:v>0.55918999999999996</c:v>
                </c:pt>
                <c:pt idx="3121">
                  <c:v>0.55510000000000004</c:v>
                </c:pt>
                <c:pt idx="3122">
                  <c:v>0.55103999999999997</c:v>
                </c:pt>
                <c:pt idx="3123">
                  <c:v>0.54700000000000004</c:v>
                </c:pt>
                <c:pt idx="3124">
                  <c:v>0.54298000000000002</c:v>
                </c:pt>
                <c:pt idx="3125">
                  <c:v>0.53898999999999997</c:v>
                </c:pt>
                <c:pt idx="3126">
                  <c:v>0.53502000000000005</c:v>
                </c:pt>
                <c:pt idx="3127">
                  <c:v>0.53107000000000004</c:v>
                </c:pt>
                <c:pt idx="3128">
                  <c:v>0.52715000000000001</c:v>
                </c:pt>
                <c:pt idx="3129">
                  <c:v>0.52324999999999999</c:v>
                </c:pt>
                <c:pt idx="3130">
                  <c:v>0.51937</c:v>
                </c:pt>
                <c:pt idx="3131">
                  <c:v>0.51551000000000002</c:v>
                </c:pt>
                <c:pt idx="3132">
                  <c:v>0.51168000000000002</c:v>
                </c:pt>
                <c:pt idx="3133">
                  <c:v>0.50787000000000004</c:v>
                </c:pt>
                <c:pt idx="3134">
                  <c:v>0.50409000000000004</c:v>
                </c:pt>
                <c:pt idx="3135">
                  <c:v>0.50033000000000005</c:v>
                </c:pt>
                <c:pt idx="3136">
                  <c:v>0.49658999999999998</c:v>
                </c:pt>
                <c:pt idx="3137">
                  <c:v>0.49286999999999997</c:v>
                </c:pt>
                <c:pt idx="3138">
                  <c:v>0.48918</c:v>
                </c:pt>
                <c:pt idx="3139">
                  <c:v>0.48552000000000001</c:v>
                </c:pt>
                <c:pt idx="3140">
                  <c:v>0.48187000000000002</c:v>
                </c:pt>
                <c:pt idx="3141">
                  <c:v>0.47825000000000001</c:v>
                </c:pt>
                <c:pt idx="3142">
                  <c:v>0.47466000000000003</c:v>
                </c:pt>
                <c:pt idx="3143">
                  <c:v>0.47109000000000001</c:v>
                </c:pt>
                <c:pt idx="3144">
                  <c:v>0.46754000000000001</c:v>
                </c:pt>
                <c:pt idx="3145">
                  <c:v>0.46401999999999999</c:v>
                </c:pt>
                <c:pt idx="3146">
                  <c:v>0.46051999999999998</c:v>
                </c:pt>
                <c:pt idx="3147">
                  <c:v>0.45705000000000001</c:v>
                </c:pt>
                <c:pt idx="3148">
                  <c:v>0.4536</c:v>
                </c:pt>
                <c:pt idx="3149">
                  <c:v>0.45017000000000001</c:v>
                </c:pt>
                <c:pt idx="3150">
                  <c:v>0.44677</c:v>
                </c:pt>
                <c:pt idx="3151">
                  <c:v>0.44340000000000002</c:v>
                </c:pt>
                <c:pt idx="3152">
                  <c:v>0.44005</c:v>
                </c:pt>
                <c:pt idx="3153">
                  <c:v>0.43673000000000001</c:v>
                </c:pt>
                <c:pt idx="3154">
                  <c:v>0.43342999999999998</c:v>
                </c:pt>
                <c:pt idx="3155">
                  <c:v>0.43015999999999999</c:v>
                </c:pt>
                <c:pt idx="3156">
                  <c:v>0.42691000000000001</c:v>
                </c:pt>
                <c:pt idx="3157">
                  <c:v>0.42370000000000002</c:v>
                </c:pt>
                <c:pt idx="3158">
                  <c:v>0.42050999999999999</c:v>
                </c:pt>
                <c:pt idx="3159">
                  <c:v>0.41733999999999999</c:v>
                </c:pt>
                <c:pt idx="3160">
                  <c:v>0.41420000000000001</c:v>
                </c:pt>
                <c:pt idx="3161">
                  <c:v>0.41108</c:v>
                </c:pt>
                <c:pt idx="3162">
                  <c:v>0.40799000000000002</c:v>
                </c:pt>
                <c:pt idx="3163">
                  <c:v>0.40492</c:v>
                </c:pt>
                <c:pt idx="3164">
                  <c:v>0.40187</c:v>
                </c:pt>
                <c:pt idx="3165">
                  <c:v>0.39883999999999997</c:v>
                </c:pt>
                <c:pt idx="3166">
                  <c:v>0.39583000000000002</c:v>
                </c:pt>
                <c:pt idx="3167">
                  <c:v>0.39284999999999998</c:v>
                </c:pt>
                <c:pt idx="3168">
                  <c:v>0.38989000000000001</c:v>
                </c:pt>
                <c:pt idx="3169">
                  <c:v>0.38695000000000002</c:v>
                </c:pt>
                <c:pt idx="3170">
                  <c:v>0.38402999999999998</c:v>
                </c:pt>
                <c:pt idx="3171">
                  <c:v>0.38113999999999998</c:v>
                </c:pt>
                <c:pt idx="3172">
                  <c:v>0.37825999999999999</c:v>
                </c:pt>
                <c:pt idx="3173">
                  <c:v>0.37541000000000002</c:v>
                </c:pt>
                <c:pt idx="3174">
                  <c:v>0.37258000000000002</c:v>
                </c:pt>
                <c:pt idx="3175">
                  <c:v>0.36978</c:v>
                </c:pt>
                <c:pt idx="3176">
                  <c:v>0.36698999999999998</c:v>
                </c:pt>
                <c:pt idx="3177">
                  <c:v>0.36423</c:v>
                </c:pt>
                <c:pt idx="3178">
                  <c:v>0.36148000000000002</c:v>
                </c:pt>
                <c:pt idx="3179">
                  <c:v>0.35876000000000002</c:v>
                </c:pt>
                <c:pt idx="3180">
                  <c:v>0.35605999999999999</c:v>
                </c:pt>
                <c:pt idx="3181">
                  <c:v>0.35338000000000003</c:v>
                </c:pt>
                <c:pt idx="3182">
                  <c:v>0.35071999999999998</c:v>
                </c:pt>
                <c:pt idx="3183">
                  <c:v>0.34808</c:v>
                </c:pt>
                <c:pt idx="3184">
                  <c:v>0.34545999999999999</c:v>
                </c:pt>
                <c:pt idx="3185">
                  <c:v>0.34286</c:v>
                </c:pt>
                <c:pt idx="3186">
                  <c:v>0.34028999999999998</c:v>
                </c:pt>
                <c:pt idx="3187">
                  <c:v>0.33772999999999997</c:v>
                </c:pt>
                <c:pt idx="3188">
                  <c:v>0.3352</c:v>
                </c:pt>
                <c:pt idx="3189">
                  <c:v>0.33268999999999999</c:v>
                </c:pt>
                <c:pt idx="3190">
                  <c:v>0.33019999999999999</c:v>
                </c:pt>
                <c:pt idx="3191">
                  <c:v>0.32773999999999998</c:v>
                </c:pt>
                <c:pt idx="3192">
                  <c:v>0.32529999999999998</c:v>
                </c:pt>
                <c:pt idx="3193">
                  <c:v>0.32289000000000001</c:v>
                </c:pt>
                <c:pt idx="3194">
                  <c:v>0.32050000000000001</c:v>
                </c:pt>
                <c:pt idx="3195">
                  <c:v>0.31813999999999998</c:v>
                </c:pt>
                <c:pt idx="3196">
                  <c:v>0.31580000000000003</c:v>
                </c:pt>
                <c:pt idx="3197">
                  <c:v>0.31348999999999999</c:v>
                </c:pt>
                <c:pt idx="3198">
                  <c:v>0.31119999999999998</c:v>
                </c:pt>
                <c:pt idx="3199">
                  <c:v>0.30892999999999998</c:v>
                </c:pt>
                <c:pt idx="3200">
                  <c:v>0.30669000000000002</c:v>
                </c:pt>
                <c:pt idx="3201">
                  <c:v>0.30447000000000002</c:v>
                </c:pt>
                <c:pt idx="3202">
                  <c:v>0.30226999999999998</c:v>
                </c:pt>
                <c:pt idx="3203">
                  <c:v>0.30009000000000002</c:v>
                </c:pt>
                <c:pt idx="3204">
                  <c:v>0.29792999999999997</c:v>
                </c:pt>
                <c:pt idx="3205">
                  <c:v>0.29580000000000001</c:v>
                </c:pt>
                <c:pt idx="3206">
                  <c:v>0.29368</c:v>
                </c:pt>
                <c:pt idx="3207">
                  <c:v>0.29158000000000001</c:v>
                </c:pt>
                <c:pt idx="3208">
                  <c:v>0.28949000000000003</c:v>
                </c:pt>
                <c:pt idx="3209">
                  <c:v>0.28743000000000002</c:v>
                </c:pt>
                <c:pt idx="3210">
                  <c:v>0.28538000000000002</c:v>
                </c:pt>
                <c:pt idx="3211">
                  <c:v>0.28334999999999999</c:v>
                </c:pt>
                <c:pt idx="3212">
                  <c:v>0.28133000000000002</c:v>
                </c:pt>
                <c:pt idx="3213">
                  <c:v>0.27933999999999998</c:v>
                </c:pt>
                <c:pt idx="3214">
                  <c:v>0.27736</c:v>
                </c:pt>
                <c:pt idx="3215">
                  <c:v>0.27539000000000002</c:v>
                </c:pt>
                <c:pt idx="3216">
                  <c:v>0.27344000000000002</c:v>
                </c:pt>
                <c:pt idx="3217">
                  <c:v>0.27150999999999997</c:v>
                </c:pt>
                <c:pt idx="3218">
                  <c:v>0.26959</c:v>
                </c:pt>
                <c:pt idx="3219">
                  <c:v>0.26768999999999998</c:v>
                </c:pt>
                <c:pt idx="3220">
                  <c:v>0.26580999999999999</c:v>
                </c:pt>
                <c:pt idx="3221">
                  <c:v>0.26393</c:v>
                </c:pt>
                <c:pt idx="3222">
                  <c:v>0.26207999999999998</c:v>
                </c:pt>
                <c:pt idx="3223">
                  <c:v>0.26023000000000002</c:v>
                </c:pt>
                <c:pt idx="3224">
                  <c:v>0.25840999999999997</c:v>
                </c:pt>
                <c:pt idx="3225">
                  <c:v>0.25659999999999999</c:v>
                </c:pt>
                <c:pt idx="3226">
                  <c:v>0.25480000000000003</c:v>
                </c:pt>
                <c:pt idx="3227">
                  <c:v>0.25302000000000002</c:v>
                </c:pt>
                <c:pt idx="3228">
                  <c:v>0.25124999999999997</c:v>
                </c:pt>
                <c:pt idx="3229">
                  <c:v>0.2495</c:v>
                </c:pt>
                <c:pt idx="3230">
                  <c:v>0.24776000000000001</c:v>
                </c:pt>
                <c:pt idx="3231">
                  <c:v>0.24604000000000001</c:v>
                </c:pt>
                <c:pt idx="3232">
                  <c:v>0.24434</c:v>
                </c:pt>
                <c:pt idx="3233">
                  <c:v>0.24265999999999999</c:v>
                </c:pt>
                <c:pt idx="3234">
                  <c:v>0.24099000000000001</c:v>
                </c:pt>
                <c:pt idx="3235">
                  <c:v>0.23934</c:v>
                </c:pt>
                <c:pt idx="3236">
                  <c:v>0.23771</c:v>
                </c:pt>
                <c:pt idx="3237">
                  <c:v>0.2361</c:v>
                </c:pt>
                <c:pt idx="3238">
                  <c:v>0.23451</c:v>
                </c:pt>
                <c:pt idx="3239">
                  <c:v>0.23293</c:v>
                </c:pt>
                <c:pt idx="3240">
                  <c:v>0.23138</c:v>
                </c:pt>
                <c:pt idx="3241">
                  <c:v>0.22983999999999999</c:v>
                </c:pt>
                <c:pt idx="3242">
                  <c:v>0.22832</c:v>
                </c:pt>
                <c:pt idx="3243">
                  <c:v>0.22681999999999999</c:v>
                </c:pt>
                <c:pt idx="3244">
                  <c:v>0.22534000000000001</c:v>
                </c:pt>
                <c:pt idx="3245">
                  <c:v>0.22387000000000001</c:v>
                </c:pt>
                <c:pt idx="3246">
                  <c:v>0.22242000000000001</c:v>
                </c:pt>
                <c:pt idx="3247">
                  <c:v>0.22098999999999999</c:v>
                </c:pt>
                <c:pt idx="3248">
                  <c:v>0.21956999999999999</c:v>
                </c:pt>
                <c:pt idx="3249">
                  <c:v>0.21815999999999999</c:v>
                </c:pt>
                <c:pt idx="3250">
                  <c:v>0.21676999999999999</c:v>
                </c:pt>
                <c:pt idx="3251">
                  <c:v>0.21540000000000001</c:v>
                </c:pt>
                <c:pt idx="3252">
                  <c:v>0.21404000000000001</c:v>
                </c:pt>
                <c:pt idx="3253">
                  <c:v>0.21268999999999999</c:v>
                </c:pt>
                <c:pt idx="3254">
                  <c:v>0.22406999999999999</c:v>
                </c:pt>
                <c:pt idx="3255">
                  <c:v>0.26343</c:v>
                </c:pt>
                <c:pt idx="3256">
                  <c:v>0.26318000000000003</c:v>
                </c:pt>
                <c:pt idx="3257">
                  <c:v>0.26155</c:v>
                </c:pt>
                <c:pt idx="3258">
                  <c:v>0.25992999999999999</c:v>
                </c:pt>
                <c:pt idx="3259">
                  <c:v>0.25833</c:v>
                </c:pt>
                <c:pt idx="3260">
                  <c:v>0.25674000000000002</c:v>
                </c:pt>
                <c:pt idx="3261">
                  <c:v>0.25517000000000001</c:v>
                </c:pt>
                <c:pt idx="3262">
                  <c:v>0.25361</c:v>
                </c:pt>
                <c:pt idx="3263">
                  <c:v>0.25207000000000002</c:v>
                </c:pt>
                <c:pt idx="3264">
                  <c:v>0.25053999999999998</c:v>
                </c:pt>
                <c:pt idx="3265">
                  <c:v>0.24903</c:v>
                </c:pt>
                <c:pt idx="3266">
                  <c:v>0.24753</c:v>
                </c:pt>
                <c:pt idx="3267">
                  <c:v>0.24604999999999999</c:v>
                </c:pt>
                <c:pt idx="3268">
                  <c:v>0.24459</c:v>
                </c:pt>
                <c:pt idx="3269">
                  <c:v>0.25120999999999999</c:v>
                </c:pt>
                <c:pt idx="3270">
                  <c:v>0.25161</c:v>
                </c:pt>
                <c:pt idx="3271">
                  <c:v>0.25013999999999997</c:v>
                </c:pt>
                <c:pt idx="3272">
                  <c:v>0.24868000000000001</c:v>
                </c:pt>
                <c:pt idx="3273">
                  <c:v>0.24723999999999999</c:v>
                </c:pt>
                <c:pt idx="3274">
                  <c:v>0.24581</c:v>
                </c:pt>
                <c:pt idx="3275">
                  <c:v>0.24439</c:v>
                </c:pt>
                <c:pt idx="3276">
                  <c:v>0.24299000000000001</c:v>
                </c:pt>
                <c:pt idx="3277">
                  <c:v>0.24160000000000001</c:v>
                </c:pt>
                <c:pt idx="3278">
                  <c:v>0.24023</c:v>
                </c:pt>
                <c:pt idx="3279">
                  <c:v>0.23885999999999999</c:v>
                </c:pt>
                <c:pt idx="3280">
                  <c:v>0.23751</c:v>
                </c:pt>
                <c:pt idx="3281">
                  <c:v>0.23616999999999999</c:v>
                </c:pt>
                <c:pt idx="3282">
                  <c:v>0.23483999999999999</c:v>
                </c:pt>
                <c:pt idx="3283">
                  <c:v>0.23352000000000001</c:v>
                </c:pt>
                <c:pt idx="3284">
                  <c:v>0.23222000000000001</c:v>
                </c:pt>
                <c:pt idx="3285">
                  <c:v>0.23091999999999999</c:v>
                </c:pt>
                <c:pt idx="3286">
                  <c:v>0.22964000000000001</c:v>
                </c:pt>
                <c:pt idx="3287">
                  <c:v>0.22836999999999999</c:v>
                </c:pt>
                <c:pt idx="3288">
                  <c:v>0.2271</c:v>
                </c:pt>
                <c:pt idx="3289">
                  <c:v>0.22585</c:v>
                </c:pt>
                <c:pt idx="3290">
                  <c:v>0.22461</c:v>
                </c:pt>
                <c:pt idx="3291">
                  <c:v>0.22338</c:v>
                </c:pt>
                <c:pt idx="3292">
                  <c:v>0.22216</c:v>
                </c:pt>
                <c:pt idx="3293">
                  <c:v>0.22095000000000001</c:v>
                </c:pt>
                <c:pt idx="3294">
                  <c:v>0.21975</c:v>
                </c:pt>
                <c:pt idx="3295">
                  <c:v>0.21856</c:v>
                </c:pt>
                <c:pt idx="3296">
                  <c:v>0.21737000000000001</c:v>
                </c:pt>
                <c:pt idx="3297">
                  <c:v>0.21618999999999999</c:v>
                </c:pt>
                <c:pt idx="3298">
                  <c:v>0.21503</c:v>
                </c:pt>
                <c:pt idx="3299">
                  <c:v>0.21385999999999999</c:v>
                </c:pt>
                <c:pt idx="3300">
                  <c:v>0.21271000000000001</c:v>
                </c:pt>
                <c:pt idx="3301">
                  <c:v>0.21156</c:v>
                </c:pt>
                <c:pt idx="3302">
                  <c:v>0.21042</c:v>
                </c:pt>
                <c:pt idx="3303">
                  <c:v>0.20927999999999999</c:v>
                </c:pt>
                <c:pt idx="3304">
                  <c:v>0.20815</c:v>
                </c:pt>
                <c:pt idx="3305">
                  <c:v>0.20702999999999999</c:v>
                </c:pt>
                <c:pt idx="3306">
                  <c:v>0.20591000000000001</c:v>
                </c:pt>
                <c:pt idx="3307">
                  <c:v>0.20479</c:v>
                </c:pt>
                <c:pt idx="3308">
                  <c:v>0.20369000000000001</c:v>
                </c:pt>
                <c:pt idx="3309">
                  <c:v>0.20258999999999999</c:v>
                </c:pt>
                <c:pt idx="3310">
                  <c:v>0.20149</c:v>
                </c:pt>
                <c:pt idx="3311">
                  <c:v>0.20041</c:v>
                </c:pt>
                <c:pt idx="3312">
                  <c:v>0.19933000000000001</c:v>
                </c:pt>
                <c:pt idx="3313">
                  <c:v>0.19825999999999999</c:v>
                </c:pt>
                <c:pt idx="3314">
                  <c:v>0.19719</c:v>
                </c:pt>
                <c:pt idx="3315">
                  <c:v>0.19613</c:v>
                </c:pt>
                <c:pt idx="3316">
                  <c:v>0.19508</c:v>
                </c:pt>
                <c:pt idx="3317">
                  <c:v>0.19403000000000001</c:v>
                </c:pt>
                <c:pt idx="3318">
                  <c:v>0.19298999999999999</c:v>
                </c:pt>
                <c:pt idx="3319">
                  <c:v>0.19195999999999999</c:v>
                </c:pt>
                <c:pt idx="3320">
                  <c:v>0.19092999999999999</c:v>
                </c:pt>
                <c:pt idx="3321">
                  <c:v>0.18990000000000001</c:v>
                </c:pt>
                <c:pt idx="3322">
                  <c:v>0.18887999999999999</c:v>
                </c:pt>
                <c:pt idx="3323">
                  <c:v>0.18786</c:v>
                </c:pt>
                <c:pt idx="3324">
                  <c:v>0.18684999999999999</c:v>
                </c:pt>
                <c:pt idx="3325">
                  <c:v>0.18584999999999999</c:v>
                </c:pt>
                <c:pt idx="3326">
                  <c:v>0.18484999999999999</c:v>
                </c:pt>
                <c:pt idx="3327">
                  <c:v>0.18385000000000001</c:v>
                </c:pt>
                <c:pt idx="3328">
                  <c:v>0.18285999999999999</c:v>
                </c:pt>
                <c:pt idx="3329">
                  <c:v>0.18187999999999999</c:v>
                </c:pt>
                <c:pt idx="3330">
                  <c:v>0.18090000000000001</c:v>
                </c:pt>
                <c:pt idx="3331">
                  <c:v>0.17993000000000001</c:v>
                </c:pt>
                <c:pt idx="3332">
                  <c:v>0.17896999999999999</c:v>
                </c:pt>
                <c:pt idx="3333">
                  <c:v>0.17801</c:v>
                </c:pt>
                <c:pt idx="3334">
                  <c:v>0.17706</c:v>
                </c:pt>
                <c:pt idx="3335">
                  <c:v>0.17610999999999999</c:v>
                </c:pt>
                <c:pt idx="3336">
                  <c:v>0.17516000000000001</c:v>
                </c:pt>
                <c:pt idx="3337">
                  <c:v>0.17422000000000001</c:v>
                </c:pt>
                <c:pt idx="3338">
                  <c:v>0.17327999999999999</c:v>
                </c:pt>
                <c:pt idx="3339">
                  <c:v>0.17235</c:v>
                </c:pt>
                <c:pt idx="3340">
                  <c:v>0.17141999999999999</c:v>
                </c:pt>
                <c:pt idx="3341">
                  <c:v>0.17050000000000001</c:v>
                </c:pt>
                <c:pt idx="3342">
                  <c:v>0.16957</c:v>
                </c:pt>
                <c:pt idx="3343">
                  <c:v>0.16866</c:v>
                </c:pt>
                <c:pt idx="3344">
                  <c:v>0.16774</c:v>
                </c:pt>
                <c:pt idx="3345">
                  <c:v>0.16683000000000001</c:v>
                </c:pt>
                <c:pt idx="3346">
                  <c:v>0.16592000000000001</c:v>
                </c:pt>
                <c:pt idx="3347">
                  <c:v>0.16502</c:v>
                </c:pt>
                <c:pt idx="3348">
                  <c:v>0.16411000000000001</c:v>
                </c:pt>
                <c:pt idx="3349">
                  <c:v>0.16320999999999999</c:v>
                </c:pt>
                <c:pt idx="3350">
                  <c:v>0.16231000000000001</c:v>
                </c:pt>
                <c:pt idx="3351">
                  <c:v>0.16141</c:v>
                </c:pt>
                <c:pt idx="3352">
                  <c:v>0.16052</c:v>
                </c:pt>
                <c:pt idx="3353">
                  <c:v>0.15962000000000001</c:v>
                </c:pt>
                <c:pt idx="3354">
                  <c:v>0.15873000000000001</c:v>
                </c:pt>
                <c:pt idx="3355">
                  <c:v>0.15784000000000001</c:v>
                </c:pt>
                <c:pt idx="3356">
                  <c:v>0.15695000000000001</c:v>
                </c:pt>
                <c:pt idx="3357">
                  <c:v>0.15606</c:v>
                </c:pt>
                <c:pt idx="3358">
                  <c:v>0.15518000000000001</c:v>
                </c:pt>
                <c:pt idx="3359">
                  <c:v>0.15429000000000001</c:v>
                </c:pt>
                <c:pt idx="3360">
                  <c:v>0.15340999999999999</c:v>
                </c:pt>
                <c:pt idx="3361">
                  <c:v>0.15253</c:v>
                </c:pt>
                <c:pt idx="3362">
                  <c:v>0.15165999999999999</c:v>
                </c:pt>
                <c:pt idx="3363">
                  <c:v>0.15078</c:v>
                </c:pt>
                <c:pt idx="3364">
                  <c:v>0.14990999999999999</c:v>
                </c:pt>
                <c:pt idx="3365">
                  <c:v>0.14904999999999999</c:v>
                </c:pt>
                <c:pt idx="3366">
                  <c:v>0.15884000000000001</c:v>
                </c:pt>
                <c:pt idx="3367">
                  <c:v>0.16106000000000001</c:v>
                </c:pt>
                <c:pt idx="3368">
                  <c:v>0.17074</c:v>
                </c:pt>
                <c:pt idx="3369">
                  <c:v>0.17857000000000001</c:v>
                </c:pt>
                <c:pt idx="3370">
                  <c:v>0.17782000000000001</c:v>
                </c:pt>
                <c:pt idx="3371">
                  <c:v>0.17679</c:v>
                </c:pt>
                <c:pt idx="3372">
                  <c:v>0.17576</c:v>
                </c:pt>
                <c:pt idx="3373">
                  <c:v>0.17474000000000001</c:v>
                </c:pt>
                <c:pt idx="3374">
                  <c:v>0.17372000000000001</c:v>
                </c:pt>
                <c:pt idx="3375">
                  <c:v>0.17271</c:v>
                </c:pt>
                <c:pt idx="3376">
                  <c:v>0.17169999999999999</c:v>
                </c:pt>
                <c:pt idx="3377">
                  <c:v>0.17069999999999999</c:v>
                </c:pt>
                <c:pt idx="3378">
                  <c:v>0.16969999999999999</c:v>
                </c:pt>
                <c:pt idx="3379">
                  <c:v>0.16869999999999999</c:v>
                </c:pt>
                <c:pt idx="3380">
                  <c:v>0.16769999999999999</c:v>
                </c:pt>
                <c:pt idx="3381">
                  <c:v>0.16669999999999999</c:v>
                </c:pt>
                <c:pt idx="3382">
                  <c:v>0.16571</c:v>
                </c:pt>
                <c:pt idx="3383">
                  <c:v>0.16471</c:v>
                </c:pt>
                <c:pt idx="3384">
                  <c:v>0.16372</c:v>
                </c:pt>
                <c:pt idx="3385">
                  <c:v>0.16273000000000001</c:v>
                </c:pt>
                <c:pt idx="3386">
                  <c:v>0.16173999999999999</c:v>
                </c:pt>
                <c:pt idx="3387">
                  <c:v>0.16075999999999999</c:v>
                </c:pt>
                <c:pt idx="3388">
                  <c:v>0.15978000000000001</c:v>
                </c:pt>
                <c:pt idx="3389">
                  <c:v>0.1588</c:v>
                </c:pt>
                <c:pt idx="3390">
                  <c:v>0.15783</c:v>
                </c:pt>
                <c:pt idx="3391">
                  <c:v>0.15686</c:v>
                </c:pt>
                <c:pt idx="3392">
                  <c:v>0.15590000000000001</c:v>
                </c:pt>
                <c:pt idx="3393">
                  <c:v>0.15493999999999999</c:v>
                </c:pt>
                <c:pt idx="3394">
                  <c:v>0.15398999999999999</c:v>
                </c:pt>
                <c:pt idx="3395">
                  <c:v>0.15304000000000001</c:v>
                </c:pt>
                <c:pt idx="3396">
                  <c:v>0.15210000000000001</c:v>
                </c:pt>
                <c:pt idx="3397">
                  <c:v>0.15115999999999999</c:v>
                </c:pt>
                <c:pt idx="3398">
                  <c:v>0.15023</c:v>
                </c:pt>
                <c:pt idx="3399">
                  <c:v>0.14929999999999999</c:v>
                </c:pt>
                <c:pt idx="3400">
                  <c:v>0.14838000000000001</c:v>
                </c:pt>
                <c:pt idx="3401">
                  <c:v>0.14746000000000001</c:v>
                </c:pt>
                <c:pt idx="3402">
                  <c:v>0.14654</c:v>
                </c:pt>
                <c:pt idx="3403">
                  <c:v>0.14563000000000001</c:v>
                </c:pt>
                <c:pt idx="3404">
                  <c:v>0.14471999999999999</c:v>
                </c:pt>
                <c:pt idx="3405">
                  <c:v>0.14380999999999999</c:v>
                </c:pt>
                <c:pt idx="3406">
                  <c:v>0.14291000000000001</c:v>
                </c:pt>
                <c:pt idx="3407">
                  <c:v>0.14201</c:v>
                </c:pt>
                <c:pt idx="3408">
                  <c:v>0.14111000000000001</c:v>
                </c:pt>
                <c:pt idx="3409">
                  <c:v>0.14022000000000001</c:v>
                </c:pt>
                <c:pt idx="3410">
                  <c:v>0.13933000000000001</c:v>
                </c:pt>
                <c:pt idx="3411">
                  <c:v>0.13844000000000001</c:v>
                </c:pt>
                <c:pt idx="3412">
                  <c:v>0.13755999999999999</c:v>
                </c:pt>
                <c:pt idx="3413">
                  <c:v>0.13667000000000001</c:v>
                </c:pt>
                <c:pt idx="3414">
                  <c:v>0.13578999999999999</c:v>
                </c:pt>
                <c:pt idx="3415">
                  <c:v>0.13491</c:v>
                </c:pt>
                <c:pt idx="3416">
                  <c:v>0.13403999999999999</c:v>
                </c:pt>
                <c:pt idx="3417">
                  <c:v>0.13317000000000001</c:v>
                </c:pt>
                <c:pt idx="3418">
                  <c:v>0.13228999999999999</c:v>
                </c:pt>
                <c:pt idx="3419">
                  <c:v>0.13142000000000001</c:v>
                </c:pt>
                <c:pt idx="3420">
                  <c:v>0.13056000000000001</c:v>
                </c:pt>
                <c:pt idx="3421">
                  <c:v>0.12969</c:v>
                </c:pt>
                <c:pt idx="3422">
                  <c:v>0.12883</c:v>
                </c:pt>
                <c:pt idx="3423">
                  <c:v>0.12795999999999999</c:v>
                </c:pt>
                <c:pt idx="3424">
                  <c:v>0.12709999999999999</c:v>
                </c:pt>
                <c:pt idx="3425">
                  <c:v>0.12623999999999999</c:v>
                </c:pt>
                <c:pt idx="3426">
                  <c:v>0.12539</c:v>
                </c:pt>
                <c:pt idx="3427">
                  <c:v>0.12454</c:v>
                </c:pt>
                <c:pt idx="3428">
                  <c:v>0.12368999999999999</c:v>
                </c:pt>
                <c:pt idx="3429">
                  <c:v>0.12284</c:v>
                </c:pt>
                <c:pt idx="3430">
                  <c:v>0.122</c:v>
                </c:pt>
                <c:pt idx="3431">
                  <c:v>0.12117</c:v>
                </c:pt>
                <c:pt idx="3432">
                  <c:v>0.12034</c:v>
                </c:pt>
                <c:pt idx="3433">
                  <c:v>0.11952</c:v>
                </c:pt>
                <c:pt idx="3434">
                  <c:v>0.1187</c:v>
                </c:pt>
                <c:pt idx="3435">
                  <c:v>0.11788999999999999</c:v>
                </c:pt>
                <c:pt idx="3436">
                  <c:v>0.11708</c:v>
                </c:pt>
                <c:pt idx="3437">
                  <c:v>0.11627999999999999</c:v>
                </c:pt>
                <c:pt idx="3438">
                  <c:v>0.11549</c:v>
                </c:pt>
                <c:pt idx="3439">
                  <c:v>0.1147</c:v>
                </c:pt>
                <c:pt idx="3440">
                  <c:v>0.11391</c:v>
                </c:pt>
                <c:pt idx="3441">
                  <c:v>0.11312999999999999</c:v>
                </c:pt>
                <c:pt idx="3442">
                  <c:v>0.11236</c:v>
                </c:pt>
                <c:pt idx="3443">
                  <c:v>0.11158999999999999</c:v>
                </c:pt>
                <c:pt idx="3444">
                  <c:v>0.11083</c:v>
                </c:pt>
                <c:pt idx="3445">
                  <c:v>0.11007</c:v>
                </c:pt>
                <c:pt idx="3446">
                  <c:v>0.10931</c:v>
                </c:pt>
                <c:pt idx="3447">
                  <c:v>0.10856</c:v>
                </c:pt>
                <c:pt idx="3448">
                  <c:v>0.10782</c:v>
                </c:pt>
                <c:pt idx="3449">
                  <c:v>0.10707</c:v>
                </c:pt>
                <c:pt idx="3450">
                  <c:v>0.10632999999999999</c:v>
                </c:pt>
                <c:pt idx="3451">
                  <c:v>0.1056</c:v>
                </c:pt>
                <c:pt idx="3452">
                  <c:v>0.10487</c:v>
                </c:pt>
                <c:pt idx="3453">
                  <c:v>0.10414</c:v>
                </c:pt>
                <c:pt idx="3454">
                  <c:v>0.10342</c:v>
                </c:pt>
                <c:pt idx="3455">
                  <c:v>0.1027</c:v>
                </c:pt>
                <c:pt idx="3456">
                  <c:v>0.10198</c:v>
                </c:pt>
                <c:pt idx="3457">
                  <c:v>0.10127</c:v>
                </c:pt>
                <c:pt idx="3458">
                  <c:v>0.10057000000000001</c:v>
                </c:pt>
                <c:pt idx="3459">
                  <c:v>9.9863999999999994E-2</c:v>
                </c:pt>
                <c:pt idx="3460">
                  <c:v>9.9166000000000004E-2</c:v>
                </c:pt>
                <c:pt idx="3461">
                  <c:v>9.8472000000000004E-2</c:v>
                </c:pt>
                <c:pt idx="3462">
                  <c:v>9.7781999999999994E-2</c:v>
                </c:pt>
                <c:pt idx="3463">
                  <c:v>9.7095000000000001E-2</c:v>
                </c:pt>
                <c:pt idx="3464">
                  <c:v>9.6412999999999999E-2</c:v>
                </c:pt>
                <c:pt idx="3465">
                  <c:v>9.5732999999999999E-2</c:v>
                </c:pt>
                <c:pt idx="3466">
                  <c:v>9.5058000000000004E-2</c:v>
                </c:pt>
                <c:pt idx="3467">
                  <c:v>9.4384999999999997E-2</c:v>
                </c:pt>
                <c:pt idx="3468">
                  <c:v>9.3715999999999994E-2</c:v>
                </c:pt>
                <c:pt idx="3469">
                  <c:v>9.3049000000000007E-2</c:v>
                </c:pt>
                <c:pt idx="3470">
                  <c:v>9.2385999999999996E-2</c:v>
                </c:pt>
                <c:pt idx="3471">
                  <c:v>9.1725000000000001E-2</c:v>
                </c:pt>
                <c:pt idx="3472">
                  <c:v>9.1067999999999996E-2</c:v>
                </c:pt>
                <c:pt idx="3473">
                  <c:v>9.0412999999999993E-2</c:v>
                </c:pt>
                <c:pt idx="3474">
                  <c:v>8.9760999999999994E-2</c:v>
                </c:pt>
                <c:pt idx="3475">
                  <c:v>8.9111999999999997E-2</c:v>
                </c:pt>
                <c:pt idx="3476">
                  <c:v>8.8466000000000003E-2</c:v>
                </c:pt>
                <c:pt idx="3477">
                  <c:v>8.7822999999999998E-2</c:v>
                </c:pt>
                <c:pt idx="3478">
                  <c:v>8.7181999999999996E-2</c:v>
                </c:pt>
                <c:pt idx="3479">
                  <c:v>8.6543999999999996E-2</c:v>
                </c:pt>
                <c:pt idx="3480">
                  <c:v>8.5908999999999999E-2</c:v>
                </c:pt>
                <c:pt idx="3481">
                  <c:v>8.5277000000000006E-2</c:v>
                </c:pt>
                <c:pt idx="3482">
                  <c:v>8.4648000000000001E-2</c:v>
                </c:pt>
                <c:pt idx="3483">
                  <c:v>8.4021999999999999E-2</c:v>
                </c:pt>
                <c:pt idx="3484">
                  <c:v>8.3399000000000001E-2</c:v>
                </c:pt>
                <c:pt idx="3485">
                  <c:v>8.2779000000000005E-2</c:v>
                </c:pt>
                <c:pt idx="3486">
                  <c:v>8.2161999999999999E-2</c:v>
                </c:pt>
                <c:pt idx="3487">
                  <c:v>8.1548999999999996E-2</c:v>
                </c:pt>
                <c:pt idx="3488">
                  <c:v>8.0938999999999997E-2</c:v>
                </c:pt>
                <c:pt idx="3489">
                  <c:v>8.0332000000000001E-2</c:v>
                </c:pt>
                <c:pt idx="3490">
                  <c:v>7.9728999999999994E-2</c:v>
                </c:pt>
                <c:pt idx="3491">
                  <c:v>7.9129000000000005E-2</c:v>
                </c:pt>
                <c:pt idx="3492">
                  <c:v>7.8532000000000005E-2</c:v>
                </c:pt>
                <c:pt idx="3493">
                  <c:v>7.7937999999999993E-2</c:v>
                </c:pt>
                <c:pt idx="3494">
                  <c:v>7.7348E-2</c:v>
                </c:pt>
                <c:pt idx="3495">
                  <c:v>7.6759999999999995E-2</c:v>
                </c:pt>
                <c:pt idx="3496">
                  <c:v>7.6175999999999994E-2</c:v>
                </c:pt>
                <c:pt idx="3497">
                  <c:v>7.5593999999999995E-2</c:v>
                </c:pt>
                <c:pt idx="3498">
                  <c:v>7.5015999999999999E-2</c:v>
                </c:pt>
                <c:pt idx="3499">
                  <c:v>7.4440999999999993E-2</c:v>
                </c:pt>
                <c:pt idx="3500">
                  <c:v>7.3869000000000004E-2</c:v>
                </c:pt>
                <c:pt idx="3501">
                  <c:v>7.3301000000000005E-2</c:v>
                </c:pt>
                <c:pt idx="3502">
                  <c:v>7.2735999999999995E-2</c:v>
                </c:pt>
                <c:pt idx="3503">
                  <c:v>7.2176000000000004E-2</c:v>
                </c:pt>
                <c:pt idx="3504">
                  <c:v>7.1619000000000002E-2</c:v>
                </c:pt>
                <c:pt idx="3505">
                  <c:v>7.1066000000000004E-2</c:v>
                </c:pt>
                <c:pt idx="3506">
                  <c:v>7.0517999999999997E-2</c:v>
                </c:pt>
                <c:pt idx="3507">
                  <c:v>6.9973999999999995E-2</c:v>
                </c:pt>
                <c:pt idx="3508">
                  <c:v>6.9432999999999995E-2</c:v>
                </c:pt>
                <c:pt idx="3509">
                  <c:v>6.8898000000000001E-2</c:v>
                </c:pt>
                <c:pt idx="3510">
                  <c:v>6.8365999999999996E-2</c:v>
                </c:pt>
                <c:pt idx="3511">
                  <c:v>6.7838999999999997E-2</c:v>
                </c:pt>
                <c:pt idx="3512">
                  <c:v>6.7316000000000001E-2</c:v>
                </c:pt>
                <c:pt idx="3513">
                  <c:v>6.6797999999999996E-2</c:v>
                </c:pt>
                <c:pt idx="3514">
                  <c:v>6.6283999999999996E-2</c:v>
                </c:pt>
                <c:pt idx="3515">
                  <c:v>6.5773999999999999E-2</c:v>
                </c:pt>
                <c:pt idx="3516">
                  <c:v>6.5268000000000007E-2</c:v>
                </c:pt>
                <c:pt idx="3517">
                  <c:v>6.4767000000000005E-2</c:v>
                </c:pt>
                <c:pt idx="3518">
                  <c:v>6.4269999999999994E-2</c:v>
                </c:pt>
                <c:pt idx="3519">
                  <c:v>6.3777E-2</c:v>
                </c:pt>
                <c:pt idx="3520">
                  <c:v>6.3288999999999998E-2</c:v>
                </c:pt>
                <c:pt idx="3521">
                  <c:v>6.2805E-2</c:v>
                </c:pt>
                <c:pt idx="3522">
                  <c:v>6.2324999999999998E-2</c:v>
                </c:pt>
                <c:pt idx="3523">
                  <c:v>6.1850000000000002E-2</c:v>
                </c:pt>
                <c:pt idx="3524">
                  <c:v>6.1378000000000002E-2</c:v>
                </c:pt>
                <c:pt idx="3525">
                  <c:v>6.0911E-2</c:v>
                </c:pt>
                <c:pt idx="3526">
                  <c:v>6.0447000000000001E-2</c:v>
                </c:pt>
                <c:pt idx="3527">
                  <c:v>5.9986999999999999E-2</c:v>
                </c:pt>
                <c:pt idx="3528">
                  <c:v>5.9532000000000002E-2</c:v>
                </c:pt>
                <c:pt idx="3529">
                  <c:v>5.9079E-2</c:v>
                </c:pt>
                <c:pt idx="3530">
                  <c:v>5.8631000000000003E-2</c:v>
                </c:pt>
                <c:pt idx="3531">
                  <c:v>5.8187000000000003E-2</c:v>
                </c:pt>
                <c:pt idx="3532">
                  <c:v>5.7745999999999999E-2</c:v>
                </c:pt>
                <c:pt idx="3533">
                  <c:v>5.7308999999999999E-2</c:v>
                </c:pt>
                <c:pt idx="3534">
                  <c:v>5.6876000000000003E-2</c:v>
                </c:pt>
                <c:pt idx="3535">
                  <c:v>5.6446999999999997E-2</c:v>
                </c:pt>
                <c:pt idx="3536">
                  <c:v>5.7822999999999999E-2</c:v>
                </c:pt>
                <c:pt idx="3537">
                  <c:v>6.0657999999999997E-2</c:v>
                </c:pt>
                <c:pt idx="3538">
                  <c:v>6.0205000000000002E-2</c:v>
                </c:pt>
                <c:pt idx="3539">
                  <c:v>5.9755999999999997E-2</c:v>
                </c:pt>
                <c:pt idx="3540">
                  <c:v>5.9311999999999997E-2</c:v>
                </c:pt>
                <c:pt idx="3541">
                  <c:v>5.8873000000000002E-2</c:v>
                </c:pt>
                <c:pt idx="3542">
                  <c:v>5.8438999999999998E-2</c:v>
                </c:pt>
                <c:pt idx="3543">
                  <c:v>5.8008999999999998E-2</c:v>
                </c:pt>
                <c:pt idx="3544">
                  <c:v>5.7584000000000003E-2</c:v>
                </c:pt>
                <c:pt idx="3545">
                  <c:v>5.7162999999999999E-2</c:v>
                </c:pt>
                <c:pt idx="3546">
                  <c:v>5.6745999999999998E-2</c:v>
                </c:pt>
                <c:pt idx="3547">
                  <c:v>5.6333000000000001E-2</c:v>
                </c:pt>
                <c:pt idx="3548">
                  <c:v>5.5924000000000001E-2</c:v>
                </c:pt>
                <c:pt idx="3549">
                  <c:v>5.5517999999999998E-2</c:v>
                </c:pt>
                <c:pt idx="3550">
                  <c:v>5.5116999999999999E-2</c:v>
                </c:pt>
                <c:pt idx="3551">
                  <c:v>5.4718999999999997E-2</c:v>
                </c:pt>
                <c:pt idx="3552">
                  <c:v>5.4324999999999998E-2</c:v>
                </c:pt>
                <c:pt idx="3553">
                  <c:v>5.3934999999999997E-2</c:v>
                </c:pt>
                <c:pt idx="3554">
                  <c:v>5.3547999999999998E-2</c:v>
                </c:pt>
                <c:pt idx="3555">
                  <c:v>5.3164000000000003E-2</c:v>
                </c:pt>
                <c:pt idx="3556">
                  <c:v>5.2783999999999998E-2</c:v>
                </c:pt>
                <c:pt idx="3557">
                  <c:v>5.2407000000000002E-2</c:v>
                </c:pt>
                <c:pt idx="3558">
                  <c:v>5.2033000000000003E-2</c:v>
                </c:pt>
                <c:pt idx="3559">
                  <c:v>5.1662E-2</c:v>
                </c:pt>
                <c:pt idx="3560">
                  <c:v>5.1295E-2</c:v>
                </c:pt>
                <c:pt idx="3561">
                  <c:v>5.0931999999999998E-2</c:v>
                </c:pt>
                <c:pt idx="3562">
                  <c:v>5.0571999999999999E-2</c:v>
                </c:pt>
                <c:pt idx="3563">
                  <c:v>5.0215000000000003E-2</c:v>
                </c:pt>
                <c:pt idx="3564">
                  <c:v>4.9861999999999997E-2</c:v>
                </c:pt>
                <c:pt idx="3565">
                  <c:v>4.9512E-2</c:v>
                </c:pt>
                <c:pt idx="3566">
                  <c:v>4.9165E-2</c:v>
                </c:pt>
                <c:pt idx="3567">
                  <c:v>4.8821000000000003E-2</c:v>
                </c:pt>
                <c:pt idx="3568">
                  <c:v>4.8481000000000003E-2</c:v>
                </c:pt>
                <c:pt idx="3569">
                  <c:v>4.8141999999999997E-2</c:v>
                </c:pt>
                <c:pt idx="3570">
                  <c:v>4.7807000000000002E-2</c:v>
                </c:pt>
                <c:pt idx="3571">
                  <c:v>4.7474000000000002E-2</c:v>
                </c:pt>
                <c:pt idx="3572">
                  <c:v>4.7144999999999999E-2</c:v>
                </c:pt>
                <c:pt idx="3573">
                  <c:v>4.6816999999999998E-2</c:v>
                </c:pt>
                <c:pt idx="3574">
                  <c:v>4.6493E-2</c:v>
                </c:pt>
                <c:pt idx="3575">
                  <c:v>4.6170999999999997E-2</c:v>
                </c:pt>
                <c:pt idx="3576">
                  <c:v>4.5851999999999997E-2</c:v>
                </c:pt>
                <c:pt idx="3577">
                  <c:v>4.5536E-2</c:v>
                </c:pt>
                <c:pt idx="3578">
                  <c:v>4.5221999999999998E-2</c:v>
                </c:pt>
                <c:pt idx="3579">
                  <c:v>4.4911E-2</c:v>
                </c:pt>
                <c:pt idx="3580">
                  <c:v>4.4602999999999997E-2</c:v>
                </c:pt>
                <c:pt idx="3581">
                  <c:v>4.4297999999999997E-2</c:v>
                </c:pt>
                <c:pt idx="3582">
                  <c:v>4.3996E-2</c:v>
                </c:pt>
                <c:pt idx="3583">
                  <c:v>4.3695999999999999E-2</c:v>
                </c:pt>
                <c:pt idx="3584">
                  <c:v>4.3400000000000001E-2</c:v>
                </c:pt>
                <c:pt idx="3585">
                  <c:v>4.3105999999999998E-2</c:v>
                </c:pt>
                <c:pt idx="3586">
                  <c:v>4.2814999999999999E-2</c:v>
                </c:pt>
                <c:pt idx="3587">
                  <c:v>4.2527000000000002E-2</c:v>
                </c:pt>
                <c:pt idx="3588">
                  <c:v>4.2241000000000001E-2</c:v>
                </c:pt>
                <c:pt idx="3589">
                  <c:v>4.1959000000000003E-2</c:v>
                </c:pt>
                <c:pt idx="3590">
                  <c:v>4.1678E-2</c:v>
                </c:pt>
                <c:pt idx="3591">
                  <c:v>4.1401E-2</c:v>
                </c:pt>
                <c:pt idx="3592">
                  <c:v>0.11289</c:v>
                </c:pt>
                <c:pt idx="3593">
                  <c:v>0.11215</c:v>
                </c:pt>
                <c:pt idx="3594">
                  <c:v>0.11142000000000001</c:v>
                </c:pt>
                <c:pt idx="3595">
                  <c:v>0.11069</c:v>
                </c:pt>
                <c:pt idx="3596">
                  <c:v>0.10996</c:v>
                </c:pt>
                <c:pt idx="3597">
                  <c:v>0.10925</c:v>
                </c:pt>
                <c:pt idx="3598">
                  <c:v>0.10854</c:v>
                </c:pt>
                <c:pt idx="3599">
                  <c:v>0.10783</c:v>
                </c:pt>
                <c:pt idx="3600">
                  <c:v>0.10713</c:v>
                </c:pt>
                <c:pt idx="3601">
                  <c:v>0.10644000000000001</c:v>
                </c:pt>
                <c:pt idx="3602">
                  <c:v>0.10576000000000001</c:v>
                </c:pt>
                <c:pt idx="3603">
                  <c:v>0.10508000000000001</c:v>
                </c:pt>
                <c:pt idx="3604">
                  <c:v>0.10440000000000001</c:v>
                </c:pt>
                <c:pt idx="3605">
                  <c:v>0.10374</c:v>
                </c:pt>
                <c:pt idx="3606">
                  <c:v>0.10308</c:v>
                </c:pt>
                <c:pt idx="3607">
                  <c:v>0.10242</c:v>
                </c:pt>
                <c:pt idx="3608">
                  <c:v>0.10177</c:v>
                </c:pt>
                <c:pt idx="3609">
                  <c:v>0.10113</c:v>
                </c:pt>
                <c:pt idx="3610">
                  <c:v>0.10050000000000001</c:v>
                </c:pt>
                <c:pt idx="3611">
                  <c:v>9.9866999999999997E-2</c:v>
                </c:pt>
                <c:pt idx="3612">
                  <c:v>9.9243999999999999E-2</c:v>
                </c:pt>
                <c:pt idx="3613">
                  <c:v>9.8626000000000005E-2</c:v>
                </c:pt>
                <c:pt idx="3614">
                  <c:v>9.8015000000000005E-2</c:v>
                </c:pt>
                <c:pt idx="3615">
                  <c:v>9.7408999999999996E-2</c:v>
                </c:pt>
                <c:pt idx="3616">
                  <c:v>9.6808000000000005E-2</c:v>
                </c:pt>
                <c:pt idx="3617">
                  <c:v>9.6213999999999994E-2</c:v>
                </c:pt>
                <c:pt idx="3618">
                  <c:v>9.5625000000000002E-2</c:v>
                </c:pt>
                <c:pt idx="3619">
                  <c:v>9.5042000000000001E-2</c:v>
                </c:pt>
                <c:pt idx="3620">
                  <c:v>9.4464000000000006E-2</c:v>
                </c:pt>
                <c:pt idx="3621">
                  <c:v>9.3892000000000003E-2</c:v>
                </c:pt>
                <c:pt idx="3622">
                  <c:v>9.3325000000000005E-2</c:v>
                </c:pt>
                <c:pt idx="3623">
                  <c:v>9.2763999999999999E-2</c:v>
                </c:pt>
                <c:pt idx="3624">
                  <c:v>9.2207999999999998E-2</c:v>
                </c:pt>
                <c:pt idx="3625">
                  <c:v>9.1657000000000002E-2</c:v>
                </c:pt>
                <c:pt idx="3626">
                  <c:v>9.1111999999999999E-2</c:v>
                </c:pt>
                <c:pt idx="3627">
                  <c:v>9.0572E-2</c:v>
                </c:pt>
                <c:pt idx="3628">
                  <c:v>9.0037000000000006E-2</c:v>
                </c:pt>
                <c:pt idx="3629">
                  <c:v>8.9508000000000004E-2</c:v>
                </c:pt>
                <c:pt idx="3630">
                  <c:v>8.8983000000000007E-2</c:v>
                </c:pt>
                <c:pt idx="3631">
                  <c:v>8.8464000000000001E-2</c:v>
                </c:pt>
                <c:pt idx="3632">
                  <c:v>8.7948999999999999E-2</c:v>
                </c:pt>
                <c:pt idx="3633">
                  <c:v>8.7439000000000003E-2</c:v>
                </c:pt>
                <c:pt idx="3634">
                  <c:v>8.6933999999999997E-2</c:v>
                </c:pt>
                <c:pt idx="3635">
                  <c:v>8.6432999999999996E-2</c:v>
                </c:pt>
                <c:pt idx="3636">
                  <c:v>8.5936999999999999E-2</c:v>
                </c:pt>
                <c:pt idx="3637">
                  <c:v>8.5444000000000006E-2</c:v>
                </c:pt>
                <c:pt idx="3638">
                  <c:v>8.4956000000000004E-2</c:v>
                </c:pt>
                <c:pt idx="3639">
                  <c:v>8.4472000000000005E-2</c:v>
                </c:pt>
                <c:pt idx="3640">
                  <c:v>8.3990999999999996E-2</c:v>
                </c:pt>
                <c:pt idx="3641">
                  <c:v>8.3515000000000006E-2</c:v>
                </c:pt>
                <c:pt idx="3642">
                  <c:v>8.3041000000000004E-2</c:v>
                </c:pt>
                <c:pt idx="3643">
                  <c:v>8.2571000000000006E-2</c:v>
                </c:pt>
                <c:pt idx="3644">
                  <c:v>8.2104999999999997E-2</c:v>
                </c:pt>
                <c:pt idx="3645">
                  <c:v>8.1642000000000006E-2</c:v>
                </c:pt>
                <c:pt idx="3646">
                  <c:v>8.1182000000000004E-2</c:v>
                </c:pt>
                <c:pt idx="3647">
                  <c:v>8.0726000000000006E-2</c:v>
                </c:pt>
                <c:pt idx="3648">
                  <c:v>8.0272999999999997E-2</c:v>
                </c:pt>
                <c:pt idx="3649">
                  <c:v>7.9823000000000005E-2</c:v>
                </c:pt>
                <c:pt idx="3650">
                  <c:v>7.9377000000000003E-2</c:v>
                </c:pt>
                <c:pt idx="3651">
                  <c:v>7.8934000000000004E-2</c:v>
                </c:pt>
                <c:pt idx="3652">
                  <c:v>7.8494999999999995E-2</c:v>
                </c:pt>
                <c:pt idx="3653">
                  <c:v>7.8058000000000002E-2</c:v>
                </c:pt>
                <c:pt idx="3654">
                  <c:v>7.7623999999999999E-2</c:v>
                </c:pt>
                <c:pt idx="3655">
                  <c:v>7.7192999999999998E-2</c:v>
                </c:pt>
                <c:pt idx="3656">
                  <c:v>7.6765E-2</c:v>
                </c:pt>
                <c:pt idx="3657">
                  <c:v>7.6339000000000004E-2</c:v>
                </c:pt>
                <c:pt idx="3658">
                  <c:v>7.5914999999999996E-2</c:v>
                </c:pt>
                <c:pt idx="3659">
                  <c:v>7.5494000000000006E-2</c:v>
                </c:pt>
                <c:pt idx="3660">
                  <c:v>7.5075000000000003E-2</c:v>
                </c:pt>
                <c:pt idx="3661">
                  <c:v>7.4657000000000001E-2</c:v>
                </c:pt>
                <c:pt idx="3662">
                  <c:v>7.4242000000000002E-2</c:v>
                </c:pt>
                <c:pt idx="3663">
                  <c:v>7.3828000000000005E-2</c:v>
                </c:pt>
                <c:pt idx="3664">
                  <c:v>7.3415999999999995E-2</c:v>
                </c:pt>
                <c:pt idx="3665">
                  <c:v>7.3005E-2</c:v>
                </c:pt>
                <c:pt idx="3666">
                  <c:v>7.2596999999999995E-2</c:v>
                </c:pt>
                <c:pt idx="3667">
                  <c:v>7.2190000000000004E-2</c:v>
                </c:pt>
                <c:pt idx="3668">
                  <c:v>7.1785000000000002E-2</c:v>
                </c:pt>
                <c:pt idx="3669">
                  <c:v>7.1383000000000002E-2</c:v>
                </c:pt>
                <c:pt idx="3670">
                  <c:v>7.0982000000000003E-2</c:v>
                </c:pt>
                <c:pt idx="3671">
                  <c:v>7.0583999999999994E-2</c:v>
                </c:pt>
                <c:pt idx="3672">
                  <c:v>7.0188E-2</c:v>
                </c:pt>
                <c:pt idx="3673">
                  <c:v>6.9794999999999996E-2</c:v>
                </c:pt>
                <c:pt idx="3674">
                  <c:v>6.9403999999999993E-2</c:v>
                </c:pt>
                <c:pt idx="3675">
                  <c:v>6.9015999999999994E-2</c:v>
                </c:pt>
                <c:pt idx="3676">
                  <c:v>6.8629999999999997E-2</c:v>
                </c:pt>
                <c:pt idx="3677">
                  <c:v>6.8247000000000002E-2</c:v>
                </c:pt>
                <c:pt idx="3678">
                  <c:v>6.7865999999999996E-2</c:v>
                </c:pt>
                <c:pt idx="3679">
                  <c:v>6.7487000000000005E-2</c:v>
                </c:pt>
                <c:pt idx="3680">
                  <c:v>6.7111000000000004E-2</c:v>
                </c:pt>
                <c:pt idx="3681">
                  <c:v>6.6737000000000005E-2</c:v>
                </c:pt>
                <c:pt idx="3682">
                  <c:v>6.6364999999999993E-2</c:v>
                </c:pt>
                <c:pt idx="3683">
                  <c:v>6.5995999999999999E-2</c:v>
                </c:pt>
                <c:pt idx="3684">
                  <c:v>6.5628000000000006E-2</c:v>
                </c:pt>
                <c:pt idx="3685">
                  <c:v>6.5263000000000002E-2</c:v>
                </c:pt>
                <c:pt idx="3686">
                  <c:v>6.4898999999999998E-2</c:v>
                </c:pt>
                <c:pt idx="3687">
                  <c:v>6.4536999999999997E-2</c:v>
                </c:pt>
                <c:pt idx="3688">
                  <c:v>6.4177999999999999E-2</c:v>
                </c:pt>
                <c:pt idx="3689">
                  <c:v>6.3820000000000002E-2</c:v>
                </c:pt>
                <c:pt idx="3690">
                  <c:v>6.3464000000000007E-2</c:v>
                </c:pt>
                <c:pt idx="3691">
                  <c:v>6.3108999999999998E-2</c:v>
                </c:pt>
                <c:pt idx="3692">
                  <c:v>6.2756999999999993E-2</c:v>
                </c:pt>
                <c:pt idx="3693">
                  <c:v>6.2406000000000003E-2</c:v>
                </c:pt>
                <c:pt idx="3694">
                  <c:v>6.2056E-2</c:v>
                </c:pt>
                <c:pt idx="3695">
                  <c:v>6.1707999999999999E-2</c:v>
                </c:pt>
                <c:pt idx="3696">
                  <c:v>6.1362E-2</c:v>
                </c:pt>
                <c:pt idx="3697">
                  <c:v>6.1016000000000001E-2</c:v>
                </c:pt>
                <c:pt idx="3698">
                  <c:v>6.0671999999999997E-2</c:v>
                </c:pt>
                <c:pt idx="3699">
                  <c:v>6.0329000000000001E-2</c:v>
                </c:pt>
                <c:pt idx="3700">
                  <c:v>5.9986999999999999E-2</c:v>
                </c:pt>
                <c:pt idx="3701">
                  <c:v>5.9646999999999999E-2</c:v>
                </c:pt>
                <c:pt idx="3702">
                  <c:v>5.9308E-2</c:v>
                </c:pt>
                <c:pt idx="3703">
                  <c:v>5.8971000000000003E-2</c:v>
                </c:pt>
                <c:pt idx="3704">
                  <c:v>5.8635E-2</c:v>
                </c:pt>
                <c:pt idx="3705">
                  <c:v>5.8302E-2</c:v>
                </c:pt>
                <c:pt idx="3706">
                  <c:v>5.7970000000000001E-2</c:v>
                </c:pt>
                <c:pt idx="3707">
                  <c:v>5.7639999999999997E-2</c:v>
                </c:pt>
                <c:pt idx="3708">
                  <c:v>5.7312000000000002E-2</c:v>
                </c:pt>
                <c:pt idx="3709">
                  <c:v>5.6986000000000002E-2</c:v>
                </c:pt>
                <c:pt idx="3710">
                  <c:v>5.6661999999999997E-2</c:v>
                </c:pt>
                <c:pt idx="3711">
                  <c:v>5.6339E-2</c:v>
                </c:pt>
                <c:pt idx="3712">
                  <c:v>5.6017999999999998E-2</c:v>
                </c:pt>
                <c:pt idx="3713">
                  <c:v>5.5698999999999999E-2</c:v>
                </c:pt>
                <c:pt idx="3714">
                  <c:v>5.5382000000000001E-2</c:v>
                </c:pt>
                <c:pt idx="3715">
                  <c:v>5.5065999999999997E-2</c:v>
                </c:pt>
                <c:pt idx="3716">
                  <c:v>5.4752000000000002E-2</c:v>
                </c:pt>
                <c:pt idx="3717">
                  <c:v>5.4440000000000002E-2</c:v>
                </c:pt>
                <c:pt idx="3718">
                  <c:v>5.4128999999999997E-2</c:v>
                </c:pt>
                <c:pt idx="3719">
                  <c:v>5.3818999999999999E-2</c:v>
                </c:pt>
                <c:pt idx="3720">
                  <c:v>5.3511000000000003E-2</c:v>
                </c:pt>
                <c:pt idx="3721">
                  <c:v>5.3204000000000001E-2</c:v>
                </c:pt>
                <c:pt idx="3722">
                  <c:v>5.2898000000000001E-2</c:v>
                </c:pt>
                <c:pt idx="3723">
                  <c:v>5.2595000000000003E-2</c:v>
                </c:pt>
                <c:pt idx="3724">
                  <c:v>5.2291999999999998E-2</c:v>
                </c:pt>
                <c:pt idx="3725">
                  <c:v>5.1991000000000002E-2</c:v>
                </c:pt>
                <c:pt idx="3726">
                  <c:v>5.1692000000000002E-2</c:v>
                </c:pt>
                <c:pt idx="3727">
                  <c:v>5.1395000000000003E-2</c:v>
                </c:pt>
                <c:pt idx="3728">
                  <c:v>5.1098999999999999E-2</c:v>
                </c:pt>
                <c:pt idx="3729">
                  <c:v>5.0804000000000002E-2</c:v>
                </c:pt>
                <c:pt idx="3730">
                  <c:v>5.0511E-2</c:v>
                </c:pt>
                <c:pt idx="3731">
                  <c:v>5.0220000000000001E-2</c:v>
                </c:pt>
                <c:pt idx="3732">
                  <c:v>4.9930000000000002E-2</c:v>
                </c:pt>
                <c:pt idx="3733">
                  <c:v>4.9641999999999999E-2</c:v>
                </c:pt>
                <c:pt idx="3734">
                  <c:v>4.9355000000000003E-2</c:v>
                </c:pt>
                <c:pt idx="3735">
                  <c:v>4.9069000000000002E-2</c:v>
                </c:pt>
                <c:pt idx="3736">
                  <c:v>4.8785000000000002E-2</c:v>
                </c:pt>
                <c:pt idx="3737">
                  <c:v>4.8502999999999998E-2</c:v>
                </c:pt>
                <c:pt idx="3738">
                  <c:v>4.8221E-2</c:v>
                </c:pt>
                <c:pt idx="3739">
                  <c:v>4.7940999999999998E-2</c:v>
                </c:pt>
                <c:pt idx="3740">
                  <c:v>4.7662000000000003E-2</c:v>
                </c:pt>
                <c:pt idx="3741">
                  <c:v>4.7384999999999997E-2</c:v>
                </c:pt>
                <c:pt idx="3742">
                  <c:v>4.7107999999999997E-2</c:v>
                </c:pt>
                <c:pt idx="3743">
                  <c:v>4.6830999999999998E-2</c:v>
                </c:pt>
                <c:pt idx="3744">
                  <c:v>4.6556E-2</c:v>
                </c:pt>
                <c:pt idx="3745">
                  <c:v>4.6281999999999997E-2</c:v>
                </c:pt>
                <c:pt idx="3746">
                  <c:v>4.6008E-2</c:v>
                </c:pt>
                <c:pt idx="3747">
                  <c:v>4.5734999999999998E-2</c:v>
                </c:pt>
                <c:pt idx="3748">
                  <c:v>4.5463000000000003E-2</c:v>
                </c:pt>
                <c:pt idx="3749">
                  <c:v>4.5192000000000003E-2</c:v>
                </c:pt>
                <c:pt idx="3750">
                  <c:v>4.4921999999999997E-2</c:v>
                </c:pt>
                <c:pt idx="3751">
                  <c:v>4.4652999999999998E-2</c:v>
                </c:pt>
                <c:pt idx="3752">
                  <c:v>4.4384E-2</c:v>
                </c:pt>
                <c:pt idx="3753">
                  <c:v>4.4117000000000003E-2</c:v>
                </c:pt>
                <c:pt idx="3754">
                  <c:v>4.385E-2</c:v>
                </c:pt>
                <c:pt idx="3755">
                  <c:v>4.3584999999999999E-2</c:v>
                </c:pt>
                <c:pt idx="3756">
                  <c:v>4.3320999999999998E-2</c:v>
                </c:pt>
                <c:pt idx="3757">
                  <c:v>4.3056999999999998E-2</c:v>
                </c:pt>
                <c:pt idx="3758">
                  <c:v>4.2795E-2</c:v>
                </c:pt>
                <c:pt idx="3759">
                  <c:v>4.2533000000000001E-2</c:v>
                </c:pt>
                <c:pt idx="3760">
                  <c:v>4.2272999999999998E-2</c:v>
                </c:pt>
                <c:pt idx="3761">
                  <c:v>4.2013000000000002E-2</c:v>
                </c:pt>
                <c:pt idx="3762">
                  <c:v>4.1753999999999999E-2</c:v>
                </c:pt>
                <c:pt idx="3763">
                  <c:v>4.1496999999999999E-2</c:v>
                </c:pt>
                <c:pt idx="3764">
                  <c:v>4.1239999999999999E-2</c:v>
                </c:pt>
                <c:pt idx="3765">
                  <c:v>4.0984E-2</c:v>
                </c:pt>
                <c:pt idx="3766">
                  <c:v>4.0729000000000001E-2</c:v>
                </c:pt>
                <c:pt idx="3767">
                  <c:v>4.0475999999999998E-2</c:v>
                </c:pt>
                <c:pt idx="3768">
                  <c:v>4.0224000000000003E-2</c:v>
                </c:pt>
                <c:pt idx="3769">
                  <c:v>3.9972000000000001E-2</c:v>
                </c:pt>
                <c:pt idx="3770">
                  <c:v>3.9722E-2</c:v>
                </c:pt>
                <c:pt idx="3771">
                  <c:v>3.9474000000000002E-2</c:v>
                </c:pt>
                <c:pt idx="3772">
                  <c:v>3.9225999999999997E-2</c:v>
                </c:pt>
                <c:pt idx="3773">
                  <c:v>3.8980000000000001E-2</c:v>
                </c:pt>
                <c:pt idx="3774">
                  <c:v>3.8734999999999999E-2</c:v>
                </c:pt>
                <c:pt idx="3775">
                  <c:v>3.8491999999999998E-2</c:v>
                </c:pt>
                <c:pt idx="3776">
                  <c:v>3.8249999999999999E-2</c:v>
                </c:pt>
                <c:pt idx="3777">
                  <c:v>3.8010000000000002E-2</c:v>
                </c:pt>
                <c:pt idx="3778">
                  <c:v>3.7770999999999999E-2</c:v>
                </c:pt>
                <c:pt idx="3779">
                  <c:v>3.7532999999999997E-2</c:v>
                </c:pt>
                <c:pt idx="3780">
                  <c:v>3.7296999999999997E-2</c:v>
                </c:pt>
                <c:pt idx="3781">
                  <c:v>3.7060999999999997E-2</c:v>
                </c:pt>
                <c:pt idx="3782">
                  <c:v>3.6828E-2</c:v>
                </c:pt>
                <c:pt idx="3783">
                  <c:v>3.6595000000000003E-2</c:v>
                </c:pt>
                <c:pt idx="3784">
                  <c:v>3.6364E-2</c:v>
                </c:pt>
                <c:pt idx="3785">
                  <c:v>3.6133999999999999E-2</c:v>
                </c:pt>
                <c:pt idx="3786">
                  <c:v>3.5904999999999999E-2</c:v>
                </c:pt>
                <c:pt idx="3787">
                  <c:v>3.5678000000000001E-2</c:v>
                </c:pt>
                <c:pt idx="3788">
                  <c:v>3.5451999999999997E-2</c:v>
                </c:pt>
                <c:pt idx="3789">
                  <c:v>3.5228000000000002E-2</c:v>
                </c:pt>
                <c:pt idx="3790">
                  <c:v>3.5004E-2</c:v>
                </c:pt>
                <c:pt idx="3791">
                  <c:v>3.4782E-2</c:v>
                </c:pt>
                <c:pt idx="3792">
                  <c:v>3.4561000000000001E-2</c:v>
                </c:pt>
                <c:pt idx="3793">
                  <c:v>3.4341999999999998E-2</c:v>
                </c:pt>
                <c:pt idx="3794">
                  <c:v>3.4123000000000001E-2</c:v>
                </c:pt>
                <c:pt idx="3795">
                  <c:v>3.3904999999999998E-2</c:v>
                </c:pt>
                <c:pt idx="3796">
                  <c:v>3.3688999999999997E-2</c:v>
                </c:pt>
                <c:pt idx="3797">
                  <c:v>3.3473000000000003E-2</c:v>
                </c:pt>
                <c:pt idx="3798">
                  <c:v>3.3258999999999997E-2</c:v>
                </c:pt>
                <c:pt idx="3799">
                  <c:v>3.3044999999999998E-2</c:v>
                </c:pt>
                <c:pt idx="3800">
                  <c:v>3.2833000000000001E-2</c:v>
                </c:pt>
                <c:pt idx="3801">
                  <c:v>3.2620999999999997E-2</c:v>
                </c:pt>
                <c:pt idx="3802">
                  <c:v>3.2410000000000001E-2</c:v>
                </c:pt>
                <c:pt idx="3803">
                  <c:v>3.2199999999999999E-2</c:v>
                </c:pt>
                <c:pt idx="3804">
                  <c:v>3.1989999999999998E-2</c:v>
                </c:pt>
                <c:pt idx="3805">
                  <c:v>3.1780999999999997E-2</c:v>
                </c:pt>
                <c:pt idx="3806">
                  <c:v>3.1572999999999997E-2</c:v>
                </c:pt>
                <c:pt idx="3807">
                  <c:v>3.1365999999999998E-2</c:v>
                </c:pt>
                <c:pt idx="3808">
                  <c:v>3.116E-2</c:v>
                </c:pt>
                <c:pt idx="3809">
                  <c:v>3.0953999999999999E-2</c:v>
                </c:pt>
                <c:pt idx="3810">
                  <c:v>3.0748999999999999E-2</c:v>
                </c:pt>
                <c:pt idx="3811">
                  <c:v>3.0544999999999999E-2</c:v>
                </c:pt>
                <c:pt idx="3812">
                  <c:v>3.0342000000000001E-2</c:v>
                </c:pt>
                <c:pt idx="3813">
                  <c:v>3.014E-2</c:v>
                </c:pt>
                <c:pt idx="3814">
                  <c:v>2.9939E-2</c:v>
                </c:pt>
                <c:pt idx="3815">
                  <c:v>2.9738000000000001E-2</c:v>
                </c:pt>
                <c:pt idx="3816">
                  <c:v>2.9537999999999998E-2</c:v>
                </c:pt>
                <c:pt idx="3817">
                  <c:v>2.9339E-2</c:v>
                </c:pt>
                <c:pt idx="3818">
                  <c:v>2.9141E-2</c:v>
                </c:pt>
                <c:pt idx="3819">
                  <c:v>2.8943E-2</c:v>
                </c:pt>
                <c:pt idx="3820">
                  <c:v>2.8746000000000001E-2</c:v>
                </c:pt>
                <c:pt idx="3821">
                  <c:v>2.8549999999999999E-2</c:v>
                </c:pt>
                <c:pt idx="3822">
                  <c:v>2.8354000000000001E-2</c:v>
                </c:pt>
                <c:pt idx="3823">
                  <c:v>2.8159E-2</c:v>
                </c:pt>
                <c:pt idx="3824">
                  <c:v>2.7965E-2</c:v>
                </c:pt>
                <c:pt idx="3825">
                  <c:v>2.7772000000000002E-2</c:v>
                </c:pt>
                <c:pt idx="3826">
                  <c:v>2.758E-2</c:v>
                </c:pt>
                <c:pt idx="3827">
                  <c:v>2.7387999999999999E-2</c:v>
                </c:pt>
                <c:pt idx="3828">
                  <c:v>2.7198E-2</c:v>
                </c:pt>
                <c:pt idx="3829">
                  <c:v>2.7008000000000001E-2</c:v>
                </c:pt>
                <c:pt idx="3830">
                  <c:v>2.682E-2</c:v>
                </c:pt>
                <c:pt idx="3831">
                  <c:v>2.6631999999999999E-2</c:v>
                </c:pt>
                <c:pt idx="3832">
                  <c:v>2.6446000000000001E-2</c:v>
                </c:pt>
                <c:pt idx="3833">
                  <c:v>2.6259999999999999E-2</c:v>
                </c:pt>
                <c:pt idx="3834">
                  <c:v>2.6075999999999998E-2</c:v>
                </c:pt>
                <c:pt idx="3835">
                  <c:v>2.5891999999999998E-2</c:v>
                </c:pt>
                <c:pt idx="3836">
                  <c:v>2.571E-2</c:v>
                </c:pt>
                <c:pt idx="3837">
                  <c:v>2.5527999999999999E-2</c:v>
                </c:pt>
                <c:pt idx="3838">
                  <c:v>2.5347999999999999E-2</c:v>
                </c:pt>
                <c:pt idx="3839">
                  <c:v>2.5167999999999999E-2</c:v>
                </c:pt>
                <c:pt idx="3840">
                  <c:v>2.4989000000000001E-2</c:v>
                </c:pt>
                <c:pt idx="3841">
                  <c:v>2.4812000000000001E-2</c:v>
                </c:pt>
                <c:pt idx="3842">
                  <c:v>2.4635000000000001E-2</c:v>
                </c:pt>
                <c:pt idx="3843">
                  <c:v>2.4459000000000002E-2</c:v>
                </c:pt>
                <c:pt idx="3844">
                  <c:v>2.4284E-2</c:v>
                </c:pt>
                <c:pt idx="3845">
                  <c:v>2.4109999999999999E-2</c:v>
                </c:pt>
                <c:pt idx="3846">
                  <c:v>2.3937E-2</c:v>
                </c:pt>
                <c:pt idx="3847">
                  <c:v>2.3764E-2</c:v>
                </c:pt>
                <c:pt idx="3848">
                  <c:v>2.3592999999999999E-2</c:v>
                </c:pt>
                <c:pt idx="3849">
                  <c:v>2.3421999999999998E-2</c:v>
                </c:pt>
                <c:pt idx="3850">
                  <c:v>2.3251999999999998E-2</c:v>
                </c:pt>
                <c:pt idx="3851">
                  <c:v>2.3082999999999999E-2</c:v>
                </c:pt>
                <c:pt idx="3852">
                  <c:v>2.2915999999999999E-2</c:v>
                </c:pt>
                <c:pt idx="3853">
                  <c:v>2.2748999999999998E-2</c:v>
                </c:pt>
                <c:pt idx="3854">
                  <c:v>2.2582999999999999E-2</c:v>
                </c:pt>
                <c:pt idx="3855">
                  <c:v>2.2418E-2</c:v>
                </c:pt>
                <c:pt idx="3856">
                  <c:v>2.2253999999999999E-2</c:v>
                </c:pt>
                <c:pt idx="3857">
                  <c:v>2.2091E-2</c:v>
                </c:pt>
                <c:pt idx="3858">
                  <c:v>2.1930000000000002E-2</c:v>
                </c:pt>
                <c:pt idx="3859">
                  <c:v>2.1769E-2</c:v>
                </c:pt>
                <c:pt idx="3860">
                  <c:v>2.1609E-2</c:v>
                </c:pt>
                <c:pt idx="3861">
                  <c:v>2.1451000000000001E-2</c:v>
                </c:pt>
                <c:pt idx="3862">
                  <c:v>2.1292999999999999E-2</c:v>
                </c:pt>
                <c:pt idx="3863">
                  <c:v>2.1135999999999999E-2</c:v>
                </c:pt>
                <c:pt idx="3864">
                  <c:v>2.0981E-2</c:v>
                </c:pt>
                <c:pt idx="3865">
                  <c:v>2.0826000000000001E-2</c:v>
                </c:pt>
                <c:pt idx="3866">
                  <c:v>2.0671999999999999E-2</c:v>
                </c:pt>
                <c:pt idx="3867">
                  <c:v>2.0518999999999999E-2</c:v>
                </c:pt>
                <c:pt idx="3868">
                  <c:v>2.0367E-2</c:v>
                </c:pt>
                <c:pt idx="3869">
                  <c:v>2.0216000000000001E-2</c:v>
                </c:pt>
                <c:pt idx="3870">
                  <c:v>2.0065E-2</c:v>
                </c:pt>
                <c:pt idx="3871">
                  <c:v>1.9916E-2</c:v>
                </c:pt>
                <c:pt idx="3872">
                  <c:v>1.9767E-2</c:v>
                </c:pt>
                <c:pt idx="3873">
                  <c:v>1.9619999999999999E-2</c:v>
                </c:pt>
                <c:pt idx="3874">
                  <c:v>1.9473000000000001E-2</c:v>
                </c:pt>
                <c:pt idx="3875">
                  <c:v>1.9327E-2</c:v>
                </c:pt>
                <c:pt idx="3876">
                  <c:v>1.9182999999999999E-2</c:v>
                </c:pt>
                <c:pt idx="3877">
                  <c:v>1.9039E-2</c:v>
                </c:pt>
                <c:pt idx="3878">
                  <c:v>1.8896E-2</c:v>
                </c:pt>
                <c:pt idx="3879">
                  <c:v>1.8755000000000001E-2</c:v>
                </c:pt>
                <c:pt idx="3880">
                  <c:v>1.8613999999999999E-2</c:v>
                </c:pt>
                <c:pt idx="3881">
                  <c:v>1.8474999999999998E-2</c:v>
                </c:pt>
                <c:pt idx="3882">
                  <c:v>1.8336999999999999E-2</c:v>
                </c:pt>
                <c:pt idx="3883">
                  <c:v>1.8199E-2</c:v>
                </c:pt>
                <c:pt idx="3884">
                  <c:v>1.8062999999999999E-2</c:v>
                </c:pt>
                <c:pt idx="3885">
                  <c:v>1.7927999999999999E-2</c:v>
                </c:pt>
                <c:pt idx="3886">
                  <c:v>1.7794999999999998E-2</c:v>
                </c:pt>
                <c:pt idx="3887">
                  <c:v>1.7662000000000001E-2</c:v>
                </c:pt>
                <c:pt idx="3888">
                  <c:v>1.753E-2</c:v>
                </c:pt>
                <c:pt idx="3889">
                  <c:v>1.7399000000000001E-2</c:v>
                </c:pt>
                <c:pt idx="3890">
                  <c:v>1.7269E-2</c:v>
                </c:pt>
                <c:pt idx="3891">
                  <c:v>1.7139999999999999E-2</c:v>
                </c:pt>
                <c:pt idx="3892">
                  <c:v>1.7011999999999999E-2</c:v>
                </c:pt>
                <c:pt idx="3893">
                  <c:v>1.6885000000000001E-2</c:v>
                </c:pt>
                <c:pt idx="3894">
                  <c:v>1.6759E-2</c:v>
                </c:pt>
                <c:pt idx="3895">
                  <c:v>1.6633999999999999E-2</c:v>
                </c:pt>
                <c:pt idx="3896">
                  <c:v>1.651E-2</c:v>
                </c:pt>
                <c:pt idx="3897">
                  <c:v>1.6386000000000001E-2</c:v>
                </c:pt>
                <c:pt idx="3898">
                  <c:v>1.6264000000000001E-2</c:v>
                </c:pt>
                <c:pt idx="3899">
                  <c:v>1.6143000000000001E-2</c:v>
                </c:pt>
                <c:pt idx="3900">
                  <c:v>1.6022000000000002E-2</c:v>
                </c:pt>
                <c:pt idx="3901">
                  <c:v>1.5903E-2</c:v>
                </c:pt>
                <c:pt idx="3902">
                  <c:v>1.5783999999999999E-2</c:v>
                </c:pt>
                <c:pt idx="3903">
                  <c:v>1.5665999999999999E-2</c:v>
                </c:pt>
                <c:pt idx="3904">
                  <c:v>1.5549E-2</c:v>
                </c:pt>
                <c:pt idx="3905">
                  <c:v>1.5433000000000001E-2</c:v>
                </c:pt>
                <c:pt idx="3906">
                  <c:v>1.5317000000000001E-2</c:v>
                </c:pt>
                <c:pt idx="3907">
                  <c:v>1.5203E-2</c:v>
                </c:pt>
                <c:pt idx="3908">
                  <c:v>1.5089E-2</c:v>
                </c:pt>
                <c:pt idx="3909">
                  <c:v>1.4976E-2</c:v>
                </c:pt>
                <c:pt idx="3910">
                  <c:v>1.4864E-2</c:v>
                </c:pt>
                <c:pt idx="3911">
                  <c:v>1.4753E-2</c:v>
                </c:pt>
                <c:pt idx="3912">
                  <c:v>1.4643E-2</c:v>
                </c:pt>
                <c:pt idx="3913">
                  <c:v>1.4534E-2</c:v>
                </c:pt>
                <c:pt idx="3914">
                  <c:v>1.4426E-2</c:v>
                </c:pt>
                <c:pt idx="3915">
                  <c:v>1.4319E-2</c:v>
                </c:pt>
                <c:pt idx="3916">
                  <c:v>1.4213E-2</c:v>
                </c:pt>
                <c:pt idx="3917">
                  <c:v>1.4108000000000001E-2</c:v>
                </c:pt>
                <c:pt idx="3918">
                  <c:v>1.4004000000000001E-2</c:v>
                </c:pt>
                <c:pt idx="3919">
                  <c:v>1.3901E-2</c:v>
                </c:pt>
                <c:pt idx="3920">
                  <c:v>1.38E-2</c:v>
                </c:pt>
                <c:pt idx="3921">
                  <c:v>1.3698999999999999E-2</c:v>
                </c:pt>
                <c:pt idx="3922">
                  <c:v>1.3599999999999999E-2</c:v>
                </c:pt>
                <c:pt idx="3923">
                  <c:v>1.3501000000000001E-2</c:v>
                </c:pt>
                <c:pt idx="3924">
                  <c:v>1.3403999999999999E-2</c:v>
                </c:pt>
                <c:pt idx="3925">
                  <c:v>1.3306999999999999E-2</c:v>
                </c:pt>
                <c:pt idx="3926">
                  <c:v>1.3212E-2</c:v>
                </c:pt>
                <c:pt idx="3927">
                  <c:v>1.3117E-2</c:v>
                </c:pt>
                <c:pt idx="3928">
                  <c:v>1.3023E-2</c:v>
                </c:pt>
                <c:pt idx="3929">
                  <c:v>1.2931E-2</c:v>
                </c:pt>
                <c:pt idx="3930">
                  <c:v>1.2839E-2</c:v>
                </c:pt>
                <c:pt idx="3931">
                  <c:v>1.2748000000000001E-2</c:v>
                </c:pt>
                <c:pt idx="3932">
                  <c:v>1.2657E-2</c:v>
                </c:pt>
                <c:pt idx="3933">
                  <c:v>1.2567999999999999E-2</c:v>
                </c:pt>
                <c:pt idx="3934">
                  <c:v>1.2479000000000001E-2</c:v>
                </c:pt>
                <c:pt idx="3935">
                  <c:v>1.2390999999999999E-2</c:v>
                </c:pt>
                <c:pt idx="3936">
                  <c:v>1.2304000000000001E-2</c:v>
                </c:pt>
                <c:pt idx="3937">
                  <c:v>1.2217E-2</c:v>
                </c:pt>
                <c:pt idx="3938">
                  <c:v>1.2130999999999999E-2</c:v>
                </c:pt>
                <c:pt idx="3939">
                  <c:v>1.2045999999999999E-2</c:v>
                </c:pt>
                <c:pt idx="3940">
                  <c:v>1.1962E-2</c:v>
                </c:pt>
                <c:pt idx="3941">
                  <c:v>1.1878E-2</c:v>
                </c:pt>
                <c:pt idx="3942">
                  <c:v>1.1795E-2</c:v>
                </c:pt>
                <c:pt idx="3943">
                  <c:v>1.1712999999999999E-2</c:v>
                </c:pt>
                <c:pt idx="3944">
                  <c:v>1.1631000000000001E-2</c:v>
                </c:pt>
                <c:pt idx="3945">
                  <c:v>1.155E-2</c:v>
                </c:pt>
                <c:pt idx="3946">
                  <c:v>1.1469999999999999E-2</c:v>
                </c:pt>
                <c:pt idx="3947">
                  <c:v>1.1391E-2</c:v>
                </c:pt>
                <c:pt idx="3948">
                  <c:v>1.1311999999999999E-2</c:v>
                </c:pt>
                <c:pt idx="3949">
                  <c:v>1.1233999999999999E-2</c:v>
                </c:pt>
                <c:pt idx="3950">
                  <c:v>1.1157E-2</c:v>
                </c:pt>
                <c:pt idx="3951">
                  <c:v>1.108E-2</c:v>
                </c:pt>
                <c:pt idx="3952">
                  <c:v>1.1004E-2</c:v>
                </c:pt>
                <c:pt idx="3953">
                  <c:v>1.0928999999999999E-2</c:v>
                </c:pt>
                <c:pt idx="3954">
                  <c:v>1.0854000000000001E-2</c:v>
                </c:pt>
                <c:pt idx="3955">
                  <c:v>1.0781000000000001E-2</c:v>
                </c:pt>
                <c:pt idx="3956">
                  <c:v>1.0707E-2</c:v>
                </c:pt>
                <c:pt idx="3957">
                  <c:v>1.0633999999999999E-2</c:v>
                </c:pt>
                <c:pt idx="3958">
                  <c:v>1.0562E-2</c:v>
                </c:pt>
                <c:pt idx="3959">
                  <c:v>1.0491E-2</c:v>
                </c:pt>
                <c:pt idx="3960">
                  <c:v>1.042E-2</c:v>
                </c:pt>
                <c:pt idx="3961">
                  <c:v>1.035E-2</c:v>
                </c:pt>
                <c:pt idx="3962">
                  <c:v>1.0279999999999999E-2</c:v>
                </c:pt>
                <c:pt idx="3963">
                  <c:v>1.0211E-2</c:v>
                </c:pt>
                <c:pt idx="3964">
                  <c:v>1.0142999999999999E-2</c:v>
                </c:pt>
                <c:pt idx="3965">
                  <c:v>1.0075000000000001E-2</c:v>
                </c:pt>
                <c:pt idx="3966">
                  <c:v>1.0008E-2</c:v>
                </c:pt>
                <c:pt idx="3967">
                  <c:v>9.9421000000000006E-3</c:v>
                </c:pt>
                <c:pt idx="3968">
                  <c:v>9.8764999999999999E-3</c:v>
                </c:pt>
                <c:pt idx="3969">
                  <c:v>9.8116000000000002E-3</c:v>
                </c:pt>
                <c:pt idx="3970">
                  <c:v>9.7473999999999998E-3</c:v>
                </c:pt>
                <c:pt idx="3971">
                  <c:v>9.6839000000000005E-3</c:v>
                </c:pt>
                <c:pt idx="3972">
                  <c:v>9.6211000000000005E-3</c:v>
                </c:pt>
                <c:pt idx="3973">
                  <c:v>9.5589999999999998E-3</c:v>
                </c:pt>
                <c:pt idx="3974">
                  <c:v>9.4976999999999995E-3</c:v>
                </c:pt>
                <c:pt idx="3975">
                  <c:v>9.4369999999999992E-3</c:v>
                </c:pt>
                <c:pt idx="3976">
                  <c:v>9.3769999999999999E-3</c:v>
                </c:pt>
                <c:pt idx="3977">
                  <c:v>9.3176000000000005E-3</c:v>
                </c:pt>
                <c:pt idx="3978">
                  <c:v>9.2589000000000005E-3</c:v>
                </c:pt>
                <c:pt idx="3979">
                  <c:v>9.2008000000000003E-3</c:v>
                </c:pt>
                <c:pt idx="3980">
                  <c:v>9.1433E-3</c:v>
                </c:pt>
                <c:pt idx="3981">
                  <c:v>9.0863999999999997E-3</c:v>
                </c:pt>
                <c:pt idx="3982">
                  <c:v>9.0300999999999992E-3</c:v>
                </c:pt>
                <c:pt idx="3983">
                  <c:v>8.9742999999999993E-3</c:v>
                </c:pt>
                <c:pt idx="3984">
                  <c:v>7.5409000000000004E-2</c:v>
                </c:pt>
                <c:pt idx="3985">
                  <c:v>0.10087</c:v>
                </c:pt>
                <c:pt idx="3986">
                  <c:v>0.10428999999999999</c:v>
                </c:pt>
                <c:pt idx="3987">
                  <c:v>0.10367</c:v>
                </c:pt>
                <c:pt idx="3988">
                  <c:v>0.10305</c:v>
                </c:pt>
                <c:pt idx="3989">
                  <c:v>0.10242999999999999</c:v>
                </c:pt>
                <c:pt idx="3990">
                  <c:v>0.10732999999999999</c:v>
                </c:pt>
                <c:pt idx="3991">
                  <c:v>0.12238</c:v>
                </c:pt>
                <c:pt idx="3992">
                  <c:v>0.12166</c:v>
                </c:pt>
                <c:pt idx="3993">
                  <c:v>0.12094000000000001</c:v>
                </c:pt>
                <c:pt idx="3994">
                  <c:v>0.12024</c:v>
                </c:pt>
                <c:pt idx="3995">
                  <c:v>0.11953999999999999</c:v>
                </c:pt>
                <c:pt idx="3996">
                  <c:v>0.11884</c:v>
                </c:pt>
                <c:pt idx="3997">
                  <c:v>0.11815000000000001</c:v>
                </c:pt>
                <c:pt idx="3998">
                  <c:v>0.11747</c:v>
                </c:pt>
                <c:pt idx="3999">
                  <c:v>0.11679</c:v>
                </c:pt>
                <c:pt idx="4000">
                  <c:v>0.11612</c:v>
                </c:pt>
                <c:pt idx="4001">
                  <c:v>0.11545</c:v>
                </c:pt>
                <c:pt idx="4002">
                  <c:v>0.11479</c:v>
                </c:pt>
                <c:pt idx="4003">
                  <c:v>0.2424</c:v>
                </c:pt>
                <c:pt idx="4004">
                  <c:v>0.50253999999999999</c:v>
                </c:pt>
                <c:pt idx="4005">
                  <c:v>0.61967000000000005</c:v>
                </c:pt>
                <c:pt idx="4006">
                  <c:v>0.61614000000000002</c:v>
                </c:pt>
                <c:pt idx="4007">
                  <c:v>0.61263999999999996</c:v>
                </c:pt>
                <c:pt idx="4008">
                  <c:v>0.60916000000000003</c:v>
                </c:pt>
                <c:pt idx="4009">
                  <c:v>0.60572000000000004</c:v>
                </c:pt>
                <c:pt idx="4010">
                  <c:v>0.60231000000000001</c:v>
                </c:pt>
                <c:pt idx="4011">
                  <c:v>0.59892000000000001</c:v>
                </c:pt>
                <c:pt idx="4012">
                  <c:v>0.59555999999999998</c:v>
                </c:pt>
                <c:pt idx="4013">
                  <c:v>0.59223000000000003</c:v>
                </c:pt>
                <c:pt idx="4014">
                  <c:v>0.58892</c:v>
                </c:pt>
                <c:pt idx="4015">
                  <c:v>0.58565</c:v>
                </c:pt>
                <c:pt idx="4016">
                  <c:v>0.58238999999999996</c:v>
                </c:pt>
                <c:pt idx="4017">
                  <c:v>0.57916999999999996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AE-4DFF-B7A0-FFFFEC54B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846159"/>
        <c:axId val="72258543"/>
      </c:lineChart>
      <c:dateAx>
        <c:axId val="858461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>
                    <a:solidFill>
                      <a:schemeClr val="tx1"/>
                    </a:solidFill>
                  </a:rPr>
                  <a:t>Time</a:t>
                </a:r>
                <a:r>
                  <a:rPr lang="en-GB" sz="1200" baseline="0">
                    <a:solidFill>
                      <a:schemeClr val="tx1"/>
                    </a:solidFill>
                  </a:rPr>
                  <a:t> (day)</a:t>
                </a:r>
                <a:endParaRPr lang="en-GB" sz="12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2516143608036316"/>
              <c:y val="0.886750375208742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2258543"/>
        <c:crosses val="autoZero"/>
        <c:auto val="0"/>
        <c:lblOffset val="100"/>
        <c:baseTimeUnit val="days"/>
      </c:dateAx>
      <c:valAx>
        <c:axId val="72258543"/>
        <c:scaling>
          <c:orientation val="minMax"/>
          <c:max val="8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>
                    <a:solidFill>
                      <a:schemeClr val="tx1"/>
                    </a:solidFill>
                  </a:rPr>
                  <a:t>Concentration</a:t>
                </a:r>
                <a:r>
                  <a:rPr lang="en-GB" sz="1200" baseline="0">
                    <a:solidFill>
                      <a:schemeClr val="tx1"/>
                    </a:solidFill>
                  </a:rPr>
                  <a:t> (ppb)</a:t>
                </a:r>
                <a:endParaRPr lang="en-GB" sz="12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4675242211127907E-2"/>
              <c:y val="0.230470061982840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85846159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875179812823822"/>
          <c:y val="0.13550995506889985"/>
          <c:w val="0.21022468203170178"/>
          <c:h val="0.2545740888567685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8D068-7093-417F-971D-16B7B7FA38D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B7E08B4-1BBB-4EA4-B3CB-5DBB351CA6FE}">
      <dgm:prSet phldrT="[Texto]" custT="1"/>
      <dgm:spPr>
        <a:xfrm>
          <a:off x="374295" y="246992"/>
          <a:ext cx="8603379" cy="494302"/>
        </a:xfrm>
        <a:prstGeom prst="rect">
          <a:avLst/>
        </a:prstGeom>
        <a:solidFill>
          <a:srgbClr val="00206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GB" altLang="en-US" sz="1400" dirty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pPr>
            <a:buNone/>
          </a:pPr>
          <a:r>
            <a:rPr lang="en-GB" altLang="en-US" sz="1600" dirty="0">
              <a:solidFill>
                <a:srgbClr val="FFFFFF"/>
              </a:solidFill>
              <a:latin typeface="Arial"/>
              <a:ea typeface="+mn-ea"/>
              <a:cs typeface="+mn-cs"/>
            </a:rPr>
            <a:t>The daily and maximum concentrations of the pesticide chlorpyrifos have been estimated in an groundwater mass of Valencia Region</a:t>
          </a:r>
          <a:endParaRPr lang="es-ES" altLang="en-US" sz="1600" dirty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pPr>
            <a:buNone/>
          </a:pPr>
          <a:endParaRPr lang="es-ES" altLang="en-US" sz="14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EFB2221-DE15-449B-A4BA-ADD38C1834FC}" type="parTrans" cxnId="{0A5992BD-E1B0-4486-A5A7-E0EE46EEFF12}">
      <dgm:prSet/>
      <dgm:spPr/>
      <dgm:t>
        <a:bodyPr/>
        <a:lstStyle/>
        <a:p>
          <a:endParaRPr lang="es-ES"/>
        </a:p>
      </dgm:t>
    </dgm:pt>
    <dgm:pt modelId="{23E1C25F-9C3B-4B76-96FC-9DF04E204433}" type="sibTrans" cxnId="{0A5992BD-E1B0-4486-A5A7-E0EE46EEFF12}">
      <dgm:prSet/>
      <dgm:spPr>
        <a:xfrm>
          <a:off x="-4468925" y="-685342"/>
          <a:ext cx="5323837" cy="5323837"/>
        </a:xfrm>
        <a:prstGeom prst="blockArc">
          <a:avLst>
            <a:gd name="adj1" fmla="val 18900000"/>
            <a:gd name="adj2" fmla="val 2700000"/>
            <a:gd name="adj3" fmla="val 406"/>
          </a:avLst>
        </a:prstGeom>
        <a:noFill/>
        <a:ln w="25400" cap="flat" cmpd="sng" algn="ctr">
          <a:solidFill>
            <a:srgbClr val="212121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s-ES"/>
        </a:p>
      </dgm:t>
    </dgm:pt>
    <dgm:pt modelId="{957A6FDF-FEA8-40A5-A16D-97BC247A4583}">
      <dgm:prSet phldrT="[Texto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xfrm>
          <a:off x="837209" y="1729425"/>
          <a:ext cx="8140465" cy="494302"/>
        </a:xfrm>
        <a:solidFill>
          <a:srgbClr val="EEFF41"/>
        </a:solidFill>
        <a:ln w="25400" cap="flat" cmpd="sng" algn="ctr">
          <a:solidFill>
            <a:srgbClr val="EEFF41">
              <a:shade val="5000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The sensitivity analysis show a proportionality between the application dose and the concentrations.</a:t>
          </a:r>
          <a:endParaRPr lang="es-ES" sz="16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7C420B1F-15A0-4868-8F6C-24854D19C2CE}" type="parTrans" cxnId="{BC882510-956E-43BA-A53B-682708BF7558}">
      <dgm:prSet/>
      <dgm:spPr/>
      <dgm:t>
        <a:bodyPr/>
        <a:lstStyle/>
        <a:p>
          <a:endParaRPr lang="es-ES"/>
        </a:p>
      </dgm:t>
    </dgm:pt>
    <dgm:pt modelId="{9ACF8FED-446E-42E2-BF3D-6A4C86AF4EAA}" type="sibTrans" cxnId="{BC882510-956E-43BA-A53B-682708BF7558}">
      <dgm:prSet/>
      <dgm:spPr/>
      <dgm:t>
        <a:bodyPr/>
        <a:lstStyle/>
        <a:p>
          <a:endParaRPr lang="es-ES"/>
        </a:p>
      </dgm:t>
    </dgm:pt>
    <dgm:pt modelId="{02978BBE-DCB8-4985-9AA7-9EC5275A54C8}">
      <dgm:prSet phldrT="[Texto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xfrm>
          <a:off x="374295" y="3211857"/>
          <a:ext cx="8603379" cy="494302"/>
        </a:xfrm>
        <a:solidFill>
          <a:srgbClr val="0097A7"/>
        </a:solidFill>
        <a:ln w="25400" cap="flat" cmpd="sng" algn="ctr">
          <a:solidFill>
            <a:srgbClr val="0097A7">
              <a:shade val="5000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600" dirty="0">
              <a:solidFill>
                <a:srgbClr val="FFFFFF"/>
              </a:solidFill>
              <a:latin typeface="Arial"/>
              <a:ea typeface="+mn-ea"/>
              <a:cs typeface="+mn-cs"/>
            </a:rPr>
            <a:t>Modelling application on heavy rainfall day on has a multi-fold impact on groundwater concentrations of low persistence compounds compared to persistent compounds.</a:t>
          </a:r>
          <a:endParaRPr lang="es-ES" sz="16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411B5D4-83D7-45D2-8620-0527FA3616BF}" type="parTrans" cxnId="{3EF3C52D-4D54-44E4-A3B4-E132007F8B8B}">
      <dgm:prSet/>
      <dgm:spPr/>
      <dgm:t>
        <a:bodyPr/>
        <a:lstStyle/>
        <a:p>
          <a:endParaRPr lang="es-ES"/>
        </a:p>
      </dgm:t>
    </dgm:pt>
    <dgm:pt modelId="{C506EDC5-2673-4F79-9B51-CB64F0095C0E}" type="sibTrans" cxnId="{3EF3C52D-4D54-44E4-A3B4-E132007F8B8B}">
      <dgm:prSet/>
      <dgm:spPr/>
      <dgm:t>
        <a:bodyPr/>
        <a:lstStyle/>
        <a:p>
          <a:endParaRPr lang="es-ES"/>
        </a:p>
      </dgm:t>
    </dgm:pt>
    <dgm:pt modelId="{76ACE263-C82C-4F2C-9676-85B43C2CD60B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xfrm>
          <a:off x="728497" y="2470641"/>
          <a:ext cx="8249177" cy="494302"/>
        </a:xfrm>
        <a:solidFill>
          <a:srgbClr val="FFFFFF"/>
        </a:solidFill>
        <a:ln w="25400" cap="flat" cmpd="sng" algn="ctr">
          <a:solidFill>
            <a:srgbClr val="0097A7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GB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These concentrations are highly dependent on the soil characteristics (being 4 times higher on s</a:t>
          </a:r>
          <a:r>
            <a:rPr lang="es-ES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andy clay </a:t>
          </a:r>
          <a:r>
            <a:rPr lang="en-US" sz="1600" kern="1200" noProof="0" dirty="0">
              <a:solidFill>
                <a:srgbClr val="000000"/>
              </a:solidFill>
              <a:latin typeface="Arial"/>
              <a:ea typeface="+mn-ea"/>
              <a:cs typeface="+mn-cs"/>
            </a:rPr>
            <a:t>than in loamy sand</a:t>
          </a:r>
          <a:r>
            <a:rPr lang="es-ES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).</a:t>
          </a:r>
        </a:p>
      </dgm:t>
    </dgm:pt>
    <dgm:pt modelId="{C78B76C3-9DA9-46F8-92AE-DBBF2841C39B}" type="parTrans" cxnId="{BB388B75-A01E-4588-BF6F-C4F5CA70D800}">
      <dgm:prSet/>
      <dgm:spPr/>
      <dgm:t>
        <a:bodyPr/>
        <a:lstStyle/>
        <a:p>
          <a:endParaRPr lang="es-ES"/>
        </a:p>
      </dgm:t>
    </dgm:pt>
    <dgm:pt modelId="{F0B6A7CA-D52B-41C6-BCF1-FD62F76D9763}" type="sibTrans" cxnId="{BB388B75-A01E-4588-BF6F-C4F5CA70D800}">
      <dgm:prSet/>
      <dgm:spPr/>
      <dgm:t>
        <a:bodyPr/>
        <a:lstStyle/>
        <a:p>
          <a:endParaRPr lang="es-ES"/>
        </a:p>
      </dgm:t>
    </dgm:pt>
    <dgm:pt modelId="{7FE61465-D0BD-412A-B678-E6EF14F6C3D6}" type="pres">
      <dgm:prSet presAssocID="{BD08D068-7093-417F-971D-16B7B7FA38D9}" presName="Name0" presStyleCnt="0">
        <dgm:presLayoutVars>
          <dgm:chMax val="7"/>
          <dgm:chPref val="7"/>
          <dgm:dir/>
        </dgm:presLayoutVars>
      </dgm:prSet>
      <dgm:spPr/>
    </dgm:pt>
    <dgm:pt modelId="{A1F8E721-781D-458E-BDCD-EC166CEF2E18}" type="pres">
      <dgm:prSet presAssocID="{BD08D068-7093-417F-971D-16B7B7FA38D9}" presName="Name1" presStyleCnt="0"/>
      <dgm:spPr/>
    </dgm:pt>
    <dgm:pt modelId="{02DFABDF-3F42-4627-BF05-EC289ABD9AAC}" type="pres">
      <dgm:prSet presAssocID="{BD08D068-7093-417F-971D-16B7B7FA38D9}" presName="cycle" presStyleCnt="0"/>
      <dgm:spPr/>
    </dgm:pt>
    <dgm:pt modelId="{81720670-C9B6-41CD-B257-75D1F15B701F}" type="pres">
      <dgm:prSet presAssocID="{BD08D068-7093-417F-971D-16B7B7FA38D9}" presName="srcNode" presStyleLbl="node1" presStyleIdx="0" presStyleCnt="4"/>
      <dgm:spPr/>
    </dgm:pt>
    <dgm:pt modelId="{1BCE5385-8549-46FA-A827-ABCF2538F9C8}" type="pres">
      <dgm:prSet presAssocID="{BD08D068-7093-417F-971D-16B7B7FA38D9}" presName="conn" presStyleLbl="parChTrans1D2" presStyleIdx="0" presStyleCnt="1"/>
      <dgm:spPr/>
    </dgm:pt>
    <dgm:pt modelId="{445A9494-C12C-443C-B9D5-296CB63CF27B}" type="pres">
      <dgm:prSet presAssocID="{BD08D068-7093-417F-971D-16B7B7FA38D9}" presName="extraNode" presStyleLbl="node1" presStyleIdx="0" presStyleCnt="4"/>
      <dgm:spPr/>
    </dgm:pt>
    <dgm:pt modelId="{99E2F234-7E25-4E92-8524-B9781D7D2F99}" type="pres">
      <dgm:prSet presAssocID="{BD08D068-7093-417F-971D-16B7B7FA38D9}" presName="dstNode" presStyleLbl="node1" presStyleIdx="0" presStyleCnt="4"/>
      <dgm:spPr/>
    </dgm:pt>
    <dgm:pt modelId="{1A98195E-6C1D-4BBD-B7A6-7A843ECC878C}" type="pres">
      <dgm:prSet presAssocID="{DB7E08B4-1BBB-4EA4-B3CB-5DBB351CA6FE}" presName="text_1" presStyleLbl="node1" presStyleIdx="0" presStyleCnt="4">
        <dgm:presLayoutVars>
          <dgm:bulletEnabled val="1"/>
        </dgm:presLayoutVars>
      </dgm:prSet>
      <dgm:spPr/>
    </dgm:pt>
    <dgm:pt modelId="{1FCD9A50-6A20-4B79-8B24-DC6D7B96220B}" type="pres">
      <dgm:prSet presAssocID="{DB7E08B4-1BBB-4EA4-B3CB-5DBB351CA6FE}" presName="accent_1" presStyleCnt="0"/>
      <dgm:spPr/>
    </dgm:pt>
    <dgm:pt modelId="{AFE09A9A-FD40-41BD-B2D7-306E7EE159A7}" type="pres">
      <dgm:prSet presAssocID="{DB7E08B4-1BBB-4EA4-B3CB-5DBB351CA6FE}" presName="accentRepeatNode" presStyleLbl="solidFgAcc1" presStyleIdx="0" presStyleCnt="4"/>
      <dgm:spPr>
        <a:xfrm>
          <a:off x="65356" y="185205"/>
          <a:ext cx="617877" cy="61787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gm:spPr>
    </dgm:pt>
    <dgm:pt modelId="{9042B312-CCF6-4B16-BF97-2EA38DC942A3}" type="pres">
      <dgm:prSet presAssocID="{957A6FDF-FEA8-40A5-A16D-97BC247A4583}" presName="text_2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B50EFB2B-72AB-4648-B681-357147567413}" type="pres">
      <dgm:prSet presAssocID="{957A6FDF-FEA8-40A5-A16D-97BC247A4583}" presName="accent_2" presStyleCnt="0"/>
      <dgm:spPr/>
    </dgm:pt>
    <dgm:pt modelId="{C66232AD-918C-4DD0-B0C2-3120929DFE53}" type="pres">
      <dgm:prSet presAssocID="{957A6FDF-FEA8-40A5-A16D-97BC247A4583}" presName="accentRepeatNode" presStyleLbl="solidFgAcc1" presStyleIdx="1" presStyleCnt="4"/>
      <dgm:spPr>
        <a:xfrm>
          <a:off x="528270" y="1667637"/>
          <a:ext cx="617877" cy="61787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FF41">
              <a:lumMod val="50000"/>
            </a:srgbClr>
          </a:solidFill>
          <a:prstDash val="solid"/>
        </a:ln>
        <a:effectLst/>
      </dgm:spPr>
    </dgm:pt>
    <dgm:pt modelId="{E57CF9FE-C43C-4142-B87C-A0E582A13C7C}" type="pres">
      <dgm:prSet presAssocID="{76ACE263-C82C-4F2C-9676-85B43C2CD60B}" presName="text_3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092FEBA5-7CD2-4BCF-895F-85F2709C3A7A}" type="pres">
      <dgm:prSet presAssocID="{76ACE263-C82C-4F2C-9676-85B43C2CD60B}" presName="accent_3" presStyleCnt="0"/>
      <dgm:spPr/>
    </dgm:pt>
    <dgm:pt modelId="{57CBDCD2-CB02-439A-8D9B-EC9882BF4AAB}" type="pres">
      <dgm:prSet presAssocID="{76ACE263-C82C-4F2C-9676-85B43C2CD60B}" presName="accentRepeatNode" presStyleLbl="solidFgAcc1" presStyleIdx="2" presStyleCnt="4"/>
      <dgm:spPr>
        <a:xfrm>
          <a:off x="419558" y="2408853"/>
          <a:ext cx="617877" cy="61787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97A7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CB92DD1-4260-4CFB-AC91-C12B16F52958}" type="pres">
      <dgm:prSet presAssocID="{02978BBE-DCB8-4985-9AA7-9EC5275A54C8}" presName="text_4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487E4E27-C9A3-45A9-8975-8E48F1BFC639}" type="pres">
      <dgm:prSet presAssocID="{02978BBE-DCB8-4985-9AA7-9EC5275A54C8}" presName="accent_4" presStyleCnt="0"/>
      <dgm:spPr/>
    </dgm:pt>
    <dgm:pt modelId="{AABA801E-83DF-4C6D-B000-05263D330D7A}" type="pres">
      <dgm:prSet presAssocID="{02978BBE-DCB8-4985-9AA7-9EC5275A54C8}" presName="accentRepeatNode" presStyleLbl="solidFgAcc1" presStyleIdx="3" presStyleCnt="4"/>
      <dgm:spPr>
        <a:xfrm>
          <a:off x="65356" y="3150069"/>
          <a:ext cx="617877" cy="617877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97A7"/>
          </a:solidFill>
          <a:prstDash val="solid"/>
        </a:ln>
        <a:effectLst/>
      </dgm:spPr>
    </dgm:pt>
  </dgm:ptLst>
  <dgm:cxnLst>
    <dgm:cxn modelId="{BC882510-956E-43BA-A53B-682708BF7558}" srcId="{BD08D068-7093-417F-971D-16B7B7FA38D9}" destId="{957A6FDF-FEA8-40A5-A16D-97BC247A4583}" srcOrd="1" destOrd="0" parTransId="{7C420B1F-15A0-4868-8F6C-24854D19C2CE}" sibTransId="{9ACF8FED-446E-42E2-BF3D-6A4C86AF4EAA}"/>
    <dgm:cxn modelId="{3EF3C52D-4D54-44E4-A3B4-E132007F8B8B}" srcId="{BD08D068-7093-417F-971D-16B7B7FA38D9}" destId="{02978BBE-DCB8-4985-9AA7-9EC5275A54C8}" srcOrd="3" destOrd="0" parTransId="{6411B5D4-83D7-45D2-8620-0527FA3616BF}" sibTransId="{C506EDC5-2673-4F79-9B51-CB64F0095C0E}"/>
    <dgm:cxn modelId="{691E115F-2E1B-4669-93DA-8C3AD8E37D09}" type="presOf" srcId="{957A6FDF-FEA8-40A5-A16D-97BC247A4583}" destId="{9042B312-CCF6-4B16-BF97-2EA38DC942A3}" srcOrd="0" destOrd="0" presId="urn:microsoft.com/office/officeart/2008/layout/VerticalCurvedList"/>
    <dgm:cxn modelId="{BB388B75-A01E-4588-BF6F-C4F5CA70D800}" srcId="{BD08D068-7093-417F-971D-16B7B7FA38D9}" destId="{76ACE263-C82C-4F2C-9676-85B43C2CD60B}" srcOrd="2" destOrd="0" parTransId="{C78B76C3-9DA9-46F8-92AE-DBBF2841C39B}" sibTransId="{F0B6A7CA-D52B-41C6-BCF1-FD62F76D9763}"/>
    <dgm:cxn modelId="{807B797F-1E17-4362-A6FE-C212851734E1}" type="presOf" srcId="{76ACE263-C82C-4F2C-9676-85B43C2CD60B}" destId="{E57CF9FE-C43C-4142-B87C-A0E582A13C7C}" srcOrd="0" destOrd="0" presId="urn:microsoft.com/office/officeart/2008/layout/VerticalCurvedList"/>
    <dgm:cxn modelId="{B4389EAB-10C2-40AC-8374-19CA99947901}" type="presOf" srcId="{02978BBE-DCB8-4985-9AA7-9EC5275A54C8}" destId="{ACB92DD1-4260-4CFB-AC91-C12B16F52958}" srcOrd="0" destOrd="0" presId="urn:microsoft.com/office/officeart/2008/layout/VerticalCurvedList"/>
    <dgm:cxn modelId="{0A5992BD-E1B0-4486-A5A7-E0EE46EEFF12}" srcId="{BD08D068-7093-417F-971D-16B7B7FA38D9}" destId="{DB7E08B4-1BBB-4EA4-B3CB-5DBB351CA6FE}" srcOrd="0" destOrd="0" parTransId="{7EFB2221-DE15-449B-A4BA-ADD38C1834FC}" sibTransId="{23E1C25F-9C3B-4B76-96FC-9DF04E204433}"/>
    <dgm:cxn modelId="{4F76C2C0-9D61-4B0E-B763-4D675EF1CEDE}" type="presOf" srcId="{DB7E08B4-1BBB-4EA4-B3CB-5DBB351CA6FE}" destId="{1A98195E-6C1D-4BBD-B7A6-7A843ECC878C}" srcOrd="0" destOrd="0" presId="urn:microsoft.com/office/officeart/2008/layout/VerticalCurvedList"/>
    <dgm:cxn modelId="{2E87BBC8-5A59-4BD7-AEC1-87ED17584394}" type="presOf" srcId="{23E1C25F-9C3B-4B76-96FC-9DF04E204433}" destId="{1BCE5385-8549-46FA-A827-ABCF2538F9C8}" srcOrd="0" destOrd="0" presId="urn:microsoft.com/office/officeart/2008/layout/VerticalCurvedList"/>
    <dgm:cxn modelId="{A17F8CEA-8D03-4FE3-9C3F-7A7A51BE5BBF}" type="presOf" srcId="{BD08D068-7093-417F-971D-16B7B7FA38D9}" destId="{7FE61465-D0BD-412A-B678-E6EF14F6C3D6}" srcOrd="0" destOrd="0" presId="urn:microsoft.com/office/officeart/2008/layout/VerticalCurvedList"/>
    <dgm:cxn modelId="{79451FE7-94E1-49C9-97A2-F5F591803913}" type="presParOf" srcId="{7FE61465-D0BD-412A-B678-E6EF14F6C3D6}" destId="{A1F8E721-781D-458E-BDCD-EC166CEF2E18}" srcOrd="0" destOrd="0" presId="urn:microsoft.com/office/officeart/2008/layout/VerticalCurvedList"/>
    <dgm:cxn modelId="{2A862F04-EC3F-4031-82DC-2CFEA8FC5518}" type="presParOf" srcId="{A1F8E721-781D-458E-BDCD-EC166CEF2E18}" destId="{02DFABDF-3F42-4627-BF05-EC289ABD9AAC}" srcOrd="0" destOrd="0" presId="urn:microsoft.com/office/officeart/2008/layout/VerticalCurvedList"/>
    <dgm:cxn modelId="{F0D96A50-A462-4638-9B91-78844B1530CE}" type="presParOf" srcId="{02DFABDF-3F42-4627-BF05-EC289ABD9AAC}" destId="{81720670-C9B6-41CD-B257-75D1F15B701F}" srcOrd="0" destOrd="0" presId="urn:microsoft.com/office/officeart/2008/layout/VerticalCurvedList"/>
    <dgm:cxn modelId="{34094AB8-D784-4123-A04C-14FD3F14B741}" type="presParOf" srcId="{02DFABDF-3F42-4627-BF05-EC289ABD9AAC}" destId="{1BCE5385-8549-46FA-A827-ABCF2538F9C8}" srcOrd="1" destOrd="0" presId="urn:microsoft.com/office/officeart/2008/layout/VerticalCurvedList"/>
    <dgm:cxn modelId="{754EAD79-1C73-4488-BB4F-942480D12141}" type="presParOf" srcId="{02DFABDF-3F42-4627-BF05-EC289ABD9AAC}" destId="{445A9494-C12C-443C-B9D5-296CB63CF27B}" srcOrd="2" destOrd="0" presId="urn:microsoft.com/office/officeart/2008/layout/VerticalCurvedList"/>
    <dgm:cxn modelId="{8351629C-7F2D-4ED3-8647-D0C5680FF048}" type="presParOf" srcId="{02DFABDF-3F42-4627-BF05-EC289ABD9AAC}" destId="{99E2F234-7E25-4E92-8524-B9781D7D2F99}" srcOrd="3" destOrd="0" presId="urn:microsoft.com/office/officeart/2008/layout/VerticalCurvedList"/>
    <dgm:cxn modelId="{1F164A03-3D07-4AF4-8B9C-E0828ECC8DE0}" type="presParOf" srcId="{A1F8E721-781D-458E-BDCD-EC166CEF2E18}" destId="{1A98195E-6C1D-4BBD-B7A6-7A843ECC878C}" srcOrd="1" destOrd="0" presId="urn:microsoft.com/office/officeart/2008/layout/VerticalCurvedList"/>
    <dgm:cxn modelId="{A032C301-4AB3-42F0-B112-C691B6F546ED}" type="presParOf" srcId="{A1F8E721-781D-458E-BDCD-EC166CEF2E18}" destId="{1FCD9A50-6A20-4B79-8B24-DC6D7B96220B}" srcOrd="2" destOrd="0" presId="urn:microsoft.com/office/officeart/2008/layout/VerticalCurvedList"/>
    <dgm:cxn modelId="{EC9EFD87-3490-4E5D-BDD9-5674701926CC}" type="presParOf" srcId="{1FCD9A50-6A20-4B79-8B24-DC6D7B96220B}" destId="{AFE09A9A-FD40-41BD-B2D7-306E7EE159A7}" srcOrd="0" destOrd="0" presId="urn:microsoft.com/office/officeart/2008/layout/VerticalCurvedList"/>
    <dgm:cxn modelId="{4F064227-9C01-4933-812A-428780E9F0FF}" type="presParOf" srcId="{A1F8E721-781D-458E-BDCD-EC166CEF2E18}" destId="{9042B312-CCF6-4B16-BF97-2EA38DC942A3}" srcOrd="3" destOrd="0" presId="urn:microsoft.com/office/officeart/2008/layout/VerticalCurvedList"/>
    <dgm:cxn modelId="{B644B761-2D3E-476F-A863-DF5D365FF272}" type="presParOf" srcId="{A1F8E721-781D-458E-BDCD-EC166CEF2E18}" destId="{B50EFB2B-72AB-4648-B681-357147567413}" srcOrd="4" destOrd="0" presId="urn:microsoft.com/office/officeart/2008/layout/VerticalCurvedList"/>
    <dgm:cxn modelId="{78BBEF92-B52E-4E5D-9A45-43D0D4057245}" type="presParOf" srcId="{B50EFB2B-72AB-4648-B681-357147567413}" destId="{C66232AD-918C-4DD0-B0C2-3120929DFE53}" srcOrd="0" destOrd="0" presId="urn:microsoft.com/office/officeart/2008/layout/VerticalCurvedList"/>
    <dgm:cxn modelId="{FECB2500-A87A-4F5B-A50A-33A385E0ABC4}" type="presParOf" srcId="{A1F8E721-781D-458E-BDCD-EC166CEF2E18}" destId="{E57CF9FE-C43C-4142-B87C-A0E582A13C7C}" srcOrd="5" destOrd="0" presId="urn:microsoft.com/office/officeart/2008/layout/VerticalCurvedList"/>
    <dgm:cxn modelId="{9C6BE715-9D4B-4C74-8488-36BF4980616F}" type="presParOf" srcId="{A1F8E721-781D-458E-BDCD-EC166CEF2E18}" destId="{092FEBA5-7CD2-4BCF-895F-85F2709C3A7A}" srcOrd="6" destOrd="0" presId="urn:microsoft.com/office/officeart/2008/layout/VerticalCurvedList"/>
    <dgm:cxn modelId="{EF9B4B91-1A3D-487B-B975-B391739D7E2F}" type="presParOf" srcId="{092FEBA5-7CD2-4BCF-895F-85F2709C3A7A}" destId="{57CBDCD2-CB02-439A-8D9B-EC9882BF4AAB}" srcOrd="0" destOrd="0" presId="urn:microsoft.com/office/officeart/2008/layout/VerticalCurvedList"/>
    <dgm:cxn modelId="{D3EC05AD-6E8A-479A-A576-D3BE8754AEC2}" type="presParOf" srcId="{A1F8E721-781D-458E-BDCD-EC166CEF2E18}" destId="{ACB92DD1-4260-4CFB-AC91-C12B16F52958}" srcOrd="7" destOrd="0" presId="urn:microsoft.com/office/officeart/2008/layout/VerticalCurvedList"/>
    <dgm:cxn modelId="{87228E3E-04DA-4BAD-BD01-8ABD72F411D3}" type="presParOf" srcId="{A1F8E721-781D-458E-BDCD-EC166CEF2E18}" destId="{487E4E27-C9A3-45A9-8975-8E48F1BFC639}" srcOrd="8" destOrd="0" presId="urn:microsoft.com/office/officeart/2008/layout/VerticalCurvedList"/>
    <dgm:cxn modelId="{A5113A10-B1BD-4820-8C32-BDFCB1320850}" type="presParOf" srcId="{487E4E27-C9A3-45A9-8975-8E48F1BFC639}" destId="{AABA801E-83DF-4C6D-B000-05263D330D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E5385-8549-46FA-A827-ABCF2538F9C8}">
      <dsp:nvSpPr>
        <dsp:cNvPr id="0" name=""/>
        <dsp:cNvSpPr/>
      </dsp:nvSpPr>
      <dsp:spPr>
        <a:xfrm>
          <a:off x="-5747907" y="-879781"/>
          <a:ext cx="6843175" cy="6843175"/>
        </a:xfrm>
        <a:prstGeom prst="blockArc">
          <a:avLst>
            <a:gd name="adj1" fmla="val 18900000"/>
            <a:gd name="adj2" fmla="val 2700000"/>
            <a:gd name="adj3" fmla="val 406"/>
          </a:avLst>
        </a:prstGeom>
        <a:noFill/>
        <a:ln w="25400" cap="flat" cmpd="sng" algn="ctr">
          <a:solidFill>
            <a:srgbClr val="212121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8195E-6C1D-4BBD-B7A6-7A843ECC878C}">
      <dsp:nvSpPr>
        <dsp:cNvPr id="0" name=""/>
        <dsp:cNvSpPr/>
      </dsp:nvSpPr>
      <dsp:spPr>
        <a:xfrm>
          <a:off x="573311" y="390828"/>
          <a:ext cx="8386508" cy="782063"/>
        </a:xfrm>
        <a:prstGeom prst="rect">
          <a:avLst/>
        </a:prstGeom>
        <a:solidFill>
          <a:srgbClr val="00206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0763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altLang="en-US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The daily and maximum concentrations of the pesticide chlorpyrifos have been estimated in an groundwater mass of Valencia Region</a:t>
          </a:r>
          <a:endParaRPr lang="es-ES" altLang="en-US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altLang="en-US" sz="14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3311" y="390828"/>
        <a:ext cx="8386508" cy="782063"/>
      </dsp:txXfrm>
    </dsp:sp>
    <dsp:sp modelId="{AFE09A9A-FD40-41BD-B2D7-306E7EE159A7}">
      <dsp:nvSpPr>
        <dsp:cNvPr id="0" name=""/>
        <dsp:cNvSpPr/>
      </dsp:nvSpPr>
      <dsp:spPr>
        <a:xfrm>
          <a:off x="84522" y="293070"/>
          <a:ext cx="977578" cy="977578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2B312-CCF6-4B16-BF97-2EA38DC942A3}">
      <dsp:nvSpPr>
        <dsp:cNvPr id="0" name=""/>
        <dsp:cNvSpPr/>
      </dsp:nvSpPr>
      <dsp:spPr>
        <a:xfrm>
          <a:off x="1021686" y="1564126"/>
          <a:ext cx="7938134" cy="782063"/>
        </a:xfrm>
        <a:prstGeom prst="rect">
          <a:avLst/>
        </a:prstGeom>
        <a:solidFill>
          <a:srgbClr val="EEFF41"/>
        </a:solidFill>
        <a:ln w="25400" cap="flat" cmpd="sng" algn="ctr">
          <a:solidFill>
            <a:srgbClr val="EEFF41">
              <a:shade val="50000"/>
            </a:srgb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2076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The sensitivity analysis show a proportionality between the application dose and the concentrations.</a:t>
          </a:r>
          <a:endParaRPr lang="es-ES" sz="16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1021686" y="1564126"/>
        <a:ext cx="7938134" cy="782063"/>
      </dsp:txXfrm>
    </dsp:sp>
    <dsp:sp modelId="{C66232AD-918C-4DD0-B0C2-3120929DFE53}">
      <dsp:nvSpPr>
        <dsp:cNvPr id="0" name=""/>
        <dsp:cNvSpPr/>
      </dsp:nvSpPr>
      <dsp:spPr>
        <a:xfrm>
          <a:off x="532897" y="1466368"/>
          <a:ext cx="977578" cy="977578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EEFF41">
              <a:lumMod val="5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CF9FE-C43C-4142-B87C-A0E582A13C7C}">
      <dsp:nvSpPr>
        <dsp:cNvPr id="0" name=""/>
        <dsp:cNvSpPr/>
      </dsp:nvSpPr>
      <dsp:spPr>
        <a:xfrm>
          <a:off x="1021686" y="2737423"/>
          <a:ext cx="7938134" cy="782063"/>
        </a:xfrm>
        <a:prstGeom prst="rect">
          <a:avLst/>
        </a:prstGeom>
        <a:solidFill>
          <a:srgbClr val="FFFFFF"/>
        </a:solidFill>
        <a:ln w="25400" cap="flat" cmpd="sng" algn="ctr">
          <a:solidFill>
            <a:srgbClr val="0097A7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2076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These concentrations are highly dependent on the soil characteristics (being 4 times higher on s</a:t>
          </a:r>
          <a:r>
            <a:rPr lang="es-ES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andy clay </a:t>
          </a:r>
          <a:r>
            <a:rPr lang="en-US" sz="1600" kern="1200" noProof="0" dirty="0">
              <a:solidFill>
                <a:srgbClr val="000000"/>
              </a:solidFill>
              <a:latin typeface="Arial"/>
              <a:ea typeface="+mn-ea"/>
              <a:cs typeface="+mn-cs"/>
            </a:rPr>
            <a:t>than in loamy sand</a:t>
          </a:r>
          <a:r>
            <a:rPr lang="es-ES" sz="16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).</a:t>
          </a:r>
        </a:p>
      </dsp:txBody>
      <dsp:txXfrm>
        <a:off x="1021686" y="2737423"/>
        <a:ext cx="7938134" cy="782063"/>
      </dsp:txXfrm>
    </dsp:sp>
    <dsp:sp modelId="{57CBDCD2-CB02-439A-8D9B-EC9882BF4AAB}">
      <dsp:nvSpPr>
        <dsp:cNvPr id="0" name=""/>
        <dsp:cNvSpPr/>
      </dsp:nvSpPr>
      <dsp:spPr>
        <a:xfrm>
          <a:off x="532897" y="2639666"/>
          <a:ext cx="977578" cy="977578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97A7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92DD1-4260-4CFB-AC91-C12B16F52958}">
      <dsp:nvSpPr>
        <dsp:cNvPr id="0" name=""/>
        <dsp:cNvSpPr/>
      </dsp:nvSpPr>
      <dsp:spPr>
        <a:xfrm>
          <a:off x="573311" y="3910721"/>
          <a:ext cx="8386508" cy="782063"/>
        </a:xfrm>
        <a:prstGeom prst="rect">
          <a:avLst/>
        </a:prstGeom>
        <a:solidFill>
          <a:srgbClr val="0097A7"/>
        </a:solidFill>
        <a:ln w="25400" cap="flat" cmpd="sng" algn="ctr">
          <a:solidFill>
            <a:srgbClr val="0097A7">
              <a:shade val="50000"/>
            </a:srgb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62076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Modelling application on heavy rainfall day on has a multi-fold impact on groundwater concentrations of low persistence compounds compared to persistent compounds.</a:t>
          </a:r>
          <a:endParaRPr lang="es-ES" sz="16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3311" y="3910721"/>
        <a:ext cx="8386508" cy="782063"/>
      </dsp:txXfrm>
    </dsp:sp>
    <dsp:sp modelId="{AABA801E-83DF-4C6D-B000-05263D330D7A}">
      <dsp:nvSpPr>
        <dsp:cNvPr id="0" name=""/>
        <dsp:cNvSpPr/>
      </dsp:nvSpPr>
      <dsp:spPr>
        <a:xfrm>
          <a:off x="84522" y="3812963"/>
          <a:ext cx="977578" cy="977578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97A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140EAAF-937D-4845-8374-19E74B71F43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CED1E75-50C5-E747-ADC7-8315CFF181D7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8494713" y="53181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362200"/>
            <a:ext cx="8027988" cy="990600"/>
          </a:xfrm>
          <a:prstGeom prst="rect">
            <a:avLst/>
          </a:prstGeom>
          <a:effectLst/>
        </p:spPr>
        <p:txBody>
          <a:bodyPr/>
          <a:lstStyle>
            <a:lvl1pPr algn="ctr">
              <a:defRPr sz="4800" b="1" i="0" baseline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200400"/>
            <a:ext cx="8032750" cy="68580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Font typeface="Wingdings" pitchFamily="-108" charset="2"/>
              <a:buNone/>
              <a:defRPr sz="240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DDAA5-2D29-EE48-B006-C2EED5D045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55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8494713" y="53181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58800" y="2362200"/>
            <a:ext cx="8027988" cy="990600"/>
          </a:xfrm>
          <a:prstGeom prst="rect">
            <a:avLst/>
          </a:prstGeom>
          <a:effectLst/>
        </p:spPr>
        <p:txBody>
          <a:bodyPr/>
          <a:lstStyle>
            <a:lvl1pPr algn="ctr">
              <a:defRPr sz="4800" b="1" i="0" baseline="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58800" y="3200400"/>
            <a:ext cx="8032750" cy="68580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Font typeface="Wingdings" pitchFamily="-108" charset="2"/>
              <a:buNone/>
              <a:defRPr sz="2400" baseline="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662CFA-04FF-854F-996A-40176BE4C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228601" y="233185"/>
            <a:ext cx="1746696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8494713" y="53181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362200"/>
            <a:ext cx="8027988" cy="990600"/>
          </a:xfrm>
          <a:prstGeom prst="rect">
            <a:avLst/>
          </a:prstGeom>
          <a:effectLst/>
        </p:spPr>
        <p:txBody>
          <a:bodyPr/>
          <a:lstStyle>
            <a:lvl1pPr algn="ctr">
              <a:defRPr sz="4800" b="1" i="0" baseline="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200400"/>
            <a:ext cx="8032750" cy="68580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Font typeface="Wingdings" pitchFamily="-108" charset="2"/>
              <a:buNone/>
              <a:defRPr sz="2400" baseline="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15E4C4-BE67-D742-8F69-29EC44385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228601" y="233185"/>
            <a:ext cx="1746696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550275" cy="609600"/>
          </a:xfrm>
          <a:prstGeom prst="rect">
            <a:avLst/>
          </a:prstGeom>
        </p:spPr>
        <p:txBody>
          <a:bodyPr/>
          <a:lstStyle>
            <a:lvl1pPr algn="ctr"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550275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1DFFA-228C-5C45-ACAE-24139541C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55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AF9E6-96C8-0440-9A60-C023EFCAE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77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662" y="1524000"/>
            <a:ext cx="3817938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3810000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19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3CEA5A-ECDB-C84E-830D-3AE31616E8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04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19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875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685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2875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685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748EF3-F18D-E24B-8558-187DFA0AB2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437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3008313" cy="91440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19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2000"/>
            <a:ext cx="5111750" cy="53641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7195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023297-D4E5-5640-A9EE-0AABA11029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99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19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F126B4-926B-4B49-A52D-141AFD6E6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28600" y="233185"/>
            <a:ext cx="1746698" cy="52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36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CF49-935E-8D45-8AC1-5045AA950994}" type="datetimeFigureOut">
              <a:t>26/04/2021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BF773-51D3-384F-9877-BFF05FFDE42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49" r:id="rId4"/>
    <p:sldLayoutId id="2147483950" r:id="rId5"/>
    <p:sldLayoutId id="2147483951" r:id="rId6"/>
    <p:sldLayoutId id="2147483952" r:id="rId7"/>
    <p:sldLayoutId id="2147483955" r:id="rId8"/>
    <p:sldLayoutId id="2147483956" r:id="rId9"/>
    <p:sldLayoutId id="2147483963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/>
          <a:ea typeface="ＭＳ Ｐゴシック" pitchFamily="-108" charset="-128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pitchFamily="-108" charset="0"/>
          <a:ea typeface="ＭＳ Ｐゴシック" pitchFamily="-108" charset="-128"/>
          <a:cs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pitchFamily="-108" charset="0"/>
          <a:ea typeface="ＭＳ Ｐゴシック" pitchFamily="-108" charset="-128"/>
          <a:cs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pitchFamily="-108" charset="0"/>
          <a:ea typeface="ＭＳ Ｐゴシック" pitchFamily="-108" charset="-128"/>
          <a:cs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pitchFamily="-108" charset="0"/>
          <a:ea typeface="ＭＳ Ｐゴシック" pitchFamily="-108" charset="-128"/>
          <a:cs typeface="Calibri" panose="020F050202020403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 Black" pitchFamily="-10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 Black" pitchFamily="-10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 Black" pitchFamily="-10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 Black" pitchFamily="-108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SzPct val="75000"/>
        <a:buFont typeface="Wingdings" charset="2"/>
        <a:buChar char="§"/>
        <a:defRPr sz="2800">
          <a:solidFill>
            <a:srgbClr val="000000"/>
          </a:solidFill>
          <a:latin typeface="Calibri"/>
          <a:ea typeface="ＭＳ Ｐゴシック" pitchFamily="-108" charset="-128"/>
          <a:cs typeface="Calibri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SzPct val="75000"/>
        <a:buFont typeface="Arial" charset="0"/>
        <a:buAutoNum type="alphaLcParenR"/>
        <a:defRPr sz="2400">
          <a:solidFill>
            <a:srgbClr val="000000"/>
          </a:solidFill>
          <a:latin typeface="Calibri"/>
          <a:ea typeface="ＭＳ Ｐゴシック" pitchFamily="-108" charset="-128"/>
          <a:cs typeface="Calibri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rgbClr val="000000"/>
          </a:solidFill>
          <a:latin typeface="Calibri"/>
          <a:ea typeface="ＭＳ Ｐゴシック" pitchFamily="-108" charset="-128"/>
          <a:cs typeface="Calibri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Font typeface="Times" charset="0"/>
        <a:buChar char="•"/>
        <a:defRPr sz="1600">
          <a:solidFill>
            <a:srgbClr val="000000"/>
          </a:solidFill>
          <a:latin typeface="Calibri"/>
          <a:ea typeface="ＭＳ Ｐゴシック" pitchFamily="-108" charset="-128"/>
          <a:cs typeface="Calibri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Font typeface="Times" charset="0"/>
        <a:buChar char="•"/>
        <a:defRPr sz="1600">
          <a:solidFill>
            <a:srgbClr val="000000"/>
          </a:solidFill>
          <a:latin typeface="Calibri"/>
          <a:ea typeface="ＭＳ Ｐゴシック" pitchFamily="-108" charset="-128"/>
          <a:cs typeface="Calibri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Font typeface="Times" pitchFamily="-108" charset="0"/>
        <a:buChar char="•"/>
        <a:defRPr sz="2000">
          <a:solidFill>
            <a:srgbClr val="FFFFFF"/>
          </a:solidFill>
          <a:latin typeface="Georgia" pitchFamily="-108" charset="0"/>
          <a:ea typeface="ＭＳ Ｐゴシック" pitchFamily="-108" charset="-128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Font typeface="Times" pitchFamily="-108" charset="0"/>
        <a:buChar char="•"/>
        <a:defRPr sz="2000">
          <a:solidFill>
            <a:srgbClr val="FFFFFF"/>
          </a:solidFill>
          <a:latin typeface="Georgia" pitchFamily="-108" charset="0"/>
          <a:ea typeface="ＭＳ Ｐゴシック" pitchFamily="-108" charset="-128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Font typeface="Times" pitchFamily="-108" charset="0"/>
        <a:buChar char="•"/>
        <a:defRPr sz="2000">
          <a:solidFill>
            <a:srgbClr val="FFFFFF"/>
          </a:solidFill>
          <a:latin typeface="Georgia" pitchFamily="-108" charset="0"/>
          <a:ea typeface="ＭＳ Ｐゴシック" pitchFamily="-108" charset="-128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Font typeface="Times" pitchFamily="-108" charset="0"/>
        <a:buChar char="•"/>
        <a:defRPr sz="2000">
          <a:solidFill>
            <a:srgbClr val="FFFFFF"/>
          </a:solidFill>
          <a:latin typeface="Georgia" pitchFamily="-108" charset="0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10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pn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A60D172-E24F-466C-B76A-7EF5F9FDD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</a:t>
            </a:r>
            <a:endParaRPr lang="en-GB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14EA291-BFAA-468A-B9E6-87FF1AFBA9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87" r="20075" b="12182"/>
          <a:stretch/>
        </p:blipFill>
        <p:spPr>
          <a:xfrm>
            <a:off x="206288" y="1061194"/>
            <a:ext cx="8750758" cy="3663950"/>
          </a:xfrm>
          <a:prstGeom prst="rect">
            <a:avLst/>
          </a:prstGeom>
        </p:spPr>
      </p:pic>
      <p:sp>
        <p:nvSpPr>
          <p:cNvPr id="11" name="TextBox 14">
            <a:extLst>
              <a:ext uri="{FF2B5EF4-FFF2-40B4-BE49-F238E27FC236}">
                <a16:creationId xmlns:a16="http://schemas.microsoft.com/office/drawing/2014/main" id="{E1C9E897-735A-482B-B15F-6310C2C36D1D}"/>
              </a:ext>
            </a:extLst>
          </p:cNvPr>
          <p:cNvSpPr txBox="1"/>
          <p:nvPr/>
        </p:nvSpPr>
        <p:spPr>
          <a:xfrm>
            <a:off x="-19022" y="5703867"/>
            <a:ext cx="91246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Ricardo Pérez Indoval - Eduardo Cassiraga - Javier Rodrigo-Ilarri</a:t>
            </a:r>
          </a:p>
          <a:p>
            <a:pPr algn="ctr"/>
            <a:endParaRPr lang="en-GB" sz="1600" dirty="0"/>
          </a:p>
          <a:p>
            <a:pPr algn="ctr"/>
            <a:r>
              <a:rPr lang="es-ES" sz="1600" i="1" dirty="0"/>
              <a:t>I</a:t>
            </a:r>
            <a:r>
              <a:rPr lang="en-GB" sz="1600" i="1" dirty="0" err="1"/>
              <a:t>nstituto</a:t>
            </a:r>
            <a:r>
              <a:rPr lang="en-GB" sz="1600" i="1" dirty="0"/>
              <a:t> de </a:t>
            </a:r>
            <a:r>
              <a:rPr lang="en-GB" sz="1600" i="1" dirty="0" err="1"/>
              <a:t>Ingeniería</a:t>
            </a:r>
            <a:r>
              <a:rPr lang="en-GB" sz="1600" i="1" dirty="0"/>
              <a:t> del Agua y Medio Ambiente (IIAMA)</a:t>
            </a:r>
          </a:p>
          <a:p>
            <a:pPr algn="ctr"/>
            <a:r>
              <a:rPr lang="es-ES" sz="1600" i="1" dirty="0"/>
              <a:t>U</a:t>
            </a:r>
            <a:r>
              <a:rPr lang="en-GB" sz="1600" i="1" dirty="0" err="1"/>
              <a:t>niversitat</a:t>
            </a:r>
            <a:r>
              <a:rPr lang="en-GB" sz="1600" i="1" dirty="0"/>
              <a:t> </a:t>
            </a:r>
            <a:r>
              <a:rPr lang="en-GB" sz="1600" i="1" dirty="0" err="1"/>
              <a:t>Politècnica</a:t>
            </a:r>
            <a:r>
              <a:rPr lang="en-GB" sz="1600" i="1" dirty="0"/>
              <a:t> de </a:t>
            </a:r>
            <a:r>
              <a:rPr lang="en-GB" sz="1600" i="1" dirty="0" err="1"/>
              <a:t>València</a:t>
            </a:r>
            <a:r>
              <a:rPr lang="en-GB" sz="1600" i="1" dirty="0"/>
              <a:t> (UPV)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B918593-D5DD-4472-B849-F02FD87F19E7}"/>
              </a:ext>
            </a:extLst>
          </p:cNvPr>
          <p:cNvSpPr txBox="1"/>
          <p:nvPr/>
        </p:nvSpPr>
        <p:spPr>
          <a:xfrm>
            <a:off x="74597" y="4797152"/>
            <a:ext cx="8994805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Assessment of groundwater contamination by chlorpyrifos using the PWC model in Valencia region (Spain)</a:t>
            </a:r>
            <a:endParaRPr lang="en-CA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E682ED0-AE5E-4DB5-84C2-9637568E6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6" y="116632"/>
            <a:ext cx="2457259" cy="86852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5EF72EF-BB33-4F0D-A813-15E6CD788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DE8A5B6E-FB97-42D7-A022-BC9F5E1E5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51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61"/>
    </mc:Choice>
    <mc:Fallback>
      <p:transition spd="slow" advTm="8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D0CF9-B103-4FC1-A71D-E52BDCFD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</a:t>
            </a:r>
            <a:endParaRPr lang="en-GB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9BE1A24-0223-4973-86E5-1062BEA2E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02" y="2041500"/>
            <a:ext cx="3529641" cy="400771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42F0CC-FE16-4586-A1AA-FF84CC5FE9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124"/>
          <a:stretch/>
        </p:blipFill>
        <p:spPr>
          <a:xfrm>
            <a:off x="4505665" y="2083058"/>
            <a:ext cx="3529641" cy="400771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Google Shape;60;p14">
            <a:extLst>
              <a:ext uri="{FF2B5EF4-FFF2-40B4-BE49-F238E27FC236}">
                <a16:creationId xmlns:a16="http://schemas.microsoft.com/office/drawing/2014/main" id="{21383CB9-7B83-42D5-9AF7-838E91FE691E}"/>
              </a:ext>
            </a:extLst>
          </p:cNvPr>
          <p:cNvSpPr txBox="1"/>
          <p:nvPr/>
        </p:nvSpPr>
        <p:spPr>
          <a:xfrm>
            <a:off x="539552" y="908720"/>
            <a:ext cx="7719243" cy="6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organophosphate insecticide </a:t>
            </a:r>
            <a:r>
              <a:rPr lang="en-GB" sz="1800" b="1" kern="0" dirty="0">
                <a:solidFill>
                  <a:schemeClr val="accent6"/>
                </a:solidFill>
                <a:latin typeface="Arial"/>
                <a:cs typeface="Arial"/>
                <a:sym typeface="Arial"/>
              </a:rPr>
              <a:t>chlorpyrifos</a:t>
            </a:r>
            <a:r>
              <a:rPr lang="en-GB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is widely detected in the final stretches of the rivers (</a:t>
            </a:r>
            <a:r>
              <a:rPr lang="en-GB" sz="1600" b="1" kern="0" dirty="0" err="1">
                <a:solidFill>
                  <a:srgbClr val="002060"/>
                </a:solidFill>
                <a:latin typeface="Arial"/>
                <a:cs typeface="Arial"/>
                <a:sym typeface="Arial"/>
              </a:rPr>
              <a:t>Mijares</a:t>
            </a:r>
            <a:r>
              <a:rPr lang="en-GB" sz="16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, </a:t>
            </a:r>
            <a:r>
              <a:rPr lang="en-GB" sz="1600" b="1" kern="0" dirty="0" err="1">
                <a:solidFill>
                  <a:srgbClr val="002060"/>
                </a:solidFill>
                <a:latin typeface="Arial"/>
                <a:cs typeface="Arial"/>
                <a:sym typeface="Arial"/>
              </a:rPr>
              <a:t>Turia</a:t>
            </a:r>
            <a:r>
              <a:rPr lang="en-GB" sz="16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, </a:t>
            </a:r>
            <a:r>
              <a:rPr lang="en-GB" sz="1600" b="1" kern="0" dirty="0" err="1">
                <a:solidFill>
                  <a:srgbClr val="002060"/>
                </a:solidFill>
                <a:latin typeface="Arial"/>
                <a:cs typeface="Arial"/>
                <a:sym typeface="Arial"/>
              </a:rPr>
              <a:t>Júcar</a:t>
            </a:r>
            <a:r>
              <a:rPr lang="en-GB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) and in other areas of the </a:t>
            </a:r>
            <a:r>
              <a:rPr lang="es-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Júcar Basin</a:t>
            </a:r>
            <a:endParaRPr sz="1400" b="1" kern="0" dirty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6EF3AB6-D896-4F9A-932D-6B21AFF2640F}"/>
              </a:ext>
            </a:extLst>
          </p:cNvPr>
          <p:cNvSpPr/>
          <p:nvPr/>
        </p:nvSpPr>
        <p:spPr>
          <a:xfrm>
            <a:off x="2149610" y="6398771"/>
            <a:ext cx="312374" cy="276999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6F13FA48-E29E-46C3-BDE2-3072B301F0CE}"/>
              </a:ext>
            </a:extLst>
          </p:cNvPr>
          <p:cNvSpPr/>
          <p:nvPr/>
        </p:nvSpPr>
        <p:spPr>
          <a:xfrm>
            <a:off x="5492950" y="6357851"/>
            <a:ext cx="288054" cy="294442"/>
          </a:xfrm>
          <a:prstGeom prst="ellipse">
            <a:avLst/>
          </a:prstGeom>
          <a:solidFill>
            <a:srgbClr val="FFAB40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2DB3DFC7-850D-4E79-951B-673CA5870942}"/>
              </a:ext>
            </a:extLst>
          </p:cNvPr>
          <p:cNvSpPr/>
          <p:nvPr/>
        </p:nvSpPr>
        <p:spPr>
          <a:xfrm>
            <a:off x="3651049" y="6398048"/>
            <a:ext cx="288054" cy="268258"/>
          </a:xfrm>
          <a:prstGeom prst="ellipse">
            <a:avLst/>
          </a:prstGeom>
          <a:solidFill>
            <a:srgbClr val="002060"/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54C7B71-A5D1-4A21-896D-69469AC83CEE}"/>
              </a:ext>
            </a:extLst>
          </p:cNvPr>
          <p:cNvSpPr txBox="1"/>
          <p:nvPr/>
        </p:nvSpPr>
        <p:spPr>
          <a:xfrm flipH="1">
            <a:off x="2629162" y="6367993"/>
            <a:ext cx="718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&gt; 0.10</a:t>
            </a:r>
            <a:endParaRPr lang="en-GB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A09ADBE-D285-4E1F-924F-DC9E084CAE44}"/>
              </a:ext>
            </a:extLst>
          </p:cNvPr>
          <p:cNvSpPr txBox="1"/>
          <p:nvPr/>
        </p:nvSpPr>
        <p:spPr>
          <a:xfrm flipH="1">
            <a:off x="4043118" y="6367993"/>
            <a:ext cx="1057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0.050-0.10</a:t>
            </a:r>
            <a:endParaRPr lang="en-GB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1F84586-A9E4-4472-930F-072100297C19}"/>
              </a:ext>
            </a:extLst>
          </p:cNvPr>
          <p:cNvSpPr txBox="1"/>
          <p:nvPr/>
        </p:nvSpPr>
        <p:spPr>
          <a:xfrm flipH="1">
            <a:off x="5751010" y="6358529"/>
            <a:ext cx="1213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0.025-0.050</a:t>
            </a:r>
            <a:endParaRPr lang="en-GB" sz="1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59;p14">
            <a:extLst>
              <a:ext uri="{FF2B5EF4-FFF2-40B4-BE49-F238E27FC236}">
                <a16:creationId xmlns:a16="http://schemas.microsoft.com/office/drawing/2014/main" id="{CABFA447-8240-46F9-8396-8FB6056F925E}"/>
              </a:ext>
            </a:extLst>
          </p:cNvPr>
          <p:cNvSpPr txBox="1"/>
          <p:nvPr/>
        </p:nvSpPr>
        <p:spPr>
          <a:xfrm>
            <a:off x="556238" y="310225"/>
            <a:ext cx="732813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b="1" cap="small" dirty="0">
                <a:solidFill>
                  <a:srgbClr val="002060"/>
                </a:solidFill>
                <a:latin typeface="+mn-lt"/>
                <a:ea typeface="Montserrat"/>
                <a:cs typeface="Montserrat"/>
                <a:sym typeface="Montserrat"/>
              </a:rPr>
              <a:t>Current situation in Valencia Region (Spain)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FF27808-0EE5-4053-84A9-FED1CB6033DB}"/>
              </a:ext>
            </a:extLst>
          </p:cNvPr>
          <p:cNvSpPr/>
          <p:nvPr/>
        </p:nvSpPr>
        <p:spPr bwMode="auto">
          <a:xfrm>
            <a:off x="1909059" y="6212906"/>
            <a:ext cx="4994848" cy="60047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151C7-D927-0F4C-93F6-95F7E164A2D8}"/>
              </a:ext>
            </a:extLst>
          </p:cNvPr>
          <p:cNvSpPr txBox="1"/>
          <p:nvPr/>
        </p:nvSpPr>
        <p:spPr>
          <a:xfrm>
            <a:off x="1043608" y="1772816"/>
            <a:ext cx="27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>
                <a:latin typeface="Arial" panose="020B0604020202020204" pitchFamily="34" charset="0"/>
                <a:cs typeface="Arial" panose="020B0604020202020204" pitchFamily="34" charset="0"/>
              </a:rPr>
              <a:t>Surface water quality control net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BEE1F1B-40CF-1541-BA21-04994BE6FAB7}"/>
              </a:ext>
            </a:extLst>
          </p:cNvPr>
          <p:cNvSpPr txBox="1"/>
          <p:nvPr/>
        </p:nvSpPr>
        <p:spPr>
          <a:xfrm>
            <a:off x="5004048" y="1772816"/>
            <a:ext cx="2735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>
                <a:latin typeface="Arial" panose="020B0604020202020204" pitchFamily="34" charset="0"/>
                <a:cs typeface="Arial" panose="020B0604020202020204" pitchFamily="34" charset="0"/>
              </a:rPr>
              <a:t>Groundwater quality control net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F9903111-2DFD-415D-852F-4F20F989B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5E61DAF5-5D53-4C83-9D13-F8B6F1EE8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25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08"/>
    </mc:Choice>
    <mc:Fallback>
      <p:transition spd="slow" advTm="1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9A36F-0F1A-4AA1-8B3D-E505D411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</a:t>
            </a:r>
            <a:endParaRPr lang="en-GB" dirty="0"/>
          </a:p>
        </p:txBody>
      </p:sp>
      <p:sp>
        <p:nvSpPr>
          <p:cNvPr id="6" name="Google Shape;137;p22">
            <a:extLst>
              <a:ext uri="{FF2B5EF4-FFF2-40B4-BE49-F238E27FC236}">
                <a16:creationId xmlns:a16="http://schemas.microsoft.com/office/drawing/2014/main" id="{25C5D734-D2A5-4EDD-8D70-56334E476D3B}"/>
              </a:ext>
            </a:extLst>
          </p:cNvPr>
          <p:cNvSpPr txBox="1"/>
          <p:nvPr/>
        </p:nvSpPr>
        <p:spPr>
          <a:xfrm>
            <a:off x="6533994" y="1556792"/>
            <a:ext cx="2233414" cy="3744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ES" sz="1400" kern="0" dirty="0">
                <a:solidFill>
                  <a:srgbClr val="000000"/>
                </a:solidFill>
                <a:latin typeface="+mn-lt"/>
                <a:ea typeface="Droid Sans"/>
                <a:cs typeface="Droid Sans"/>
                <a:sym typeface="Droid Sans"/>
              </a:rPr>
              <a:t>Mediterranean climate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ES" sz="1400" kern="0" dirty="0">
              <a:solidFill>
                <a:srgbClr val="000000"/>
              </a:solidFill>
              <a:latin typeface="+mn-lt"/>
              <a:ea typeface="Droid Sans"/>
              <a:cs typeface="Droid Sans"/>
              <a:sym typeface="Droid Sans"/>
            </a:endParaRP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ES" sz="1400" kern="0" dirty="0">
                <a:solidFill>
                  <a:srgbClr val="000000"/>
                </a:solidFill>
                <a:latin typeface="+mn-lt"/>
                <a:ea typeface="Droid Sans"/>
                <a:cs typeface="Droid Sans"/>
                <a:sym typeface="Droid Sans"/>
              </a:rPr>
              <a:t>Semi-arid climate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ES" sz="1400" kern="0" dirty="0">
              <a:solidFill>
                <a:srgbClr val="000000"/>
              </a:solidFill>
              <a:latin typeface="+mn-lt"/>
              <a:ea typeface="Droid Sans"/>
              <a:cs typeface="Droid Sans"/>
              <a:sym typeface="Droid Sans"/>
            </a:endParaRP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GB" sz="1400" kern="0" dirty="0">
                <a:solidFill>
                  <a:srgbClr val="000000"/>
                </a:solidFill>
                <a:latin typeface="+mn-lt"/>
                <a:ea typeface="Droid Sans"/>
                <a:cs typeface="Droid Sans"/>
                <a:sym typeface="Droid Sans"/>
              </a:rPr>
              <a:t>Increase of </a:t>
            </a:r>
            <a:r>
              <a:rPr lang="es-ES" sz="1400" b="1" kern="0" dirty="0">
                <a:solidFill>
                  <a:srgbClr val="000000"/>
                </a:solidFill>
                <a:latin typeface="+mn-lt"/>
                <a:ea typeface="Droid Sans"/>
                <a:cs typeface="Droid Sans"/>
                <a:sym typeface="Droid Sans"/>
              </a:rPr>
              <a:t>temperature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ES" sz="1400" b="1" kern="0" dirty="0">
              <a:solidFill>
                <a:srgbClr val="000000"/>
              </a:solidFill>
              <a:latin typeface="+mn-lt"/>
              <a:ea typeface="Droid Sans"/>
              <a:cs typeface="Droid Sans"/>
              <a:sym typeface="Droid Sans"/>
            </a:endParaRP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ES" sz="1400" kern="0" dirty="0">
                <a:solidFill>
                  <a:srgbClr val="000000"/>
                </a:solidFill>
                <a:latin typeface="+mn-lt"/>
                <a:cs typeface="Arial"/>
                <a:sym typeface="Droid Sans"/>
              </a:rPr>
              <a:t>Decrease in </a:t>
            </a:r>
            <a:r>
              <a:rPr lang="es-ES" sz="1400" b="1" kern="0" dirty="0">
                <a:solidFill>
                  <a:srgbClr val="000000"/>
                </a:solidFill>
                <a:latin typeface="+mn-lt"/>
                <a:cs typeface="Arial"/>
                <a:sym typeface="Droid Sans"/>
              </a:rPr>
              <a:t>rainfall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ES" sz="1400" kern="0" dirty="0">
              <a:solidFill>
                <a:srgbClr val="000000"/>
              </a:solidFill>
              <a:latin typeface="+mn-lt"/>
              <a:cs typeface="Arial"/>
              <a:sym typeface="Droid Sans"/>
            </a:endParaRP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s-ES" sz="1400" kern="0" dirty="0">
                <a:solidFill>
                  <a:srgbClr val="000000"/>
                </a:solidFill>
                <a:latin typeface="+mn-lt"/>
                <a:cs typeface="Arial"/>
                <a:sym typeface="Droid Sans"/>
              </a:rPr>
              <a:t>Climate change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es-ES" sz="1400" kern="0" dirty="0">
              <a:solidFill>
                <a:srgbClr val="000000"/>
              </a:solidFill>
              <a:latin typeface="+mn-lt"/>
              <a:ea typeface="Droid Sans"/>
              <a:cs typeface="Droid Sans"/>
              <a:sym typeface="Droid Sans"/>
            </a:endParaRPr>
          </a:p>
          <a:p>
            <a:pPr marL="285750" indent="-28575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GB" sz="1400" kern="0" dirty="0">
                <a:solidFill>
                  <a:srgbClr val="000000"/>
                </a:solidFill>
                <a:latin typeface="+mn-lt"/>
                <a:ea typeface="Droid Sans"/>
                <a:cs typeface="Droid Sans"/>
                <a:sym typeface="Droid Sans"/>
              </a:rPr>
              <a:t>Extreme periods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200" kern="0" dirty="0">
              <a:solidFill>
                <a:srgbClr val="000000"/>
              </a:solidFill>
              <a:latin typeface="Droid Sans"/>
              <a:ea typeface="Droid Sans"/>
              <a:cs typeface="Droid Sans"/>
              <a:sym typeface="Droid Sans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F31E1118-D645-4F11-B299-09C3CE8431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077642"/>
              </p:ext>
            </p:extLst>
          </p:nvPr>
        </p:nvGraphicFramePr>
        <p:xfrm>
          <a:off x="1" y="1322766"/>
          <a:ext cx="6458874" cy="4842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Google Shape;59;p14">
            <a:extLst>
              <a:ext uri="{FF2B5EF4-FFF2-40B4-BE49-F238E27FC236}">
                <a16:creationId xmlns:a16="http://schemas.microsoft.com/office/drawing/2014/main" id="{55261258-0DBE-4655-AA80-D9434B59CEFC}"/>
              </a:ext>
            </a:extLst>
          </p:cNvPr>
          <p:cNvSpPr txBox="1"/>
          <p:nvPr/>
        </p:nvSpPr>
        <p:spPr>
          <a:xfrm>
            <a:off x="554200" y="255124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3200" b="1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Hydrometeorological data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17083A6-99B1-449A-AE9F-79E9FC582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92354099-47C3-4804-89FA-90C7CFBA0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85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49"/>
    </mc:Choice>
    <mc:Fallback>
      <p:transition spd="slow" advTm="15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F6F3E-6A85-4164-8629-DDF2EDDB3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</a:t>
            </a:r>
            <a:endParaRPr lang="en-GB" dirty="0"/>
          </a:p>
        </p:txBody>
      </p:sp>
      <p:sp>
        <p:nvSpPr>
          <p:cNvPr id="10" name="Google Shape;59;p14">
            <a:extLst>
              <a:ext uri="{FF2B5EF4-FFF2-40B4-BE49-F238E27FC236}">
                <a16:creationId xmlns:a16="http://schemas.microsoft.com/office/drawing/2014/main" id="{20227930-5380-48F3-B383-BBA6225DAEC3}"/>
              </a:ext>
            </a:extLst>
          </p:cNvPr>
          <p:cNvSpPr txBox="1"/>
          <p:nvPr/>
        </p:nvSpPr>
        <p:spPr>
          <a:xfrm>
            <a:off x="556238" y="255124"/>
            <a:ext cx="688314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2800" b="1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PWC: Groundwater conceptual model</a:t>
            </a:r>
            <a:endParaRPr sz="2800" b="1" kern="0" cap="small" dirty="0">
              <a:solidFill>
                <a:srgbClr val="002060"/>
              </a:solidFill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EB726A-4BC9-4B62-B59E-4A0EA1A5EC3F}"/>
              </a:ext>
            </a:extLst>
          </p:cNvPr>
          <p:cNvSpPr txBox="1"/>
          <p:nvPr/>
        </p:nvSpPr>
        <p:spPr>
          <a:xfrm>
            <a:off x="556238" y="1297399"/>
            <a:ext cx="82642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drinking water well beneath an agricultural field which draws water from a shallow unconfined, high water-table aquifer with a well screen.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es-E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8DA5AD9-C1B1-49ED-96E3-7A03BE766D8B}"/>
              </a:ext>
            </a:extLst>
          </p:cNvPr>
          <p:cNvSpPr txBox="1"/>
          <p:nvPr/>
        </p:nvSpPr>
        <p:spPr>
          <a:xfrm>
            <a:off x="6385477" y="2140373"/>
            <a:ext cx="25717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Processes include water flow, chemical degradation and sorption, rain, irrigation and crop specific factors including transpiration, pesticide interception and management practices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en-US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Soil temperature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en-US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Slower aerobic soil degradation at depth up to 1m.</a:t>
            </a:r>
            <a:endParaRPr lang="es-ES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76886CC-98C4-46E6-A20D-F2ACD4C7C055}"/>
              </a:ext>
            </a:extLst>
          </p:cNvPr>
          <p:cNvSpPr/>
          <p:nvPr/>
        </p:nvSpPr>
        <p:spPr>
          <a:xfrm>
            <a:off x="6420260" y="5899427"/>
            <a:ext cx="18331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1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Young 2004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75B6D6AA-01CA-4623-A8CE-82C4CA34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65273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6FECF4D-109A-4145-BF9E-3093D2B8EA3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56238" y="2093500"/>
            <a:ext cx="3764358" cy="2343612"/>
          </a:xfrm>
          <a:prstGeom prst="rect">
            <a:avLst/>
          </a:prstGeom>
          <a:ln>
            <a:noFill/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AE2F6F9-1C69-446C-A287-645D39E83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1469" y="4557882"/>
            <a:ext cx="3764358" cy="2194342"/>
          </a:xfrm>
          <a:prstGeom prst="rect">
            <a:avLst/>
          </a:prstGeom>
          <a:ln>
            <a:noFill/>
          </a:ln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44DCB2A-D494-4BF1-8D92-F3774D6B4C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90"/>
    </mc:Choice>
    <mc:Fallback>
      <p:transition spd="slow" advTm="21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3C2A5-46D1-4786-B989-A9DCA6B60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</a:t>
            </a:r>
            <a:endParaRPr lang="en-GB" dirty="0"/>
          </a:p>
        </p:txBody>
      </p:sp>
      <p:sp>
        <p:nvSpPr>
          <p:cNvPr id="3" name="Google Shape;59;p14">
            <a:extLst>
              <a:ext uri="{FF2B5EF4-FFF2-40B4-BE49-F238E27FC236}">
                <a16:creationId xmlns:a16="http://schemas.microsoft.com/office/drawing/2014/main" id="{7C55CD79-F974-482B-A7C6-B84F7F57113A}"/>
              </a:ext>
            </a:extLst>
          </p:cNvPr>
          <p:cNvSpPr txBox="1"/>
          <p:nvPr/>
        </p:nvSpPr>
        <p:spPr>
          <a:xfrm>
            <a:off x="421962" y="287083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3200" b="1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Case study 1</a:t>
            </a:r>
            <a:endParaRPr sz="3200" b="1" kern="0" cap="small" dirty="0">
              <a:solidFill>
                <a:srgbClr val="002060"/>
              </a:solidFill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F338750B-025C-43CE-BF51-6A4115D182EA}"/>
              </a:ext>
            </a:extLst>
          </p:cNvPr>
          <p:cNvSpPr txBox="1"/>
          <p:nvPr/>
        </p:nvSpPr>
        <p:spPr>
          <a:xfrm>
            <a:off x="438997" y="1043227"/>
            <a:ext cx="2969015" cy="67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6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Single dose</a:t>
            </a:r>
            <a:endParaRPr lang="en-GB" sz="1600" kern="0" dirty="0">
              <a:solidFill>
                <a:srgbClr val="FFAB40"/>
              </a:solidFill>
              <a:latin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kern="0" dirty="0">
              <a:solidFill>
                <a:srgbClr val="002060"/>
              </a:solidFill>
              <a:latin typeface="Arial"/>
              <a:cs typeface="Arial"/>
              <a:sym typeface="Droid Sans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7371043-41C2-4471-ABB2-908EE4B97622}"/>
              </a:ext>
            </a:extLst>
          </p:cNvPr>
          <p:cNvCxnSpPr/>
          <p:nvPr/>
        </p:nvCxnSpPr>
        <p:spPr>
          <a:xfrm>
            <a:off x="545529" y="4149900"/>
            <a:ext cx="284792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57D713C-8D17-4F26-B7D9-F46E180A6A07}"/>
              </a:ext>
            </a:extLst>
          </p:cNvPr>
          <p:cNvCxnSpPr>
            <a:cxnSpLocks/>
          </p:cNvCxnSpPr>
          <p:nvPr/>
        </p:nvCxnSpPr>
        <p:spPr>
          <a:xfrm flipV="1">
            <a:off x="545529" y="1722789"/>
            <a:ext cx="0" cy="2427112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29E07EC4-A391-48B3-959E-C10FE962DAFE}"/>
              </a:ext>
            </a:extLst>
          </p:cNvPr>
          <p:cNvCxnSpPr>
            <a:cxnSpLocks/>
          </p:cNvCxnSpPr>
          <p:nvPr/>
        </p:nvCxnSpPr>
        <p:spPr>
          <a:xfrm>
            <a:off x="861618" y="2558166"/>
            <a:ext cx="0" cy="1591734"/>
          </a:xfrm>
          <a:prstGeom prst="straightConnector1">
            <a:avLst/>
          </a:prstGeom>
          <a:noFill/>
          <a:ln w="25400" cap="flat" cmpd="sng" algn="ctr">
            <a:solidFill>
              <a:srgbClr val="00206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9E45383F-D080-41C1-8774-AF88EC12D912}"/>
              </a:ext>
            </a:extLst>
          </p:cNvPr>
          <p:cNvSpPr txBox="1"/>
          <p:nvPr/>
        </p:nvSpPr>
        <p:spPr>
          <a:xfrm flipH="1">
            <a:off x="666883" y="2253460"/>
            <a:ext cx="555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5kg</a:t>
            </a:r>
            <a:endParaRPr lang="en-GB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3834DED0-1F69-499C-A91B-8623DC6C7DC0}"/>
              </a:ext>
            </a:extLst>
          </p:cNvPr>
          <p:cNvCxnSpPr>
            <a:cxnSpLocks/>
          </p:cNvCxnSpPr>
          <p:nvPr/>
        </p:nvCxnSpPr>
        <p:spPr>
          <a:xfrm>
            <a:off x="942049" y="3068642"/>
            <a:ext cx="0" cy="1086902"/>
          </a:xfrm>
          <a:prstGeom prst="straightConnector1">
            <a:avLst/>
          </a:prstGeom>
          <a:noFill/>
          <a:ln w="25400" cap="flat" cmpd="sng" algn="ctr">
            <a:solidFill>
              <a:srgbClr val="0097A7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4C85EFE0-3981-4C9C-9B7D-7E505730C670}"/>
              </a:ext>
            </a:extLst>
          </p:cNvPr>
          <p:cNvSpPr txBox="1"/>
          <p:nvPr/>
        </p:nvSpPr>
        <p:spPr>
          <a:xfrm flipH="1">
            <a:off x="824930" y="2788557"/>
            <a:ext cx="650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3kg</a:t>
            </a:r>
            <a:endParaRPr lang="en-GB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6AB5C74C-9E86-4349-B3B6-C148BA93EE83}"/>
              </a:ext>
            </a:extLst>
          </p:cNvPr>
          <p:cNvCxnSpPr>
            <a:cxnSpLocks/>
          </p:cNvCxnSpPr>
          <p:nvPr/>
        </p:nvCxnSpPr>
        <p:spPr>
          <a:xfrm>
            <a:off x="1019661" y="3348388"/>
            <a:ext cx="0" cy="795867"/>
          </a:xfrm>
          <a:prstGeom prst="straightConnector1">
            <a:avLst/>
          </a:prstGeom>
          <a:noFill/>
          <a:ln w="25400" cap="flat" cmpd="sng" algn="ctr">
            <a:solidFill>
              <a:srgbClr val="92D05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3C5D56-7BFB-414E-8937-0BFD6CBE90BE}"/>
              </a:ext>
            </a:extLst>
          </p:cNvPr>
          <p:cNvSpPr txBox="1"/>
          <p:nvPr/>
        </p:nvSpPr>
        <p:spPr>
          <a:xfrm flipH="1">
            <a:off x="898307" y="3065135"/>
            <a:ext cx="481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2kg</a:t>
            </a:r>
            <a:endParaRPr lang="en-GB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F5ACF54D-26E6-4069-A28B-D75A34C6942D}"/>
              </a:ext>
            </a:extLst>
          </p:cNvPr>
          <p:cNvCxnSpPr>
            <a:cxnSpLocks/>
          </p:cNvCxnSpPr>
          <p:nvPr/>
        </p:nvCxnSpPr>
        <p:spPr>
          <a:xfrm>
            <a:off x="1124083" y="3746321"/>
            <a:ext cx="0" cy="417689"/>
          </a:xfrm>
          <a:prstGeom prst="straightConnector1">
            <a:avLst/>
          </a:prstGeom>
          <a:noFill/>
          <a:ln w="25400" cap="flat" cmpd="sng" algn="ctr">
            <a:solidFill>
              <a:srgbClr val="FFAB4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6A5F13-8435-4952-8C2D-339F2BA0EAED}"/>
              </a:ext>
            </a:extLst>
          </p:cNvPr>
          <p:cNvSpPr txBox="1"/>
          <p:nvPr/>
        </p:nvSpPr>
        <p:spPr>
          <a:xfrm flipH="1">
            <a:off x="994260" y="3488467"/>
            <a:ext cx="481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1kg</a:t>
            </a:r>
            <a:endParaRPr lang="en-GB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D16B50D7-9F98-46B3-AC34-8B480D34AA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620541"/>
              </p:ext>
            </p:extLst>
          </p:nvPr>
        </p:nvGraphicFramePr>
        <p:xfrm>
          <a:off x="3203855" y="1383008"/>
          <a:ext cx="6048665" cy="355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9 Tabla">
            <a:extLst>
              <a:ext uri="{FF2B5EF4-FFF2-40B4-BE49-F238E27FC236}">
                <a16:creationId xmlns:a16="http://schemas.microsoft.com/office/drawing/2014/main" id="{CFF49C2A-30FF-4224-A8AF-C6B58DC77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312069"/>
              </p:ext>
            </p:extLst>
          </p:nvPr>
        </p:nvGraphicFramePr>
        <p:xfrm>
          <a:off x="1047535" y="5067291"/>
          <a:ext cx="6733512" cy="1485214"/>
        </p:xfrm>
        <a:graphic>
          <a:graphicData uri="http://schemas.openxmlformats.org/drawingml/2006/table">
            <a:tbl>
              <a:tblPr/>
              <a:tblGrid>
                <a:gridCol w="2301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4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8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5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838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 b="0" i="0" u="none" strike="noStrike" cap="none" noProof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Chlorpyrifos concentration </a:t>
                      </a:r>
                      <a:endParaRPr lang="en-US" sz="1200" b="0" i="0" u="none" strike="noStrike" cap="none" noProof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0">
                        <a:solidFill>
                          <a:srgbClr val="000000"/>
                        </a:solidFill>
                        <a:latin typeface="Arial Nov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0">
                        <a:solidFill>
                          <a:srgbClr val="000000"/>
                        </a:solidFill>
                        <a:latin typeface="Arial Nov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0" dirty="0">
                        <a:solidFill>
                          <a:srgbClr val="000000"/>
                        </a:solidFill>
                        <a:latin typeface="Arial Nov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32073"/>
                  </a:ext>
                </a:extLst>
              </a:tr>
              <a:tr h="19838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 Case 1. Single dose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7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Peak concentration ppb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0.1774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0.3548 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0.5149 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0.8005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9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Average concentration ppb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0.0125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0.0249 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0.0361 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0.0562 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7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Days </a:t>
                      </a: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&gt;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0.10 ppb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198 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416 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489 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562 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9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Disappear date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08/12/2008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B40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28/03/2009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21/05/2009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18/07/2009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7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Duration  (days)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F41">
                        <a:lumMod val="40000"/>
                        <a:lumOff val="60000"/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982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F41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1201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F41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91636"/>
                  </a:ext>
                </a:extLst>
              </a:tr>
            </a:tbl>
          </a:graphicData>
        </a:graphic>
      </p:graphicFrame>
      <p:pic>
        <p:nvPicPr>
          <p:cNvPr id="18" name="Picture 2">
            <a:extLst>
              <a:ext uri="{FF2B5EF4-FFF2-40B4-BE49-F238E27FC236}">
                <a16:creationId xmlns:a16="http://schemas.microsoft.com/office/drawing/2014/main" id="{7AF5DF32-991A-406B-AED6-1067D9641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F2E647FA-E920-4F62-A9CA-858BA77BFC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90"/>
    </mc:Choice>
    <mc:Fallback>
      <p:transition spd="slow" advTm="21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BD651-759C-4B1E-B000-AE262D41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</a:t>
            </a:r>
            <a:endParaRPr lang="en-GB" dirty="0"/>
          </a:p>
        </p:txBody>
      </p:sp>
      <p:sp>
        <p:nvSpPr>
          <p:cNvPr id="29" name="Google Shape;60;p14">
            <a:extLst>
              <a:ext uri="{FF2B5EF4-FFF2-40B4-BE49-F238E27FC236}">
                <a16:creationId xmlns:a16="http://schemas.microsoft.com/office/drawing/2014/main" id="{4F0556A7-BD07-4DD8-AE3D-B7164AEC8EC3}"/>
              </a:ext>
            </a:extLst>
          </p:cNvPr>
          <p:cNvSpPr txBox="1"/>
          <p:nvPr/>
        </p:nvSpPr>
        <p:spPr>
          <a:xfrm>
            <a:off x="556238" y="1170244"/>
            <a:ext cx="2969015" cy="67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6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Annual application</a:t>
            </a:r>
            <a:endParaRPr lang="en-GB" sz="1600" kern="0" dirty="0">
              <a:solidFill>
                <a:srgbClr val="FFAB40"/>
              </a:solidFill>
              <a:latin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kern="0" dirty="0">
              <a:solidFill>
                <a:srgbClr val="002060"/>
              </a:solidFill>
              <a:latin typeface="Arial"/>
              <a:cs typeface="Arial"/>
              <a:sym typeface="Droid Sans"/>
            </a:endParaRP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0DD9AD8C-1168-4A5D-87D3-618A0D38BE38}"/>
              </a:ext>
            </a:extLst>
          </p:cNvPr>
          <p:cNvCxnSpPr/>
          <p:nvPr/>
        </p:nvCxnSpPr>
        <p:spPr>
          <a:xfrm>
            <a:off x="677333" y="4276917"/>
            <a:ext cx="284792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6A5C8DD-7300-4BD2-819D-D9A7CBC02BC8}"/>
              </a:ext>
            </a:extLst>
          </p:cNvPr>
          <p:cNvCxnSpPr>
            <a:cxnSpLocks/>
          </p:cNvCxnSpPr>
          <p:nvPr/>
        </p:nvCxnSpPr>
        <p:spPr>
          <a:xfrm flipV="1">
            <a:off x="677333" y="1849806"/>
            <a:ext cx="0" cy="2427112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C158D862-A30C-4460-AE53-CA82723D5AEB}"/>
              </a:ext>
            </a:extLst>
          </p:cNvPr>
          <p:cNvCxnSpPr>
            <a:cxnSpLocks/>
          </p:cNvCxnSpPr>
          <p:nvPr/>
        </p:nvCxnSpPr>
        <p:spPr>
          <a:xfrm>
            <a:off x="993422" y="2685183"/>
            <a:ext cx="0" cy="1591734"/>
          </a:xfrm>
          <a:prstGeom prst="straightConnector1">
            <a:avLst/>
          </a:prstGeom>
          <a:noFill/>
          <a:ln w="25400" cap="flat" cmpd="sng" algn="ctr">
            <a:solidFill>
              <a:srgbClr val="00206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3056C3A7-E997-41AB-9A89-5816433D74CA}"/>
              </a:ext>
            </a:extLst>
          </p:cNvPr>
          <p:cNvCxnSpPr>
            <a:cxnSpLocks/>
          </p:cNvCxnSpPr>
          <p:nvPr/>
        </p:nvCxnSpPr>
        <p:spPr>
          <a:xfrm>
            <a:off x="1755424" y="2702116"/>
            <a:ext cx="0" cy="1591734"/>
          </a:xfrm>
          <a:prstGeom prst="straightConnector1">
            <a:avLst/>
          </a:prstGeom>
          <a:noFill/>
          <a:ln w="1905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C80EC4B-0B7E-46A8-A66C-4E82D8FC6C8B}"/>
              </a:ext>
            </a:extLst>
          </p:cNvPr>
          <p:cNvSpPr txBox="1"/>
          <p:nvPr/>
        </p:nvSpPr>
        <p:spPr>
          <a:xfrm flipH="1">
            <a:off x="798688" y="2380477"/>
            <a:ext cx="39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5kg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8C14AC3-8588-446C-AD0D-860B9554AFA7}"/>
              </a:ext>
            </a:extLst>
          </p:cNvPr>
          <p:cNvSpPr txBox="1"/>
          <p:nvPr/>
        </p:nvSpPr>
        <p:spPr>
          <a:xfrm flipH="1">
            <a:off x="884766" y="4404874"/>
            <a:ext cx="524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2006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C92B354-D639-4722-A5DD-68FF540BE64F}"/>
              </a:ext>
            </a:extLst>
          </p:cNvPr>
          <p:cNvSpPr txBox="1"/>
          <p:nvPr/>
        </p:nvSpPr>
        <p:spPr>
          <a:xfrm flipH="1">
            <a:off x="1651127" y="4406915"/>
            <a:ext cx="524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2007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7EBC6461-B39A-4652-AF9B-CAE19932DA9D}"/>
              </a:ext>
            </a:extLst>
          </p:cNvPr>
          <p:cNvCxnSpPr>
            <a:cxnSpLocks/>
          </p:cNvCxnSpPr>
          <p:nvPr/>
        </p:nvCxnSpPr>
        <p:spPr>
          <a:xfrm>
            <a:off x="2385121" y="2702116"/>
            <a:ext cx="0" cy="1591734"/>
          </a:xfrm>
          <a:prstGeom prst="straightConnector1">
            <a:avLst/>
          </a:prstGeom>
          <a:noFill/>
          <a:ln w="19050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EF52394-5A7D-466B-8874-70644A9DE0D4}"/>
              </a:ext>
            </a:extLst>
          </p:cNvPr>
          <p:cNvSpPr txBox="1"/>
          <p:nvPr/>
        </p:nvSpPr>
        <p:spPr>
          <a:xfrm flipH="1">
            <a:off x="2314946" y="4404874"/>
            <a:ext cx="524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2008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90D8EC0A-6AE3-4110-980C-0E1E1F227289}"/>
              </a:ext>
            </a:extLst>
          </p:cNvPr>
          <p:cNvCxnSpPr>
            <a:cxnSpLocks/>
          </p:cNvCxnSpPr>
          <p:nvPr/>
        </p:nvCxnSpPr>
        <p:spPr>
          <a:xfrm>
            <a:off x="1073853" y="3195659"/>
            <a:ext cx="0" cy="1086902"/>
          </a:xfrm>
          <a:prstGeom prst="straightConnector1">
            <a:avLst/>
          </a:prstGeom>
          <a:noFill/>
          <a:ln w="25400" cap="flat" cmpd="sng" algn="ctr">
            <a:solidFill>
              <a:srgbClr val="0097A7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8F9C441-2B2C-4D84-B31B-B853B151538A}"/>
              </a:ext>
            </a:extLst>
          </p:cNvPr>
          <p:cNvSpPr txBox="1"/>
          <p:nvPr/>
        </p:nvSpPr>
        <p:spPr>
          <a:xfrm flipH="1">
            <a:off x="956735" y="2915573"/>
            <a:ext cx="39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3kg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DE29E10-4A41-4D8E-B703-512ABE537C4C}"/>
              </a:ext>
            </a:extLst>
          </p:cNvPr>
          <p:cNvSpPr txBox="1"/>
          <p:nvPr/>
        </p:nvSpPr>
        <p:spPr>
          <a:xfrm flipH="1">
            <a:off x="1030112" y="3192152"/>
            <a:ext cx="39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2kg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1B73FBE1-B368-445E-92B1-60D6B975773A}"/>
              </a:ext>
            </a:extLst>
          </p:cNvPr>
          <p:cNvCxnSpPr>
            <a:cxnSpLocks/>
          </p:cNvCxnSpPr>
          <p:nvPr/>
        </p:nvCxnSpPr>
        <p:spPr>
          <a:xfrm>
            <a:off x="1255887" y="3873338"/>
            <a:ext cx="0" cy="417689"/>
          </a:xfrm>
          <a:prstGeom prst="straightConnector1">
            <a:avLst/>
          </a:prstGeom>
          <a:noFill/>
          <a:ln w="25400" cap="flat" cmpd="sng" algn="ctr">
            <a:solidFill>
              <a:srgbClr val="FFAB4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BBC2343-2D8E-4800-8383-B9A9F9243888}"/>
              </a:ext>
            </a:extLst>
          </p:cNvPr>
          <p:cNvSpPr txBox="1"/>
          <p:nvPr/>
        </p:nvSpPr>
        <p:spPr>
          <a:xfrm flipH="1">
            <a:off x="1126065" y="3615484"/>
            <a:ext cx="39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1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1kg</a:t>
            </a:r>
            <a:endParaRPr lang="en-GB" sz="1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6282D9D1-E014-45DD-97A5-0F8A802D5645}"/>
              </a:ext>
            </a:extLst>
          </p:cNvPr>
          <p:cNvCxnSpPr>
            <a:cxnSpLocks/>
          </p:cNvCxnSpPr>
          <p:nvPr/>
        </p:nvCxnSpPr>
        <p:spPr>
          <a:xfrm>
            <a:off x="1835854" y="3190013"/>
            <a:ext cx="0" cy="1086902"/>
          </a:xfrm>
          <a:prstGeom prst="straightConnector1">
            <a:avLst/>
          </a:prstGeom>
          <a:noFill/>
          <a:ln w="25400" cap="flat" cmpd="sng" algn="ctr">
            <a:solidFill>
              <a:srgbClr val="0097A7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54308192-BED3-4FA3-A2EC-45A4C50C1DE0}"/>
              </a:ext>
            </a:extLst>
          </p:cNvPr>
          <p:cNvCxnSpPr>
            <a:cxnSpLocks/>
          </p:cNvCxnSpPr>
          <p:nvPr/>
        </p:nvCxnSpPr>
        <p:spPr>
          <a:xfrm>
            <a:off x="1913466" y="3481048"/>
            <a:ext cx="0" cy="795867"/>
          </a:xfrm>
          <a:prstGeom prst="straightConnector1">
            <a:avLst/>
          </a:prstGeom>
          <a:noFill/>
          <a:ln w="25400" cap="flat" cmpd="sng" algn="ctr">
            <a:solidFill>
              <a:srgbClr val="92D05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0E01684C-B423-46F3-8369-89A938077DCB}"/>
              </a:ext>
            </a:extLst>
          </p:cNvPr>
          <p:cNvCxnSpPr>
            <a:cxnSpLocks/>
          </p:cNvCxnSpPr>
          <p:nvPr/>
        </p:nvCxnSpPr>
        <p:spPr>
          <a:xfrm>
            <a:off x="2017888" y="3845114"/>
            <a:ext cx="0" cy="417689"/>
          </a:xfrm>
          <a:prstGeom prst="straightConnector1">
            <a:avLst/>
          </a:prstGeom>
          <a:noFill/>
          <a:ln w="25400" cap="flat" cmpd="sng" algn="ctr">
            <a:solidFill>
              <a:srgbClr val="FFAB4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EC050CDE-5CB3-434B-A018-7D8098C8359E}"/>
              </a:ext>
            </a:extLst>
          </p:cNvPr>
          <p:cNvCxnSpPr>
            <a:cxnSpLocks/>
          </p:cNvCxnSpPr>
          <p:nvPr/>
        </p:nvCxnSpPr>
        <p:spPr>
          <a:xfrm>
            <a:off x="2484968" y="3195657"/>
            <a:ext cx="0" cy="1086902"/>
          </a:xfrm>
          <a:prstGeom prst="straightConnector1">
            <a:avLst/>
          </a:prstGeom>
          <a:noFill/>
          <a:ln w="25400" cap="flat" cmpd="sng" algn="ctr">
            <a:solidFill>
              <a:srgbClr val="0097A7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4200682D-B913-4D8C-81C7-1E0B3041E990}"/>
              </a:ext>
            </a:extLst>
          </p:cNvPr>
          <p:cNvCxnSpPr>
            <a:cxnSpLocks/>
          </p:cNvCxnSpPr>
          <p:nvPr/>
        </p:nvCxnSpPr>
        <p:spPr>
          <a:xfrm>
            <a:off x="2562580" y="3486692"/>
            <a:ext cx="0" cy="795867"/>
          </a:xfrm>
          <a:prstGeom prst="straightConnector1">
            <a:avLst/>
          </a:prstGeom>
          <a:noFill/>
          <a:ln w="25400" cap="flat" cmpd="sng" algn="ctr">
            <a:solidFill>
              <a:srgbClr val="92D05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73D7D7A6-546F-4AC7-AC89-848CD42EBDEB}"/>
              </a:ext>
            </a:extLst>
          </p:cNvPr>
          <p:cNvCxnSpPr>
            <a:cxnSpLocks/>
          </p:cNvCxnSpPr>
          <p:nvPr/>
        </p:nvCxnSpPr>
        <p:spPr>
          <a:xfrm>
            <a:off x="2667002" y="3850758"/>
            <a:ext cx="0" cy="417689"/>
          </a:xfrm>
          <a:prstGeom prst="straightConnector1">
            <a:avLst/>
          </a:prstGeom>
          <a:noFill/>
          <a:ln w="25400" cap="flat" cmpd="sng" algn="ctr">
            <a:solidFill>
              <a:srgbClr val="FFAB4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0" name="Flecha: curvada hacia abajo 49">
            <a:extLst>
              <a:ext uri="{FF2B5EF4-FFF2-40B4-BE49-F238E27FC236}">
                <a16:creationId xmlns:a16="http://schemas.microsoft.com/office/drawing/2014/main" id="{B676760C-05F3-4635-B47D-D0A4ABCDBE01}"/>
              </a:ext>
            </a:extLst>
          </p:cNvPr>
          <p:cNvSpPr/>
          <p:nvPr/>
        </p:nvSpPr>
        <p:spPr>
          <a:xfrm>
            <a:off x="1012857" y="1984524"/>
            <a:ext cx="629359" cy="316183"/>
          </a:xfrm>
          <a:prstGeom prst="curvedDownArrow">
            <a:avLst/>
          </a:prstGeom>
          <a:solidFill>
            <a:srgbClr val="002060"/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51" name="Gráfico 50">
            <a:extLst>
              <a:ext uri="{FF2B5EF4-FFF2-40B4-BE49-F238E27FC236}">
                <a16:creationId xmlns:a16="http://schemas.microsoft.com/office/drawing/2014/main" id="{0A12842F-25A5-4830-A71C-E131912F8E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746723"/>
              </p:ext>
            </p:extLst>
          </p:nvPr>
        </p:nvGraphicFramePr>
        <p:xfrm>
          <a:off x="3311533" y="1535064"/>
          <a:ext cx="5701018" cy="340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2" name="9 Tabla">
            <a:extLst>
              <a:ext uri="{FF2B5EF4-FFF2-40B4-BE49-F238E27FC236}">
                <a16:creationId xmlns:a16="http://schemas.microsoft.com/office/drawing/2014/main" id="{60B98982-D18F-462D-8ED6-C70B3BD12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432021"/>
              </p:ext>
            </p:extLst>
          </p:nvPr>
        </p:nvGraphicFramePr>
        <p:xfrm>
          <a:off x="1941279" y="5283128"/>
          <a:ext cx="5348412" cy="765994"/>
        </p:xfrm>
        <a:graphic>
          <a:graphicData uri="http://schemas.openxmlformats.org/drawingml/2006/table">
            <a:tbl>
              <a:tblPr/>
              <a:tblGrid>
                <a:gridCol w="2458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50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44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735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  Case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5kg/ha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56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Peak concentration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1.4617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2.9234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4.3851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7.3085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56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Average concentration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0.1871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0.3742 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0.5614 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0.9356 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66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Days </a:t>
                      </a:r>
                      <a:r>
                        <a:rPr lang="en-GB" sz="12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&gt;</a:t>
                      </a:r>
                      <a:r>
                        <a:rPr lang="en-US" sz="1200" b="0" i="0" u="none" strike="noStrike" cap="none" noProof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0.10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2236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2745 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2941 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3145 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3" name="Google Shape;59;p14">
            <a:extLst>
              <a:ext uri="{FF2B5EF4-FFF2-40B4-BE49-F238E27FC236}">
                <a16:creationId xmlns:a16="http://schemas.microsoft.com/office/drawing/2014/main" id="{C632A46B-DE38-4E8F-8555-A26AF3C5D8C6}"/>
              </a:ext>
            </a:extLst>
          </p:cNvPr>
          <p:cNvSpPr txBox="1"/>
          <p:nvPr/>
        </p:nvSpPr>
        <p:spPr>
          <a:xfrm>
            <a:off x="421962" y="287083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3200" b="1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Case study 2</a:t>
            </a:r>
            <a:endParaRPr sz="3200" b="1" kern="0" cap="small" dirty="0">
              <a:solidFill>
                <a:srgbClr val="002060"/>
              </a:solidFill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E3D412F3-AE55-4DAF-8507-9AF498F0A98B}"/>
              </a:ext>
            </a:extLst>
          </p:cNvPr>
          <p:cNvCxnSpPr>
            <a:cxnSpLocks/>
          </p:cNvCxnSpPr>
          <p:nvPr/>
        </p:nvCxnSpPr>
        <p:spPr>
          <a:xfrm>
            <a:off x="1155701" y="3486691"/>
            <a:ext cx="0" cy="795867"/>
          </a:xfrm>
          <a:prstGeom prst="straightConnector1">
            <a:avLst/>
          </a:prstGeom>
          <a:noFill/>
          <a:ln w="25400" cap="flat" cmpd="sng" algn="ctr">
            <a:solidFill>
              <a:srgbClr val="92D05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56" name="Picture 2">
            <a:extLst>
              <a:ext uri="{FF2B5EF4-FFF2-40B4-BE49-F238E27FC236}">
                <a16:creationId xmlns:a16="http://schemas.microsoft.com/office/drawing/2014/main" id="{E0B3EA5E-E470-491C-9464-E3F515A5A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73479F3-6120-487F-9E78-8F9748234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2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31"/>
    </mc:Choice>
    <mc:Fallback>
      <p:transition spd="slow" advTm="14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62D2E-4027-4FBC-8163-F2ECF113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</a:t>
            </a:r>
            <a:endParaRPr lang="en-GB" dirty="0"/>
          </a:p>
        </p:txBody>
      </p:sp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1B6120DE-9EF9-4486-9BE0-7AD9028B9FFA}"/>
              </a:ext>
            </a:extLst>
          </p:cNvPr>
          <p:cNvSpPr txBox="1"/>
          <p:nvPr/>
        </p:nvSpPr>
        <p:spPr>
          <a:xfrm>
            <a:off x="474135" y="633965"/>
            <a:ext cx="3665817" cy="679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400" b="1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Simulation for different soil types</a:t>
            </a:r>
            <a:endParaRPr sz="1400" b="1" kern="0" dirty="0">
              <a:solidFill>
                <a:srgbClr val="002060"/>
              </a:solidFill>
              <a:latin typeface="Arial"/>
              <a:cs typeface="Arial"/>
              <a:sym typeface="Droid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9 Tabla">
                <a:extLst>
                  <a:ext uri="{FF2B5EF4-FFF2-40B4-BE49-F238E27FC236}">
                    <a16:creationId xmlns:a16="http://schemas.microsoft.com/office/drawing/2014/main" id="{C18C9995-687D-4920-99B0-5BC8396590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8271309"/>
                  </p:ext>
                </p:extLst>
              </p:nvPr>
            </p:nvGraphicFramePr>
            <p:xfrm>
              <a:off x="1691680" y="5392237"/>
              <a:ext cx="6098242" cy="1386840"/>
            </p:xfrm>
            <a:graphic>
              <a:graphicData uri="http://schemas.openxmlformats.org/drawingml/2006/table">
                <a:tbl>
                  <a:tblPr/>
                  <a:tblGrid>
                    <a:gridCol w="138105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271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970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6210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3197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5190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4698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70433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 </a:t>
                          </a:r>
                          <a:r>
                            <a:rPr lang="es-ES" sz="1300" b="1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Soil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Clay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Bulk</a:t>
                          </a: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density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Max.</a:t>
                          </a:r>
                        </a:p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Water 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Min.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retained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1300" b="0" i="1" u="none" strike="noStrik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1300" b="0" i="1" u="none" strike="noStrik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s-ES" sz="1300" b="0" i="1" u="none" strike="noStrik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𝑜𝑐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5217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Loamy</a:t>
                          </a: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90%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10%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1.42 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0.125 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0.055 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0.86 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85217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6B9B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85%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20%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6B9B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0.207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0.095 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0.71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85217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7E4BC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50%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25%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0.270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0.117 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0.52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85217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Sandy clay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80%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35%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0.148 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0.19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85217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Clay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45%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50%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0.339 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0.239 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9 Tabla">
                <a:extLst>
                  <a:ext uri="{FF2B5EF4-FFF2-40B4-BE49-F238E27FC236}">
                    <a16:creationId xmlns:a16="http://schemas.microsoft.com/office/drawing/2014/main" id="{C18C9995-687D-4920-99B0-5BC8396590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8271309"/>
                  </p:ext>
                </p:extLst>
              </p:nvPr>
            </p:nvGraphicFramePr>
            <p:xfrm>
              <a:off x="1691680" y="5392237"/>
              <a:ext cx="6098242" cy="1386840"/>
            </p:xfrm>
            <a:graphic>
              <a:graphicData uri="http://schemas.openxmlformats.org/drawingml/2006/table">
                <a:tbl>
                  <a:tblPr/>
                  <a:tblGrid>
                    <a:gridCol w="138105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2717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9704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6210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3197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5190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4698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 </a:t>
                          </a:r>
                          <a:r>
                            <a:rPr lang="es-ES" sz="1300" b="1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Soil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Clay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Bulk</a:t>
                          </a: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density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Max.</a:t>
                          </a:r>
                        </a:p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Water 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Min.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retained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845283" t="-12308" r="-1887" b="-27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Loamy</a:t>
                          </a:r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90%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10%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1.42 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0.125 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0.055 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0.86 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8DB4E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6B9B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85%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20%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6B9B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0.207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0.095 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0.71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D7E4BC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50%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25%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0.270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0.117 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0.52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Sandy clay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80%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35%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1.47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CCC0DA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0.257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0.148 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0.19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Clay </a:t>
                          </a:r>
                          <a:r>
                            <a:rPr lang="es-ES" sz="1300" b="0" i="0" u="none" strike="noStrike" dirty="0" err="1">
                              <a:solidFill>
                                <a:srgbClr val="000000"/>
                              </a:solidFill>
                              <a:latin typeface="+mn-lt"/>
                            </a:rPr>
                            <a:t>loam</a:t>
                          </a:r>
                          <a:endParaRPr lang="es-ES" sz="1300" b="0" i="0" u="none" strike="noStrike" dirty="0">
                            <a:solidFill>
                              <a:srgbClr val="000000"/>
                            </a:solidFill>
                            <a:latin typeface="+mn-lt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45%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50%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1.30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0.339 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0.239 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s-ES" sz="1300" b="0" i="0" u="none" strike="noStrike" dirty="0">
                              <a:solidFill>
                                <a:srgbClr val="000000"/>
                              </a:solidFill>
                              <a:latin typeface="+mn-lt"/>
                            </a:rPr>
                            <a:t> 0.26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B6DD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Google Shape;59;p14">
            <a:extLst>
              <a:ext uri="{FF2B5EF4-FFF2-40B4-BE49-F238E27FC236}">
                <a16:creationId xmlns:a16="http://schemas.microsoft.com/office/drawing/2014/main" id="{A4CB1E2B-A922-483D-BB4C-C1AE7B35D1BB}"/>
              </a:ext>
            </a:extLst>
          </p:cNvPr>
          <p:cNvSpPr txBox="1"/>
          <p:nvPr/>
        </p:nvSpPr>
        <p:spPr>
          <a:xfrm>
            <a:off x="474135" y="162879"/>
            <a:ext cx="5972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3200" b="1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Case study 3</a:t>
            </a:r>
            <a:endParaRPr sz="3200" b="1" kern="0" cap="small" dirty="0">
              <a:solidFill>
                <a:srgbClr val="002060"/>
              </a:solidFill>
              <a:latin typeface="Arial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DFE775D-5A5F-4A17-BDE8-8EF726202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9E98BA5-9716-49B6-8AFC-A3B6AF879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74" y="937298"/>
            <a:ext cx="8820251" cy="4345542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863AC3CF-0BE5-4B4F-8E4A-A429100F65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82"/>
    </mc:Choice>
    <mc:Fallback>
      <p:transition spd="slow" advTm="17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774F6-57B7-4D5B-8B14-0C9DED43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</a:t>
            </a:r>
            <a:endParaRPr lang="en-GB" dirty="0"/>
          </a:p>
        </p:txBody>
      </p:sp>
      <p:sp>
        <p:nvSpPr>
          <p:cNvPr id="3" name="Google Shape;59;p14">
            <a:extLst>
              <a:ext uri="{FF2B5EF4-FFF2-40B4-BE49-F238E27FC236}">
                <a16:creationId xmlns:a16="http://schemas.microsoft.com/office/drawing/2014/main" id="{7D7EE35C-5B46-4561-809E-A9F907AF4810}"/>
              </a:ext>
            </a:extLst>
          </p:cNvPr>
          <p:cNvSpPr txBox="1"/>
          <p:nvPr/>
        </p:nvSpPr>
        <p:spPr>
          <a:xfrm>
            <a:off x="556238" y="310225"/>
            <a:ext cx="7233095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ES" sz="3200" kern="0" cap="small" dirty="0">
                <a:solidFill>
                  <a:srgbClr val="002060"/>
                </a:solidFill>
                <a:latin typeface="Arial"/>
                <a:ea typeface="Montserrat"/>
                <a:cs typeface="Montserrat"/>
                <a:sym typeface="Montserrat"/>
              </a:rPr>
              <a:t>Conclusions</a:t>
            </a:r>
            <a:endParaRPr sz="3200" b="1" kern="0" cap="small" dirty="0">
              <a:solidFill>
                <a:srgbClr val="002060"/>
              </a:solidFill>
              <a:latin typeface="Arial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FBE6444-9067-4DD9-A7F0-05CA80E16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9373617"/>
              </p:ext>
            </p:extLst>
          </p:nvPr>
        </p:nvGraphicFramePr>
        <p:xfrm>
          <a:off x="112889" y="1081691"/>
          <a:ext cx="9031111" cy="508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A29F5118-33B4-43F9-9A42-F6E25F4B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134" y="6328379"/>
            <a:ext cx="1280748" cy="4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CF9E0543-DB6C-415B-9468-5A1280996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3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72"/>
    </mc:Choice>
    <mc:Fallback>
      <p:transition spd="slow" advTm="9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usask 1">
      <a:dk1>
        <a:srgbClr val="000000"/>
      </a:dk1>
      <a:lt1>
        <a:srgbClr val="9A9B9D"/>
      </a:lt1>
      <a:dk2>
        <a:srgbClr val="4D4E53"/>
      </a:dk2>
      <a:lt2>
        <a:srgbClr val="D6D6D3"/>
      </a:lt2>
      <a:accent1>
        <a:srgbClr val="417630"/>
      </a:accent1>
      <a:accent2>
        <a:srgbClr val="C8C8C8"/>
      </a:accent2>
      <a:accent3>
        <a:srgbClr val="BED600"/>
      </a:accent3>
      <a:accent4>
        <a:srgbClr val="323232"/>
      </a:accent4>
      <a:accent5>
        <a:srgbClr val="ECF15E"/>
      </a:accent5>
      <a:accent6>
        <a:srgbClr val="0C6B41"/>
      </a:accent6>
      <a:hlink>
        <a:srgbClr val="417630"/>
      </a:hlink>
      <a:folHlink>
        <a:srgbClr val="719500"/>
      </a:folHlink>
    </a:clrScheme>
    <a:fontScheme name="Blank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IWS_Presentation_Template" id="{E740A7CE-5DEE-ED4A-A3A5-1DDC7E432FBF}" vid="{8F390B0D-E2D7-4043-8E9B-9DC59DB07D8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2799</TotalTime>
  <Words>508</Words>
  <Application>Microsoft Office PowerPoint</Application>
  <PresentationFormat>Presentación en pantalla (4:3)</PresentationFormat>
  <Paragraphs>167</Paragraphs>
  <Slides>8</Slides>
  <Notes>0</Notes>
  <HiddenSlides>0</HiddenSlides>
  <MMClips>8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Cambria Math</vt:lpstr>
      <vt:lpstr>Droid Sans</vt:lpstr>
      <vt:lpstr>Georgia</vt:lpstr>
      <vt:lpstr>Times</vt:lpstr>
      <vt:lpstr>Wingdings</vt:lpstr>
      <vt:lpstr>Blank</vt:lpstr>
      <vt:lpstr>   </vt:lpstr>
      <vt:lpstr>    </vt:lpstr>
      <vt:lpstr>    </vt:lpstr>
      <vt:lpstr>    </vt:lpstr>
      <vt:lpstr>     </vt:lpstr>
      <vt:lpstr>   </vt:lpstr>
      <vt:lpstr>  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 Presentation to Insert Audience Here Month XX, 20XX</dc:title>
  <dc:creator>Microsoft Office User</dc:creator>
  <cp:lastModifiedBy>Jesus Pardo</cp:lastModifiedBy>
  <cp:revision>146</cp:revision>
  <cp:lastPrinted>2017-10-23T15:52:14Z</cp:lastPrinted>
  <dcterms:created xsi:type="dcterms:W3CDTF">2019-05-19T20:18:37Z</dcterms:created>
  <dcterms:modified xsi:type="dcterms:W3CDTF">2021-04-26T14:57:37Z</dcterms:modified>
</cp:coreProperties>
</file>