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tiff" ContentType="image/tiff"/>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Action1.xml" ContentType="application/vnd.ms-office.inkAction+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83"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59" d="100"/>
          <a:sy n="159" d="100"/>
        </p:scale>
        <p:origin x="2562"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04-11T08:11:41.412"/>
    </inkml:context>
    <inkml:brush xml:id="br0">
      <inkml:brushProperty name="width" value="0.025" units="cm"/>
      <inkml:brushProperty name="height" value="0.025" units="cm"/>
      <inkml:brushProperty name="color" value="#DA0C07"/>
      <inkml:brushProperty name="ignorePressure" value="1"/>
      <inkml:brushProperty name="inkEffects" value="lava"/>
      <inkml:brushProperty name="anchorX" value="-846.66669"/>
      <inkml:brushProperty name="anchorY" value="-846.66669"/>
      <inkml:brushProperty name="scaleFactor" value="0.5"/>
    </inkml:brush>
  </inkml:definitions>
  <inkml:trace contextRef="#ctx0" brushRef="#br0">1393 6764,'0'0,"0"0,-59 12,28-5,6-1,9-4,3 1,-20 15,2-1,2 1,7-4,7-5,-23 4,-2-3,-3-5,0-4,3-6,3-6,2-4,3-6,0-4,0-6,2-2,-2-6,0-4,-3-2,1-4,-1-4,2-1,-1-3,3-6,0-8,2-8,3-6,1-2,0-3,1-2,2 1,-2-2,2 0,1-1,1 4,0-2,2 2,-1 0,1 0,0-1,1-2,3-2,3-2,1-1,3-3,1-5,1-2,1-1,1-4,1 3,0 0,1 3,1 3,0 2,-1 0,-1 1,-1 1,2 1,2-1,2-1,4-3,3-3,1-3,4 1,0-1,3 2,0 4,2 3,-4 1,1 3,0 2,-1 0,2 1,0 3,0 0,0 1,3 3,0-3,4 1,3-2,1-1,7 3,1 6,4 3,0 6,2 5,-3 3,0 2,-1 4,-1 6,-1 6,-1 6,2 6,-4 8,1 10,0 7,-2 7,0 7,0 2,2 4,1 2,2 1,2 2,3 3,0 2,2 5,1 5,-1 5,-1 8,-4 8,-2 5,-5 9,0 7,-1 6,-3 8,0 8,-4 7,1 4,-1 5,-1 8,1 5,-3 8,2 9,1 2,-2 5,-3 1,-1 2,-2 5,-1 3,-5 1,0 3,-4 1,0 1,-3 6,2 6,-2 0,0 2,1-2,-5 0,-2-1,-2 0,-4-1,-5-3,-5-2,-4-3,-9 0,-6 1,-6 1,-3 2,-4-1,-5-2,-6-2,-7-2,-5-6,-8-6,-6-11,-9-12,-8-14,-5-16,-9-17,-4-15,-3-12,-2-10,23-14,26-10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04-11T08:12:04.465"/>
    </inkml:context>
    <inkml:brush xml:id="br0">
      <inkml:brushProperty name="width" value="0.025" units="cm"/>
      <inkml:brushProperty name="height" value="0.025" units="cm"/>
      <inkml:brushProperty name="color" value="#DA0C07"/>
      <inkml:brushProperty name="ignorePressure" value="1"/>
      <inkml:brushProperty name="inkEffects" value="lava"/>
      <inkml:brushProperty name="anchorX" value="1717.45251"/>
      <inkml:brushProperty name="anchorY" value="231.56976"/>
      <inkml:brushProperty name="scaleFactor" value="0.5"/>
    </inkml:brush>
  </inkml:definitions>
  <inkml:trace contextRef="#ctx0" brushRef="#br0">1 1,'0'0,"0"0,39 55,-19-28,-3-4,-6-7,-3-6,-4-4,-2-4,-2-1,0-2,-1 0,26 23,2 2,0-1,-5-3,-6-6,-6-5,15 14,-3-3,4 4,-5-5,1 2,-6-6,-1 1,-3-3,-5-4,3 4,-2-3,-2-2,4 3,-2-1,-1-2,3 4,-1-1,4 3,-3-1,3 2,-4-2,3 2,-4-3,4 3,-2-3,4 2,-3-3,5 4,-2-4,2 5,-3-2,5 6,-4-4,3 7,-3-4,4 5,-4-4,3 4,-4-5,3 2,-4-4,2 0,-4-3,2 1,-1-3,2 5,-2-4,2 6,-3-3,4 6,0 1,2 2,-2 1,1 1,-1 0,1-1,-4-4,3 2,-3-5,5 3,-3-4,5 6,0 1,2 2,-1 1,0 2,-2 2,0 2,-1 2,1 0,-1 1,-1 0,1 0,-1 1,2 0,-1-1,1-1,-1 0,0 1,-1 0,2 1,-2 0,0 0,-1-2,0 0,1-1,1 2,0 2,1 1,0 0,0 0,1 1,0-1,0 2,-2 1,0 0,0 0,0 0,-1-1,0-1,-1 0,0 1,-1 0,-1 1,-3 2,1 1,0-1,1 2,0 3,0 1,-1 2,0-1,-2-1,-1-2,-2 0,1-2,-2 1,-1 0,1 0,-1 1,-1-2,-1-1,0-2,0-2,-1-1,0-2,0-1,-1-3,1-1,-1-2,-1-1,0-1,-1-1,0 1,0 1,0 1,-2 1,1 1,-2 1,0-1,1-2,-1-2,1-4,1 0,0-1,-1 1,1 1,-2-1,0 2,-1 1,-2 1,-1 0,-1 0,1 0,0 0,-2 0,1-1,-1 0,-1 0,0-2,0-1,-1-1,1-1,1 0,1 0,1 1,0 0,1-1,2-2,0-3,0-4,2-3,-1-3,2-4,0-1,2-3,1 0,1-1,-1-1,2 1,-3 4,0 1,0 1,1-2,0-1,0-1,1-1,0-1,0 1,0-2,0 1,0 0,0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04-11T08:12:18.278"/>
    </inkml:context>
    <inkml:brush xml:id="br0">
      <inkml:brushProperty name="width" value="0.025" units="cm"/>
      <inkml:brushProperty name="height" value="0.025" units="cm"/>
      <inkml:brushProperty name="color" value="#DA0C07"/>
      <inkml:brushProperty name="ignorePressure" value="1"/>
      <inkml:brushProperty name="inkEffects" value="lava"/>
      <inkml:brushProperty name="anchorX" value="-1128.1814"/>
      <inkml:brushProperty name="anchorY" value="-5978.32227"/>
      <inkml:brushProperty name="scaleFactor" value="0.5"/>
    </inkml:brush>
  </inkml:definitions>
  <inkml:trace contextRef="#ctx0" brushRef="#br0">300 0,'0'0,"0"0,-24 41,12-20,2-4,3-5,2-4,2-3,-2 18,1 1,0-2,1-4,1-6,-1 17,0 1,-2 1,1-2,0-1,-1-3,0-2,1-2,-1-1,0-1,0 2,0 0,1 1,-2 1,0 0,-2 0,1 0,-2-2,0 0,0-2,-1 1,0-2,0 0,0 0,0-1,0-2,0 0,1-2,1-2,0-2,2-1,2-2,2-2,0-2,2-1,0 0,0-1,0-1,1 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04-11T08:12:28.101"/>
    </inkml:context>
    <inkml:brush xml:id="br0">
      <inkml:brushProperty name="width" value="0.025" units="cm"/>
      <inkml:brushProperty name="height" value="0.025" units="cm"/>
      <inkml:brushProperty name="color" value="#DA0C07"/>
      <inkml:brushProperty name="ignorePressure" value="1"/>
      <inkml:brushProperty name="inkEffects" value="lava"/>
      <inkml:brushProperty name="anchorX" value="-2869.77002"/>
      <inkml:brushProperty name="anchorY" value="-8299.6582"/>
      <inkml:brushProperty name="scaleFactor" value="0.5"/>
    </inkml:brush>
  </inkml:definitions>
  <inkml:trace contextRef="#ctx0" brushRef="#br0">0 0,'0'0,"0"0,41 27,-21-13,-3-3,-5-3,18 5,-3-1,-2-3,-6-2,-6-2,17 5,1 0,2 2,-7-3,1 2,-7-3,1 1,-5-2,0 1,-4-2,0 0,-3-2,-2-1,-3-1,-2-1,-1 0,4 1,-1 0,-1 0,0 0,-1-1,0-1,2 3,0 0,0-1,0 0,2 0,-1-1,0 1,-2-2,4 1,-2 0,4-1,3 0,-2-1,6-2,2-1,2-1,3 1,-4 0,-4 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04-11T08:12:33.898"/>
    </inkml:context>
    <inkml:brush xml:id="br0">
      <inkml:brushProperty name="width" value="0.025" units="cm"/>
      <inkml:brushProperty name="height" value="0.025" units="cm"/>
      <inkml:brushProperty name="color" value="#DA0C07"/>
      <inkml:brushProperty name="ignorePressure" value="1"/>
      <inkml:brushProperty name="inkEffects" value="lava"/>
      <inkml:brushProperty name="anchorX" value="-4394.83398"/>
      <inkml:brushProperty name="anchorY" value="-9360.94336"/>
      <inkml:brushProperty name="scaleFactor" value="0.5"/>
    </inkml:brush>
  </inkml:definitions>
  <inkml:trace contextRef="#ctx0" brushRef="#br0">1 1,'0'0,"0"0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04-11T08:12:37.778"/>
    </inkml:context>
    <inkml:brush xml:id="br0">
      <inkml:brushProperty name="width" value="0.025" units="cm"/>
      <inkml:brushProperty name="height" value="0.025" units="cm"/>
      <inkml:brushProperty name="color" value="#DA0C07"/>
      <inkml:brushProperty name="ignorePressure" value="1"/>
      <inkml:brushProperty name="inkEffects" value="lava"/>
      <inkml:brushProperty name="anchorX" value="-5241.50098"/>
      <inkml:brushProperty name="anchorY" value="-10207.60938"/>
      <inkml:brushProperty name="scaleFactor" value="0.5"/>
    </inkml:brush>
  </inkml:definitions>
  <inkml:trace contextRef="#ctx0" brushRef="#br0">0 0,'0'0,"0"0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04-11T08:12:37.938"/>
    </inkml:context>
    <inkml:brush xml:id="br0">
      <inkml:brushProperty name="width" value="0.025" units="cm"/>
      <inkml:brushProperty name="height" value="0.025" units="cm"/>
      <inkml:brushProperty name="color" value="#DA0C07"/>
      <inkml:brushProperty name="ignorePressure" value="1"/>
      <inkml:brushProperty name="inkEffects" value="lava"/>
      <inkml:brushProperty name="anchorX" value="-6088.16748"/>
      <inkml:brushProperty name="anchorY" value="-11054.27637"/>
      <inkml:brushProperty name="scaleFactor" value="0.5"/>
    </inkml:brush>
  </inkml:definitions>
  <inkml:trace contextRef="#ctx0" brushRef="#br0">0 0,'0'0,"0"0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04-11T08:12:38.631"/>
    </inkml:context>
    <inkml:brush xml:id="br0">
      <inkml:brushProperty name="width" value="0.025" units="cm"/>
      <inkml:brushProperty name="height" value="0.025" units="cm"/>
      <inkml:brushProperty name="color" value="#DA0C07"/>
      <inkml:brushProperty name="ignorePressure" value="1"/>
      <inkml:brushProperty name="inkEffects" value="lava"/>
      <inkml:brushProperty name="anchorX" value="-6934.83398"/>
      <inkml:brushProperty name="anchorY" value="-11900.94336"/>
      <inkml:brushProperty name="scaleFactor" value="0.5"/>
    </inkml:brush>
  </inkml:definitions>
  <inkml:trace contextRef="#ctx0" brushRef="#br0">0 0,'0'0,"0"0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04-11T08:12:39.082"/>
    </inkml:context>
    <inkml:brush xml:id="br0">
      <inkml:brushProperty name="width" value="0.025" units="cm"/>
      <inkml:brushProperty name="height" value="0.025" units="cm"/>
      <inkml:brushProperty name="color" value="#DA0C07"/>
      <inkml:brushProperty name="ignorePressure" value="1"/>
      <inkml:brushProperty name="inkEffects" value="lava"/>
      <inkml:brushProperty name="anchorX" value="-7781.50098"/>
      <inkml:brushProperty name="anchorY" value="-12747.60938"/>
      <inkml:brushProperty name="scaleFactor" value="0.5"/>
    </inkml:brush>
  </inkml:definitions>
  <inkml:trace contextRef="#ctx0" brushRef="#br0">0 0,'0'0,"0"0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04-11T08:12:40.746"/>
    </inkml:context>
    <inkml:brush xml:id="br0">
      <inkml:brushProperty name="width" value="0.025" units="cm"/>
      <inkml:brushProperty name="height" value="0.025" units="cm"/>
      <inkml:brushProperty name="color" value="#DA0C07"/>
      <inkml:brushProperty name="ignorePressure" value="1"/>
      <inkml:brushProperty name="inkEffects" value="lava"/>
      <inkml:brushProperty name="anchorX" value="-8628.16797"/>
      <inkml:brushProperty name="anchorY" value="-13594.27637"/>
      <inkml:brushProperty name="scaleFactor" value="0.5"/>
    </inkml:brush>
  </inkml:definitions>
  <inkml:trace contextRef="#ctx0" brushRef="#br0">0 0,'0'0,"0"0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04-11T08:12:41.043"/>
    </inkml:context>
    <inkml:brush xml:id="br0">
      <inkml:brushProperty name="width" value="0.025" units="cm"/>
      <inkml:brushProperty name="height" value="0.025" units="cm"/>
      <inkml:brushProperty name="color" value="#DA0C07"/>
      <inkml:brushProperty name="ignorePressure" value="1"/>
      <inkml:brushProperty name="inkEffects" value="lava"/>
      <inkml:brushProperty name="anchorX" value="-9474.83398"/>
      <inkml:brushProperty name="anchorY" value="-14440.94336"/>
      <inkml:brushProperty name="scaleFactor" value="0.5"/>
    </inkml:brush>
  </inkml:definitions>
  <inkml:trace contextRef="#ctx0" brushRef="#br0">0 1,'0'0,"0"0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04-11T08:12:44.981"/>
    </inkml:context>
    <inkml:brush xml:id="br0">
      <inkml:brushProperty name="width" value="0.025" units="cm"/>
      <inkml:brushProperty name="height" value="0.025" units="cm"/>
      <inkml:brushProperty name="color" value="#DA0C07"/>
      <inkml:brushProperty name="ignorePressure" value="1"/>
      <inkml:brushProperty name="inkEffects" value="lava"/>
      <inkml:brushProperty name="anchorX" value="-10321.50098"/>
      <inkml:brushProperty name="anchorY" value="-15287.60938"/>
      <inkml:brushProperty name="scaleFactor" value="0.5"/>
    </inkml:brush>
  </inkml:definitions>
  <inkml:trace contextRef="#ctx0" brushRef="#br0">1 1,'0'0,"0"0</inkml:trace>
</inkml:ink>
</file>

<file path=ppt/ink/inkAction1.xml><?xml version="1.0" encoding="utf-8"?>
<iact:actions xmlns:iact="http://schemas.microsoft.com/office/powerpoint/2014/inkAction" lengthUnit="cm" timeUnit="ms">
  <inkml:definitions xmlns:inkml="http://www.w3.org/2003/InkML">
    <inkml:context xml:id="ctx0">
      <inkml:inkSource xml:id="inkSrc0">
        <inkml:traceFormat>
          <inkml:channel name="X" type="integer" min="-1280" max="3440" units="cm"/>
          <inkml:channel name="Y" type="integer" min="-1457" max="1080" units="cm"/>
          <inkml:channel name="T" type="integer" max="2.14748E9" units="dev"/>
        </inkml:traceFormat>
        <inkml:channelProperties>
          <inkml:channelProperty channel="X" name="resolution" value="137.2093" units="1/cm"/>
          <inkml:channelProperty channel="Y" name="resolution" value="130.77319" units="1/cm"/>
          <inkml:channelProperty channel="T" name="resolution" value="1" units="1/dev"/>
        </inkml:channelProperties>
      </inkml:inkSource>
      <inkml:timestamp xml:id="ts0" timeString="2021-04-23T10:23:34.928"/>
    </inkml:context>
    <inkml:brush xml:id="br0">
      <inkml:brushProperty name="width" value="0.05292" units="cm"/>
      <inkml:brushProperty name="height" value="0.05292" units="cm"/>
      <inkml:brushProperty name="color" value="#FF0000"/>
    </inkml:brush>
  </inkml:definitions>
  <iact:action type="add" startTime="6026">
    <iact:property name="dataType"/>
    <iact:actionData xml:id="d0">
      <inkml:trace xmlns:inkml="http://www.w3.org/2003/InkML" xml:id="stk0" contextRef="#ctx0" brushRef="#br0">4651 3236 0,'21'0'69,"1"0"-58,21 0-4,0 0 2,128 0 20,-128 0-26,0 0 4,21 0 9,43 0-15,22 0 7,171 0 14,-236 0-20,86 0 6,0 0-1,-42 0 2,-66 0-2,44-21 2,21 21-2,-85 0 1,63 0 0,-20 0 8,-44 0-8,22 0 0,0 0 1,64 0 10,-64 0-13,21 21 1,-42-21 1,21 0-1,-1 0 2,-20 0 6,-1 0-7,1 0 10,-1 0-1,1 0-9,21 0 15,-22 0-22,22 0 6,0 0 2,0 0 7,-22 0-8,0 0 7,1 0-7,42 0 0,-42 0 8,-1 0 1,22 0 4,-22 0-2,1 0-12,-1 0 1,44 0 0,-44 0 0,0 0 0,22 0 11,0 0-13,0 0 13,-22 0 2,22 0-19,-21 0 5,21 0 1,-22 0 0,65 0 0,-43 0 1,-22 0-2,1 0 2,-1 0-2,0 0 11,1 0-12,-1 0 3,1 0-1,42 0 14,-21 0-21,-22 0 7,22 0 0,-21-21 0,20 21 1,-20 0 6,-1 0-7,1 0 0,-1 0 8,1 0-8,-1 0 9,1 0 3,20 0-16,-20 0 13,-1 0 0,1 0 9,-1 0-20,1 0 2,-1 0 0,0 0 0,1 0 8,-1 0 56,1 0-50,-1 0-19,1 0 20,-1 0 9,0 0 9,1 0-24,42 0-10,0 0 1,22 0 1,0 0-1,-22 0 0,22 0 0,-43 0 0,0 0 0,0 0 0,-22 0 0,43 0 0,22 0 9,-64 0-11,-1 0 2,0 0 26,1 21-19,-1-21-8,22 0 1,0 0 0,21 0 1,1 0-1,20 0 0,44 21 0,0 1-1,-87-1 3,66-21-2,42 0 0,-43 0-1,-64 0 3,42 0-3,-20 0 1,-44 0 0,1 0 1,-1 0-2,0 0 18,1 0-10,-1 0-7,22 0 18,-21 0 13,-1 0-24,1 0 1,-1 0-7,0 0 7,1 0 0,-1 0 0,1 0-1,-1 0 3,1 0-10,-1 0 44,0 0-31,1 0-14,-1 0 1,1 0 8</inkml:trace>
    </iact:actionData>
  </iact:action>
  <iact:action type="add" startTime="43260">
    <iact:property name="dataType"/>
    <iact:actionData xml:id="d1">
      <inkml:trace xmlns:inkml="http://www.w3.org/2003/InkML" xml:id="stk1" contextRef="#ctx0" brushRef="#br0">943 10522 0,'-22'43'112,"-42"-22"-105,43 22 3,-22-22-2,21 1 1,1-1-1,-1 1 0,1 20 0,0-20 0,-1 21-1,-21-43 1,43 43 0,-21-22 57,-1 0-49,22 1-8,22-22 138,-1 0-139,1 0 1,-1 0 1,22 0-2,-22 0 1,22 0 1,0 0 6,-21 0 1,-1 0 1,0 0-9,1 0 0,-1 0 12,1 0-9,-1 0-3,1 0 25,-1 0-1,1 0 26,-1 0-51,0 0 1,1 0 0,-1 0 0,22 0 0,-21 0 9,-22-22 110,0 1-110,0 0-1,-22 21-9,1-22 1,-1 1 0,22-1 9,-21 22-7,21-21-4,-22-1 4,1 1-3,21-22 2,-21 22-1,-1-1 0,22 1 15</inkml:trace>
    </iact:actionData>
  </iact:action>
  <iact:action type="add" startTime="54600">
    <iact:property name="dataType"/>
    <iact:actionData xml:id="d2">
      <inkml:trace xmlns:inkml="http://www.w3.org/2003/InkML" xml:id="stk2" contextRef="#ctx0" brushRef="#br0">1050 11872 0,'-21'0'168,"-1"21"-153,22 1-6,-86 63 12,43-42-19,22 0 6,-22 0 0,22 0 9,-1-43-10,1 21 1,-1 22 0,1-22 0,0-21 1,21 22 9,-22-22 217,1 21-206,42-21 109,22 0-130,21 0 1,-21 0 0,-21 0-2,-1 0-1,22 0 2,43-21 0,-65-1 0,22 22 8,-22 0 1,1 0 4,-1 0-18,1 0 63,-1 0-43,1 0 17,-1 0-32,0 0 8,1 0 1,-22-21 79,0 0-73,-22-1-7,1 1-7,21-22 9,-43 0-12,22 0 4,-1 0-2,1 22-1,21-1 2,-22 1-2,1 0 1,21-1 0,-21 22 0,21-43 9,-22 43-9</inkml:trace>
    </iact:actionData>
  </iact:action>
  <iact:action type="add" startTime="75850">
    <iact:property name="dataType"/>
    <iact:actionData xml:id="d3">
      <inkml:trace xmlns:inkml="http://www.w3.org/2003/InkML" xml:id="stk3" contextRef="#ctx0" brushRef="#br0">14425 1522 0,'22'0'48,"-1"0"-40,43 0-1,86 0 1,43 0 0,-64 0 1,64 0-2,-107 0 1,85 0 0,-107 0 0,129 21 9,-150-21-9,0 22-1,0-22 1,0 0 0,0 0 0,-1 0 0,23 0 0,-22 0 0,-22 21 0,65-21 15,-65 0-14</inkml:trace>
    </iact:actionData>
  </iact:action>
  <iact:action type="add" startTime="78368">
    <iact:property name="dataType"/>
    <iact:actionData xml:id="d4">
      <inkml:trace xmlns:inkml="http://www.w3.org/2003/InkML" xml:id="stk4" contextRef="#ctx0" brushRef="#br0">18626 5036 0,'22'0'119,"-1"0"-111,1 0 8,-1 0-8,1 0 12,-1 0-14,0 0 10,1 21 0,-1-21 0,1 0-8,-1 0 9,1 0-10,-1 0 1,0 0 0,22 22 13,-21-22-10,-1 0-3,22 0 8,-22 0 0,1 0 1,21 0 9,-22 0 4,1 0-11,-1 21 3,0-21-6,1 0-8,-1 0 8,1 0-8,-1 0 0,22 0 8,-21 0 0,-1 0 0,22 0 0,-22 0 33,1 22-23,-1-22-21,1 0 27,-1 0-5,0 0-20,1 0 9,-1 0 1,1 0 16,-1 0-31,1 0 18,-1 0-4,0 0 0,22 0 8,0 21-7,-21-21 7,-1 0-17,22 0 18,-22 0-12,1 0-11,-1 0 14,1 0-8,-1 0 0,1 0 16,-1 0 19,0 0-19,1 0-17,-1 0 9,1 0 1,-1 0 14,1 0-15,-1 0 0,0 0 17,1 0-10,-1 0-15</inkml:trace>
    </iact:actionData>
  </iact:action>
  <iact:action type="add" startTime="80906">
    <iact:property name="dataType"/>
    <iact:actionData xml:id="d5">
      <inkml:trace xmlns:inkml="http://www.w3.org/2003/InkML" xml:id="stk5" contextRef="#ctx0" brushRef="#br0">20620 5122 0,'43'0'39,"-22"0"-31,22 0 0,0 0 0,0 0 10,-22 0-12,22 0 43,-22 0-32,22 0-9,-21 21 0,-1-21 0,22 0 1,-22 0 6,22 22-7,0-22 8,-21 0-8,20 0 0,-20 0 0,-1 0 8,1 0-15,-1 0 6,1 0 1,-1 0 8,1 0-7,-1 0-2,0 0 2,1 0-2,-1 0 1,1 0 8,-1 0 114,1 0-122,-1 0 9,0 0-8,1 0-2,-1 0 1,22 0 7,-21 0-7,-1 0 16</inkml:trace>
    </iact:actionData>
  </iact:action>
  <iact:action type="add" startTime="82422">
    <iact:property name="dataType"/>
    <iact:actionData xml:id="d6">
      <inkml:trace xmlns:inkml="http://www.w3.org/2003/InkML" xml:id="stk6" contextRef="#ctx0" brushRef="#br0">21670 10907 0,'21'0'40,"1"0"-25,-1 0-7,22-21 0,-21 21 0,85 0 11,-64 0-14,21 0 3,-21 0 0,0 0 1,-22 0-2,22 0 4,0 0-6,0 0 3,-22 0 0,22 0 3,-21 0-6,42 0 12,22 0 13,-44 0-29,130 0 24,-129 0-18,0-21 17</inkml:trace>
    </iact:actionData>
  </iact:action>
  <iact:action type="add" startTime="83339">
    <iact:property name="dataType"/>
    <iact:actionData xml:id="d7">
      <inkml:trace xmlns:inkml="http://www.w3.org/2003/InkML" xml:id="stk7" contextRef="#ctx0" brushRef="#br0">22613 10629 0,'0'21'84,"43"-21"-76,-43 22 0,21-1 0,1 1 8,21-1 2,-43 0-12,21-21 3,1 0 7,-1 22-9,1-1 1,-1 1 17,0-1-16,1-21 16,-22 22-9,21-22 16,-42 0 178,-1 0-203,-20 21 1,20 0 0,1-21 9,-22 0-10,43 22 1,-22-22 0,22 21 0,-21-21 0,-1 22 9,1-1-9,-22 1 7,0-1-7,22 0 0,-1 1 9,1-1 153,21 1-163</inkml:trace>
    </iact:actionData>
  </iact:action>
</iact:action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7C7AA4-9039-40F6-968D-14B215759155}" type="datetimeFigureOut">
              <a:rPr lang="en-GB" smtClean="0"/>
              <a:t>25/04/2021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FE7DA0-EA69-41B9-8EFF-9FEAD681001D}" type="slidenum">
              <a:rPr lang="en-GB" smtClean="0"/>
              <a:t>‹#›</a:t>
            </a:fld>
            <a:endParaRPr lang="en-GB"/>
          </a:p>
        </p:txBody>
      </p:sp>
    </p:spTree>
    <p:extLst>
      <p:ext uri="{BB962C8B-B14F-4D97-AF65-F5344CB8AC3E}">
        <p14:creationId xmlns:p14="http://schemas.microsoft.com/office/powerpoint/2010/main" val="32682714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Hello there, I am Huanyuan who is doing a PhD at the University of Oxford in Prof Yadvinder </a:t>
            </a:r>
            <a:r>
              <a:rPr lang="en-GB" dirty="0" err="1"/>
              <a:t>Malhi’s</a:t>
            </a:r>
            <a:r>
              <a:rPr lang="en-GB" dirty="0"/>
              <a:t> lab. In this project, we focused on </a:t>
            </a:r>
            <a:r>
              <a:rPr lang="en-US" altLang="zh-CN" dirty="0"/>
              <a:t>ecosystem respiration measured by global eddy covariance tower. </a:t>
            </a:r>
            <a:r>
              <a:rPr lang="en-GB" sz="1200" kern="1200" dirty="0">
                <a:solidFill>
                  <a:schemeClr val="tx1"/>
                </a:solidFill>
                <a:effectLst/>
                <a:latin typeface="+mn-lt"/>
                <a:ea typeface="+mn-ea"/>
                <a:cs typeface="+mn-cs"/>
              </a:rPr>
              <a:t>Many past studies found that the relationship between ecosystem respiration (</a:t>
            </a:r>
            <a:r>
              <a:rPr lang="en-GB" sz="1200" i="1" kern="1200" dirty="0">
                <a:solidFill>
                  <a:schemeClr val="tx1"/>
                </a:solidFill>
                <a:effectLst/>
                <a:latin typeface="+mn-lt"/>
                <a:ea typeface="+mn-ea"/>
                <a:cs typeface="+mn-cs"/>
              </a:rPr>
              <a:t>Re</a:t>
            </a:r>
            <a:r>
              <a:rPr lang="en-GB" sz="1200" kern="1200" dirty="0">
                <a:solidFill>
                  <a:schemeClr val="tx1"/>
                </a:solidFill>
                <a:effectLst/>
                <a:latin typeface="+mn-lt"/>
                <a:ea typeface="+mn-ea"/>
                <a:cs typeface="+mn-cs"/>
              </a:rPr>
              <a:t>) and temperature was inconsistent under different scales which hinder the modelling process.  Aiming to reconcile the relationship across different scales (we have three scales here, half-hourly, site-to-site and year-to-year scale, we applied nine </a:t>
            </a:r>
            <a:r>
              <a:rPr lang="en-US" altLang="zh-CN" sz="1200" kern="1200" dirty="0">
                <a:solidFill>
                  <a:schemeClr val="tx1"/>
                </a:solidFill>
                <a:effectLst/>
                <a:latin typeface="+mn-lt"/>
                <a:ea typeface="+mn-ea"/>
                <a:cs typeface="+mn-cs"/>
              </a:rPr>
              <a:t>statistical</a:t>
            </a:r>
            <a:r>
              <a:rPr lang="en-GB" sz="1200" kern="1200" dirty="0">
                <a:solidFill>
                  <a:schemeClr val="tx1"/>
                </a:solidFill>
                <a:effectLst/>
                <a:latin typeface="+mn-lt"/>
                <a:ea typeface="+mn-ea"/>
                <a:cs typeface="+mn-cs"/>
              </a:rPr>
              <a:t> models to 1,387 site-year combination.  Take home message one, On half-hourly </a:t>
            </a:r>
            <a:r>
              <a:rPr lang="en-GB" sz="1200" i="1" kern="1200" dirty="0">
                <a:solidFill>
                  <a:schemeClr val="tx1"/>
                </a:solidFill>
                <a:effectLst/>
                <a:latin typeface="+mn-lt"/>
                <a:ea typeface="+mn-ea"/>
                <a:cs typeface="+mn-cs"/>
              </a:rPr>
              <a:t>scale</a:t>
            </a:r>
            <a:r>
              <a:rPr lang="en-GB" sz="1200" kern="1200" dirty="0">
                <a:solidFill>
                  <a:schemeClr val="tx1"/>
                </a:solidFill>
                <a:effectLst/>
                <a:latin typeface="+mn-lt"/>
                <a:ea typeface="+mn-ea"/>
                <a:cs typeface="+mn-cs"/>
              </a:rPr>
              <a:t>, we found </a:t>
            </a:r>
            <a:r>
              <a:rPr lang="en-US" kern="100" dirty="0">
                <a:solidFill>
                  <a:schemeClr val="bg1"/>
                </a:solidFill>
                <a:latin typeface="Agency FB" panose="020B0503020202020204" pitchFamily="34" charset="0"/>
                <a:ea typeface="等线" panose="02010600030101010101" pitchFamily="2" charset="-122"/>
                <a:cs typeface="Times New Roman" panose="02020603050405020304" pitchFamily="18" charset="0"/>
              </a:rPr>
              <a:t>that the pattern tightly followed sigmoid curves in all biomes, just like figure one</a:t>
            </a:r>
            <a:r>
              <a:rPr lang="en-GB" sz="1200" kern="1200" dirty="0">
                <a:solidFill>
                  <a:schemeClr val="tx1"/>
                </a:solidFill>
                <a:effectLst/>
                <a:latin typeface="+mn-lt"/>
                <a:ea typeface="+mn-ea"/>
                <a:cs typeface="+mn-cs"/>
              </a:rPr>
              <a:t>. As shown in figure 2,</a:t>
            </a:r>
            <a:r>
              <a:rPr lang="zh-CN" altLang="en-US" sz="1200" kern="120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the sigmoid functions outcompeted other statistical models in 82% of site-year combinations. However, as take home message three, on yearly time scale, we did not find any relationship between mean annual temperature (MAT) and mean annual </a:t>
            </a:r>
            <a:r>
              <a:rPr lang="en-GB" sz="1200" i="1" kern="1200" dirty="0">
                <a:solidFill>
                  <a:schemeClr val="tx1"/>
                </a:solidFill>
                <a:effectLst/>
                <a:latin typeface="+mn-lt"/>
                <a:ea typeface="+mn-ea"/>
                <a:cs typeface="+mn-cs"/>
              </a:rPr>
              <a:t>Re</a:t>
            </a:r>
            <a:r>
              <a:rPr lang="en-GB" sz="1200" kern="1200" dirty="0">
                <a:solidFill>
                  <a:schemeClr val="tx1"/>
                </a:solidFill>
                <a:effectLst/>
                <a:latin typeface="+mn-lt"/>
                <a:ea typeface="+mn-ea"/>
                <a:cs typeface="+mn-cs"/>
              </a:rPr>
              <a:t> within any site with multiple year records, this is shown in figure one, where we illustrate with site AT neu but different years. The open circle is…. The figure shows that the small year-to-year variation of the sigmoid pattern is large enough to counteract the warming effect on </a:t>
            </a:r>
            <a:r>
              <a:rPr lang="en-GB" sz="1200" i="1" kern="1200" dirty="0">
                <a:solidFill>
                  <a:schemeClr val="tx1"/>
                </a:solidFill>
                <a:effectLst/>
                <a:latin typeface="+mn-lt"/>
                <a:ea typeface="+mn-ea"/>
                <a:cs typeface="+mn-cs"/>
              </a:rPr>
              <a:t>Re</a:t>
            </a:r>
            <a:r>
              <a:rPr lang="en-GB" sz="1200" kern="1200" dirty="0">
                <a:solidFill>
                  <a:schemeClr val="tx1"/>
                </a:solidFill>
                <a:effectLst/>
                <a:latin typeface="+mn-lt"/>
                <a:ea typeface="+mn-ea"/>
                <a:cs typeface="+mn-cs"/>
              </a:rPr>
              <a:t>.  This study thereby put forward a conceptual model to integrate the temperature sensitivity of </a:t>
            </a:r>
            <a:r>
              <a:rPr lang="en-GB" sz="1200" i="1" kern="1200" dirty="0">
                <a:solidFill>
                  <a:schemeClr val="tx1"/>
                </a:solidFill>
                <a:effectLst/>
                <a:latin typeface="+mn-lt"/>
                <a:ea typeface="+mn-ea"/>
                <a:cs typeface="+mn-cs"/>
              </a:rPr>
              <a:t>Re</a:t>
            </a:r>
            <a:r>
              <a:rPr lang="en-GB" sz="1200" kern="1200" dirty="0">
                <a:solidFill>
                  <a:schemeClr val="tx1"/>
                </a:solidFill>
                <a:effectLst/>
                <a:latin typeface="+mn-lt"/>
                <a:ea typeface="+mn-ea"/>
                <a:cs typeface="+mn-cs"/>
              </a:rPr>
              <a:t> under different scales. It also provided evidence to support the argument that the relationship on yearly scale (</a:t>
            </a:r>
            <a:r>
              <a:rPr lang="en-GB" sz="1200" i="1" kern="1200" dirty="0">
                <a:solidFill>
                  <a:schemeClr val="tx1"/>
                </a:solidFill>
                <a:effectLst/>
                <a:latin typeface="+mn-lt"/>
                <a:ea typeface="+mn-ea"/>
                <a:cs typeface="+mn-cs"/>
              </a:rPr>
              <a:t>i.e</a:t>
            </a:r>
            <a:r>
              <a:rPr lang="en-GB" sz="1200" kern="1200" dirty="0">
                <a:solidFill>
                  <a:schemeClr val="tx1"/>
                </a:solidFill>
                <a:effectLst/>
                <a:latin typeface="+mn-lt"/>
                <a:ea typeface="+mn-ea"/>
                <a:cs typeface="+mn-cs"/>
              </a:rPr>
              <a:t>., respiration under global warming) should not be inferred from studies on other temporal or spatial scales.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People’s suggestion: (1) remove figure 2, take home message 2 (2) point out scale on figure one. </a:t>
            </a:r>
          </a:p>
          <a:p>
            <a:endParaRPr lang="en-GB" dirty="0"/>
          </a:p>
        </p:txBody>
      </p:sp>
      <p:sp>
        <p:nvSpPr>
          <p:cNvPr id="4" name="Slide Number Placeholder 3"/>
          <p:cNvSpPr>
            <a:spLocks noGrp="1"/>
          </p:cNvSpPr>
          <p:nvPr>
            <p:ph type="sldNum" sz="quarter" idx="5"/>
          </p:nvPr>
        </p:nvSpPr>
        <p:spPr/>
        <p:txBody>
          <a:bodyPr/>
          <a:lstStyle/>
          <a:p>
            <a:fld id="{7BEE25D8-08E6-493D-9804-E908C8BB95C7}" type="slidenum">
              <a:rPr lang="en-GB" smtClean="0"/>
              <a:t>1</a:t>
            </a:fld>
            <a:endParaRPr lang="en-GB"/>
          </a:p>
        </p:txBody>
      </p:sp>
    </p:spTree>
    <p:extLst>
      <p:ext uri="{BB962C8B-B14F-4D97-AF65-F5344CB8AC3E}">
        <p14:creationId xmlns:p14="http://schemas.microsoft.com/office/powerpoint/2010/main" val="17968193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81DFF1-0484-401F-A1AF-9748D75E1F4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FF9C34C-086E-4D79-B0F5-6D4C8565AF8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F606745-A039-44CC-B000-C24C84EBC378}"/>
              </a:ext>
            </a:extLst>
          </p:cNvPr>
          <p:cNvSpPr>
            <a:spLocks noGrp="1"/>
          </p:cNvSpPr>
          <p:nvPr>
            <p:ph type="dt" sz="half" idx="10"/>
          </p:nvPr>
        </p:nvSpPr>
        <p:spPr/>
        <p:txBody>
          <a:bodyPr/>
          <a:lstStyle/>
          <a:p>
            <a:fld id="{312FCB9C-3D15-4EDE-BC8A-7F75F2485973}" type="datetimeFigureOut">
              <a:rPr lang="en-GB" smtClean="0"/>
              <a:t>25/04/2021</a:t>
            </a:fld>
            <a:endParaRPr lang="en-GB"/>
          </a:p>
        </p:txBody>
      </p:sp>
      <p:sp>
        <p:nvSpPr>
          <p:cNvPr id="5" name="Footer Placeholder 4">
            <a:extLst>
              <a:ext uri="{FF2B5EF4-FFF2-40B4-BE49-F238E27FC236}">
                <a16:creationId xmlns:a16="http://schemas.microsoft.com/office/drawing/2014/main" id="{7D259075-63C4-4FD6-BDFC-7E2AB9BC7F9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AABA724-C2CB-44C7-A612-6AF2E79A42D8}"/>
              </a:ext>
            </a:extLst>
          </p:cNvPr>
          <p:cNvSpPr>
            <a:spLocks noGrp="1"/>
          </p:cNvSpPr>
          <p:nvPr>
            <p:ph type="sldNum" sz="quarter" idx="12"/>
          </p:nvPr>
        </p:nvSpPr>
        <p:spPr/>
        <p:txBody>
          <a:bodyPr/>
          <a:lstStyle/>
          <a:p>
            <a:fld id="{0D8FD40C-3F8F-4C99-A44D-772D15EDB6E2}" type="slidenum">
              <a:rPr lang="en-GB" smtClean="0"/>
              <a:t>‹#›</a:t>
            </a:fld>
            <a:endParaRPr lang="en-GB"/>
          </a:p>
        </p:txBody>
      </p:sp>
    </p:spTree>
    <p:extLst>
      <p:ext uri="{BB962C8B-B14F-4D97-AF65-F5344CB8AC3E}">
        <p14:creationId xmlns:p14="http://schemas.microsoft.com/office/powerpoint/2010/main" val="2742802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9173D0-C9E5-4C19-9EDB-84FEB908C50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FBBC59A-BFE8-4421-A4EF-8DFE9F4A15F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B40274-E921-45D1-AFB9-D06C2388C3DE}"/>
              </a:ext>
            </a:extLst>
          </p:cNvPr>
          <p:cNvSpPr>
            <a:spLocks noGrp="1"/>
          </p:cNvSpPr>
          <p:nvPr>
            <p:ph type="dt" sz="half" idx="10"/>
          </p:nvPr>
        </p:nvSpPr>
        <p:spPr/>
        <p:txBody>
          <a:bodyPr/>
          <a:lstStyle/>
          <a:p>
            <a:fld id="{312FCB9C-3D15-4EDE-BC8A-7F75F2485973}" type="datetimeFigureOut">
              <a:rPr lang="en-GB" smtClean="0"/>
              <a:t>25/04/2021</a:t>
            </a:fld>
            <a:endParaRPr lang="en-GB"/>
          </a:p>
        </p:txBody>
      </p:sp>
      <p:sp>
        <p:nvSpPr>
          <p:cNvPr id="5" name="Footer Placeholder 4">
            <a:extLst>
              <a:ext uri="{FF2B5EF4-FFF2-40B4-BE49-F238E27FC236}">
                <a16:creationId xmlns:a16="http://schemas.microsoft.com/office/drawing/2014/main" id="{4EFA65BB-6D98-4F90-AA15-EE9977854EB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C1F0FE9-B2E7-495E-BEC6-B46782400307}"/>
              </a:ext>
            </a:extLst>
          </p:cNvPr>
          <p:cNvSpPr>
            <a:spLocks noGrp="1"/>
          </p:cNvSpPr>
          <p:nvPr>
            <p:ph type="sldNum" sz="quarter" idx="12"/>
          </p:nvPr>
        </p:nvSpPr>
        <p:spPr/>
        <p:txBody>
          <a:bodyPr/>
          <a:lstStyle/>
          <a:p>
            <a:fld id="{0D8FD40C-3F8F-4C99-A44D-772D15EDB6E2}" type="slidenum">
              <a:rPr lang="en-GB" smtClean="0"/>
              <a:t>‹#›</a:t>
            </a:fld>
            <a:endParaRPr lang="en-GB"/>
          </a:p>
        </p:txBody>
      </p:sp>
    </p:spTree>
    <p:extLst>
      <p:ext uri="{BB962C8B-B14F-4D97-AF65-F5344CB8AC3E}">
        <p14:creationId xmlns:p14="http://schemas.microsoft.com/office/powerpoint/2010/main" val="38231141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366E3B-4B6F-4019-AA46-E67CA6868B6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F639C59-B2EE-42C9-A681-939E0EEC824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D0013D5-8553-4547-B53F-D4897A13F882}"/>
              </a:ext>
            </a:extLst>
          </p:cNvPr>
          <p:cNvSpPr>
            <a:spLocks noGrp="1"/>
          </p:cNvSpPr>
          <p:nvPr>
            <p:ph type="dt" sz="half" idx="10"/>
          </p:nvPr>
        </p:nvSpPr>
        <p:spPr/>
        <p:txBody>
          <a:bodyPr/>
          <a:lstStyle/>
          <a:p>
            <a:fld id="{312FCB9C-3D15-4EDE-BC8A-7F75F2485973}" type="datetimeFigureOut">
              <a:rPr lang="en-GB" smtClean="0"/>
              <a:t>25/04/2021</a:t>
            </a:fld>
            <a:endParaRPr lang="en-GB"/>
          </a:p>
        </p:txBody>
      </p:sp>
      <p:sp>
        <p:nvSpPr>
          <p:cNvPr id="5" name="Footer Placeholder 4">
            <a:extLst>
              <a:ext uri="{FF2B5EF4-FFF2-40B4-BE49-F238E27FC236}">
                <a16:creationId xmlns:a16="http://schemas.microsoft.com/office/drawing/2014/main" id="{6FA01089-CCC6-4ED2-BC31-C448A7A5EFA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428FF4-F19F-4B17-AB04-F4D7CCEFE82E}"/>
              </a:ext>
            </a:extLst>
          </p:cNvPr>
          <p:cNvSpPr>
            <a:spLocks noGrp="1"/>
          </p:cNvSpPr>
          <p:nvPr>
            <p:ph type="sldNum" sz="quarter" idx="12"/>
          </p:nvPr>
        </p:nvSpPr>
        <p:spPr/>
        <p:txBody>
          <a:bodyPr/>
          <a:lstStyle/>
          <a:p>
            <a:fld id="{0D8FD40C-3F8F-4C99-A44D-772D15EDB6E2}" type="slidenum">
              <a:rPr lang="en-GB" smtClean="0"/>
              <a:t>‹#›</a:t>
            </a:fld>
            <a:endParaRPr lang="en-GB"/>
          </a:p>
        </p:txBody>
      </p:sp>
    </p:spTree>
    <p:extLst>
      <p:ext uri="{BB962C8B-B14F-4D97-AF65-F5344CB8AC3E}">
        <p14:creationId xmlns:p14="http://schemas.microsoft.com/office/powerpoint/2010/main" val="31824949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6F2FAE-F6B0-4921-A0AB-88E63BD1941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E1E1554-8206-40FC-A944-88965A13C23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D4BC2CD-0292-42D6-9A65-149E80BC2F6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E2DC6FC-47FD-44F0-8ED7-0C9293CF8A1F}"/>
              </a:ext>
            </a:extLst>
          </p:cNvPr>
          <p:cNvSpPr>
            <a:spLocks noGrp="1"/>
          </p:cNvSpPr>
          <p:nvPr>
            <p:ph type="dt" sz="half" idx="10"/>
          </p:nvPr>
        </p:nvSpPr>
        <p:spPr/>
        <p:txBody>
          <a:bodyPr/>
          <a:lstStyle/>
          <a:p>
            <a:fld id="{312FCB9C-3D15-4EDE-BC8A-7F75F2485973}" type="datetimeFigureOut">
              <a:rPr lang="en-GB" smtClean="0"/>
              <a:t>25/04/2021</a:t>
            </a:fld>
            <a:endParaRPr lang="en-GB"/>
          </a:p>
        </p:txBody>
      </p:sp>
      <p:sp>
        <p:nvSpPr>
          <p:cNvPr id="6" name="Footer Placeholder 5">
            <a:extLst>
              <a:ext uri="{FF2B5EF4-FFF2-40B4-BE49-F238E27FC236}">
                <a16:creationId xmlns:a16="http://schemas.microsoft.com/office/drawing/2014/main" id="{EA64C660-B8F0-4C86-9C72-3BFD313BE64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DC9881-914E-4D0C-A66D-1C7CCF7C3944}"/>
              </a:ext>
            </a:extLst>
          </p:cNvPr>
          <p:cNvSpPr>
            <a:spLocks noGrp="1"/>
          </p:cNvSpPr>
          <p:nvPr>
            <p:ph type="sldNum" sz="quarter" idx="12"/>
          </p:nvPr>
        </p:nvSpPr>
        <p:spPr/>
        <p:txBody>
          <a:bodyPr/>
          <a:lstStyle/>
          <a:p>
            <a:fld id="{0D8FD40C-3F8F-4C99-A44D-772D15EDB6E2}" type="slidenum">
              <a:rPr lang="en-GB" smtClean="0"/>
              <a:t>‹#›</a:t>
            </a:fld>
            <a:endParaRPr lang="en-GB"/>
          </a:p>
        </p:txBody>
      </p:sp>
    </p:spTree>
    <p:extLst>
      <p:ext uri="{BB962C8B-B14F-4D97-AF65-F5344CB8AC3E}">
        <p14:creationId xmlns:p14="http://schemas.microsoft.com/office/powerpoint/2010/main" val="16980881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AC3256-4449-4270-A453-ACF1EFF55DC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E0959BF-C28B-4976-9BD6-8CADD1E7E40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514DB1A-4DAB-4678-A56C-C1302B9B18B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C858F8E-01A5-4D8A-B929-048736FA706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4D3B647-2524-4BEC-977C-3C81AD0B0FE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C20E84B-AD6D-49AA-B7EC-D12783CAC27E}"/>
              </a:ext>
            </a:extLst>
          </p:cNvPr>
          <p:cNvSpPr>
            <a:spLocks noGrp="1"/>
          </p:cNvSpPr>
          <p:nvPr>
            <p:ph type="dt" sz="half" idx="10"/>
          </p:nvPr>
        </p:nvSpPr>
        <p:spPr/>
        <p:txBody>
          <a:bodyPr/>
          <a:lstStyle/>
          <a:p>
            <a:fld id="{312FCB9C-3D15-4EDE-BC8A-7F75F2485973}" type="datetimeFigureOut">
              <a:rPr lang="en-GB" smtClean="0"/>
              <a:t>25/04/2021</a:t>
            </a:fld>
            <a:endParaRPr lang="en-GB"/>
          </a:p>
        </p:txBody>
      </p:sp>
      <p:sp>
        <p:nvSpPr>
          <p:cNvPr id="8" name="Footer Placeholder 7">
            <a:extLst>
              <a:ext uri="{FF2B5EF4-FFF2-40B4-BE49-F238E27FC236}">
                <a16:creationId xmlns:a16="http://schemas.microsoft.com/office/drawing/2014/main" id="{1E855DF6-D975-4DA1-8CF2-9909A25365F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CD18181-4020-4FDD-AAA6-FCB16AC2DE40}"/>
              </a:ext>
            </a:extLst>
          </p:cNvPr>
          <p:cNvSpPr>
            <a:spLocks noGrp="1"/>
          </p:cNvSpPr>
          <p:nvPr>
            <p:ph type="sldNum" sz="quarter" idx="12"/>
          </p:nvPr>
        </p:nvSpPr>
        <p:spPr/>
        <p:txBody>
          <a:bodyPr/>
          <a:lstStyle/>
          <a:p>
            <a:fld id="{0D8FD40C-3F8F-4C99-A44D-772D15EDB6E2}" type="slidenum">
              <a:rPr lang="en-GB" smtClean="0"/>
              <a:t>‹#›</a:t>
            </a:fld>
            <a:endParaRPr lang="en-GB"/>
          </a:p>
        </p:txBody>
      </p:sp>
    </p:spTree>
    <p:extLst>
      <p:ext uri="{BB962C8B-B14F-4D97-AF65-F5344CB8AC3E}">
        <p14:creationId xmlns:p14="http://schemas.microsoft.com/office/powerpoint/2010/main" val="37046655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EB2ECE-B1EE-49A9-86FD-8A4AEEAD9A0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9F3AD56-0FD6-4F0D-BE5D-7A4BC103C247}"/>
              </a:ext>
            </a:extLst>
          </p:cNvPr>
          <p:cNvSpPr>
            <a:spLocks noGrp="1"/>
          </p:cNvSpPr>
          <p:nvPr>
            <p:ph type="dt" sz="half" idx="10"/>
          </p:nvPr>
        </p:nvSpPr>
        <p:spPr/>
        <p:txBody>
          <a:bodyPr/>
          <a:lstStyle/>
          <a:p>
            <a:fld id="{312FCB9C-3D15-4EDE-BC8A-7F75F2485973}" type="datetimeFigureOut">
              <a:rPr lang="en-GB" smtClean="0"/>
              <a:t>25/04/2021</a:t>
            </a:fld>
            <a:endParaRPr lang="en-GB"/>
          </a:p>
        </p:txBody>
      </p:sp>
      <p:sp>
        <p:nvSpPr>
          <p:cNvPr id="4" name="Footer Placeholder 3">
            <a:extLst>
              <a:ext uri="{FF2B5EF4-FFF2-40B4-BE49-F238E27FC236}">
                <a16:creationId xmlns:a16="http://schemas.microsoft.com/office/drawing/2014/main" id="{DAF555C7-A99D-4221-B47B-481CC394CFE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48AB981-263F-437D-B522-32E6D9858BB3}"/>
              </a:ext>
            </a:extLst>
          </p:cNvPr>
          <p:cNvSpPr>
            <a:spLocks noGrp="1"/>
          </p:cNvSpPr>
          <p:nvPr>
            <p:ph type="sldNum" sz="quarter" idx="12"/>
          </p:nvPr>
        </p:nvSpPr>
        <p:spPr/>
        <p:txBody>
          <a:bodyPr/>
          <a:lstStyle/>
          <a:p>
            <a:fld id="{0D8FD40C-3F8F-4C99-A44D-772D15EDB6E2}" type="slidenum">
              <a:rPr lang="en-GB" smtClean="0"/>
              <a:t>‹#›</a:t>
            </a:fld>
            <a:endParaRPr lang="en-GB"/>
          </a:p>
        </p:txBody>
      </p:sp>
    </p:spTree>
    <p:extLst>
      <p:ext uri="{BB962C8B-B14F-4D97-AF65-F5344CB8AC3E}">
        <p14:creationId xmlns:p14="http://schemas.microsoft.com/office/powerpoint/2010/main" val="1393967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DB2BE50-CCAB-4CE4-B64C-3CD993A14870}"/>
              </a:ext>
            </a:extLst>
          </p:cNvPr>
          <p:cNvSpPr>
            <a:spLocks noGrp="1"/>
          </p:cNvSpPr>
          <p:nvPr>
            <p:ph type="dt" sz="half" idx="10"/>
          </p:nvPr>
        </p:nvSpPr>
        <p:spPr/>
        <p:txBody>
          <a:bodyPr/>
          <a:lstStyle/>
          <a:p>
            <a:fld id="{312FCB9C-3D15-4EDE-BC8A-7F75F2485973}" type="datetimeFigureOut">
              <a:rPr lang="en-GB" smtClean="0"/>
              <a:t>25/04/2021</a:t>
            </a:fld>
            <a:endParaRPr lang="en-GB"/>
          </a:p>
        </p:txBody>
      </p:sp>
      <p:sp>
        <p:nvSpPr>
          <p:cNvPr id="3" name="Footer Placeholder 2">
            <a:extLst>
              <a:ext uri="{FF2B5EF4-FFF2-40B4-BE49-F238E27FC236}">
                <a16:creationId xmlns:a16="http://schemas.microsoft.com/office/drawing/2014/main" id="{E4091DF2-92E4-4A00-84A7-B4E58C22D91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170EE3B-AF8F-4567-B627-F591F2231507}"/>
              </a:ext>
            </a:extLst>
          </p:cNvPr>
          <p:cNvSpPr>
            <a:spLocks noGrp="1"/>
          </p:cNvSpPr>
          <p:nvPr>
            <p:ph type="sldNum" sz="quarter" idx="12"/>
          </p:nvPr>
        </p:nvSpPr>
        <p:spPr/>
        <p:txBody>
          <a:bodyPr/>
          <a:lstStyle/>
          <a:p>
            <a:fld id="{0D8FD40C-3F8F-4C99-A44D-772D15EDB6E2}" type="slidenum">
              <a:rPr lang="en-GB" smtClean="0"/>
              <a:t>‹#›</a:t>
            </a:fld>
            <a:endParaRPr lang="en-GB"/>
          </a:p>
        </p:txBody>
      </p:sp>
    </p:spTree>
    <p:extLst>
      <p:ext uri="{BB962C8B-B14F-4D97-AF65-F5344CB8AC3E}">
        <p14:creationId xmlns:p14="http://schemas.microsoft.com/office/powerpoint/2010/main" val="37896363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484B07-5055-44CA-AE34-95A61A0696D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A75BFB9-549D-4B52-A02A-FA955ECF238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220464A-1413-4B35-8D66-886DE952B0A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4C44245-3B89-4ABF-8F45-69F9B1007F94}"/>
              </a:ext>
            </a:extLst>
          </p:cNvPr>
          <p:cNvSpPr>
            <a:spLocks noGrp="1"/>
          </p:cNvSpPr>
          <p:nvPr>
            <p:ph type="dt" sz="half" idx="10"/>
          </p:nvPr>
        </p:nvSpPr>
        <p:spPr/>
        <p:txBody>
          <a:bodyPr/>
          <a:lstStyle/>
          <a:p>
            <a:fld id="{312FCB9C-3D15-4EDE-BC8A-7F75F2485973}" type="datetimeFigureOut">
              <a:rPr lang="en-GB" smtClean="0"/>
              <a:t>25/04/2021</a:t>
            </a:fld>
            <a:endParaRPr lang="en-GB"/>
          </a:p>
        </p:txBody>
      </p:sp>
      <p:sp>
        <p:nvSpPr>
          <p:cNvPr id="6" name="Footer Placeholder 5">
            <a:extLst>
              <a:ext uri="{FF2B5EF4-FFF2-40B4-BE49-F238E27FC236}">
                <a16:creationId xmlns:a16="http://schemas.microsoft.com/office/drawing/2014/main" id="{6C190B61-E3E6-4072-BD02-30F8D955C20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CC1F558-896B-43A2-A5DD-9A0A14696FC0}"/>
              </a:ext>
            </a:extLst>
          </p:cNvPr>
          <p:cNvSpPr>
            <a:spLocks noGrp="1"/>
          </p:cNvSpPr>
          <p:nvPr>
            <p:ph type="sldNum" sz="quarter" idx="12"/>
          </p:nvPr>
        </p:nvSpPr>
        <p:spPr/>
        <p:txBody>
          <a:bodyPr/>
          <a:lstStyle/>
          <a:p>
            <a:fld id="{0D8FD40C-3F8F-4C99-A44D-772D15EDB6E2}" type="slidenum">
              <a:rPr lang="en-GB" smtClean="0"/>
              <a:t>‹#›</a:t>
            </a:fld>
            <a:endParaRPr lang="en-GB"/>
          </a:p>
        </p:txBody>
      </p:sp>
    </p:spTree>
    <p:extLst>
      <p:ext uri="{BB962C8B-B14F-4D97-AF65-F5344CB8AC3E}">
        <p14:creationId xmlns:p14="http://schemas.microsoft.com/office/powerpoint/2010/main" val="22787464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992611-6994-4010-A135-81676589306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FC6EE9E-9ABD-4A24-9706-0883D1D2448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5AA3450-EFB4-4FAC-80A1-2C7CF7A076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852F349-7E68-4F17-AB0F-112BE9C2C2D8}"/>
              </a:ext>
            </a:extLst>
          </p:cNvPr>
          <p:cNvSpPr>
            <a:spLocks noGrp="1"/>
          </p:cNvSpPr>
          <p:nvPr>
            <p:ph type="dt" sz="half" idx="10"/>
          </p:nvPr>
        </p:nvSpPr>
        <p:spPr/>
        <p:txBody>
          <a:bodyPr/>
          <a:lstStyle/>
          <a:p>
            <a:fld id="{312FCB9C-3D15-4EDE-BC8A-7F75F2485973}" type="datetimeFigureOut">
              <a:rPr lang="en-GB" smtClean="0"/>
              <a:t>25/04/2021</a:t>
            </a:fld>
            <a:endParaRPr lang="en-GB"/>
          </a:p>
        </p:txBody>
      </p:sp>
      <p:sp>
        <p:nvSpPr>
          <p:cNvPr id="6" name="Footer Placeholder 5">
            <a:extLst>
              <a:ext uri="{FF2B5EF4-FFF2-40B4-BE49-F238E27FC236}">
                <a16:creationId xmlns:a16="http://schemas.microsoft.com/office/drawing/2014/main" id="{A969F1E9-4943-4A26-BE5A-57874C64D7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E909F1-09FD-4508-815E-8512984E54B9}"/>
              </a:ext>
            </a:extLst>
          </p:cNvPr>
          <p:cNvSpPr>
            <a:spLocks noGrp="1"/>
          </p:cNvSpPr>
          <p:nvPr>
            <p:ph type="sldNum" sz="quarter" idx="12"/>
          </p:nvPr>
        </p:nvSpPr>
        <p:spPr/>
        <p:txBody>
          <a:bodyPr/>
          <a:lstStyle/>
          <a:p>
            <a:fld id="{0D8FD40C-3F8F-4C99-A44D-772D15EDB6E2}" type="slidenum">
              <a:rPr lang="en-GB" smtClean="0"/>
              <a:t>‹#›</a:t>
            </a:fld>
            <a:endParaRPr lang="en-GB"/>
          </a:p>
        </p:txBody>
      </p:sp>
    </p:spTree>
    <p:extLst>
      <p:ext uri="{BB962C8B-B14F-4D97-AF65-F5344CB8AC3E}">
        <p14:creationId xmlns:p14="http://schemas.microsoft.com/office/powerpoint/2010/main" val="3855057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BAD57A-B630-484B-BDE7-E58C82D95E4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5AD3689-89A0-43AD-97AD-4E45D78C153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FF73F6-C194-4141-8F29-7F48EEC72D79}"/>
              </a:ext>
            </a:extLst>
          </p:cNvPr>
          <p:cNvSpPr>
            <a:spLocks noGrp="1"/>
          </p:cNvSpPr>
          <p:nvPr>
            <p:ph type="dt" sz="half" idx="10"/>
          </p:nvPr>
        </p:nvSpPr>
        <p:spPr/>
        <p:txBody>
          <a:bodyPr/>
          <a:lstStyle/>
          <a:p>
            <a:fld id="{312FCB9C-3D15-4EDE-BC8A-7F75F2485973}" type="datetimeFigureOut">
              <a:rPr lang="en-GB" smtClean="0"/>
              <a:t>25/04/2021</a:t>
            </a:fld>
            <a:endParaRPr lang="en-GB"/>
          </a:p>
        </p:txBody>
      </p:sp>
      <p:sp>
        <p:nvSpPr>
          <p:cNvPr id="5" name="Footer Placeholder 4">
            <a:extLst>
              <a:ext uri="{FF2B5EF4-FFF2-40B4-BE49-F238E27FC236}">
                <a16:creationId xmlns:a16="http://schemas.microsoft.com/office/drawing/2014/main" id="{3585FEB9-AF3E-4E16-8144-C1DE0EA361B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6EF6C1-41EA-4951-9D13-43680AAF7DFC}"/>
              </a:ext>
            </a:extLst>
          </p:cNvPr>
          <p:cNvSpPr>
            <a:spLocks noGrp="1"/>
          </p:cNvSpPr>
          <p:nvPr>
            <p:ph type="sldNum" sz="quarter" idx="12"/>
          </p:nvPr>
        </p:nvSpPr>
        <p:spPr/>
        <p:txBody>
          <a:bodyPr/>
          <a:lstStyle/>
          <a:p>
            <a:fld id="{0D8FD40C-3F8F-4C99-A44D-772D15EDB6E2}" type="slidenum">
              <a:rPr lang="en-GB" smtClean="0"/>
              <a:t>‹#›</a:t>
            </a:fld>
            <a:endParaRPr lang="en-GB"/>
          </a:p>
        </p:txBody>
      </p:sp>
    </p:spTree>
    <p:extLst>
      <p:ext uri="{BB962C8B-B14F-4D97-AF65-F5344CB8AC3E}">
        <p14:creationId xmlns:p14="http://schemas.microsoft.com/office/powerpoint/2010/main" val="29783057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A5B23D7-6E14-479F-9013-2C51CBB3507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1211C82-1CAF-48D0-B68D-8C17B5D7CCC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D7468BA-5846-4FC2-B7F9-73FD4A48E0B2}"/>
              </a:ext>
            </a:extLst>
          </p:cNvPr>
          <p:cNvSpPr>
            <a:spLocks noGrp="1"/>
          </p:cNvSpPr>
          <p:nvPr>
            <p:ph type="dt" sz="half" idx="10"/>
          </p:nvPr>
        </p:nvSpPr>
        <p:spPr/>
        <p:txBody>
          <a:bodyPr/>
          <a:lstStyle/>
          <a:p>
            <a:fld id="{312FCB9C-3D15-4EDE-BC8A-7F75F2485973}" type="datetimeFigureOut">
              <a:rPr lang="en-GB" smtClean="0"/>
              <a:t>25/04/2021</a:t>
            </a:fld>
            <a:endParaRPr lang="en-GB"/>
          </a:p>
        </p:txBody>
      </p:sp>
      <p:sp>
        <p:nvSpPr>
          <p:cNvPr id="5" name="Footer Placeholder 4">
            <a:extLst>
              <a:ext uri="{FF2B5EF4-FFF2-40B4-BE49-F238E27FC236}">
                <a16:creationId xmlns:a16="http://schemas.microsoft.com/office/drawing/2014/main" id="{8197DC08-EA03-450F-8A33-F9E75A01AE3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5D1F9D7-E0A5-4EB2-9349-04A54847E3EE}"/>
              </a:ext>
            </a:extLst>
          </p:cNvPr>
          <p:cNvSpPr>
            <a:spLocks noGrp="1"/>
          </p:cNvSpPr>
          <p:nvPr>
            <p:ph type="sldNum" sz="quarter" idx="12"/>
          </p:nvPr>
        </p:nvSpPr>
        <p:spPr/>
        <p:txBody>
          <a:bodyPr/>
          <a:lstStyle/>
          <a:p>
            <a:fld id="{0D8FD40C-3F8F-4C99-A44D-772D15EDB6E2}" type="slidenum">
              <a:rPr lang="en-GB" smtClean="0"/>
              <a:t>‹#›</a:t>
            </a:fld>
            <a:endParaRPr lang="en-GB"/>
          </a:p>
        </p:txBody>
      </p:sp>
    </p:spTree>
    <p:extLst>
      <p:ext uri="{BB962C8B-B14F-4D97-AF65-F5344CB8AC3E}">
        <p14:creationId xmlns:p14="http://schemas.microsoft.com/office/powerpoint/2010/main" val="40415902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84DAB0-91B8-4AEA-9F75-15DD854D3E1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A5CC218-A810-4A6D-B6E7-802550E473C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2CA64D-E792-45D1-934C-38D44DF127E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2FCB9C-3D15-4EDE-BC8A-7F75F2485973}" type="datetimeFigureOut">
              <a:rPr lang="en-GB" smtClean="0"/>
              <a:t>25/04/2021</a:t>
            </a:fld>
            <a:endParaRPr lang="en-GB"/>
          </a:p>
        </p:txBody>
      </p:sp>
      <p:sp>
        <p:nvSpPr>
          <p:cNvPr id="5" name="Footer Placeholder 4">
            <a:extLst>
              <a:ext uri="{FF2B5EF4-FFF2-40B4-BE49-F238E27FC236}">
                <a16:creationId xmlns:a16="http://schemas.microsoft.com/office/drawing/2014/main" id="{80830459-6EC1-470B-9677-EBB2025E432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F354E3E-201E-49AF-A3AE-55D686004F1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D8FD40C-3F8F-4C99-A44D-772D15EDB6E2}" type="slidenum">
              <a:rPr lang="en-GB" smtClean="0"/>
              <a:t>‹#›</a:t>
            </a:fld>
            <a:endParaRPr lang="en-GB"/>
          </a:p>
        </p:txBody>
      </p:sp>
    </p:spTree>
    <p:extLst>
      <p:ext uri="{BB962C8B-B14F-4D97-AF65-F5344CB8AC3E}">
        <p14:creationId xmlns:p14="http://schemas.microsoft.com/office/powerpoint/2010/main" val="22516868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tiff"/><Relationship Id="rId13" Type="http://schemas.openxmlformats.org/officeDocument/2006/relationships/image" Target="NULL"/><Relationship Id="rId18" Type="http://schemas.openxmlformats.org/officeDocument/2006/relationships/customXml" Target="../ink/ink5.xml"/><Relationship Id="rId26" Type="http://schemas.openxmlformats.org/officeDocument/2006/relationships/customXml" Target="../ink/ink11.xml"/><Relationship Id="rId3" Type="http://schemas.openxmlformats.org/officeDocument/2006/relationships/slideLayout" Target="../slideLayouts/slideLayout2.xml"/><Relationship Id="rId21" Type="http://schemas.openxmlformats.org/officeDocument/2006/relationships/image" Target="NULL"/><Relationship Id="rId7" Type="http://schemas.openxmlformats.org/officeDocument/2006/relationships/image" Target="../media/image2.jpeg"/><Relationship Id="rId12" Type="http://schemas.openxmlformats.org/officeDocument/2006/relationships/customXml" Target="../ink/ink2.xml"/><Relationship Id="rId17" Type="http://schemas.openxmlformats.org/officeDocument/2006/relationships/image" Target="NULL"/><Relationship Id="rId25" Type="http://schemas.openxmlformats.org/officeDocument/2006/relationships/customXml" Target="../ink/ink10.xml"/><Relationship Id="rId2" Type="http://schemas.openxmlformats.org/officeDocument/2006/relationships/video" Target="../media/media1.mp4"/><Relationship Id="rId16" Type="http://schemas.openxmlformats.org/officeDocument/2006/relationships/customXml" Target="../ink/ink4.xml"/><Relationship Id="rId20" Type="http://schemas.openxmlformats.org/officeDocument/2006/relationships/customXml" Target="../ink/ink6.xml"/><Relationship Id="rId29" Type="http://schemas.microsoft.com/office/2011/relationships/inkAction" Target="../ink/inkAction1.xml"/><Relationship Id="rId1" Type="http://schemas.microsoft.com/office/2007/relationships/media" Target="../media/media1.mp4"/><Relationship Id="rId6" Type="http://schemas.microsoft.com/office/2007/relationships/hdphoto" Target="../media/hdphoto1.wdp"/><Relationship Id="rId11" Type="http://schemas.openxmlformats.org/officeDocument/2006/relationships/image" Target="NULL"/><Relationship Id="rId24" Type="http://schemas.openxmlformats.org/officeDocument/2006/relationships/customXml" Target="../ink/ink9.xml"/><Relationship Id="rId32" Type="http://schemas.openxmlformats.org/officeDocument/2006/relationships/image" Target="../media/image8.png"/><Relationship Id="rId5" Type="http://schemas.openxmlformats.org/officeDocument/2006/relationships/image" Target="../media/image1.png"/><Relationship Id="rId15" Type="http://schemas.openxmlformats.org/officeDocument/2006/relationships/image" Target="NULL"/><Relationship Id="rId23" Type="http://schemas.openxmlformats.org/officeDocument/2006/relationships/customXml" Target="../ink/ink8.xml"/><Relationship Id="rId28" Type="http://schemas.openxmlformats.org/officeDocument/2006/relationships/image" Target="../media/image5.jpeg"/><Relationship Id="rId10" Type="http://schemas.openxmlformats.org/officeDocument/2006/relationships/customXml" Target="../ink/ink1.xml"/><Relationship Id="rId19" Type="http://schemas.openxmlformats.org/officeDocument/2006/relationships/image" Target="NULL"/><Relationship Id="rId31" Type="http://schemas.openxmlformats.org/officeDocument/2006/relationships/image" Target="../media/image7.png"/><Relationship Id="rId4" Type="http://schemas.openxmlformats.org/officeDocument/2006/relationships/notesSlide" Target="../notesSlides/notesSlide1.xml"/><Relationship Id="rId9" Type="http://schemas.openxmlformats.org/officeDocument/2006/relationships/image" Target="../media/image4.png"/><Relationship Id="rId14" Type="http://schemas.openxmlformats.org/officeDocument/2006/relationships/customXml" Target="../ink/ink3.xml"/><Relationship Id="rId22" Type="http://schemas.openxmlformats.org/officeDocument/2006/relationships/customXml" Target="../ink/ink7.xml"/><Relationship Id="rId27" Type="http://schemas.openxmlformats.org/officeDocument/2006/relationships/customXml" Target="../ink/ink12.xml"/><Relationship Id="rId30"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02" name="Picture 10" descr="Soil is the key to our planet's history (and future)">
            <a:extLst>
              <a:ext uri="{FF2B5EF4-FFF2-40B4-BE49-F238E27FC236}">
                <a16:creationId xmlns:a16="http://schemas.microsoft.com/office/drawing/2014/main" id="{4F31D5AD-83E1-4521-9E12-1475E84F4D0C}"/>
              </a:ext>
            </a:extLst>
          </p:cNvPr>
          <p:cNvPicPr>
            <a:picLocks noChangeAspect="1" noChangeArrowheads="1"/>
          </p:cNvPicPr>
          <p:nvPr/>
        </p:nvPicPr>
        <p:blipFill>
          <a:blip r:embed="rId5" cstate="screen">
            <a:extLst>
              <a:ext uri="{BEBA8EAE-BF5A-486C-A8C5-ECC9F3942E4B}">
                <a14:imgProps xmlns:a14="http://schemas.microsoft.com/office/drawing/2010/main">
                  <a14:imgLayer r:embed="rId6">
                    <a14:imgEffect>
                      <a14:brightnessContrast bright="-45000" contrast="-26000"/>
                    </a14:imgEffect>
                  </a14:imgLayer>
                </a14:imgProps>
              </a:ext>
              <a:ext uri="{28A0092B-C50C-407E-A947-70E740481C1C}">
                <a14:useLocalDpi xmlns:a14="http://schemas.microsoft.com/office/drawing/2010/main"/>
              </a:ext>
            </a:extLst>
          </a:blip>
          <a:srcRect/>
          <a:stretch>
            <a:fillRect/>
          </a:stretch>
        </p:blipFill>
        <p:spPr bwMode="auto">
          <a:xfrm>
            <a:off x="-13536" y="0"/>
            <a:ext cx="6858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descr="Soil is the key to our planet's history (and future)">
            <a:extLst>
              <a:ext uri="{FF2B5EF4-FFF2-40B4-BE49-F238E27FC236}">
                <a16:creationId xmlns:a16="http://schemas.microsoft.com/office/drawing/2014/main" id="{0ABBFCA2-300E-478D-B9E5-8DD48557895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57226" t="70719" r="34950" b="9753"/>
          <a:stretch>
            <a:fillRect/>
          </a:stretch>
        </p:blipFill>
        <p:spPr bwMode="auto">
          <a:xfrm>
            <a:off x="5219991" y="5147668"/>
            <a:ext cx="536563" cy="1339267"/>
          </a:xfrm>
          <a:custGeom>
            <a:avLst/>
            <a:gdLst/>
            <a:ahLst/>
            <a:cxnLst/>
            <a:rect l="l" t="t" r="r" b="b"/>
            <a:pathLst>
              <a:path w="536563" h="1339267">
                <a:moveTo>
                  <a:pt x="94990" y="0"/>
                </a:moveTo>
                <a:lnTo>
                  <a:pt x="439862" y="0"/>
                </a:lnTo>
                <a:cubicBezTo>
                  <a:pt x="467817" y="0"/>
                  <a:pt x="490922" y="8843"/>
                  <a:pt x="509179" y="26529"/>
                </a:cubicBezTo>
                <a:cubicBezTo>
                  <a:pt x="527435" y="44214"/>
                  <a:pt x="536563" y="67035"/>
                  <a:pt x="536563" y="94990"/>
                </a:cubicBezTo>
                <a:lnTo>
                  <a:pt x="536563" y="406487"/>
                </a:lnTo>
                <a:lnTo>
                  <a:pt x="416756" y="406487"/>
                </a:lnTo>
                <a:lnTo>
                  <a:pt x="416756" y="105259"/>
                </a:lnTo>
                <a:lnTo>
                  <a:pt x="118951" y="105259"/>
                </a:lnTo>
                <a:lnTo>
                  <a:pt x="118951" y="1234009"/>
                </a:lnTo>
                <a:lnTo>
                  <a:pt x="416756" y="1234009"/>
                </a:lnTo>
                <a:lnTo>
                  <a:pt x="416756" y="904540"/>
                </a:lnTo>
                <a:lnTo>
                  <a:pt x="536563" y="904540"/>
                </a:lnTo>
                <a:lnTo>
                  <a:pt x="536563" y="1244278"/>
                </a:lnTo>
                <a:cubicBezTo>
                  <a:pt x="536563" y="1272233"/>
                  <a:pt x="527435" y="1295053"/>
                  <a:pt x="509179" y="1312739"/>
                </a:cubicBezTo>
                <a:cubicBezTo>
                  <a:pt x="490922" y="1330424"/>
                  <a:pt x="467817" y="1339267"/>
                  <a:pt x="439862" y="1339267"/>
                </a:cubicBezTo>
                <a:lnTo>
                  <a:pt x="94990" y="1339267"/>
                </a:lnTo>
                <a:cubicBezTo>
                  <a:pt x="67035" y="1339267"/>
                  <a:pt x="44215" y="1330424"/>
                  <a:pt x="26529" y="1312739"/>
                </a:cubicBezTo>
                <a:cubicBezTo>
                  <a:pt x="8843" y="1295053"/>
                  <a:pt x="0" y="1272233"/>
                  <a:pt x="0" y="1244278"/>
                </a:cubicBezTo>
                <a:lnTo>
                  <a:pt x="0" y="94990"/>
                </a:lnTo>
                <a:cubicBezTo>
                  <a:pt x="0" y="67035"/>
                  <a:pt x="8843" y="44214"/>
                  <a:pt x="26529" y="26529"/>
                </a:cubicBezTo>
                <a:cubicBezTo>
                  <a:pt x="44215" y="8843"/>
                  <a:pt x="67035" y="0"/>
                  <a:pt x="94990" y="0"/>
                </a:cubicBezTo>
                <a:close/>
              </a:path>
            </a:pathLst>
          </a:cu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671A4289-0D3E-421C-99D3-237F7626DB9B}"/>
              </a:ext>
            </a:extLst>
          </p:cNvPr>
          <p:cNvSpPr/>
          <p:nvPr/>
        </p:nvSpPr>
        <p:spPr>
          <a:xfrm>
            <a:off x="4581577" y="0"/>
            <a:ext cx="7400372" cy="6858000"/>
          </a:xfrm>
          <a:prstGeom prst="rect">
            <a:avLst/>
          </a:prstGeom>
          <a:solidFill>
            <a:srgbClr val="FFFFFF"/>
          </a:solidFill>
          <a:ln>
            <a:solidFill>
              <a:schemeClr val="bg1"/>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p>
        </p:txBody>
      </p:sp>
      <p:sp>
        <p:nvSpPr>
          <p:cNvPr id="23" name="Rectangle 22">
            <a:extLst>
              <a:ext uri="{FF2B5EF4-FFF2-40B4-BE49-F238E27FC236}">
                <a16:creationId xmlns:a16="http://schemas.microsoft.com/office/drawing/2014/main" id="{BE65C776-C0A9-47C3-823E-AA95BCC86001}"/>
              </a:ext>
            </a:extLst>
          </p:cNvPr>
          <p:cNvSpPr/>
          <p:nvPr/>
        </p:nvSpPr>
        <p:spPr>
          <a:xfrm>
            <a:off x="4581577" y="0"/>
            <a:ext cx="7610423" cy="6858000"/>
          </a:xfrm>
          <a:prstGeom prst="rect">
            <a:avLst/>
          </a:prstGeom>
          <a:solidFill>
            <a:srgbClr val="FFFFFF"/>
          </a:solidFill>
          <a:ln>
            <a:solidFill>
              <a:schemeClr val="bg1"/>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p>
        </p:txBody>
      </p:sp>
      <p:pic>
        <p:nvPicPr>
          <p:cNvPr id="8" name="Picture 7" descr="Chart&#10;&#10;Description automatically generated">
            <a:extLst>
              <a:ext uri="{FF2B5EF4-FFF2-40B4-BE49-F238E27FC236}">
                <a16:creationId xmlns:a16="http://schemas.microsoft.com/office/drawing/2014/main" id="{53F20C26-2323-4DDC-82D1-78102CA99E83}"/>
              </a:ext>
            </a:extLst>
          </p:cNvPr>
          <p:cNvPicPr>
            <a:picLocks noChangeAspect="1"/>
          </p:cNvPicPr>
          <p:nvPr/>
        </p:nvPicPr>
        <p:blipFill rotWithShape="1">
          <a:blip r:embed="rId8" cstate="print">
            <a:extLst>
              <a:ext uri="{28A0092B-C50C-407E-A947-70E740481C1C}">
                <a14:useLocalDpi xmlns:a14="http://schemas.microsoft.com/office/drawing/2010/main"/>
              </a:ext>
            </a:extLst>
          </a:blip>
          <a:srcRect/>
          <a:stretch/>
        </p:blipFill>
        <p:spPr>
          <a:xfrm>
            <a:off x="5488272" y="975955"/>
            <a:ext cx="5826765" cy="4682410"/>
          </a:xfrm>
          <a:prstGeom prst="rect">
            <a:avLst/>
          </a:prstGeom>
        </p:spPr>
      </p:pic>
      <p:pic>
        <p:nvPicPr>
          <p:cNvPr id="8198" name="Picture 6" descr="Impressions - UOXF">
            <a:extLst>
              <a:ext uri="{FF2B5EF4-FFF2-40B4-BE49-F238E27FC236}">
                <a16:creationId xmlns:a16="http://schemas.microsoft.com/office/drawing/2014/main" id="{D0BC6357-0155-4AE0-8BFE-132D99E53D18}"/>
              </a:ext>
            </a:extLst>
          </p:cNvPr>
          <p:cNvPicPr>
            <a:picLocks noChangeAspect="1" noChangeArrowheads="1"/>
          </p:cNvPicPr>
          <p:nvPr/>
        </p:nvPicPr>
        <p:blipFill rotWithShape="1">
          <a:blip r:embed="rId9" cstate="screen">
            <a:extLst>
              <a:ext uri="{28A0092B-C50C-407E-A947-70E740481C1C}">
                <a14:useLocalDpi xmlns:a14="http://schemas.microsoft.com/office/drawing/2010/main"/>
              </a:ext>
            </a:extLst>
          </a:blip>
          <a:srcRect/>
          <a:stretch/>
        </p:blipFill>
        <p:spPr bwMode="auto">
          <a:xfrm>
            <a:off x="3307232" y="6124073"/>
            <a:ext cx="1274345" cy="733927"/>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p14="http://schemas.microsoft.com/office/powerpoint/2010/main" xmlns:aink="http://schemas.microsoft.com/office/drawing/2016/ink">
        <mc:Choice Requires="p14 aink">
          <p:contentPart p14:bwMode="auto" r:id="rId10">
            <p14:nvContentPartPr>
              <p14:cNvPr id="25" name="Ink 24">
                <a:extLst>
                  <a:ext uri="{FF2B5EF4-FFF2-40B4-BE49-F238E27FC236}">
                    <a16:creationId xmlns:a16="http://schemas.microsoft.com/office/drawing/2014/main" id="{C3D90933-7AA3-4BF2-9CF3-92EA48E348F5}"/>
                  </a:ext>
                </a:extLst>
              </p14:cNvPr>
              <p14:cNvContentPartPr/>
              <p14:nvPr/>
            </p14:nvContentPartPr>
            <p14:xfrm>
              <a:off x="5260735" y="2650050"/>
              <a:ext cx="737606" cy="2715368"/>
            </p14:xfrm>
          </p:contentPart>
        </mc:Choice>
        <mc:Fallback xmlns="">
          <p:pic>
            <p:nvPicPr>
              <p:cNvPr id="25" name="Ink 24">
                <a:extLst>
                  <a:ext uri="{FF2B5EF4-FFF2-40B4-BE49-F238E27FC236}">
                    <a16:creationId xmlns:a16="http://schemas.microsoft.com/office/drawing/2014/main" id="{C3D90933-7AA3-4BF2-9CF3-92EA48E348F5}"/>
                  </a:ext>
                </a:extLst>
              </p:cNvPr>
              <p:cNvPicPr/>
              <p:nvPr/>
            </p:nvPicPr>
            <p:blipFill>
              <a:blip r:embed="rId11"/>
              <a:stretch>
                <a:fillRect/>
              </a:stretch>
            </p:blipFill>
            <p:spPr>
              <a:xfrm>
                <a:off x="5256415" y="2645730"/>
                <a:ext cx="746246" cy="2724009"/>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12">
            <p14:nvContentPartPr>
              <p14:cNvPr id="27" name="Ink 26">
                <a:extLst>
                  <a:ext uri="{FF2B5EF4-FFF2-40B4-BE49-F238E27FC236}">
                    <a16:creationId xmlns:a16="http://schemas.microsoft.com/office/drawing/2014/main" id="{C34C5073-A40F-4BDF-AB44-5490CEAFBD28}"/>
                  </a:ext>
                </a:extLst>
              </p14:cNvPr>
              <p14:cNvContentPartPr/>
              <p14:nvPr/>
            </p14:nvContentPartPr>
            <p14:xfrm>
              <a:off x="8786423" y="4043538"/>
              <a:ext cx="672480" cy="1896987"/>
            </p14:xfrm>
          </p:contentPart>
        </mc:Choice>
        <mc:Fallback xmlns="">
          <p:pic>
            <p:nvPicPr>
              <p:cNvPr id="27" name="Ink 26">
                <a:extLst>
                  <a:ext uri="{FF2B5EF4-FFF2-40B4-BE49-F238E27FC236}">
                    <a16:creationId xmlns:a16="http://schemas.microsoft.com/office/drawing/2014/main" id="{C34C5073-A40F-4BDF-AB44-5490CEAFBD28}"/>
                  </a:ext>
                </a:extLst>
              </p:cNvPr>
              <p:cNvPicPr/>
              <p:nvPr/>
            </p:nvPicPr>
            <p:blipFill>
              <a:blip r:embed="rId13"/>
              <a:stretch>
                <a:fillRect/>
              </a:stretch>
            </p:blipFill>
            <p:spPr>
              <a:xfrm>
                <a:off x="8782103" y="4039218"/>
                <a:ext cx="681120" cy="1905626"/>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14">
            <p14:nvContentPartPr>
              <p14:cNvPr id="34" name="Ink 33">
                <a:extLst>
                  <a:ext uri="{FF2B5EF4-FFF2-40B4-BE49-F238E27FC236}">
                    <a16:creationId xmlns:a16="http://schemas.microsoft.com/office/drawing/2014/main" id="{3B995807-6AF6-4657-9181-107906772193}"/>
                  </a:ext>
                </a:extLst>
              </p14:cNvPr>
              <p14:cNvContentPartPr/>
              <p14:nvPr/>
            </p14:nvContentPartPr>
            <p14:xfrm>
              <a:off x="8698583" y="4043538"/>
              <a:ext cx="108000" cy="306360"/>
            </p14:xfrm>
          </p:contentPart>
        </mc:Choice>
        <mc:Fallback xmlns="">
          <p:pic>
            <p:nvPicPr>
              <p:cNvPr id="34" name="Ink 33">
                <a:extLst>
                  <a:ext uri="{FF2B5EF4-FFF2-40B4-BE49-F238E27FC236}">
                    <a16:creationId xmlns:a16="http://schemas.microsoft.com/office/drawing/2014/main" id="{3B995807-6AF6-4657-9181-107906772193}"/>
                  </a:ext>
                </a:extLst>
              </p:cNvPr>
              <p:cNvPicPr/>
              <p:nvPr/>
            </p:nvPicPr>
            <p:blipFill>
              <a:blip r:embed="rId15"/>
              <a:stretch>
                <a:fillRect/>
              </a:stretch>
            </p:blipFill>
            <p:spPr>
              <a:xfrm>
                <a:off x="8694263" y="4039223"/>
                <a:ext cx="116640" cy="31499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16">
            <p14:nvContentPartPr>
              <p14:cNvPr id="38" name="Ink 37">
                <a:extLst>
                  <a:ext uri="{FF2B5EF4-FFF2-40B4-BE49-F238E27FC236}">
                    <a16:creationId xmlns:a16="http://schemas.microsoft.com/office/drawing/2014/main" id="{CC794B77-EB00-4F2C-84BF-2000B965DE32}"/>
                  </a:ext>
                </a:extLst>
              </p14:cNvPr>
              <p14:cNvContentPartPr/>
              <p14:nvPr/>
            </p14:nvContentPartPr>
            <p14:xfrm>
              <a:off x="8793018" y="4043538"/>
              <a:ext cx="244440" cy="86400"/>
            </p14:xfrm>
          </p:contentPart>
        </mc:Choice>
        <mc:Fallback xmlns="">
          <p:pic>
            <p:nvPicPr>
              <p:cNvPr id="38" name="Ink 37">
                <a:extLst>
                  <a:ext uri="{FF2B5EF4-FFF2-40B4-BE49-F238E27FC236}">
                    <a16:creationId xmlns:a16="http://schemas.microsoft.com/office/drawing/2014/main" id="{CC794B77-EB00-4F2C-84BF-2000B965DE32}"/>
                  </a:ext>
                </a:extLst>
              </p:cNvPr>
              <p:cNvPicPr/>
              <p:nvPr/>
            </p:nvPicPr>
            <p:blipFill>
              <a:blip r:embed="rId17"/>
              <a:stretch>
                <a:fillRect/>
              </a:stretch>
            </p:blipFill>
            <p:spPr>
              <a:xfrm>
                <a:off x="8788704" y="4039218"/>
                <a:ext cx="253067" cy="9504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18">
            <p14:nvContentPartPr>
              <p14:cNvPr id="39" name="Ink 38">
                <a:extLst>
                  <a:ext uri="{FF2B5EF4-FFF2-40B4-BE49-F238E27FC236}">
                    <a16:creationId xmlns:a16="http://schemas.microsoft.com/office/drawing/2014/main" id="{1386E20F-B080-4989-A3F6-879015FB09CE}"/>
                  </a:ext>
                </a:extLst>
              </p14:cNvPr>
              <p14:cNvContentPartPr/>
              <p14:nvPr/>
            </p14:nvContentPartPr>
            <p14:xfrm>
              <a:off x="7121880" y="4170360"/>
              <a:ext cx="360" cy="360"/>
            </p14:xfrm>
          </p:contentPart>
        </mc:Choice>
        <mc:Fallback xmlns="">
          <p:pic>
            <p:nvPicPr>
              <p:cNvPr id="39" name="Ink 38">
                <a:extLst>
                  <a:ext uri="{FF2B5EF4-FFF2-40B4-BE49-F238E27FC236}">
                    <a16:creationId xmlns:a16="http://schemas.microsoft.com/office/drawing/2014/main" id="{1386E20F-B080-4989-A3F6-879015FB09CE}"/>
                  </a:ext>
                </a:extLst>
              </p:cNvPr>
              <p:cNvPicPr/>
              <p:nvPr/>
            </p:nvPicPr>
            <p:blipFill>
              <a:blip r:embed="rId19"/>
              <a:stretch>
                <a:fillRect/>
              </a:stretch>
            </p:blipFill>
            <p:spPr>
              <a:xfrm>
                <a:off x="7117560" y="4166040"/>
                <a:ext cx="9000" cy="9000"/>
              </a:xfrm>
              <a:prstGeom prst="rect">
                <a:avLst/>
              </a:prstGeom>
            </p:spPr>
          </p:pic>
        </mc:Fallback>
      </mc:AlternateContent>
      <p:grpSp>
        <p:nvGrpSpPr>
          <p:cNvPr id="45" name="Group 44">
            <a:extLst>
              <a:ext uri="{FF2B5EF4-FFF2-40B4-BE49-F238E27FC236}">
                <a16:creationId xmlns:a16="http://schemas.microsoft.com/office/drawing/2014/main" id="{45C68B29-E36B-4EA5-9B88-C5C2ABB867FA}"/>
              </a:ext>
            </a:extLst>
          </p:cNvPr>
          <p:cNvGrpSpPr/>
          <p:nvPr/>
        </p:nvGrpSpPr>
        <p:grpSpPr>
          <a:xfrm>
            <a:off x="8956080" y="3500040"/>
            <a:ext cx="360" cy="360"/>
            <a:chOff x="8956080" y="3500040"/>
            <a:chExt cx="360" cy="360"/>
          </a:xfrm>
        </p:grpSpPr>
        <mc:AlternateContent xmlns:mc="http://schemas.openxmlformats.org/markup-compatibility/2006" xmlns:p14="http://schemas.microsoft.com/office/powerpoint/2010/main" xmlns:aink="http://schemas.microsoft.com/office/drawing/2016/ink">
          <mc:Choice Requires="p14 aink">
            <p:contentPart p14:bwMode="auto" r:id="rId20">
              <p14:nvContentPartPr>
                <p14:cNvPr id="40" name="Ink 39">
                  <a:extLst>
                    <a:ext uri="{FF2B5EF4-FFF2-40B4-BE49-F238E27FC236}">
                      <a16:creationId xmlns:a16="http://schemas.microsoft.com/office/drawing/2014/main" id="{76D20A56-8C23-4658-BAF6-A9A055017F2D}"/>
                    </a:ext>
                  </a:extLst>
                </p14:cNvPr>
                <p14:cNvContentPartPr/>
                <p14:nvPr/>
              </p14:nvContentPartPr>
              <p14:xfrm>
                <a:off x="8956080" y="3500040"/>
                <a:ext cx="360" cy="360"/>
              </p14:xfrm>
            </p:contentPart>
          </mc:Choice>
          <mc:Fallback xmlns="">
            <p:pic>
              <p:nvPicPr>
                <p:cNvPr id="40" name="Ink 39">
                  <a:extLst>
                    <a:ext uri="{FF2B5EF4-FFF2-40B4-BE49-F238E27FC236}">
                      <a16:creationId xmlns:a16="http://schemas.microsoft.com/office/drawing/2014/main" id="{76D20A56-8C23-4658-BAF6-A9A055017F2D}"/>
                    </a:ext>
                  </a:extLst>
                </p:cNvPr>
                <p:cNvPicPr/>
                <p:nvPr/>
              </p:nvPicPr>
              <p:blipFill>
                <a:blip r:embed="rId21"/>
                <a:stretch>
                  <a:fillRect/>
                </a:stretch>
              </p:blipFill>
              <p:spPr>
                <a:xfrm>
                  <a:off x="8951760" y="3495720"/>
                  <a:ext cx="9000" cy="9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22">
              <p14:nvContentPartPr>
                <p14:cNvPr id="41" name="Ink 40">
                  <a:extLst>
                    <a:ext uri="{FF2B5EF4-FFF2-40B4-BE49-F238E27FC236}">
                      <a16:creationId xmlns:a16="http://schemas.microsoft.com/office/drawing/2014/main" id="{62AF8589-5A3D-486B-9226-D1F41DEE523D}"/>
                    </a:ext>
                  </a:extLst>
                </p14:cNvPr>
                <p14:cNvContentPartPr/>
                <p14:nvPr/>
              </p14:nvContentPartPr>
              <p14:xfrm>
                <a:off x="8956080" y="3500040"/>
                <a:ext cx="360" cy="360"/>
              </p14:xfrm>
            </p:contentPart>
          </mc:Choice>
          <mc:Fallback xmlns="">
            <p:pic>
              <p:nvPicPr>
                <p:cNvPr id="41" name="Ink 40">
                  <a:extLst>
                    <a:ext uri="{FF2B5EF4-FFF2-40B4-BE49-F238E27FC236}">
                      <a16:creationId xmlns:a16="http://schemas.microsoft.com/office/drawing/2014/main" id="{62AF8589-5A3D-486B-9226-D1F41DEE523D}"/>
                    </a:ext>
                  </a:extLst>
                </p:cNvPr>
                <p:cNvPicPr/>
                <p:nvPr/>
              </p:nvPicPr>
              <p:blipFill>
                <a:blip r:embed="rId21"/>
                <a:stretch>
                  <a:fillRect/>
                </a:stretch>
              </p:blipFill>
              <p:spPr>
                <a:xfrm>
                  <a:off x="8951760" y="3495720"/>
                  <a:ext cx="9000" cy="9000"/>
                </a:xfrm>
                <a:prstGeom prst="rect">
                  <a:avLst/>
                </a:prstGeom>
              </p:spPr>
            </p:pic>
          </mc:Fallback>
        </mc:AlternateContent>
      </p:grpSp>
      <p:grpSp>
        <p:nvGrpSpPr>
          <p:cNvPr id="44" name="Group 43">
            <a:extLst>
              <a:ext uri="{FF2B5EF4-FFF2-40B4-BE49-F238E27FC236}">
                <a16:creationId xmlns:a16="http://schemas.microsoft.com/office/drawing/2014/main" id="{8047873E-386E-4167-960F-1FD76F3FC9B0}"/>
              </a:ext>
            </a:extLst>
          </p:cNvPr>
          <p:cNvGrpSpPr/>
          <p:nvPr/>
        </p:nvGrpSpPr>
        <p:grpSpPr>
          <a:xfrm>
            <a:off x="7279560" y="4165680"/>
            <a:ext cx="20520" cy="30960"/>
            <a:chOff x="7279560" y="4165680"/>
            <a:chExt cx="20520" cy="30960"/>
          </a:xfrm>
        </p:grpSpPr>
        <mc:AlternateContent xmlns:mc="http://schemas.openxmlformats.org/markup-compatibility/2006" xmlns:p14="http://schemas.microsoft.com/office/powerpoint/2010/main" xmlns:aink="http://schemas.microsoft.com/office/drawing/2016/ink">
          <mc:Choice Requires="p14 aink">
            <p:contentPart p14:bwMode="auto" r:id="rId23">
              <p14:nvContentPartPr>
                <p14:cNvPr id="42" name="Ink 41">
                  <a:extLst>
                    <a:ext uri="{FF2B5EF4-FFF2-40B4-BE49-F238E27FC236}">
                      <a16:creationId xmlns:a16="http://schemas.microsoft.com/office/drawing/2014/main" id="{C2D9857C-14C7-4A66-BC97-D6635DA2E37A}"/>
                    </a:ext>
                  </a:extLst>
                </p14:cNvPr>
                <p14:cNvContentPartPr/>
                <p14:nvPr/>
              </p14:nvContentPartPr>
              <p14:xfrm>
                <a:off x="7299720" y="4165680"/>
                <a:ext cx="360" cy="360"/>
              </p14:xfrm>
            </p:contentPart>
          </mc:Choice>
          <mc:Fallback xmlns="">
            <p:pic>
              <p:nvPicPr>
                <p:cNvPr id="42" name="Ink 41">
                  <a:extLst>
                    <a:ext uri="{FF2B5EF4-FFF2-40B4-BE49-F238E27FC236}">
                      <a16:creationId xmlns:a16="http://schemas.microsoft.com/office/drawing/2014/main" id="{C2D9857C-14C7-4A66-BC97-D6635DA2E37A}"/>
                    </a:ext>
                  </a:extLst>
                </p:cNvPr>
                <p:cNvPicPr/>
                <p:nvPr/>
              </p:nvPicPr>
              <p:blipFill>
                <a:blip r:embed="rId21"/>
                <a:stretch>
                  <a:fillRect/>
                </a:stretch>
              </p:blipFill>
              <p:spPr>
                <a:xfrm>
                  <a:off x="7295400" y="4161360"/>
                  <a:ext cx="9000" cy="9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24">
              <p14:nvContentPartPr>
                <p14:cNvPr id="43" name="Ink 42">
                  <a:extLst>
                    <a:ext uri="{FF2B5EF4-FFF2-40B4-BE49-F238E27FC236}">
                      <a16:creationId xmlns:a16="http://schemas.microsoft.com/office/drawing/2014/main" id="{67371672-6DBC-4E58-AACB-E58FDE63818B}"/>
                    </a:ext>
                  </a:extLst>
                </p14:cNvPr>
                <p14:cNvContentPartPr/>
                <p14:nvPr/>
              </p14:nvContentPartPr>
              <p14:xfrm>
                <a:off x="7279560" y="4196280"/>
                <a:ext cx="360" cy="360"/>
              </p14:xfrm>
            </p:contentPart>
          </mc:Choice>
          <mc:Fallback xmlns="">
            <p:pic>
              <p:nvPicPr>
                <p:cNvPr id="43" name="Ink 42">
                  <a:extLst>
                    <a:ext uri="{FF2B5EF4-FFF2-40B4-BE49-F238E27FC236}">
                      <a16:creationId xmlns:a16="http://schemas.microsoft.com/office/drawing/2014/main" id="{67371672-6DBC-4E58-AACB-E58FDE63818B}"/>
                    </a:ext>
                  </a:extLst>
                </p:cNvPr>
                <p:cNvPicPr/>
                <p:nvPr/>
              </p:nvPicPr>
              <p:blipFill>
                <a:blip r:embed="rId21"/>
                <a:stretch>
                  <a:fillRect/>
                </a:stretch>
              </p:blipFill>
              <p:spPr>
                <a:xfrm>
                  <a:off x="7275240" y="4191960"/>
                  <a:ext cx="9000" cy="9000"/>
                </a:xfrm>
                <a:prstGeom prst="rect">
                  <a:avLst/>
                </a:prstGeom>
              </p:spPr>
            </p:pic>
          </mc:Fallback>
        </mc:AlternateContent>
      </p:grpSp>
      <mc:AlternateContent xmlns:mc="http://schemas.openxmlformats.org/markup-compatibility/2006" xmlns:p14="http://schemas.microsoft.com/office/powerpoint/2010/main" xmlns:aink="http://schemas.microsoft.com/office/drawing/2016/ink">
        <mc:Choice Requires="p14 aink">
          <p:contentPart p14:bwMode="auto" r:id="rId25">
            <p14:nvContentPartPr>
              <p14:cNvPr id="46" name="Ink 45">
                <a:extLst>
                  <a:ext uri="{FF2B5EF4-FFF2-40B4-BE49-F238E27FC236}">
                    <a16:creationId xmlns:a16="http://schemas.microsoft.com/office/drawing/2014/main" id="{41B1F9DF-1C62-4159-828D-EF4613EE16AE}"/>
                  </a:ext>
                </a:extLst>
              </p14:cNvPr>
              <p14:cNvContentPartPr/>
              <p14:nvPr/>
            </p14:nvContentPartPr>
            <p14:xfrm>
              <a:off x="5537160" y="3317160"/>
              <a:ext cx="360" cy="360"/>
            </p14:xfrm>
          </p:contentPart>
        </mc:Choice>
        <mc:Fallback xmlns="">
          <p:pic>
            <p:nvPicPr>
              <p:cNvPr id="46" name="Ink 45">
                <a:extLst>
                  <a:ext uri="{FF2B5EF4-FFF2-40B4-BE49-F238E27FC236}">
                    <a16:creationId xmlns:a16="http://schemas.microsoft.com/office/drawing/2014/main" id="{41B1F9DF-1C62-4159-828D-EF4613EE16AE}"/>
                  </a:ext>
                </a:extLst>
              </p:cNvPr>
              <p:cNvPicPr/>
              <p:nvPr/>
            </p:nvPicPr>
            <p:blipFill>
              <a:blip r:embed="rId21"/>
              <a:stretch>
                <a:fillRect/>
              </a:stretch>
            </p:blipFill>
            <p:spPr>
              <a:xfrm>
                <a:off x="5532840" y="3312840"/>
                <a:ext cx="9000" cy="9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26">
            <p14:nvContentPartPr>
              <p14:cNvPr id="47" name="Ink 46">
                <a:extLst>
                  <a:ext uri="{FF2B5EF4-FFF2-40B4-BE49-F238E27FC236}">
                    <a16:creationId xmlns:a16="http://schemas.microsoft.com/office/drawing/2014/main" id="{37C003DB-6037-43C0-8680-669EB37281CB}"/>
                  </a:ext>
                </a:extLst>
              </p14:cNvPr>
              <p14:cNvContentPartPr/>
              <p14:nvPr/>
            </p14:nvContentPartPr>
            <p14:xfrm>
              <a:off x="5709600" y="2956440"/>
              <a:ext cx="360" cy="360"/>
            </p14:xfrm>
          </p:contentPart>
        </mc:Choice>
        <mc:Fallback xmlns="">
          <p:pic>
            <p:nvPicPr>
              <p:cNvPr id="47" name="Ink 46">
                <a:extLst>
                  <a:ext uri="{FF2B5EF4-FFF2-40B4-BE49-F238E27FC236}">
                    <a16:creationId xmlns:a16="http://schemas.microsoft.com/office/drawing/2014/main" id="{37C003DB-6037-43C0-8680-669EB37281CB}"/>
                  </a:ext>
                </a:extLst>
              </p:cNvPr>
              <p:cNvPicPr/>
              <p:nvPr/>
            </p:nvPicPr>
            <p:blipFill>
              <a:blip r:embed="rId21"/>
              <a:stretch>
                <a:fillRect/>
              </a:stretch>
            </p:blipFill>
            <p:spPr>
              <a:xfrm>
                <a:off x="5705280" y="2952120"/>
                <a:ext cx="9000" cy="9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27">
            <p14:nvContentPartPr>
              <p14:cNvPr id="48" name="Ink 47">
                <a:extLst>
                  <a:ext uri="{FF2B5EF4-FFF2-40B4-BE49-F238E27FC236}">
                    <a16:creationId xmlns:a16="http://schemas.microsoft.com/office/drawing/2014/main" id="{984F37B9-9C75-4013-AD1E-27220D3E03DD}"/>
                  </a:ext>
                </a:extLst>
              </p14:cNvPr>
              <p14:cNvContentPartPr/>
              <p14:nvPr/>
            </p14:nvContentPartPr>
            <p14:xfrm>
              <a:off x="8940600" y="2910720"/>
              <a:ext cx="360" cy="360"/>
            </p14:xfrm>
          </p:contentPart>
        </mc:Choice>
        <mc:Fallback xmlns="">
          <p:pic>
            <p:nvPicPr>
              <p:cNvPr id="48" name="Ink 47">
                <a:extLst>
                  <a:ext uri="{FF2B5EF4-FFF2-40B4-BE49-F238E27FC236}">
                    <a16:creationId xmlns:a16="http://schemas.microsoft.com/office/drawing/2014/main" id="{984F37B9-9C75-4013-AD1E-27220D3E03DD}"/>
                  </a:ext>
                </a:extLst>
              </p:cNvPr>
              <p:cNvPicPr/>
              <p:nvPr/>
            </p:nvPicPr>
            <p:blipFill>
              <a:blip r:embed="rId21"/>
              <a:stretch>
                <a:fillRect/>
              </a:stretch>
            </p:blipFill>
            <p:spPr>
              <a:xfrm>
                <a:off x="8936280" y="2906400"/>
                <a:ext cx="9000" cy="9000"/>
              </a:xfrm>
              <a:prstGeom prst="rect">
                <a:avLst/>
              </a:prstGeom>
            </p:spPr>
          </p:pic>
        </mc:Fallback>
      </mc:AlternateContent>
      <p:sp>
        <p:nvSpPr>
          <p:cNvPr id="50" name="TextBox 49">
            <a:extLst>
              <a:ext uri="{FF2B5EF4-FFF2-40B4-BE49-F238E27FC236}">
                <a16:creationId xmlns:a16="http://schemas.microsoft.com/office/drawing/2014/main" id="{7270475B-DF80-4FA8-BCD9-FF3C3EC37C17}"/>
              </a:ext>
            </a:extLst>
          </p:cNvPr>
          <p:cNvSpPr txBox="1"/>
          <p:nvPr/>
        </p:nvSpPr>
        <p:spPr>
          <a:xfrm>
            <a:off x="4674312" y="5671042"/>
            <a:ext cx="2153331" cy="738664"/>
          </a:xfrm>
          <a:prstGeom prst="rect">
            <a:avLst/>
          </a:prstGeom>
          <a:noFill/>
        </p:spPr>
        <p:txBody>
          <a:bodyPr wrap="square" rtlCol="0">
            <a:spAutoFit/>
          </a:bodyPr>
          <a:lstStyle/>
          <a:p>
            <a:r>
              <a:rPr lang="en-GB" sz="1400" dirty="0">
                <a:latin typeface="Bahnschrift Light Condensed" panose="020B0502040204020203" pitchFamily="34" charset="0"/>
              </a:rPr>
              <a:t>Derived from </a:t>
            </a:r>
            <a:r>
              <a:rPr lang="en-GB" sz="1400" b="1" u="sng" dirty="0">
                <a:latin typeface="Bahnschrift Light Condensed" panose="020B0502040204020203" pitchFamily="34" charset="0"/>
              </a:rPr>
              <a:t>half-hourly</a:t>
            </a:r>
            <a:r>
              <a:rPr lang="en-GB" sz="1400" dirty="0">
                <a:latin typeface="Bahnschrift Light Condensed" panose="020B0502040204020203" pitchFamily="34" charset="0"/>
              </a:rPr>
              <a:t> ecosystem respiration measured by flux tower </a:t>
            </a:r>
          </a:p>
        </p:txBody>
      </p:sp>
      <p:cxnSp>
        <p:nvCxnSpPr>
          <p:cNvPr id="52" name="Connector: Curved 51">
            <a:extLst>
              <a:ext uri="{FF2B5EF4-FFF2-40B4-BE49-F238E27FC236}">
                <a16:creationId xmlns:a16="http://schemas.microsoft.com/office/drawing/2014/main" id="{4710532E-7EDE-43E9-9DDC-E1030B343805}"/>
              </a:ext>
            </a:extLst>
          </p:cNvPr>
          <p:cNvCxnSpPr>
            <a:cxnSpLocks/>
          </p:cNvCxnSpPr>
          <p:nvPr/>
        </p:nvCxnSpPr>
        <p:spPr>
          <a:xfrm flipV="1">
            <a:off x="5059446" y="5356349"/>
            <a:ext cx="368614" cy="320322"/>
          </a:xfrm>
          <a:prstGeom prst="curvedConnector3">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59" name="TextBox 58">
            <a:extLst>
              <a:ext uri="{FF2B5EF4-FFF2-40B4-BE49-F238E27FC236}">
                <a16:creationId xmlns:a16="http://schemas.microsoft.com/office/drawing/2014/main" id="{CC313780-45FC-4222-9724-957F676AF1AC}"/>
              </a:ext>
            </a:extLst>
          </p:cNvPr>
          <p:cNvSpPr txBox="1"/>
          <p:nvPr/>
        </p:nvSpPr>
        <p:spPr>
          <a:xfrm>
            <a:off x="6854641" y="5899850"/>
            <a:ext cx="2854243" cy="738664"/>
          </a:xfrm>
          <a:prstGeom prst="rect">
            <a:avLst/>
          </a:prstGeom>
          <a:noFill/>
        </p:spPr>
        <p:txBody>
          <a:bodyPr wrap="square" rtlCol="0">
            <a:spAutoFit/>
          </a:bodyPr>
          <a:lstStyle>
            <a:defPPr>
              <a:defRPr lang="en-US"/>
            </a:defPPr>
            <a:lvl1pPr>
              <a:defRPr sz="1400">
                <a:latin typeface="Bahnschrift Light Condensed" panose="020B0502040204020203" pitchFamily="34" charset="0"/>
              </a:defRPr>
            </a:lvl1pPr>
          </a:lstStyle>
          <a:p>
            <a:r>
              <a:rPr lang="en-GB" dirty="0"/>
              <a:t>Open circles are MAT and </a:t>
            </a:r>
            <a:r>
              <a:rPr lang="en-GB" b="1" u="sng" dirty="0"/>
              <a:t>mean annual </a:t>
            </a:r>
            <a:r>
              <a:rPr lang="en-GB" dirty="0" err="1"/>
              <a:t>Reco</a:t>
            </a:r>
            <a:r>
              <a:rPr lang="en-GB" dirty="0"/>
              <a:t>, showing that the movement of the sigmoid curve change the correlation on yearly scale</a:t>
            </a:r>
          </a:p>
        </p:txBody>
      </p:sp>
      <p:sp>
        <p:nvSpPr>
          <p:cNvPr id="62" name="TextBox 61">
            <a:extLst>
              <a:ext uri="{FF2B5EF4-FFF2-40B4-BE49-F238E27FC236}">
                <a16:creationId xmlns:a16="http://schemas.microsoft.com/office/drawing/2014/main" id="{469290A2-F721-4652-8548-046A09A00F05}"/>
              </a:ext>
            </a:extLst>
          </p:cNvPr>
          <p:cNvSpPr txBox="1"/>
          <p:nvPr/>
        </p:nvSpPr>
        <p:spPr>
          <a:xfrm>
            <a:off x="5093707" y="251260"/>
            <a:ext cx="6259518" cy="646331"/>
          </a:xfrm>
          <a:prstGeom prst="rect">
            <a:avLst/>
          </a:prstGeom>
          <a:noFill/>
        </p:spPr>
        <p:txBody>
          <a:bodyPr wrap="square" rtlCol="0">
            <a:spAutoFit/>
          </a:bodyPr>
          <a:lstStyle/>
          <a:p>
            <a:r>
              <a:rPr lang="en-GB" b="1" dirty="0">
                <a:latin typeface="Agency FB" panose="020B0503020202020204" pitchFamily="34" charset="0"/>
              </a:rPr>
              <a:t>Figure 1. </a:t>
            </a:r>
            <a:r>
              <a:rPr lang="en-GB" dirty="0">
                <a:latin typeface="Agency FB" panose="020B0503020202020204" pitchFamily="34" charset="0"/>
              </a:rPr>
              <a:t>Ecosystem respiration and temperature fitted with a sigmoid curve for site AT-Neu in year 2003 and 2005</a:t>
            </a:r>
          </a:p>
        </p:txBody>
      </p:sp>
      <p:sp>
        <p:nvSpPr>
          <p:cNvPr id="5" name="Rectangle 4">
            <a:extLst>
              <a:ext uri="{FF2B5EF4-FFF2-40B4-BE49-F238E27FC236}">
                <a16:creationId xmlns:a16="http://schemas.microsoft.com/office/drawing/2014/main" id="{48486B60-9795-4E4E-AC5C-75ED9EA73B09}"/>
              </a:ext>
            </a:extLst>
          </p:cNvPr>
          <p:cNvSpPr/>
          <p:nvPr/>
        </p:nvSpPr>
        <p:spPr>
          <a:xfrm>
            <a:off x="6193661" y="1963397"/>
            <a:ext cx="2746939" cy="58230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Flowchart: Connector 2">
            <a:extLst>
              <a:ext uri="{FF2B5EF4-FFF2-40B4-BE49-F238E27FC236}">
                <a16:creationId xmlns:a16="http://schemas.microsoft.com/office/drawing/2014/main" id="{D54C1036-86D4-411A-887E-533DBC38E43D}"/>
              </a:ext>
            </a:extLst>
          </p:cNvPr>
          <p:cNvSpPr/>
          <p:nvPr/>
        </p:nvSpPr>
        <p:spPr>
          <a:xfrm>
            <a:off x="6321672" y="2333319"/>
            <a:ext cx="123092" cy="123092"/>
          </a:xfrm>
          <a:prstGeom prst="flowChartConnec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Flowchart: Connector 34">
            <a:extLst>
              <a:ext uri="{FF2B5EF4-FFF2-40B4-BE49-F238E27FC236}">
                <a16:creationId xmlns:a16="http://schemas.microsoft.com/office/drawing/2014/main" id="{CBEA6646-38EA-4ADB-86E7-85E35BF1147C}"/>
              </a:ext>
            </a:extLst>
          </p:cNvPr>
          <p:cNvSpPr/>
          <p:nvPr/>
        </p:nvSpPr>
        <p:spPr>
          <a:xfrm>
            <a:off x="6360356" y="2117529"/>
            <a:ext cx="45720" cy="45720"/>
          </a:xfrm>
          <a:prstGeom prst="flowChartConnector">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TextBox 35">
            <a:extLst>
              <a:ext uri="{FF2B5EF4-FFF2-40B4-BE49-F238E27FC236}">
                <a16:creationId xmlns:a16="http://schemas.microsoft.com/office/drawing/2014/main" id="{08750508-E959-48B0-A7DA-788A7345AE3A}"/>
              </a:ext>
            </a:extLst>
          </p:cNvPr>
          <p:cNvSpPr txBox="1"/>
          <p:nvPr/>
        </p:nvSpPr>
        <p:spPr>
          <a:xfrm>
            <a:off x="6435972" y="1986360"/>
            <a:ext cx="2555212" cy="307777"/>
          </a:xfrm>
          <a:prstGeom prst="rect">
            <a:avLst/>
          </a:prstGeom>
          <a:noFill/>
        </p:spPr>
        <p:txBody>
          <a:bodyPr wrap="square" rtlCol="0">
            <a:spAutoFit/>
          </a:bodyPr>
          <a:lstStyle/>
          <a:p>
            <a:r>
              <a:rPr lang="en-GB" sz="1400" dirty="0"/>
              <a:t>Derived from half-hourly records</a:t>
            </a:r>
          </a:p>
        </p:txBody>
      </p:sp>
      <p:sp>
        <p:nvSpPr>
          <p:cNvPr id="37" name="TextBox 36">
            <a:extLst>
              <a:ext uri="{FF2B5EF4-FFF2-40B4-BE49-F238E27FC236}">
                <a16:creationId xmlns:a16="http://schemas.microsoft.com/office/drawing/2014/main" id="{3C928480-A1CC-47BF-B4B1-2D3CA8C4CE06}"/>
              </a:ext>
            </a:extLst>
          </p:cNvPr>
          <p:cNvSpPr txBox="1"/>
          <p:nvPr/>
        </p:nvSpPr>
        <p:spPr>
          <a:xfrm>
            <a:off x="6418388" y="2240396"/>
            <a:ext cx="2555212" cy="307777"/>
          </a:xfrm>
          <a:prstGeom prst="rect">
            <a:avLst/>
          </a:prstGeom>
          <a:noFill/>
        </p:spPr>
        <p:txBody>
          <a:bodyPr wrap="square" rtlCol="0">
            <a:spAutoFit/>
          </a:bodyPr>
          <a:lstStyle/>
          <a:p>
            <a:r>
              <a:rPr lang="en-GB" sz="1400" dirty="0"/>
              <a:t>Mean annual value</a:t>
            </a:r>
          </a:p>
        </p:txBody>
      </p:sp>
      <p:sp>
        <p:nvSpPr>
          <p:cNvPr id="49" name="Rectangle 48">
            <a:extLst>
              <a:ext uri="{FF2B5EF4-FFF2-40B4-BE49-F238E27FC236}">
                <a16:creationId xmlns:a16="http://schemas.microsoft.com/office/drawing/2014/main" id="{A0A8440A-66A0-4BE6-AB72-C54FD7B68490}"/>
              </a:ext>
            </a:extLst>
          </p:cNvPr>
          <p:cNvSpPr/>
          <p:nvPr/>
        </p:nvSpPr>
        <p:spPr>
          <a:xfrm>
            <a:off x="-6027" y="6130423"/>
            <a:ext cx="3371900" cy="730740"/>
          </a:xfrm>
          <a:prstGeom prst="rect">
            <a:avLst/>
          </a:prstGeom>
          <a:solidFill>
            <a:srgbClr val="FFFFFF"/>
          </a:solidFill>
          <a:ln>
            <a:solidFill>
              <a:schemeClr val="bg1"/>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p>
        </p:txBody>
      </p:sp>
      <p:sp>
        <p:nvSpPr>
          <p:cNvPr id="10" name="Rectangle 9">
            <a:extLst>
              <a:ext uri="{FF2B5EF4-FFF2-40B4-BE49-F238E27FC236}">
                <a16:creationId xmlns:a16="http://schemas.microsoft.com/office/drawing/2014/main" id="{79D0FFA0-F9E9-40DF-BECE-59BC856083A2}"/>
              </a:ext>
            </a:extLst>
          </p:cNvPr>
          <p:cNvSpPr/>
          <p:nvPr/>
        </p:nvSpPr>
        <p:spPr>
          <a:xfrm>
            <a:off x="126699" y="6166076"/>
            <a:ext cx="1511952" cy="369332"/>
          </a:xfrm>
          <a:prstGeom prst="rect">
            <a:avLst/>
          </a:prstGeom>
        </p:spPr>
        <p:txBody>
          <a:bodyPr wrap="none">
            <a:spAutoFit/>
          </a:bodyPr>
          <a:lstStyle/>
          <a:p>
            <a:r>
              <a:rPr lang="en-GB" dirty="0">
                <a:latin typeface="Open Sans"/>
              </a:rPr>
              <a:t>EGU21-9690</a:t>
            </a:r>
            <a:endParaRPr lang="en-GB" dirty="0"/>
          </a:p>
        </p:txBody>
      </p:sp>
      <p:sp>
        <p:nvSpPr>
          <p:cNvPr id="11" name="Rectangle 10">
            <a:extLst>
              <a:ext uri="{FF2B5EF4-FFF2-40B4-BE49-F238E27FC236}">
                <a16:creationId xmlns:a16="http://schemas.microsoft.com/office/drawing/2014/main" id="{6BBE42F0-1F44-4DD5-AA91-B6B47E7F85B4}"/>
              </a:ext>
            </a:extLst>
          </p:cNvPr>
          <p:cNvSpPr/>
          <p:nvPr/>
        </p:nvSpPr>
        <p:spPr>
          <a:xfrm>
            <a:off x="125805" y="6452536"/>
            <a:ext cx="1655085" cy="415498"/>
          </a:xfrm>
          <a:prstGeom prst="rect">
            <a:avLst/>
          </a:prstGeom>
        </p:spPr>
        <p:txBody>
          <a:bodyPr wrap="square">
            <a:spAutoFit/>
          </a:bodyPr>
          <a:lstStyle/>
          <a:p>
            <a:r>
              <a:rPr lang="en-GB" sz="1050" dirty="0">
                <a:latin typeface="Open Sans"/>
              </a:rPr>
              <a:t>https://doi.org/10.5194/egusphere-egu21-9690</a:t>
            </a:r>
            <a:endParaRPr lang="en-GB" sz="1050" dirty="0"/>
          </a:p>
        </p:txBody>
      </p:sp>
      <p:pic>
        <p:nvPicPr>
          <p:cNvPr id="15" name="Picture 14" descr="Logo&#10;&#10;Description automatically generated">
            <a:extLst>
              <a:ext uri="{FF2B5EF4-FFF2-40B4-BE49-F238E27FC236}">
                <a16:creationId xmlns:a16="http://schemas.microsoft.com/office/drawing/2014/main" id="{22C884F1-391F-4171-8373-4A80A9D1481B}"/>
              </a:ext>
            </a:extLst>
          </p:cNvPr>
          <p:cNvPicPr>
            <a:picLocks noChangeAspect="1"/>
          </p:cNvPicPr>
          <p:nvPr/>
        </p:nvPicPr>
        <p:blipFill>
          <a:blip r:embed="rId28" cstate="screen">
            <a:extLst>
              <a:ext uri="{28A0092B-C50C-407E-A947-70E740481C1C}">
                <a14:useLocalDpi xmlns:a14="http://schemas.microsoft.com/office/drawing/2010/main"/>
              </a:ext>
            </a:extLst>
          </a:blip>
          <a:stretch>
            <a:fillRect/>
          </a:stretch>
        </p:blipFill>
        <p:spPr>
          <a:xfrm>
            <a:off x="2628439" y="6158080"/>
            <a:ext cx="687806" cy="675425"/>
          </a:xfrm>
          <a:prstGeom prst="rect">
            <a:avLst/>
          </a:prstGeom>
        </p:spPr>
      </p:pic>
      <mc:AlternateContent xmlns:mc="http://schemas.openxmlformats.org/markup-compatibility/2006" xmlns:p14="http://schemas.microsoft.com/office/powerpoint/2010/main" xmlns:iact="http://schemas.microsoft.com/office/powerpoint/2014/inkAction">
        <mc:Choice Requires="p14 iact">
          <p:contentPart p14:bwMode="auto" r:id="rId29">
            <p14:nvContentPartPr>
              <p14:cNvPr id="57" name="Ink 56">
                <a:extLst>
                  <a:ext uri="{FF2B5EF4-FFF2-40B4-BE49-F238E27FC236}">
                    <a16:creationId xmlns:a16="http://schemas.microsoft.com/office/drawing/2014/main" id="{0694BD1F-7ECF-4343-A919-31D32F92DC0C}"/>
                  </a:ext>
                </a:extLst>
              </p14:cNvPr>
              <p14:cNvContentPartPr/>
              <p14:nvPr>
                <p:extLst>
                  <p:ext uri="{42D2F446-02D8-4167-A562-619A0277C38B}">
                    <p15:isNarration xmlns:p15="http://schemas.microsoft.com/office/powerpoint/2012/main" val="1"/>
                  </p:ext>
                </p:extLst>
              </p14:nvPr>
            </p14:nvContentPartPr>
            <p14:xfrm>
              <a:off x="208080" y="547920"/>
              <a:ext cx="8040960" cy="3880440"/>
            </p14:xfrm>
          </p:contentPart>
        </mc:Choice>
        <mc:Fallback xmlns="">
          <p:pic>
            <p:nvPicPr>
              <p:cNvPr id="57" name="Ink 56">
                <a:extLst>
                  <a:ext uri="{FF2B5EF4-FFF2-40B4-BE49-F238E27FC236}">
                    <a16:creationId xmlns:a16="http://schemas.microsoft.com/office/drawing/2014/main" id="{0694BD1F-7ECF-4343-A919-31D32F92DC0C}"/>
                  </a:ext>
                </a:extLst>
              </p:cNvPr>
              <p:cNvPicPr>
                <a:picLocks noGrp="1" noRot="1" noChangeAspect="1" noMove="1" noResize="1" noEditPoints="1" noAdjustHandles="1" noChangeArrowheads="1" noChangeShapeType="1"/>
              </p:cNvPicPr>
              <p:nvPr/>
            </p:nvPicPr>
            <p:blipFill>
              <a:blip r:embed="rId30"/>
              <a:stretch>
                <a:fillRect/>
              </a:stretch>
            </p:blipFill>
            <p:spPr>
              <a:xfrm>
                <a:off x="198720" y="538560"/>
                <a:ext cx="8059680" cy="3899160"/>
              </a:xfrm>
              <a:prstGeom prst="rect">
                <a:avLst/>
              </a:prstGeom>
            </p:spPr>
          </p:pic>
        </mc:Fallback>
      </mc:AlternateContent>
      <p:pic>
        <p:nvPicPr>
          <p:cNvPr id="58" name="Video 57">
            <a:hlinkClick r:id="" action="ppaction://media"/>
            <a:extLst>
              <a:ext uri="{FF2B5EF4-FFF2-40B4-BE49-F238E27FC236}">
                <a16:creationId xmlns:a16="http://schemas.microsoft.com/office/drawing/2014/main" id="{BE26517C-A019-49E9-9BDB-4089B65EAE2F}"/>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31"/>
          <a:stretch>
            <a:fillRect/>
          </a:stretch>
        </p:blipFill>
        <p:spPr>
          <a:xfrm>
            <a:off x="9899534" y="5147668"/>
            <a:ext cx="2285999" cy="1714500"/>
          </a:xfrm>
          <a:prstGeom prst="rect">
            <a:avLst/>
          </a:prstGeom>
        </p:spPr>
      </p:pic>
      <p:pic>
        <p:nvPicPr>
          <p:cNvPr id="2" name="Picture 1">
            <a:extLst>
              <a:ext uri="{FF2B5EF4-FFF2-40B4-BE49-F238E27FC236}">
                <a16:creationId xmlns:a16="http://schemas.microsoft.com/office/drawing/2014/main" id="{E753C2BC-4B09-459A-A253-94913EF5E1EB}"/>
              </a:ext>
            </a:extLst>
          </p:cNvPr>
          <p:cNvPicPr>
            <a:picLocks noChangeAspect="1"/>
          </p:cNvPicPr>
          <p:nvPr/>
        </p:nvPicPr>
        <p:blipFill>
          <a:blip r:embed="rId32"/>
          <a:stretch>
            <a:fillRect/>
          </a:stretch>
        </p:blipFill>
        <p:spPr>
          <a:xfrm>
            <a:off x="33414" y="174452"/>
            <a:ext cx="4462659" cy="5303980"/>
          </a:xfrm>
          <a:prstGeom prst="rect">
            <a:avLst/>
          </a:prstGeom>
        </p:spPr>
      </p:pic>
    </p:spTree>
    <p:extLst>
      <p:ext uri="{BB962C8B-B14F-4D97-AF65-F5344CB8AC3E}">
        <p14:creationId xmlns:p14="http://schemas.microsoft.com/office/powerpoint/2010/main" val="2450618886"/>
      </p:ext>
    </p:extLst>
  </p:cSld>
  <p:clrMapOvr>
    <a:masterClrMapping/>
  </p:clrMapOvr>
  <mc:AlternateContent xmlns:mc="http://schemas.openxmlformats.org/markup-compatibility/2006" xmlns:p14="http://schemas.microsoft.com/office/powerpoint/2010/main">
    <mc:Choice Requires="p14">
      <p:transition spd="slow" p14:dur="2000" advTm="119632"/>
    </mc:Choice>
    <mc:Fallback xmlns="">
      <p:transition spd="slow" advTm="1196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8"/>
                                        </p:tgtEl>
                                      </p:cBhvr>
                                    </p:cmd>
                                  </p:childTnLst>
                                </p:cTn>
                              </p:par>
                              <p:par>
                                <p:cTn id="7" presetID="59" presetClass="entr" presetSubtype="0" fill="hold" nodeType="withEffect">
                                  <p:stCondLst>
                                    <p:cond delay="0"/>
                                  </p:stCondLst>
                                  <p:childTnLst>
                                    <p:set>
                                      <p:cBhvr>
                                        <p:cTn id="8" dur="1" fill="hold">
                                          <p:stCondLst>
                                            <p:cond delay="0"/>
                                          </p:stCondLst>
                                        </p:cTn>
                                        <p:tgtEl>
                                          <p:spTgt spid="57"/>
                                        </p:tgtEl>
                                        <p:attrNameLst>
                                          <p:attrName>style.visibility</p:attrName>
                                        </p:attrNameLst>
                                      </p:cBhvr>
                                      <p:to>
                                        <p:strVal val="visible"/>
                                      </p:to>
                                    </p:set>
                                    <p:cmd type="call" cmd="playFrom(0.0)">
                                      <p:cBhvr>
                                        <p:cTn id="9" dur="1" fill="hold"/>
                                        <p:tgtEl>
                                          <p:spTgt spid="5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0" fill="hold" display="0">
                  <p:stCondLst>
                    <p:cond delay="indefinite"/>
                  </p:stCondLst>
                </p:cTn>
                <p:tgtEl>
                  <p:spTgt spid="58"/>
                </p:tgtEl>
              </p:cMediaNode>
            </p:video>
            <p:seq concurrent="1" nextAc="seek">
              <p:cTn id="11" restart="whenNotActive" fill="hold" evtFilter="cancelBubble" nodeType="interactiveSeq">
                <p:stCondLst>
                  <p:cond evt="onClick" delay="0">
                    <p:tgtEl>
                      <p:spTgt spid="58"/>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58"/>
                                        </p:tgtEl>
                                      </p:cBhvr>
                                    </p:cmd>
                                  </p:childTnLst>
                                </p:cTn>
                              </p:par>
                            </p:childTnLst>
                          </p:cTn>
                        </p:par>
                      </p:childTnLst>
                    </p:cTn>
                  </p:par>
                </p:childTnLst>
              </p:cTn>
              <p:nextCondLst>
                <p:cond evt="onClick" delay="0">
                  <p:tgtEl>
                    <p:spTgt spid="58"/>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TotalTime>
  <Words>377</Words>
  <Application>Microsoft Office PowerPoint</Application>
  <PresentationFormat>Widescreen</PresentationFormat>
  <Paragraphs>11</Paragraphs>
  <Slides>1</Slides>
  <Notes>1</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Calibri Light</vt:lpstr>
      <vt:lpstr>Calibri</vt:lpstr>
      <vt:lpstr>Agency FB</vt:lpstr>
      <vt:lpstr>Bahnschrift Light Condensed</vt:lpstr>
      <vt:lpstr>Open Sans</vt:lpstr>
      <vt:lpstr>Arial</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Huanyuan Zhang</dc:creator>
  <cp:lastModifiedBy>Huanyuan Zhang</cp:lastModifiedBy>
  <cp:revision>8</cp:revision>
  <dcterms:created xsi:type="dcterms:W3CDTF">2021-04-23T09:57:41Z</dcterms:created>
  <dcterms:modified xsi:type="dcterms:W3CDTF">2021-04-25T07:33:33Z</dcterms:modified>
</cp:coreProperties>
</file>