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76" r:id="rId3"/>
    <p:sldId id="280" r:id="rId4"/>
    <p:sldId id="272" r:id="rId5"/>
    <p:sldId id="274" r:id="rId6"/>
    <p:sldId id="275" r:id="rId7"/>
    <p:sldId id="273" r:id="rId8"/>
    <p:sldId id="262" r:id="rId9"/>
    <p:sldId id="282" r:id="rId10"/>
    <p:sldId id="278" r:id="rId11"/>
    <p:sldId id="284" r:id="rId12"/>
    <p:sldId id="28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FFA7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6486" autoAdjust="0"/>
  </p:normalViewPr>
  <p:slideViewPr>
    <p:cSldViewPr snapToGrid="0">
      <p:cViewPr varScale="1">
        <p:scale>
          <a:sx n="76" d="100"/>
          <a:sy n="76" d="100"/>
        </p:scale>
        <p:origin x="94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745B58-249A-411D-81F4-2363017E3ABD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41CDC7-C3D7-4C27-9787-04C955C1B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832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231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8509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7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842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8811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7762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1CDC7-C3D7-4C27-9787-04C955C1B95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463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766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80334-C573-48F2-B2CC-AAAE13F78D73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289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695F0-7C1B-4A82-B752-F74EA34BEA3B}" type="datetime1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522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5C10-9D27-449E-95E4-5262DA60EC0F}" type="datetime1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05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5D36-4B7A-41EF-ADB7-1C430B470DE7}" type="datetime1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69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A9AC5-D5E2-4096-986F-1848A6DFD8A6}" type="datetime1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209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30455-409A-4DCE-9A02-4848A5CA190C}" type="datetime1">
              <a:rPr lang="en-GB" smtClean="0"/>
              <a:t>21/04/2021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29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789FE-2114-4D19-8539-2AC746402036}" type="datetime1">
              <a:rPr lang="en-GB" smtClean="0"/>
              <a:t>21/04/2021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25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9DF8-E9F3-4009-AC5F-06A251177A25}" type="datetime1">
              <a:rPr lang="en-GB" smtClean="0"/>
              <a:t>21/04/2021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902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2753-9B7B-4364-9013-784B8A20BABF}" type="datetime1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82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708F7-0A1E-40CA-824D-461FECEF4FC3}" type="datetime1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272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C782-00D4-48E5-BD32-FC85D2E34DE7}" type="datetime1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280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5987-350B-4439-8E78-D89AF0DF9BEB}" type="datetime1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178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040F1-68DB-4B00-82D5-D8D40F67E6E4}" type="datetime1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160D3-747E-4272-9399-2135B7A77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419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2.wdp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microsoft.com/office/2007/relationships/hdphoto" Target="../media/hdphoto1.wdp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.png"/><Relationship Id="rId11" Type="http://schemas.openxmlformats.org/officeDocument/2006/relationships/image" Target="../media/image9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11" Type="http://schemas.openxmlformats.org/officeDocument/2006/relationships/image" Target="../media/image9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9.png"/><Relationship Id="rId3" Type="http://schemas.openxmlformats.org/officeDocument/2006/relationships/audio" Target="../media/media6.m4a"/><Relationship Id="rId7" Type="http://schemas.openxmlformats.org/officeDocument/2006/relationships/image" Target="../media/image18.gif"/><Relationship Id="rId12" Type="http://schemas.openxmlformats.org/officeDocument/2006/relationships/image" Target="../media/image15.png"/><Relationship Id="rId2" Type="http://schemas.microsoft.com/office/2007/relationships/media" Target="../media/media6.m4a"/><Relationship Id="rId1" Type="http://schemas.openxmlformats.org/officeDocument/2006/relationships/tags" Target="../tags/tag1.xml"/><Relationship Id="rId6" Type="http://schemas.openxmlformats.org/officeDocument/2006/relationships/image" Target="../media/image17.gif"/><Relationship Id="rId11" Type="http://schemas.openxmlformats.org/officeDocument/2006/relationships/image" Target="../media/image14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1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19.jp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12" Type="http://schemas.openxmlformats.org/officeDocument/2006/relationships/image" Target="../media/image1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1.png"/><Relationship Id="rId11" Type="http://schemas.openxmlformats.org/officeDocument/2006/relationships/image" Target="../media/image13.png"/><Relationship Id="rId5" Type="http://schemas.openxmlformats.org/officeDocument/2006/relationships/image" Target="../media/image20.gif"/><Relationship Id="rId10" Type="http://schemas.openxmlformats.org/officeDocument/2006/relationships/image" Target="../media/image12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1.png"/><Relationship Id="rId1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12" Type="http://schemas.openxmlformats.org/officeDocument/2006/relationships/image" Target="../media/image2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2.png"/><Relationship Id="rId11" Type="http://schemas.openxmlformats.org/officeDocument/2006/relationships/image" Target="../media/image14.png"/><Relationship Id="rId5" Type="http://schemas.openxmlformats.org/officeDocument/2006/relationships/image" Target="../media/image21.png"/><Relationship Id="rId10" Type="http://schemas.openxmlformats.org/officeDocument/2006/relationships/image" Target="../media/image13.png"/><Relationship Id="rId4" Type="http://schemas.openxmlformats.org/officeDocument/2006/relationships/image" Target="../media/image20.gif"/><Relationship Id="rId9" Type="http://schemas.openxmlformats.org/officeDocument/2006/relationships/image" Target="../media/image12.png"/><Relationship Id="rId1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12" Type="http://schemas.openxmlformats.org/officeDocument/2006/relationships/image" Target="../media/image1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5.png"/><Relationship Id="rId11" Type="http://schemas.openxmlformats.org/officeDocument/2006/relationships/image" Target="../media/image12.png"/><Relationship Id="rId5" Type="http://schemas.openxmlformats.org/officeDocument/2006/relationships/image" Target="../media/image24.png"/><Relationship Id="rId15" Type="http://schemas.openxmlformats.org/officeDocument/2006/relationships/image" Target="../media/image9.png"/><Relationship Id="rId10" Type="http://schemas.openxmlformats.org/officeDocument/2006/relationships/image" Target="../media/image11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28.png"/><Relationship Id="rId1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12" Type="http://schemas.microsoft.com/office/2007/relationships/hdphoto" Target="../media/hdphoto1.wdp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52525"/>
            <a:ext cx="9144000" cy="2387600"/>
          </a:xfrm>
        </p:spPr>
        <p:txBody>
          <a:bodyPr>
            <a:noAutofit/>
          </a:bodyPr>
          <a:lstStyle/>
          <a:p>
            <a:r>
              <a:rPr lang="en-GB" sz="4400" dirty="0"/>
              <a:t>Combining wildfire behaviour simulations and complex network theory to support decision-making: A case-study in a Mediterranean region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1785685" y="4160974"/>
            <a:ext cx="862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Bruno A. Aparício</a:t>
            </a:r>
            <a:r>
              <a:rPr lang="en-GB" baseline="30000" dirty="0"/>
              <a:t>1</a:t>
            </a:r>
            <a:r>
              <a:rPr lang="en-GB" dirty="0"/>
              <a:t>, Ana C.L. Sá</a:t>
            </a:r>
            <a:r>
              <a:rPr lang="en-GB" baseline="30000" dirty="0"/>
              <a:t>1</a:t>
            </a:r>
            <a:r>
              <a:rPr lang="en-GB" dirty="0"/>
              <a:t>, Francisco C. Santos</a:t>
            </a:r>
            <a:r>
              <a:rPr lang="en-GB" baseline="30000" dirty="0"/>
              <a:t>2</a:t>
            </a:r>
            <a:r>
              <a:rPr lang="en-GB" dirty="0"/>
              <a:t>, Chiara Bruni</a:t>
            </a:r>
            <a:r>
              <a:rPr lang="en-GB" baseline="30000" dirty="0"/>
              <a:t>1</a:t>
            </a:r>
            <a:r>
              <a:rPr lang="en-GB" dirty="0"/>
              <a:t>, and José M.C. Pereira</a:t>
            </a:r>
            <a:r>
              <a:rPr lang="en-GB" baseline="30000" dirty="0"/>
              <a:t>1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632527" y="67770"/>
            <a:ext cx="4926946" cy="935771"/>
            <a:chOff x="3126646" y="67770"/>
            <a:chExt cx="4926946" cy="935771"/>
          </a:xfrm>
        </p:grpSpPr>
        <p:pic>
          <p:nvPicPr>
            <p:cNvPr id="1026" name="Picture 2" descr="ULisboa | Universidade de Lisboa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6646" y="67770"/>
              <a:ext cx="2590791" cy="935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Ficheiro:Logo Instituto Superior de Agronomia.png – Wikipédia, a  enciclopédia livr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3824" y="183893"/>
              <a:ext cx="1564171" cy="70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Research Units | Instituto Superior de Agronomi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1329" y="89523"/>
              <a:ext cx="892263" cy="892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2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8"/>
          <a:stretch/>
        </p:blipFill>
        <p:spPr bwMode="auto">
          <a:xfrm>
            <a:off x="10106275" y="331300"/>
            <a:ext cx="1804074" cy="40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witter Logo - PNG e Vetor - Download de Logo"/>
          <p:cNvPicPr>
            <a:picLocks noChangeAspect="1" noChangeArrowheads="1"/>
          </p:cNvPicPr>
          <p:nvPr/>
        </p:nvPicPr>
        <p:blipFill>
          <a:blip r:embed="rId8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95" y="6256238"/>
            <a:ext cx="347345" cy="28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50306" y="6212908"/>
            <a:ext cx="1867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-apple-system"/>
              </a:rPr>
              <a:t>@AparicioBruno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50306" y="5688418"/>
            <a:ext cx="3124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Roboto"/>
              </a:rPr>
              <a:t>bruno.a.aparicio@gmail.com</a:t>
            </a:r>
            <a:endParaRPr lang="en-GB" dirty="0"/>
          </a:p>
        </p:txBody>
      </p:sp>
      <p:pic>
        <p:nvPicPr>
          <p:cNvPr id="7" name="Picture 4" descr="O Email PNG Images | Vetores e arquivos PSD | Download grátis em Pngtre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24722" y1="46389" x2="24722" y2="46389"/>
                        <a14:foregroundMark x1="46667" y1="66667" x2="46667" y2="66667"/>
                        <a14:foregroundMark x1="71667" y1="48611" x2="71667" y2="48611"/>
                        <a14:foregroundMark x1="50909" y1="41818" x2="50909" y2="41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68" y="5528511"/>
            <a:ext cx="684397" cy="68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441099" y="4505740"/>
            <a:ext cx="73098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aseline="30000" dirty="0"/>
              <a:t>1</a:t>
            </a:r>
            <a:r>
              <a:rPr lang="en-GB" sz="1200" dirty="0"/>
              <a:t>University of Lisbon, School of Agriculture, Forest Research Centre, Lisbon, Portugal</a:t>
            </a:r>
          </a:p>
          <a:p>
            <a:pPr algn="ctr"/>
            <a:r>
              <a:rPr lang="en-GB" sz="1200" baseline="30000" dirty="0"/>
              <a:t>2</a:t>
            </a:r>
            <a:r>
              <a:rPr lang="en-GB" sz="1200" dirty="0"/>
              <a:t>INESC-ID and </a:t>
            </a:r>
            <a:r>
              <a:rPr lang="en-GB" sz="1200" dirty="0" err="1"/>
              <a:t>Instituto</a:t>
            </a:r>
            <a:r>
              <a:rPr lang="en-GB" sz="1200" dirty="0"/>
              <a:t> Superior </a:t>
            </a:r>
            <a:r>
              <a:rPr lang="en-GB" sz="1200" dirty="0" err="1"/>
              <a:t>Técnico</a:t>
            </a:r>
            <a:r>
              <a:rPr lang="en-GB" sz="1200" dirty="0"/>
              <a:t>, </a:t>
            </a:r>
            <a:r>
              <a:rPr lang="en-GB" sz="1200" dirty="0" err="1"/>
              <a:t>Universidade</a:t>
            </a:r>
            <a:r>
              <a:rPr lang="en-GB" sz="1200" dirty="0"/>
              <a:t> de </a:t>
            </a:r>
            <a:r>
              <a:rPr lang="en-GB" sz="1200" dirty="0" err="1"/>
              <a:t>Lisboa</a:t>
            </a:r>
            <a:r>
              <a:rPr lang="en-GB" sz="1200" dirty="0"/>
              <a:t>, IST-</a:t>
            </a:r>
            <a:r>
              <a:rPr lang="en-GB" sz="1200" dirty="0" err="1"/>
              <a:t>Taguspark</a:t>
            </a:r>
            <a:r>
              <a:rPr lang="en-GB" sz="1200" dirty="0"/>
              <a:t>, 2744-016 Porto Salvo, Portugal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pic>
        <p:nvPicPr>
          <p:cNvPr id="8" name="Picture 2" descr="EGU - Visual identit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141"/>
            <a:ext cx="1930150" cy="86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-1" y="1"/>
            <a:ext cx="12192001" cy="6858000"/>
          </a:xfrm>
          <a:prstGeom prst="rect">
            <a:avLst/>
          </a:prstGeom>
          <a:blipFill dpi="0" rotWithShape="1">
            <a:blip r:embed="rId12" cstate="print">
              <a:alphaModFix amt="5000"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3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84"/>
    </mc:Choice>
    <mc:Fallback>
      <p:transition spd="slow" advTm="10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69" x="7543800" y="5251450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0" t="8501" r="16811" b="2744"/>
          <a:stretch/>
        </p:blipFill>
        <p:spPr>
          <a:xfrm>
            <a:off x="9024812" y="3076127"/>
            <a:ext cx="2058640" cy="1853536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Our approach</a:t>
            </a:r>
            <a:endParaRPr lang="en-GB" b="1" dirty="0"/>
          </a:p>
        </p:txBody>
      </p:sp>
      <p:sp>
        <p:nvSpPr>
          <p:cNvPr id="26" name="Rectangle 25"/>
          <p:cNvSpPr/>
          <p:nvPr/>
        </p:nvSpPr>
        <p:spPr>
          <a:xfrm>
            <a:off x="131930" y="2069644"/>
            <a:ext cx="76663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Currently, there are many models to simulate fire behaviour;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The models’ outputs are very specific (e.g. </a:t>
            </a:r>
            <a:r>
              <a:rPr lang="en-GB" sz="2400" dirty="0" err="1" smtClean="0"/>
              <a:t>fireline</a:t>
            </a:r>
            <a:r>
              <a:rPr lang="en-GB" sz="2400" dirty="0" smtClean="0"/>
              <a:t> intensity, rate of spread, etc.), which </a:t>
            </a:r>
            <a:r>
              <a:rPr lang="en-GB" sz="2400" dirty="0"/>
              <a:t>are difficult to communication to decision-makers;</a:t>
            </a:r>
            <a:endParaRPr lang="en-GB" sz="2400" dirty="0" smtClean="0"/>
          </a:p>
        </p:txBody>
      </p:sp>
      <p:sp>
        <p:nvSpPr>
          <p:cNvPr id="40" name="Rectangle 39"/>
          <p:cNvSpPr/>
          <p:nvPr/>
        </p:nvSpPr>
        <p:spPr>
          <a:xfrm>
            <a:off x="9024811" y="3071314"/>
            <a:ext cx="2058641" cy="1858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708220" y="4686335"/>
            <a:ext cx="5556739" cy="830997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n-GB" sz="2400" dirty="0"/>
              <a:t>We </a:t>
            </a:r>
            <a:r>
              <a:rPr lang="en-GB" sz="2400" dirty="0" smtClean="0"/>
              <a:t>combined </a:t>
            </a:r>
            <a:r>
              <a:rPr lang="en-GB" sz="2400" dirty="0"/>
              <a:t>complex network theory to interpret the models’ </a:t>
            </a:r>
            <a:r>
              <a:rPr lang="en-GB" sz="2400" dirty="0" smtClean="0"/>
              <a:t>outputs</a:t>
            </a:r>
            <a:endParaRPr lang="en-GB" dirty="0"/>
          </a:p>
        </p:txBody>
      </p:sp>
      <p:pic>
        <p:nvPicPr>
          <p:cNvPr id="16" name="Picture 2" descr="ULisboa | Universidade de Lisbo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GU - Visual identity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185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08"/>
    </mc:Choice>
    <mc:Fallback>
      <p:transition spd="slow" advTm="23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2811" x="7569200" y="5251450"/>
          <p14:tracePt t="12818" x="7588250" y="5257800"/>
          <p14:tracePt t="12829" x="7613650" y="5257800"/>
          <p14:tracePt t="12846" x="7664450" y="5264150"/>
          <p14:tracePt t="12862" x="7721600" y="5276850"/>
          <p14:tracePt t="12879" x="7740650" y="5283200"/>
          <p14:tracePt t="12895" x="7772400" y="5289550"/>
          <p14:tracePt t="12912" x="7797800" y="5289550"/>
          <p14:tracePt t="12945" x="7829550" y="5308600"/>
          <p14:tracePt t="12978" x="7848600" y="5321300"/>
          <p14:tracePt t="13029" x="7880350" y="5327650"/>
          <p14:tracePt t="13045" x="7886700" y="5327650"/>
          <p14:tracePt t="13061" x="7893050" y="5327650"/>
          <p14:tracePt t="13078" x="7899400" y="5334000"/>
          <p14:tracePt t="13095" x="7905750" y="5334000"/>
          <p14:tracePt t="13111" x="7912100" y="5340350"/>
          <p14:tracePt t="13128" x="7918450" y="5340350"/>
          <p14:tracePt t="13145" x="7924800" y="5340350"/>
          <p14:tracePt t="13165" x="7931150" y="5340350"/>
          <p14:tracePt t="13178" x="7931150" y="5353050"/>
          <p14:tracePt t="13244" x="7931150" y="5359400"/>
          <p14:tracePt t="13308" x="7931150" y="5365750"/>
          <p14:tracePt t="13335" x="7931150" y="5372100"/>
          <p14:tracePt t="13406" x="7931150" y="5378450"/>
          <p14:tracePt t="13427" x="7931150" y="5384800"/>
          <p14:tracePt t="13441" x="7931150" y="5391150"/>
          <p14:tracePt t="13456" x="7931150" y="5397500"/>
          <p14:tracePt t="13478" x="7931150" y="5403850"/>
          <p14:tracePt t="13490" x="7931150" y="5410200"/>
          <p14:tracePt t="13542" x="7931150" y="5416550"/>
          <p14:tracePt t="13576" x="7931150" y="5422900"/>
          <p14:tracePt t="13638" x="7937500" y="5429250"/>
          <p14:tracePt t="13672" x="7943850" y="543560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131930" y="2069644"/>
            <a:ext cx="76663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Currently, there are many models to simulate fire behaviour;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The models’ outputs are very specific (e.g. </a:t>
            </a:r>
            <a:r>
              <a:rPr lang="en-GB" sz="2400" dirty="0" err="1" smtClean="0"/>
              <a:t>fireline</a:t>
            </a:r>
            <a:r>
              <a:rPr lang="en-GB" sz="2400" dirty="0" smtClean="0"/>
              <a:t> intensity, rate of spread, etc.), which </a:t>
            </a:r>
            <a:r>
              <a:rPr lang="en-GB" sz="2400" dirty="0"/>
              <a:t>are difficult to communication to decision-makers;</a:t>
            </a:r>
            <a:endParaRPr lang="en-GB" sz="24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708220" y="4686335"/>
            <a:ext cx="5556739" cy="830997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n-GB" sz="2400" dirty="0"/>
              <a:t>We </a:t>
            </a:r>
            <a:r>
              <a:rPr lang="en-GB" sz="2400" dirty="0" smtClean="0"/>
              <a:t>combined complex </a:t>
            </a:r>
            <a:r>
              <a:rPr lang="en-GB" sz="2400" dirty="0"/>
              <a:t>network theory to interpret the models’ </a:t>
            </a:r>
            <a:r>
              <a:rPr lang="en-GB" sz="2400" dirty="0" smtClean="0"/>
              <a:t>outputs</a:t>
            </a:r>
            <a:endParaRPr lang="en-GB" dirty="0"/>
          </a:p>
        </p:txBody>
      </p:sp>
      <p:pic>
        <p:nvPicPr>
          <p:cNvPr id="16" name="Picture 2" descr="ULisboa | Universidade de Lisbo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schematic_graph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305" y="1719190"/>
            <a:ext cx="4253802" cy="425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EGU - Visual identity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Our approach</a:t>
            </a:r>
            <a:endParaRPr lang="en-GB" b="1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64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31"/>
    </mc:Choice>
    <mc:Fallback>
      <p:transition spd="slow" advTm="25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084" x="7956550" y="5435600"/>
          <p14:tracePt t="2090" x="7969250" y="5435600"/>
          <p14:tracePt t="2101" x="7981950" y="5429250"/>
          <p14:tracePt t="2119" x="8026400" y="5429250"/>
          <p14:tracePt t="2134" x="8064500" y="5422900"/>
          <p14:tracePt t="2151" x="8083550" y="5422900"/>
          <p14:tracePt t="2168" x="8115300" y="5422900"/>
          <p14:tracePt t="2184" x="8128000" y="5422900"/>
          <p14:tracePt t="2217" x="8147050" y="5422900"/>
          <p14:tracePt t="2254" x="8172450" y="5422900"/>
          <p14:tracePt t="2284" x="8178800" y="5422900"/>
          <p14:tracePt t="2303" x="8204200" y="5422900"/>
          <p14:tracePt t="2317" x="8216900" y="5422900"/>
          <p14:tracePt t="2333" x="8235950" y="5422900"/>
          <p14:tracePt t="2352" x="8286750" y="5422900"/>
          <p14:tracePt t="2367" x="8324850" y="5422900"/>
          <p14:tracePt t="2383" x="8356600" y="5422900"/>
          <p14:tracePt t="2400" x="8413750" y="5435600"/>
          <p14:tracePt t="2416" x="8458200" y="5435600"/>
          <p14:tracePt t="2433" x="8477250" y="5441950"/>
          <p14:tracePt t="2449" x="8528050" y="5448300"/>
          <p14:tracePt t="2466" x="8553450" y="5448300"/>
          <p14:tracePt t="2486" x="8591550" y="5454650"/>
          <p14:tracePt t="2500" x="8623300" y="5461000"/>
          <p14:tracePt t="2516" x="8648700" y="5467350"/>
          <p14:tracePt t="2532" x="8693150" y="5467350"/>
          <p14:tracePt t="2549" x="8718550" y="5467350"/>
          <p14:tracePt t="2566" x="8750300" y="5467350"/>
          <p14:tracePt t="2584" x="8788400" y="5467350"/>
          <p14:tracePt t="2600" x="8801100" y="5467350"/>
          <p14:tracePt t="2618" x="8839200" y="5467350"/>
          <p14:tracePt t="2632" x="8858250" y="5467350"/>
          <p14:tracePt t="2649" x="8883650" y="5467350"/>
          <p14:tracePt t="2667" x="8928100" y="5467350"/>
          <p14:tracePt t="2682" x="8947150" y="5467350"/>
          <p14:tracePt t="2698" x="8985250" y="5467350"/>
          <p14:tracePt t="2715" x="9010650" y="5467350"/>
          <p14:tracePt t="2732" x="9055100" y="5461000"/>
          <p14:tracePt t="2748" x="9074150" y="5461000"/>
          <p14:tracePt t="2765" x="9112250" y="5448300"/>
          <p14:tracePt t="2782" x="9137650" y="5441950"/>
          <p14:tracePt t="2798" x="9156700" y="5441950"/>
          <p14:tracePt t="2816" x="9175750" y="5435600"/>
          <p14:tracePt t="2832" x="9188450" y="5435600"/>
          <p14:tracePt t="2850" x="9207500" y="5435600"/>
          <p14:tracePt t="2865" x="9220200" y="5429250"/>
          <p14:tracePt t="2882" x="9226550" y="5429250"/>
          <p14:tracePt t="2898" x="9245600" y="5422900"/>
          <p14:tracePt t="2914" x="9258300" y="5422900"/>
          <p14:tracePt t="2931" x="9264650" y="5416550"/>
          <p14:tracePt t="2948" x="9271000" y="5416550"/>
          <p14:tracePt t="2964" x="9277350" y="5416550"/>
          <p14:tracePt t="2998" x="9290050" y="5416550"/>
          <p14:tracePt t="3015" x="9296400" y="5416550"/>
          <p14:tracePt t="3032" x="9309100" y="5416550"/>
          <p14:tracePt t="3048" x="9315450" y="5416550"/>
          <p14:tracePt t="3092" x="9321800" y="5416550"/>
          <p14:tracePt t="3120" x="9328150" y="5416550"/>
          <p14:tracePt t="3183" x="9334500" y="5416550"/>
          <p14:tracePt t="3281" x="9347200" y="5416550"/>
          <p14:tracePt t="3406" x="9353550" y="5416550"/>
          <p14:tracePt t="3434" x="9359900" y="5416550"/>
          <p14:tracePt t="3464" x="9366250" y="5410200"/>
          <p14:tracePt t="3470" x="9372600" y="5410200"/>
          <p14:tracePt t="3478" x="9378950" y="5403850"/>
          <p14:tracePt t="3490" x="9410700" y="5391150"/>
          <p14:tracePt t="3525" x="9461500" y="5384800"/>
          <p14:tracePt t="3556" x="9505950" y="5372100"/>
          <p14:tracePt t="3589" x="9537700" y="5365750"/>
          <p14:tracePt t="3606" x="9550400" y="5365750"/>
          <p14:tracePt t="3622" x="9563100" y="5353050"/>
          <p14:tracePt t="3639" x="9575800" y="5346700"/>
          <p14:tracePt t="3656" x="9582150" y="5340350"/>
          <p14:tracePt t="3674" x="9601200" y="5321300"/>
          <p14:tracePt t="3689" x="9613900" y="5295900"/>
          <p14:tracePt t="3706" x="9620250" y="5270500"/>
          <p14:tracePt t="3722" x="9620250" y="5226050"/>
          <p14:tracePt t="3739" x="9620250" y="5200650"/>
          <p14:tracePt t="3756" x="9620250" y="5149850"/>
          <p14:tracePt t="3772" x="9620250" y="5118100"/>
          <p14:tracePt t="3788" x="9620250" y="5080000"/>
          <p14:tracePt t="3808" x="9620250" y="5035550"/>
          <p14:tracePt t="3822" x="9620250" y="4997450"/>
          <p14:tracePt t="3838" x="9613900" y="4978400"/>
          <p14:tracePt t="3855" x="9607550" y="4933950"/>
          <p14:tracePt t="3872" x="9607550" y="4908550"/>
          <p14:tracePt t="3891" x="9607550" y="4876800"/>
          <p14:tracePt t="3905" x="9607550" y="4864100"/>
          <p14:tracePt t="3922" x="9607550" y="4838700"/>
          <p14:tracePt t="3940" x="9601200" y="4800600"/>
          <p14:tracePt t="3955" x="9601200" y="4775200"/>
          <p14:tracePt t="3972" x="9601200" y="4743450"/>
          <p14:tracePt t="3991" x="9588500" y="4711700"/>
          <p14:tracePt t="4005" x="9588500" y="4686300"/>
          <p14:tracePt t="4021" x="9588500" y="4667250"/>
          <p14:tracePt t="4038" x="9588500" y="4641850"/>
          <p14:tracePt t="4054" x="9588500" y="4622800"/>
          <p14:tracePt t="4071" x="9588500" y="4610100"/>
          <p14:tracePt t="4088" x="9588500" y="4597400"/>
          <p14:tracePt t="4104" x="9588500" y="4584700"/>
          <p14:tracePt t="4121" x="9588500" y="4572000"/>
          <p14:tracePt t="4137" x="9588500" y="4552950"/>
          <p14:tracePt t="4154" x="9588500" y="4546600"/>
          <p14:tracePt t="4171" x="9588500" y="4527550"/>
          <p14:tracePt t="4187" x="9588500" y="4521200"/>
          <p14:tracePt t="4204" x="9588500" y="4508500"/>
          <p14:tracePt t="4220" x="9594850" y="4495800"/>
          <p14:tracePt t="4237" x="9594850" y="4476750"/>
          <p14:tracePt t="4254" x="9601200" y="4464050"/>
          <p14:tracePt t="4270" x="9601200" y="4445000"/>
          <p14:tracePt t="4287" x="9601200" y="4438650"/>
          <p14:tracePt t="4306" x="9601200" y="4419600"/>
          <p14:tracePt t="4320" x="9607550" y="4413250"/>
          <p14:tracePt t="4337" x="9607550" y="4406900"/>
          <p14:tracePt t="4355" x="9607550" y="4400550"/>
          <p14:tracePt t="4391" x="9613900" y="4400550"/>
          <p14:tracePt t="4403" x="9613900" y="4394200"/>
          <p14:tracePt t="4420" x="9620250" y="4394200"/>
          <p14:tracePt t="4437" x="9620250" y="4381500"/>
          <p14:tracePt t="4483" x="9626600" y="4381500"/>
          <p14:tracePt t="4490" x="9626600" y="4375150"/>
          <p14:tracePt t="4511" x="9639300" y="4375150"/>
          <p14:tracePt t="4526" x="9639300" y="4368800"/>
          <p14:tracePt t="4547" x="9645650" y="4368800"/>
          <p14:tracePt t="4553" x="9645650" y="4362450"/>
          <p14:tracePt t="4561" x="9652000" y="4362450"/>
          <p14:tracePt t="4595" x="9658350" y="4362450"/>
          <p14:tracePt t="4617" x="9658350" y="4356100"/>
          <p14:tracePt t="4624" x="9664700" y="4356100"/>
          <p14:tracePt t="4643" x="9664700" y="4349750"/>
          <p14:tracePt t="4652" x="9671050" y="4349750"/>
          <p14:tracePt t="4709" x="9671050" y="4343400"/>
          <p14:tracePt t="4715" x="9683750" y="4343400"/>
          <p14:tracePt t="4767" x="9683750" y="4330700"/>
          <p14:tracePt t="4778" x="9690100" y="4330700"/>
          <p14:tracePt t="4807" x="9696450" y="4330700"/>
          <p14:tracePt t="12493" x="9702800" y="4337050"/>
          <p14:tracePt t="12497" x="9709150" y="4343400"/>
          <p14:tracePt t="12509" x="9715500" y="4349750"/>
          <p14:tracePt t="12526" x="9747250" y="4375150"/>
          <p14:tracePt t="12542" x="9766300" y="4394200"/>
          <p14:tracePt t="12561" x="9785350" y="4413250"/>
          <p14:tracePt t="12576" x="9804400" y="4425950"/>
          <p14:tracePt t="12593" x="9817100" y="4438650"/>
          <p14:tracePt t="12626" x="9861550" y="4470400"/>
          <p14:tracePt t="12660" x="9893300" y="4502150"/>
          <p14:tracePt t="12692" x="9918700" y="4521200"/>
          <p14:tracePt t="12709" x="9937750" y="4540250"/>
          <p14:tracePt t="12726" x="9944100" y="4546600"/>
          <p14:tracePt t="12730" x="9956800" y="4552950"/>
          <p14:tracePt t="12743" x="9963150" y="4565650"/>
          <p14:tracePt t="12759" x="9969500" y="4578350"/>
          <p14:tracePt t="12775" x="9982200" y="4597400"/>
          <p14:tracePt t="12793" x="10001250" y="4622800"/>
          <p14:tracePt t="12808" x="10013950" y="4641850"/>
          <p14:tracePt t="12825" x="10013950" y="4654550"/>
          <p14:tracePt t="12843" x="10033000" y="4686300"/>
          <p14:tracePt t="12858" x="10045700" y="4705350"/>
          <p14:tracePt t="12875" x="10045700" y="4724400"/>
          <p14:tracePt t="12891" x="10064750" y="4756150"/>
          <p14:tracePt t="12908" x="10071100" y="4768850"/>
          <p14:tracePt t="12925" x="10077450" y="4800600"/>
          <p14:tracePt t="12941" x="10077450" y="4819650"/>
          <p14:tracePt t="12958" x="10077450" y="4826000"/>
          <p14:tracePt t="12976" x="10077450" y="4838700"/>
          <p14:tracePt t="13012" x="10077450" y="4851400"/>
          <p14:tracePt t="13043" x="10077450" y="4857750"/>
          <p14:tracePt t="13196" x="10077450" y="4864100"/>
          <p14:tracePt t="13237" x="10083800" y="4870450"/>
          <p14:tracePt t="13267" x="10090150" y="4883150"/>
          <p14:tracePt t="13273" x="10090150" y="4889500"/>
          <p14:tracePt t="13279" x="10096500" y="4902200"/>
          <p14:tracePt t="13296" x="10102850" y="4921250"/>
          <p14:tracePt t="13314" x="10121900" y="4959350"/>
          <p14:tracePt t="13329" x="10134600" y="4991100"/>
          <p14:tracePt t="13346" x="10147300" y="5022850"/>
          <p14:tracePt t="13364" x="10185400" y="5080000"/>
          <p14:tracePt t="13379" x="10198100" y="5092700"/>
          <p14:tracePt t="13395" x="10210800" y="5111750"/>
          <p14:tracePt t="13415" x="10255250" y="5143500"/>
          <p14:tracePt t="13428" x="10293350" y="5162550"/>
          <p14:tracePt t="13445" x="10318750" y="5168900"/>
          <p14:tracePt t="13462" x="10401300" y="5194300"/>
          <p14:tracePt t="13478" x="10445750" y="5200650"/>
          <p14:tracePt t="13497" x="10534650" y="5207000"/>
          <p14:tracePt t="13512" x="10572750" y="5213350"/>
          <p14:tracePt t="13528" x="10623550" y="5213350"/>
          <p14:tracePt t="13546" x="10687050" y="5213350"/>
          <p14:tracePt t="13561" x="10737850" y="5213350"/>
          <p14:tracePt t="13578" x="10775950" y="5213350"/>
          <p14:tracePt t="13596" x="10826750" y="5213350"/>
          <p14:tracePt t="13611" x="10864850" y="5213350"/>
          <p14:tracePt t="13627" x="10902950" y="5213350"/>
          <p14:tracePt t="13644" x="10966450" y="5213350"/>
          <p14:tracePt t="13661" x="11017250" y="5207000"/>
          <p14:tracePt t="13678" x="11055350" y="5207000"/>
          <p14:tracePt t="13694" x="11137900" y="5200650"/>
          <p14:tracePt t="13711" x="11207750" y="5194300"/>
          <p14:tracePt t="13728" x="11290300" y="5175250"/>
          <p14:tracePt t="13744" x="11347450" y="5162550"/>
          <p14:tracePt t="13760" x="11410950" y="5143500"/>
          <p14:tracePt t="13777" x="11487150" y="5099050"/>
          <p14:tracePt t="13793" x="11531600" y="5073650"/>
          <p14:tracePt t="13810" x="11569700" y="5048250"/>
          <p14:tracePt t="13827" x="11626850" y="4997450"/>
          <p14:tracePt t="13844" x="11671300" y="4953000"/>
          <p14:tracePt t="13862" x="11703050" y="4895850"/>
          <p14:tracePt t="13877" x="11734800" y="4857750"/>
          <p14:tracePt t="13893" x="11753850" y="4838700"/>
          <p14:tracePt t="13912" x="11779250" y="4787900"/>
          <p14:tracePt t="13927" x="11785600" y="4775200"/>
          <p14:tracePt t="13943" x="11791950" y="4756150"/>
          <p14:tracePt t="13961" x="11798300" y="4718050"/>
          <p14:tracePt t="13976" x="11798300" y="4686300"/>
          <p14:tracePt t="13993" x="11804650" y="4648200"/>
          <p14:tracePt t="14010" x="11811000" y="4591050"/>
          <p14:tracePt t="14026" x="11811000" y="4559300"/>
          <p14:tracePt t="14043" x="11811000" y="4521200"/>
          <p14:tracePt t="14059" x="11811000" y="4464050"/>
          <p14:tracePt t="14076" x="11811000" y="4432300"/>
          <p14:tracePt t="14094" x="11811000" y="4387850"/>
          <p14:tracePt t="14109" x="11811000" y="4362450"/>
          <p14:tracePt t="14126" x="11811000" y="4330700"/>
          <p14:tracePt t="14144" x="11811000" y="4292600"/>
          <p14:tracePt t="14159" x="11811000" y="4267200"/>
          <p14:tracePt t="14176" x="11811000" y="4254500"/>
          <p14:tracePt t="14192" x="11811000" y="4235450"/>
          <p14:tracePt t="14209" x="11811000" y="4222750"/>
          <p14:tracePt t="14226" x="11804650" y="4203700"/>
          <p14:tracePt t="14242" x="11798300" y="4178300"/>
          <p14:tracePt t="14259" x="11791950" y="4171950"/>
          <p14:tracePt t="14275" x="11785600" y="4159250"/>
          <p14:tracePt t="14292" x="11772900" y="4140200"/>
          <p14:tracePt t="14308" x="11766550" y="4140200"/>
          <p14:tracePt t="14327" x="11734800" y="4121150"/>
          <p14:tracePt t="14342" x="11690350" y="4108450"/>
          <p14:tracePt t="14358" x="11652250" y="4102100"/>
          <p14:tracePt t="14375" x="11588750" y="4095750"/>
          <p14:tracePt t="14392" x="11525250" y="4083050"/>
          <p14:tracePt t="14408" x="11461750" y="4076700"/>
          <p14:tracePt t="14425" x="11372850" y="4070350"/>
          <p14:tracePt t="14442" x="11309350" y="4064000"/>
          <p14:tracePt t="14459" x="11233150" y="4051300"/>
          <p14:tracePt t="14475" x="11195050" y="4051300"/>
          <p14:tracePt t="14492" x="11176000" y="4051300"/>
          <p14:tracePt t="14511" x="11125200" y="4051300"/>
          <p14:tracePt t="14525" x="11093450" y="4051300"/>
          <p14:tracePt t="14541" x="11068050" y="4051300"/>
          <p14:tracePt t="14559" x="11017250" y="4057650"/>
          <p14:tracePt t="14575" x="10972800" y="4064000"/>
          <p14:tracePt t="14591" x="10915650" y="4089400"/>
          <p14:tracePt t="14608" x="10852150" y="4102100"/>
          <p14:tracePt t="14625" x="10814050" y="4114800"/>
          <p14:tracePt t="14642" x="10775950" y="4133850"/>
          <p14:tracePt t="14657" x="10712450" y="4171950"/>
          <p14:tracePt t="14674" x="10687050" y="4184650"/>
          <p14:tracePt t="14692" x="10629900" y="4216400"/>
          <p14:tracePt t="14708" x="10598150" y="4235450"/>
          <p14:tracePt t="14724" x="10572750" y="4254500"/>
          <p14:tracePt t="14726" x="10547350" y="4273550"/>
          <p14:tracePt t="14742" x="10521950" y="4298950"/>
          <p14:tracePt t="14757" x="10502900" y="4337050"/>
          <p14:tracePt t="14777" x="10464800" y="4394200"/>
          <p14:tracePt t="14791" x="10439400" y="4419600"/>
          <p14:tracePt t="14807" x="10426700" y="4451350"/>
          <p14:tracePt t="14826" x="10407650" y="4483100"/>
          <p14:tracePt t="14840" x="10401300" y="4502150"/>
          <p14:tracePt t="14857" x="10388600" y="4514850"/>
          <p14:tracePt t="14876" x="10369550" y="4552950"/>
          <p14:tracePt t="14890" x="10369550" y="4578350"/>
          <p14:tracePt t="14907" x="10363200" y="4616450"/>
          <p14:tracePt t="14923" x="10356850" y="4667250"/>
          <p14:tracePt t="14940" x="10350500" y="4699000"/>
          <p14:tracePt t="14956" x="10350500" y="4730750"/>
          <p14:tracePt t="14973" x="10350500" y="4781550"/>
          <p14:tracePt t="14990" x="10350500" y="4813300"/>
          <p14:tracePt t="15006" x="10350500" y="4851400"/>
          <p14:tracePt t="15023" x="10356850" y="4902200"/>
          <p14:tracePt t="15040" x="10369550" y="4933950"/>
          <p14:tracePt t="15057" x="10388600" y="4972050"/>
          <p14:tracePt t="15073" x="10394950" y="4997450"/>
          <p14:tracePt t="15090" x="10407650" y="5016500"/>
          <p14:tracePt t="15108" x="10458450" y="5048250"/>
          <p14:tracePt t="15123" x="10483850" y="5073650"/>
          <p14:tracePt t="15139" x="10534650" y="5086350"/>
          <p14:tracePt t="15156" x="10610850" y="5099050"/>
          <p14:tracePt t="15173" x="10668000" y="5105400"/>
          <p14:tracePt t="15191" x="10737850" y="5111750"/>
          <p14:tracePt t="15206" x="10788650" y="5118100"/>
          <p14:tracePt t="15223" x="10839450" y="5137150"/>
          <p14:tracePt t="15241" x="10909300" y="5149850"/>
          <p14:tracePt t="15256" x="10972800" y="5162550"/>
          <p14:tracePt t="15272" x="11029950" y="5168900"/>
          <p14:tracePt t="15290" x="11099800" y="5168900"/>
          <p14:tracePt t="15306" x="11137900" y="5175250"/>
          <p14:tracePt t="15322" x="11176000" y="5175250"/>
          <p14:tracePt t="15339" x="11207750" y="5181600"/>
          <p14:tracePt t="15356" x="11264900" y="5187950"/>
          <p14:tracePt t="15372" x="11296650" y="5187950"/>
          <p14:tracePt t="15376" x="11315700" y="5187950"/>
          <p14:tracePt t="15389" x="11353800" y="5187950"/>
          <p14:tracePt t="15405" x="11391900" y="5187950"/>
          <p14:tracePt t="15423" x="11455400" y="5175250"/>
          <p14:tracePt t="15439" x="11493500" y="5156200"/>
          <p14:tracePt t="15455" x="11518900" y="5149850"/>
          <p14:tracePt t="15474" x="11550650" y="5130800"/>
          <p14:tracePt t="15488" x="11563350" y="5118100"/>
          <p14:tracePt t="15505" x="11576050" y="5105400"/>
          <p14:tracePt t="15522" x="11620500" y="5060950"/>
          <p14:tracePt t="15538" x="11633200" y="5041900"/>
          <p14:tracePt t="15555" x="11664950" y="5010150"/>
          <p14:tracePt t="15571" x="11690350" y="4965700"/>
          <p14:tracePt t="15588" x="11709400" y="4940300"/>
          <p14:tracePt t="15608" x="11741150" y="4895850"/>
          <p14:tracePt t="15621" x="11753850" y="4857750"/>
          <p14:tracePt t="15638" x="11772900" y="4826000"/>
          <p14:tracePt t="15656" x="11785600" y="4775200"/>
          <p14:tracePt t="15672" x="11791950" y="4749800"/>
          <p14:tracePt t="15688" x="11804650" y="4724400"/>
          <p14:tracePt t="15707" x="11811000" y="4686300"/>
          <p14:tracePt t="15721" x="11817350" y="4654550"/>
          <p14:tracePt t="15739" x="11817350" y="4622800"/>
          <p14:tracePt t="15754" x="11817350" y="4597400"/>
          <p14:tracePt t="15771" x="11830050" y="4572000"/>
          <p14:tracePt t="15787" x="11830050" y="4533900"/>
          <p14:tracePt t="15790" x="11830050" y="4527550"/>
          <p14:tracePt t="15804" x="11830050" y="4489450"/>
          <p14:tracePt t="15820" x="11823700" y="4464050"/>
          <p14:tracePt t="15838" x="11823700" y="4425950"/>
          <p14:tracePt t="15854" x="11817350" y="4394200"/>
          <p14:tracePt t="15870" x="11817350" y="4368800"/>
          <p14:tracePt t="15887" x="11811000" y="4330700"/>
          <p14:tracePt t="15903" x="11804650" y="4305300"/>
          <p14:tracePt t="15920" x="11798300" y="4292600"/>
          <p14:tracePt t="15937" x="11785600" y="4267200"/>
          <p14:tracePt t="15954" x="11785600" y="4248150"/>
          <p14:tracePt t="15973" x="11760200" y="4216400"/>
          <p14:tracePt t="15987" x="11753850" y="4203700"/>
          <p14:tracePt t="16003" x="11728450" y="4178300"/>
          <p14:tracePt t="16022" x="11690350" y="4159250"/>
          <p14:tracePt t="16037" x="11664950" y="4140200"/>
          <p14:tracePt t="16053" x="11639550" y="4121150"/>
          <p14:tracePt t="16070" x="11614150" y="4114800"/>
          <p14:tracePt t="16086" x="11582400" y="4102100"/>
          <p14:tracePt t="16103" x="11550650" y="4095750"/>
          <p14:tracePt t="16119" x="11461750" y="4076700"/>
          <p14:tracePt t="16136" x="11398250" y="4057650"/>
          <p14:tracePt t="16153" x="11341100" y="4051300"/>
          <p14:tracePt t="16169" x="11264900" y="4038600"/>
          <p14:tracePt t="16186" x="11220450" y="4038600"/>
          <p14:tracePt t="16204" x="11163300" y="4038600"/>
          <p14:tracePt t="16219" x="11125200" y="4038600"/>
          <p14:tracePt t="16236" x="11087100" y="4038600"/>
          <p14:tracePt t="16255" x="11036300" y="4032250"/>
          <p14:tracePt t="16269" x="11004550" y="4025900"/>
          <p14:tracePt t="16286" x="10966450" y="4025900"/>
          <p14:tracePt t="16302" x="10922000" y="4019550"/>
          <p14:tracePt t="16320" x="10902950" y="4019550"/>
          <p14:tracePt t="16338" x="10864850" y="4019550"/>
          <p14:tracePt t="16352" x="10845800" y="4019550"/>
          <p14:tracePt t="16369" x="10820400" y="4019550"/>
          <p14:tracePt t="16388" x="10782300" y="4019550"/>
          <p14:tracePt t="16402" x="10756900" y="4019550"/>
          <p14:tracePt t="16419" x="10731500" y="4019550"/>
          <p14:tracePt t="16437" x="10693400" y="4013200"/>
          <p14:tracePt t="16452" x="10674350" y="4006850"/>
          <p14:tracePt t="16469" x="10648950" y="3994150"/>
          <p14:tracePt t="16486" x="10617200" y="3987800"/>
          <p14:tracePt t="16502" x="10585450" y="3975100"/>
          <p14:tracePt t="16521" x="10560050" y="3968750"/>
          <p14:tracePt t="16537" x="10541000" y="3968750"/>
          <p14:tracePt t="16552" x="10528300" y="3968750"/>
          <p14:tracePt t="16571" x="10502900" y="3962400"/>
          <p14:tracePt t="16585" x="10496550" y="3962400"/>
          <p14:tracePt t="16602" x="10483850" y="3956050"/>
          <p14:tracePt t="16621" x="10464800" y="3949700"/>
          <p14:tracePt t="16635" x="10452100" y="3949700"/>
          <p14:tracePt t="16652" x="10445750" y="3943350"/>
          <p14:tracePt t="16668" x="10426700" y="3930650"/>
          <p14:tracePt t="16685" x="10414000" y="3930650"/>
          <p14:tracePt t="16701" x="10394950" y="3924300"/>
          <p14:tracePt t="16718" x="10382250" y="3911600"/>
          <p14:tracePt t="16734" x="10375900" y="3911600"/>
          <p14:tracePt t="16752" x="10375900" y="3905250"/>
          <p14:tracePt t="16767" x="10363200" y="3905250"/>
          <p14:tracePt t="16784" x="10356850" y="3905250"/>
          <p14:tracePt t="16801" x="10350500" y="3892550"/>
          <p14:tracePt t="16834" x="10344150" y="3892550"/>
          <p14:tracePt t="16855" x="10344150" y="3886200"/>
          <p14:tracePt t="16867" x="10337800" y="3886200"/>
          <p14:tracePt t="16885" x="10337800" y="3879850"/>
          <p14:tracePt t="16930" x="10331450" y="3879850"/>
          <p14:tracePt t="16959" x="10325100" y="3873500"/>
          <p14:tracePt t="16995" x="10318750" y="3873500"/>
          <p14:tracePt t="17001" x="10318750" y="3867150"/>
          <p14:tracePt t="17022" x="10312400" y="3867150"/>
          <p14:tracePt t="17029" x="10312400" y="3860800"/>
          <p14:tracePt t="17050" x="10306050" y="3860800"/>
          <p14:tracePt t="17100" x="10306050" y="3848100"/>
          <p14:tracePt t="17112" x="10299700" y="3841750"/>
          <p14:tracePt t="17135" x="10293350" y="3841750"/>
          <p14:tracePt t="17141" x="10293350" y="3835400"/>
          <p14:tracePt t="17150" x="10287000" y="3829050"/>
          <p14:tracePt t="17171" x="10280650" y="3829050"/>
          <p14:tracePt t="17183" x="10280650" y="3822700"/>
          <p14:tracePt t="17200" x="10274300" y="3816350"/>
          <p14:tracePt t="17218" x="10274300" y="3803650"/>
          <p14:tracePt t="17233" x="10267950" y="3803650"/>
          <p14:tracePt t="17239" x="10267950" y="3797300"/>
          <p14:tracePt t="17260" x="10261600" y="3797300"/>
          <p14:tracePt t="17275" x="10261600" y="3790950"/>
          <p14:tracePt t="17300" x="10255250" y="3784600"/>
          <p14:tracePt t="17310" x="10255250" y="3778250"/>
          <p14:tracePt t="17345" x="10255250" y="3771900"/>
          <p14:tracePt t="17353" x="10248900" y="3771900"/>
          <p14:tracePt t="17366" x="10248900" y="3765550"/>
          <p14:tracePt t="17388" x="10248900" y="3759200"/>
          <p14:tracePt t="17415" x="10248900" y="3752850"/>
          <p14:tracePt t="17436" x="10248900" y="3746500"/>
          <p14:tracePt t="17486" x="10242550" y="3746500"/>
          <p14:tracePt t="17500" x="10242550" y="3740150"/>
          <p14:tracePt t="17527" x="10242550" y="3733800"/>
          <p14:tracePt t="17592" x="10242550" y="3727450"/>
          <p14:tracePt t="17628" x="10242550" y="3721100"/>
          <p14:tracePt t="17640" x="10236200" y="3721100"/>
          <p14:tracePt t="17654" x="10236200" y="3714750"/>
          <p14:tracePt t="17670" x="10223500" y="3714750"/>
          <p14:tracePt t="17697" x="10223500" y="3708400"/>
          <p14:tracePt t="17731" x="10217150" y="3708400"/>
          <p14:tracePt t="17738" x="10217150" y="3702050"/>
          <p14:tracePt t="17760" x="10210800" y="3702050"/>
          <p14:tracePt t="17822" x="10210800" y="3695700"/>
          <p14:tracePt t="17843" x="10204450" y="3695700"/>
          <p14:tracePt t="17956" x="10198100" y="3695700"/>
          <p14:tracePt t="17992" x="10191750" y="3695700"/>
          <p14:tracePt t="18057" x="10185400" y="3695700"/>
          <p14:tracePt t="18091" x="10172700" y="3695700"/>
          <p14:tracePt t="18198" x="10166350" y="3695700"/>
          <p14:tracePt t="18238" x="10160000" y="3695700"/>
          <p14:tracePt t="18316" x="10153650" y="3695700"/>
          <p14:tracePt t="18350" x="10147300" y="3695700"/>
          <p14:tracePt t="18380" x="10140950" y="3695700"/>
          <p14:tracePt t="18386" x="10140950" y="3689350"/>
          <p14:tracePt t="18436" x="10128250" y="3689350"/>
          <p14:tracePt t="18442" x="10128250" y="3683000"/>
          <p14:tracePt t="18449" x="10121900" y="3683000"/>
          <p14:tracePt t="18470" x="10115550" y="3683000"/>
          <p14:tracePt t="18480" x="10109200" y="3683000"/>
          <p14:tracePt t="18505" x="10102850" y="3683000"/>
          <p14:tracePt t="18519" x="10096500" y="3683000"/>
          <p14:tracePt t="18530" x="10096500" y="3676650"/>
          <p14:tracePt t="18576" x="10083800" y="3676650"/>
          <p14:tracePt t="18608" x="10077450" y="3676650"/>
          <p14:tracePt t="20452" x="10077450" y="3670300"/>
          <p14:tracePt t="20465" x="10077450" y="3663950"/>
          <p14:tracePt t="20485" x="10077450" y="3657600"/>
          <p14:tracePt t="20500" x="10077450" y="3651250"/>
          <p14:tracePt t="20516" x="10077450" y="3644900"/>
          <p14:tracePt t="20521" x="10077450" y="3638550"/>
          <p14:tracePt t="20535" x="10077450" y="3625850"/>
          <p14:tracePt t="20553" x="10077450" y="3613150"/>
          <p14:tracePt t="20585" x="10071100" y="3581400"/>
          <p14:tracePt t="20620" x="10064750" y="3562350"/>
          <p14:tracePt t="20652" x="10058400" y="3549650"/>
          <p14:tracePt t="20670" x="10058400" y="3536950"/>
          <p14:tracePt t="20685" x="10058400" y="3530600"/>
          <p14:tracePt t="20718" x="10058400" y="3524250"/>
          <p14:tracePt t="20749" x="10058400" y="3517900"/>
          <p14:tracePt t="20776" x="10058400" y="3511550"/>
          <p14:tracePt t="21875" x="10064750" y="3511550"/>
          <p14:tracePt t="21899" x="10071100" y="3511550"/>
          <p14:tracePt t="21913" x="10077450" y="3511550"/>
          <p14:tracePt t="21927" x="10083800" y="3511550"/>
          <p14:tracePt t="21963" x="10090150" y="3511550"/>
          <p14:tracePt t="21980" x="10096500" y="3511550"/>
          <p14:tracePt t="21993" x="10102850" y="3511550"/>
          <p14:tracePt t="22007" x="10109200" y="3511550"/>
          <p14:tracePt t="22024" x="10115550" y="3511550"/>
          <p14:tracePt t="22057" x="10128250" y="3511550"/>
          <p14:tracePt t="22074" x="10134600" y="3511550"/>
          <p14:tracePt t="22080" x="10147300" y="3511550"/>
          <p14:tracePt t="22092" x="10160000" y="3511550"/>
          <p14:tracePt t="22107" x="10166350" y="3511550"/>
          <p14:tracePt t="22123" x="10185400" y="3511550"/>
          <p14:tracePt t="22140" x="10204450" y="3511550"/>
          <p14:tracePt t="22156" x="10223500" y="3511550"/>
          <p14:tracePt t="22174" x="10236200" y="3517900"/>
          <p14:tracePt t="22189" x="10248900" y="3524250"/>
          <p14:tracePt t="22206" x="10255250" y="3524250"/>
          <p14:tracePt t="22223" x="10261600" y="3524250"/>
          <p14:tracePt t="22256" x="10261600" y="3536950"/>
          <p14:tracePt t="22346" x="10255250" y="3536950"/>
          <p14:tracePt t="22359" x="10248900" y="3530600"/>
          <p14:tracePt t="22373" x="10242550" y="3530600"/>
          <p14:tracePt t="22388" x="10236200" y="3530600"/>
          <p14:tracePt t="22402" x="10229850" y="3530600"/>
          <p14:tracePt t="22415" x="10229850" y="3524250"/>
          <p14:tracePt t="22430" x="10223500" y="3517900"/>
          <p14:tracePt t="22450" x="10223500" y="3511550"/>
          <p14:tracePt t="22457" x="10217150" y="3511550"/>
          <p14:tracePt t="22515" x="10217150" y="3505200"/>
          <p14:tracePt t="22520" x="10210800" y="3505200"/>
          <p14:tracePt t="22548" x="10204450" y="3498850"/>
          <p14:tracePt t="22584" x="10198100" y="3498850"/>
          <p14:tracePt t="22605" x="10198100" y="3492500"/>
          <p14:tracePt t="22612" x="10191750" y="3492500"/>
          <p14:tracePt t="22622" x="10191750" y="3479800"/>
          <p14:tracePt t="22638" x="10179050" y="3467100"/>
          <p14:tracePt t="22655" x="10166350" y="3448050"/>
          <p14:tracePt t="22675" x="10153650" y="3416300"/>
          <p14:tracePt t="22688" x="10134600" y="3397250"/>
          <p14:tracePt t="22705" x="10121900" y="3371850"/>
          <p14:tracePt t="22723" x="10109200" y="3346450"/>
          <p14:tracePt t="22738" x="10096500" y="3333750"/>
          <p14:tracePt t="22755" x="10083800" y="3314700"/>
          <p14:tracePt t="22759" x="10077450" y="3308350"/>
          <p14:tracePt t="22773" x="10071100" y="3295650"/>
          <p14:tracePt t="22804" x="10064750" y="3282950"/>
          <p14:tracePt t="22822" x="10058400" y="3270250"/>
          <p14:tracePt t="22838" x="10058400" y="3263900"/>
          <p14:tracePt t="22855" x="10052050" y="3257550"/>
          <p14:tracePt t="22871" x="10045700" y="3244850"/>
          <p14:tracePt t="22888" x="10039350" y="3244850"/>
          <p14:tracePt t="22904" x="10039350" y="3225800"/>
          <p14:tracePt t="22921" x="10033000" y="3213100"/>
          <p14:tracePt t="22937" x="10026650" y="3213100"/>
          <p14:tracePt t="22955" x="10026650" y="3200400"/>
          <p14:tracePt t="22970" x="10026650" y="3175000"/>
          <p14:tracePt t="22987" x="10026650" y="3162300"/>
          <p14:tracePt t="23003" x="10026650" y="3143250"/>
          <p14:tracePt t="23020" x="10026650" y="3124200"/>
          <p14:tracePt t="23037" x="10026650" y="3117850"/>
          <p14:tracePt t="23053" x="10026650" y="3098800"/>
          <p14:tracePt t="23070" x="10026650" y="3079750"/>
          <p14:tracePt t="23088" x="10026650" y="3060700"/>
          <p14:tracePt t="23103" x="10026650" y="3041650"/>
          <p14:tracePt t="23120" x="10026650" y="3016250"/>
          <p14:tracePt t="23139" x="10026650" y="2971800"/>
          <p14:tracePt t="23153" x="10026650" y="2952750"/>
          <p14:tracePt t="23170" x="10026650" y="2921000"/>
          <p14:tracePt t="23187" x="10026650" y="2882900"/>
          <p14:tracePt t="23203" x="10026650" y="2857500"/>
          <p14:tracePt t="23219" x="10026650" y="2838450"/>
          <p14:tracePt t="23236" x="10020300" y="2800350"/>
          <p14:tracePt t="23253" x="10020300" y="2781300"/>
          <p14:tracePt t="23269" x="10020300" y="2762250"/>
          <p14:tracePt t="23271" x="10020300" y="2755900"/>
          <p14:tracePt t="23286" x="10013950" y="2743200"/>
          <p14:tracePt t="23302" x="10013950" y="2736850"/>
          <p14:tracePt t="23319" x="10001250" y="2724150"/>
          <p14:tracePt t="23336" x="10001250" y="2711450"/>
          <p14:tracePt t="23352" x="10001250" y="2705100"/>
          <p14:tracePt t="23369" x="10001250" y="2698750"/>
          <p14:tracePt t="23386" x="10001250" y="2692400"/>
          <p14:tracePt t="23419" x="9994900" y="2686050"/>
          <p14:tracePt t="23436" x="9994900" y="2679700"/>
          <p14:tracePt t="23454" x="9994900" y="2673350"/>
          <p14:tracePt t="23469" x="9994900" y="2667000"/>
          <p14:tracePt t="23485" x="9988550" y="2654300"/>
          <p14:tracePt t="23504" x="9988550" y="2641600"/>
          <p14:tracePt t="23535" x="9988550" y="2628900"/>
          <p14:tracePt t="23552" x="9988550" y="2609850"/>
          <p14:tracePt t="23569" x="9988550" y="2603500"/>
          <p14:tracePt t="23587" x="9988550" y="2590800"/>
          <p14:tracePt t="23618" x="9988550" y="2584450"/>
          <p14:tracePt t="23637" x="9988550" y="2571750"/>
          <p14:tracePt t="23652" x="9988550" y="2565400"/>
          <p14:tracePt t="23668" x="9988550" y="2559050"/>
          <p14:tracePt t="23701" x="9988550" y="2552700"/>
          <p14:tracePt t="23720" x="9988550" y="2546350"/>
          <p14:tracePt t="23736" x="9982200" y="2546350"/>
          <p14:tracePt t="23757" x="9982200" y="2540000"/>
          <p14:tracePt t="23792" x="9982200" y="2533650"/>
          <p14:tracePt t="23806" x="9982200" y="2520950"/>
          <p14:tracePt t="23834" x="9982200" y="2514600"/>
          <p14:tracePt t="23842" x="9982200" y="2508250"/>
          <p14:tracePt t="23857" x="9988550" y="2508250"/>
          <p14:tracePt t="23868" x="9994900" y="2489200"/>
          <p14:tracePt t="23884" x="9994900" y="2476500"/>
          <p14:tracePt t="23901" x="9994900" y="2470150"/>
          <p14:tracePt t="23917" x="10007600" y="2470150"/>
          <p14:tracePt t="23951" x="10013950" y="2463800"/>
          <p14:tracePt t="24039" x="10013950" y="2470150"/>
          <p14:tracePt t="24046" x="10001250" y="2482850"/>
          <p14:tracePt t="24066" x="10001250" y="2489200"/>
          <p14:tracePt t="24081" x="10001250" y="2495550"/>
          <p14:tracePt t="24096" x="10001250" y="2501900"/>
          <p14:tracePt t="24130" x="10001250" y="2508250"/>
          <p14:tracePt t="24152" x="10001250" y="2514600"/>
          <p14:tracePt t="24201" x="10001250" y="2527300"/>
          <p14:tracePt t="24216" x="10001250" y="2533650"/>
          <p14:tracePt t="24249" x="10001250" y="2540000"/>
          <p14:tracePt t="24279" x="10001250" y="25463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sp>
        <p:nvSpPr>
          <p:cNvPr id="150" name="Oval 149"/>
          <p:cNvSpPr/>
          <p:nvPr/>
        </p:nvSpPr>
        <p:spPr>
          <a:xfrm>
            <a:off x="260351" y="3469766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1" name="Oval 150"/>
          <p:cNvSpPr/>
          <p:nvPr/>
        </p:nvSpPr>
        <p:spPr>
          <a:xfrm>
            <a:off x="784227" y="3469766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2" name="Oval 151"/>
          <p:cNvSpPr/>
          <p:nvPr/>
        </p:nvSpPr>
        <p:spPr>
          <a:xfrm>
            <a:off x="260351" y="400356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" name="Oval 152"/>
          <p:cNvSpPr/>
          <p:nvPr/>
        </p:nvSpPr>
        <p:spPr>
          <a:xfrm>
            <a:off x="803276" y="4003166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4" name="Oval 153"/>
          <p:cNvSpPr/>
          <p:nvPr/>
        </p:nvSpPr>
        <p:spPr>
          <a:xfrm>
            <a:off x="531814" y="4786994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5" name="Conexão reta 43"/>
          <p:cNvCxnSpPr/>
          <p:nvPr/>
        </p:nvCxnSpPr>
        <p:spPr>
          <a:xfrm flipV="1">
            <a:off x="426042" y="352765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Conexão reta 44"/>
          <p:cNvCxnSpPr/>
          <p:nvPr/>
        </p:nvCxnSpPr>
        <p:spPr>
          <a:xfrm flipV="1">
            <a:off x="443280" y="406031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Conexão reta 45"/>
          <p:cNvCxnSpPr/>
          <p:nvPr/>
        </p:nvCxnSpPr>
        <p:spPr>
          <a:xfrm>
            <a:off x="327026" y="4154154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Conexão reta 46"/>
          <p:cNvCxnSpPr/>
          <p:nvPr/>
        </p:nvCxnSpPr>
        <p:spPr>
          <a:xfrm flipV="1">
            <a:off x="665164" y="4154154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Conexão reta 47"/>
          <p:cNvCxnSpPr/>
          <p:nvPr/>
        </p:nvCxnSpPr>
        <p:spPr>
          <a:xfrm>
            <a:off x="327026" y="3620357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Conexão reta 48"/>
          <p:cNvCxnSpPr/>
          <p:nvPr/>
        </p:nvCxnSpPr>
        <p:spPr>
          <a:xfrm flipH="1" flipV="1">
            <a:off x="850902" y="3620357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Conexão reta 49"/>
          <p:cNvCxnSpPr>
            <a:endCxn id="153" idx="1"/>
          </p:cNvCxnSpPr>
          <p:nvPr/>
        </p:nvCxnSpPr>
        <p:spPr>
          <a:xfrm>
            <a:off x="344015" y="3595478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Conexão reta 50"/>
          <p:cNvCxnSpPr/>
          <p:nvPr/>
        </p:nvCxnSpPr>
        <p:spPr>
          <a:xfrm flipV="1">
            <a:off x="393701" y="3590029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exão reta 51"/>
          <p:cNvCxnSpPr>
            <a:endCxn id="182" idx="1"/>
          </p:cNvCxnSpPr>
          <p:nvPr/>
        </p:nvCxnSpPr>
        <p:spPr>
          <a:xfrm>
            <a:off x="965345" y="3501609"/>
            <a:ext cx="726304" cy="7803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Conexão reta 52"/>
          <p:cNvCxnSpPr>
            <a:stCxn id="154" idx="6"/>
            <a:endCxn id="182" idx="3"/>
          </p:cNvCxnSpPr>
          <p:nvPr/>
        </p:nvCxnSpPr>
        <p:spPr>
          <a:xfrm flipV="1">
            <a:off x="665164" y="4409244"/>
            <a:ext cx="1026485" cy="4349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Conexão reta 53"/>
          <p:cNvCxnSpPr/>
          <p:nvPr/>
        </p:nvCxnSpPr>
        <p:spPr>
          <a:xfrm>
            <a:off x="977537" y="4088521"/>
            <a:ext cx="614360" cy="22826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Oval 165"/>
          <p:cNvSpPr/>
          <p:nvPr/>
        </p:nvSpPr>
        <p:spPr>
          <a:xfrm>
            <a:off x="2544482" y="3469766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7" name="Oval 166"/>
          <p:cNvSpPr/>
          <p:nvPr/>
        </p:nvSpPr>
        <p:spPr>
          <a:xfrm>
            <a:off x="3068358" y="346976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8" name="Oval 167"/>
          <p:cNvSpPr/>
          <p:nvPr/>
        </p:nvSpPr>
        <p:spPr>
          <a:xfrm>
            <a:off x="2544482" y="400356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9" name="Oval 168"/>
          <p:cNvSpPr/>
          <p:nvPr/>
        </p:nvSpPr>
        <p:spPr>
          <a:xfrm>
            <a:off x="3087407" y="400316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0" name="Oval 169"/>
          <p:cNvSpPr/>
          <p:nvPr/>
        </p:nvSpPr>
        <p:spPr>
          <a:xfrm>
            <a:off x="2815945" y="4786994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1" name="Conexão reta 43"/>
          <p:cNvCxnSpPr/>
          <p:nvPr/>
        </p:nvCxnSpPr>
        <p:spPr>
          <a:xfrm flipV="1">
            <a:off x="2710173" y="352765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Conexão reta 44"/>
          <p:cNvCxnSpPr/>
          <p:nvPr/>
        </p:nvCxnSpPr>
        <p:spPr>
          <a:xfrm flipV="1">
            <a:off x="2727411" y="406031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Conexão reta 45"/>
          <p:cNvCxnSpPr/>
          <p:nvPr/>
        </p:nvCxnSpPr>
        <p:spPr>
          <a:xfrm>
            <a:off x="2611157" y="4154154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Conexão reta 46"/>
          <p:cNvCxnSpPr/>
          <p:nvPr/>
        </p:nvCxnSpPr>
        <p:spPr>
          <a:xfrm flipV="1">
            <a:off x="2949295" y="4154154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Conexão reta 47"/>
          <p:cNvCxnSpPr/>
          <p:nvPr/>
        </p:nvCxnSpPr>
        <p:spPr>
          <a:xfrm>
            <a:off x="2611157" y="3620357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Conexão reta 48"/>
          <p:cNvCxnSpPr/>
          <p:nvPr/>
        </p:nvCxnSpPr>
        <p:spPr>
          <a:xfrm flipH="1" flipV="1">
            <a:off x="3135033" y="3620357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Conexão reta 49"/>
          <p:cNvCxnSpPr>
            <a:endCxn id="169" idx="1"/>
          </p:cNvCxnSpPr>
          <p:nvPr/>
        </p:nvCxnSpPr>
        <p:spPr>
          <a:xfrm>
            <a:off x="2628146" y="3595478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Conexão reta 50"/>
          <p:cNvCxnSpPr/>
          <p:nvPr/>
        </p:nvCxnSpPr>
        <p:spPr>
          <a:xfrm flipV="1">
            <a:off x="2677832" y="3590029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Conexão reta 51"/>
          <p:cNvCxnSpPr/>
          <p:nvPr/>
        </p:nvCxnSpPr>
        <p:spPr>
          <a:xfrm flipH="1">
            <a:off x="1802313" y="3591412"/>
            <a:ext cx="682209" cy="7458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Conexão reta 53"/>
          <p:cNvCxnSpPr/>
          <p:nvPr/>
        </p:nvCxnSpPr>
        <p:spPr>
          <a:xfrm flipH="1">
            <a:off x="1912081" y="4125209"/>
            <a:ext cx="619443" cy="1832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Conexão reta 52"/>
          <p:cNvCxnSpPr>
            <a:stCxn id="170" idx="2"/>
          </p:cNvCxnSpPr>
          <p:nvPr/>
        </p:nvCxnSpPr>
        <p:spPr>
          <a:xfrm flipH="1" flipV="1">
            <a:off x="1798183" y="4365585"/>
            <a:ext cx="1017762" cy="47855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Oval 181"/>
          <p:cNvSpPr/>
          <p:nvPr/>
        </p:nvSpPr>
        <p:spPr>
          <a:xfrm>
            <a:off x="1665289" y="4255604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3" name="Oval 182"/>
          <p:cNvSpPr/>
          <p:nvPr/>
        </p:nvSpPr>
        <p:spPr>
          <a:xfrm>
            <a:off x="265337" y="5322404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" name="TextBox 183"/>
          <p:cNvSpPr txBox="1"/>
          <p:nvPr/>
        </p:nvSpPr>
        <p:spPr>
          <a:xfrm>
            <a:off x="632378" y="5242369"/>
            <a:ext cx="2659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high intensity</a:t>
            </a:r>
            <a:endParaRPr lang="en-GB" dirty="0"/>
          </a:p>
        </p:txBody>
      </p:sp>
      <p:sp>
        <p:nvSpPr>
          <p:cNvPr id="185" name="Oval 184"/>
          <p:cNvSpPr/>
          <p:nvPr/>
        </p:nvSpPr>
        <p:spPr>
          <a:xfrm>
            <a:off x="265337" y="5679057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6" name="Oval 185"/>
          <p:cNvSpPr/>
          <p:nvPr/>
        </p:nvSpPr>
        <p:spPr>
          <a:xfrm>
            <a:off x="265337" y="6035710"/>
            <a:ext cx="180000" cy="180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7" name="TextBox 186"/>
          <p:cNvSpPr txBox="1"/>
          <p:nvPr/>
        </p:nvSpPr>
        <p:spPr>
          <a:xfrm>
            <a:off x="652213" y="5620098"/>
            <a:ext cx="2946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medium intensity</a:t>
            </a:r>
            <a:endParaRPr lang="en-GB" dirty="0"/>
          </a:p>
        </p:txBody>
      </p:sp>
      <p:sp>
        <p:nvSpPr>
          <p:cNvPr id="188" name="TextBox 187"/>
          <p:cNvSpPr txBox="1"/>
          <p:nvPr/>
        </p:nvSpPr>
        <p:spPr>
          <a:xfrm>
            <a:off x="632378" y="5966738"/>
            <a:ext cx="250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low intensity</a:t>
            </a:r>
            <a:endParaRPr lang="en-GB" dirty="0"/>
          </a:p>
        </p:txBody>
      </p:sp>
      <p:sp>
        <p:nvSpPr>
          <p:cNvPr id="189" name="TextBox 188"/>
          <p:cNvSpPr txBox="1"/>
          <p:nvPr/>
        </p:nvSpPr>
        <p:spPr>
          <a:xfrm>
            <a:off x="-123232" y="1438012"/>
            <a:ext cx="357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Betweenness</a:t>
            </a:r>
            <a:r>
              <a:rPr lang="en-US" b="1" dirty="0" smtClean="0"/>
              <a:t> centrality</a:t>
            </a:r>
            <a:endParaRPr lang="en-GB" dirty="0"/>
          </a:p>
        </p:txBody>
      </p:sp>
      <p:pic>
        <p:nvPicPr>
          <p:cNvPr id="47" name="Picture 2" descr="ULisboa | Universidade de Lisbo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EGU - Visual identity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1757698" y="3698240"/>
            <a:ext cx="0" cy="455914"/>
          </a:xfrm>
          <a:prstGeom prst="straightConnector1">
            <a:avLst/>
          </a:prstGeom>
          <a:ln w="762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-375991" y="2100913"/>
            <a:ext cx="39750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000" dirty="0"/>
              <a:t>Which are the </a:t>
            </a:r>
            <a:r>
              <a:rPr lang="en-GB" sz="2000" dirty="0" smtClean="0"/>
              <a:t>most important areas for </a:t>
            </a:r>
            <a:r>
              <a:rPr lang="en-GB" sz="2000" dirty="0"/>
              <a:t>wildfire transmission</a:t>
            </a:r>
          </a:p>
        </p:txBody>
      </p:sp>
      <p:sp>
        <p:nvSpPr>
          <p:cNvPr id="55" name="Rectangle 54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6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Metrics</a:t>
            </a:r>
            <a:endParaRPr lang="en-GB" b="1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16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12"/>
    </mc:Choice>
    <mc:Fallback>
      <p:transition spd="slow" advTm="21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805" x="9994900" y="2546350"/>
          <p14:tracePt t="1812" x="9988550" y="2546350"/>
          <p14:tracePt t="1823" x="9982200" y="2546350"/>
          <p14:tracePt t="1841" x="9956800" y="2546350"/>
          <p14:tracePt t="1856" x="9937750" y="2546350"/>
          <p14:tracePt t="1873" x="9925050" y="2546350"/>
          <p14:tracePt t="1889" x="9893300" y="2552700"/>
          <p14:tracePt t="1906" x="9867900" y="2552700"/>
          <p14:tracePt t="1939" x="9747250" y="2552700"/>
          <p14:tracePt t="1975" x="9563100" y="2552700"/>
          <p14:tracePt t="2006" x="9398000" y="2559050"/>
          <p14:tracePt t="2022" x="9264650" y="2584450"/>
          <p14:tracePt t="2039" x="9188450" y="2590800"/>
          <p14:tracePt t="2055" x="9093200" y="2609850"/>
          <p14:tracePt t="2072" x="8985250" y="2635250"/>
          <p14:tracePt t="2088" x="8902700" y="2647950"/>
          <p14:tracePt t="2107" x="8763000" y="2673350"/>
          <p14:tracePt t="2122" x="8667750" y="2705100"/>
          <p14:tracePt t="2139" x="8572500" y="2717800"/>
          <p14:tracePt t="2157" x="8413750" y="2743200"/>
          <p14:tracePt t="2172" x="8286750" y="2749550"/>
          <p14:tracePt t="2188" x="8166100" y="2774950"/>
          <p14:tracePt t="2206" x="7975600" y="2781300"/>
          <p14:tracePt t="2221" x="7854950" y="2787650"/>
          <p14:tracePt t="2238" x="7708900" y="2794000"/>
          <p14:tracePt t="2255" x="7550150" y="2794000"/>
          <p14:tracePt t="2272" x="7296150" y="2794000"/>
          <p14:tracePt t="2290" x="7029450" y="2806700"/>
          <p14:tracePt t="2305" x="6864350" y="2813050"/>
          <p14:tracePt t="2321" x="6692900" y="2832100"/>
          <p14:tracePt t="2339" x="6445250" y="2863850"/>
          <p14:tracePt t="2355" x="6318250" y="2882900"/>
          <p14:tracePt t="2371" x="6165850" y="2895600"/>
          <p14:tracePt t="2388" x="5994400" y="2914650"/>
          <p14:tracePt t="2404" x="5892800" y="2933700"/>
          <p14:tracePt t="2423" x="5784850" y="2952750"/>
          <p14:tracePt t="2439" x="5689600" y="2978150"/>
          <p14:tracePt t="2454" x="5632450" y="2984500"/>
          <p14:tracePt t="2472" x="5575300" y="2990850"/>
          <p14:tracePt t="2487" x="5549900" y="2997200"/>
          <p14:tracePt t="2504" x="5530850" y="3009900"/>
          <p14:tracePt t="2521" x="5524500" y="3009900"/>
          <p14:tracePt t="2537" x="5480050" y="3022600"/>
          <p14:tracePt t="2905" x="5441950" y="3022600"/>
          <p14:tracePt t="2913" x="5384800" y="3022600"/>
          <p14:tracePt t="2924" x="5289550" y="3028950"/>
          <p14:tracePt t="2938" x="5168900" y="3041650"/>
          <p14:tracePt t="2955" x="5060950" y="3048000"/>
          <p14:tracePt t="2973" x="4921250" y="3054350"/>
          <p14:tracePt t="2988" x="4838700" y="3067050"/>
          <p14:tracePt t="3021" x="4724400" y="3098800"/>
          <p14:tracePt t="3054" x="4622800" y="3130550"/>
          <p14:tracePt t="3059" x="4597400" y="3136900"/>
          <p14:tracePt t="3088" x="4527550" y="3175000"/>
          <p14:tracePt t="3106" x="4476750" y="3194050"/>
          <p14:tracePt t="3121" x="4451350" y="3206750"/>
          <p14:tracePt t="3137" x="4413250" y="3232150"/>
          <p14:tracePt t="3156" x="4362450" y="3251200"/>
          <p14:tracePt t="3170" x="4330700" y="3257550"/>
          <p14:tracePt t="3187" x="4292600" y="3282950"/>
          <p14:tracePt t="3204" x="4241800" y="3302000"/>
          <p14:tracePt t="3220" x="4216400" y="3321050"/>
          <p14:tracePt t="3237" x="4197350" y="3327400"/>
          <p14:tracePt t="3253" x="4171950" y="3352800"/>
          <p14:tracePt t="3270" x="4140200" y="3371850"/>
          <p14:tracePt t="3287" x="4121150" y="3390900"/>
          <p14:tracePt t="3303" x="4083050" y="3416300"/>
          <p14:tracePt t="3320" x="4070350" y="3429000"/>
          <p14:tracePt t="3338" x="4057650" y="3454400"/>
          <p14:tracePt t="3353" x="4044950" y="3467100"/>
          <p14:tracePt t="3369" x="4032250" y="3498850"/>
          <p14:tracePt t="3386" x="4025900" y="3524250"/>
          <p14:tracePt t="3403" x="4025900" y="3536950"/>
          <p14:tracePt t="3419" x="4019550" y="3562350"/>
          <p14:tracePt t="3436" x="4013200" y="3613150"/>
          <p14:tracePt t="3453" x="4006850" y="3651250"/>
          <p14:tracePt t="3472" x="3994150" y="3702050"/>
          <p14:tracePt t="3486" x="3994150" y="3714750"/>
          <p14:tracePt t="3503" x="3987800" y="3752850"/>
          <p14:tracePt t="3522" x="3968750" y="3790950"/>
          <p14:tracePt t="3536" x="3968750" y="3803650"/>
          <p14:tracePt t="3552" x="3956050" y="3822700"/>
          <p14:tracePt t="3571" x="3943350" y="3848100"/>
          <p14:tracePt t="3586" x="3943350" y="3860800"/>
          <p14:tracePt t="3602" x="3924300" y="3892550"/>
          <p14:tracePt t="3619" x="3911600" y="3911600"/>
          <p14:tracePt t="3635" x="3905250" y="3943350"/>
          <p14:tracePt t="3652" x="3892550" y="3975100"/>
          <p14:tracePt t="3668" x="3867150" y="4032250"/>
          <p14:tracePt t="3685" x="3848100" y="4064000"/>
          <p14:tracePt t="3704" x="3829050" y="4127500"/>
          <p14:tracePt t="3719" x="3803650" y="4152900"/>
          <p14:tracePt t="3735" x="3784600" y="4197350"/>
          <p14:tracePt t="3754" x="3759200" y="4279900"/>
          <p14:tracePt t="3768" x="3740150" y="4343400"/>
          <p14:tracePt t="3785" x="3721100" y="4394200"/>
          <p14:tracePt t="3801" x="3702050" y="4451350"/>
          <p14:tracePt t="3818" x="3683000" y="4483100"/>
          <p14:tracePt t="3835" x="3676650" y="4508500"/>
          <p14:tracePt t="3837" x="3670300" y="4521200"/>
          <p14:tracePt t="3851" x="3663950" y="4533900"/>
          <p14:tracePt t="3868" x="3657600" y="4546600"/>
          <p14:tracePt t="3886" x="3657600" y="4559300"/>
          <p14:tracePt t="3901" x="3657600" y="4565650"/>
          <p14:tracePt t="3938" x="3651250" y="4572000"/>
          <p14:tracePt t="3951" x="3651250" y="4578350"/>
          <p14:tracePt t="3968" x="3644900" y="4584700"/>
          <p14:tracePt t="3984" x="3638550" y="4597400"/>
          <p14:tracePt t="4001" x="3625850" y="4629150"/>
          <p14:tracePt t="4017" x="3613150" y="4660900"/>
          <p14:tracePt t="4034" x="3594100" y="4718050"/>
          <p14:tracePt t="4051" x="3575050" y="4756150"/>
          <p14:tracePt t="4070" x="3562350" y="4800600"/>
          <p14:tracePt t="4084" x="3543300" y="4826000"/>
          <p14:tracePt t="4101" x="3530600" y="4851400"/>
          <p14:tracePt t="4117" x="3524250" y="4864100"/>
          <p14:tracePt t="4134" x="3511550" y="4876800"/>
          <p14:tracePt t="4150" x="3498850" y="4902200"/>
          <p14:tracePt t="4167" x="3467100" y="4933950"/>
          <p14:tracePt t="4184" x="3460750" y="4953000"/>
          <p14:tracePt t="4200" x="3441700" y="4965700"/>
          <p14:tracePt t="4217" x="3435350" y="4984750"/>
          <p14:tracePt t="4234" x="3422650" y="4997450"/>
          <p14:tracePt t="4250" x="3409950" y="5010150"/>
          <p14:tracePt t="4267" x="3403600" y="5016500"/>
          <p14:tracePt t="4284" x="3397250" y="5022850"/>
          <p14:tracePt t="4302" x="3384550" y="5029200"/>
          <p14:tracePt t="4333" x="3365500" y="5029200"/>
          <p14:tracePt t="4351" x="3359150" y="5035550"/>
          <p14:tracePt t="4367" x="3352800" y="5035550"/>
          <p14:tracePt t="4383" x="3346450" y="5035550"/>
          <p14:tracePt t="4400" x="3340100" y="5035550"/>
          <p14:tracePt t="4416" x="3333750" y="5035550"/>
          <p14:tracePt t="8945" x="3321050" y="5035550"/>
          <p14:tracePt t="8950" x="3308350" y="5035550"/>
          <p14:tracePt t="8964" x="3251200" y="5041900"/>
          <p14:tracePt t="8978" x="3187700" y="5041900"/>
          <p14:tracePt t="8995" x="3136900" y="5048250"/>
          <p14:tracePt t="9013" x="3048000" y="5048250"/>
          <p14:tracePt t="9028" x="2990850" y="5054600"/>
          <p14:tracePt t="9045" x="2933700" y="5067300"/>
          <p14:tracePt t="9078" x="2844800" y="5086350"/>
          <p14:tracePt t="9111" x="2768600" y="5099050"/>
          <p14:tracePt t="9144" x="2686050" y="5111750"/>
          <p14:tracePt t="9161" x="2597150" y="5111750"/>
          <p14:tracePt t="9178" x="2514600" y="5111750"/>
          <p14:tracePt t="9194" x="2419350" y="5111750"/>
          <p14:tracePt t="9211" x="2266950" y="5118100"/>
          <p14:tracePt t="9227" x="2178050" y="5118100"/>
          <p14:tracePt t="9245" x="2076450" y="5124450"/>
          <p14:tracePt t="9261" x="2032000" y="5124450"/>
          <p14:tracePt t="9280" x="1981200" y="5130800"/>
          <p14:tracePt t="9294" x="1943100" y="5130800"/>
          <p14:tracePt t="9311" x="1917700" y="5130800"/>
          <p14:tracePt t="9330" x="1866900" y="5130800"/>
          <p14:tracePt t="9343" x="1828800" y="5130800"/>
          <p14:tracePt t="9360" x="1790700" y="5130800"/>
          <p14:tracePt t="9378" x="1727200" y="5130800"/>
          <p14:tracePt t="9393" x="1689100" y="5130800"/>
          <p14:tracePt t="9410" x="1644650" y="5124450"/>
          <p14:tracePt t="9426" x="1581150" y="5118100"/>
          <p14:tracePt t="9443" x="1530350" y="5118100"/>
          <p14:tracePt t="9459" x="1498600" y="5111750"/>
          <p14:tracePt t="9476" x="1454150" y="5099050"/>
          <p14:tracePt t="9493" x="1422400" y="5099050"/>
          <p14:tracePt t="9512" x="1397000" y="5086350"/>
          <p14:tracePt t="9526" x="1365250" y="5086350"/>
          <p14:tracePt t="9543" x="1352550" y="5080000"/>
          <p14:tracePt t="9561" x="1314450" y="5073650"/>
          <p14:tracePt t="9576" x="1295400" y="5073650"/>
          <p14:tracePt t="9593" x="1276350" y="5067300"/>
          <p14:tracePt t="9611" x="1244600" y="5060950"/>
          <p14:tracePt t="9626" x="1225550" y="5060950"/>
          <p14:tracePt t="9643" x="1200150" y="5054600"/>
          <p14:tracePt t="9659" x="1174750" y="5048250"/>
          <p14:tracePt t="9676" x="1149350" y="5048250"/>
          <p14:tracePt t="9694" x="1123950" y="5041900"/>
          <p14:tracePt t="9709" x="1117600" y="5035550"/>
          <p14:tracePt t="9725" x="1098550" y="5035550"/>
          <p14:tracePt t="9743" x="1085850" y="5035550"/>
          <p14:tracePt t="9759" x="1079500" y="5035550"/>
          <p14:tracePt t="9775" x="1066800" y="5035550"/>
          <p14:tracePt t="9793" x="1054100" y="5035550"/>
          <p14:tracePt t="9809" x="1041400" y="5029200"/>
          <p14:tracePt t="9825" x="1035050" y="5029200"/>
          <p14:tracePt t="9842" x="1022350" y="5029200"/>
          <p14:tracePt t="9844" x="1016000" y="5029200"/>
          <p14:tracePt t="9859" x="1009650" y="5029200"/>
          <p14:tracePt t="9875" x="996950" y="5029200"/>
          <p14:tracePt t="9909" x="990600" y="5029200"/>
          <p14:tracePt t="9926" x="984250" y="5029200"/>
          <p14:tracePt t="9942" x="977900" y="5029200"/>
          <p14:tracePt t="9977" x="965200" y="5029200"/>
          <p14:tracePt t="11624" x="971550" y="5022850"/>
          <p14:tracePt t="11630" x="977900" y="5016500"/>
          <p14:tracePt t="11643" x="990600" y="5003800"/>
          <p14:tracePt t="11657" x="1022350" y="4978400"/>
          <p14:tracePt t="11674" x="1035050" y="4953000"/>
          <p14:tracePt t="11692" x="1060450" y="4908550"/>
          <p14:tracePt t="11707" x="1085850" y="4883150"/>
          <p14:tracePt t="11723" x="1092200" y="4845050"/>
          <p14:tracePt t="11757" x="1117600" y="4794250"/>
          <p14:tracePt t="11790" x="1136650" y="4724400"/>
          <p14:tracePt t="11826" x="1155700" y="4660900"/>
          <p14:tracePt t="11840" x="1168400" y="4629150"/>
          <p14:tracePt t="11856" x="1174750" y="4610100"/>
          <p14:tracePt t="11862" x="1174750" y="4591050"/>
          <p14:tracePt t="11875" x="1187450" y="4565650"/>
          <p14:tracePt t="11890" x="1193800" y="4533900"/>
          <p14:tracePt t="11906" x="1200150" y="4495800"/>
          <p14:tracePt t="11925" x="1212850" y="4438650"/>
          <p14:tracePt t="11939" x="1219200" y="4387850"/>
          <p14:tracePt t="11956" x="1225550" y="4349750"/>
          <p14:tracePt t="11972" x="1244600" y="4286250"/>
          <p14:tracePt t="11989" x="1250950" y="4241800"/>
          <p14:tracePt t="12006" x="1257300" y="4191000"/>
          <p14:tracePt t="12022" x="1257300" y="4127500"/>
          <p14:tracePt t="12039" x="1257300" y="4064000"/>
          <p14:tracePt t="12057" x="1257300" y="3994150"/>
          <p14:tracePt t="12072" x="1257300" y="3937000"/>
          <p14:tracePt t="12089" x="1257300" y="3898900"/>
          <p14:tracePt t="12107" x="1257300" y="3835400"/>
          <p14:tracePt t="12122" x="1257300" y="3797300"/>
          <p14:tracePt t="12139" x="1257300" y="3759200"/>
          <p14:tracePt t="12155" x="1250950" y="3702050"/>
          <p14:tracePt t="12172" x="1250950" y="3689350"/>
          <p14:tracePt t="12453" x="1238250" y="3670300"/>
          <p14:tracePt t="12460" x="1231900" y="3657600"/>
          <p14:tracePt t="12471" x="1206500" y="3606800"/>
          <p14:tracePt t="12488" x="1187450" y="3575050"/>
          <p14:tracePt t="12505" x="1168400" y="3530600"/>
          <p14:tracePt t="12521" x="1130300" y="3486150"/>
          <p14:tracePt t="12537" x="1117600" y="3467100"/>
          <p14:tracePt t="12555" x="1085850" y="3422650"/>
          <p14:tracePt t="12589" x="990600" y="3378200"/>
          <p14:tracePt t="12621" x="889000" y="3365500"/>
          <p14:tracePt t="12654" x="793750" y="3359150"/>
          <p14:tracePt t="12670" x="755650" y="3352800"/>
          <p14:tracePt t="12687" x="736600" y="3352800"/>
          <p14:tracePt t="12703" x="685800" y="3346450"/>
          <p14:tracePt t="12721" x="654050" y="3346450"/>
          <p14:tracePt t="12739" x="584200" y="3346450"/>
          <p14:tracePt t="12754" x="546100" y="3352800"/>
          <p14:tracePt t="12771" x="495300" y="3359150"/>
          <p14:tracePt t="12789" x="438150" y="3365500"/>
          <p14:tracePt t="12804" x="393700" y="3371850"/>
          <p14:tracePt t="12820" x="368300" y="3384550"/>
          <p14:tracePt t="12837" x="311150" y="3409950"/>
          <p14:tracePt t="12854" x="266700" y="3422650"/>
          <p14:tracePt t="12860" x="254000" y="3435350"/>
          <p14:tracePt t="12870" x="247650" y="3441700"/>
          <p14:tracePt t="12887" x="209550" y="3467100"/>
          <p14:tracePt t="12903" x="184150" y="3498850"/>
          <p14:tracePt t="12920" x="152400" y="3549650"/>
          <p14:tracePt t="12936" x="139700" y="3587750"/>
          <p14:tracePt t="12953" x="114300" y="3613150"/>
          <p14:tracePt t="12970" x="101600" y="3644900"/>
          <p14:tracePt t="12986" x="88900" y="3683000"/>
          <p14:tracePt t="13003" x="76200" y="3702050"/>
          <p14:tracePt t="13019" x="50800" y="3765550"/>
          <p14:tracePt t="13036" x="38100" y="3810000"/>
          <p14:tracePt t="13052" x="31750" y="3835400"/>
          <p14:tracePt t="13069" x="25400" y="3886200"/>
          <p14:tracePt t="13086" x="25400" y="3917950"/>
          <p14:tracePt t="13102" x="25400" y="3962400"/>
          <p14:tracePt t="13119" x="25400" y="4000500"/>
          <p14:tracePt t="13136" x="25400" y="4044950"/>
          <p14:tracePt t="13152" x="25400" y="4114800"/>
          <p14:tracePt t="13169" x="25400" y="4152900"/>
          <p14:tracePt t="13185" x="25400" y="4184650"/>
          <p14:tracePt t="13202" x="38100" y="4260850"/>
          <p14:tracePt t="13219" x="50800" y="4311650"/>
          <p14:tracePt t="13235" x="69850" y="4349750"/>
          <p14:tracePt t="13252" x="88900" y="4413250"/>
          <p14:tracePt t="13268" x="95250" y="4438650"/>
          <p14:tracePt t="13285" x="107950" y="4483100"/>
          <p14:tracePt t="13302" x="146050" y="4540250"/>
          <p14:tracePt t="13319" x="171450" y="4572000"/>
          <p14:tracePt t="13336" x="215900" y="4635500"/>
          <p14:tracePt t="13352" x="228600" y="4667250"/>
          <p14:tracePt t="13369" x="254000" y="4692650"/>
          <p14:tracePt t="13386" x="285750" y="4737100"/>
          <p14:tracePt t="13402" x="304800" y="4768850"/>
          <p14:tracePt t="13418" x="330200" y="4787900"/>
          <p14:tracePt t="13436" x="368300" y="4826000"/>
          <p14:tracePt t="13451" x="400050" y="4845050"/>
          <p14:tracePt t="13468" x="438150" y="4870450"/>
          <p14:tracePt t="13484" x="508000" y="4908550"/>
          <p14:tracePt t="13501" x="558800" y="4927600"/>
          <p14:tracePt t="13519" x="641350" y="4959350"/>
          <p14:tracePt t="13535" x="685800" y="4972050"/>
          <p14:tracePt t="13551" x="717550" y="4978400"/>
          <p14:tracePt t="13570" x="781050" y="4991100"/>
          <p14:tracePt t="13584" x="819150" y="4997450"/>
          <p14:tracePt t="13601" x="863600" y="4997450"/>
          <p14:tracePt t="13619" x="920750" y="4991100"/>
          <p14:tracePt t="13634" x="958850" y="4984750"/>
          <p14:tracePt t="13650" x="1009650" y="4972050"/>
          <p14:tracePt t="13667" x="1079500" y="4965700"/>
          <p14:tracePt t="13685" x="1143000" y="4946650"/>
          <p14:tracePt t="13702" x="1263650" y="4933950"/>
          <p14:tracePt t="13717" x="1358900" y="4921250"/>
          <p14:tracePt t="13734" x="1492250" y="4902200"/>
          <p14:tracePt t="13752" x="1676400" y="4883150"/>
          <p14:tracePt t="13767" x="1816100" y="4864100"/>
          <p14:tracePt t="13784" x="1943100" y="4851400"/>
          <p14:tracePt t="13802" x="2095500" y="4845050"/>
          <p14:tracePt t="13817" x="2171700" y="4838700"/>
          <p14:tracePt t="13833" x="2254250" y="4832350"/>
          <p14:tracePt t="13850" x="2349500" y="4826000"/>
          <p14:tracePt t="13867" x="2406650" y="4826000"/>
          <p14:tracePt t="13885" x="2476500" y="4826000"/>
          <p14:tracePt t="13900" x="2527300" y="4832350"/>
          <p14:tracePt t="13917" x="2565400" y="4832350"/>
          <p14:tracePt t="13934" x="2635250" y="4832350"/>
          <p14:tracePt t="13950" x="2705100" y="4832350"/>
          <p14:tracePt t="13966" x="2755900" y="4832350"/>
          <p14:tracePt t="13984" x="2838450" y="4832350"/>
          <p14:tracePt t="14000" x="2895600" y="4826000"/>
          <p14:tracePt t="14016" x="2965450" y="4813300"/>
          <p14:tracePt t="14033" x="3048000" y="4781550"/>
          <p14:tracePt t="14049" x="3111500" y="4756150"/>
          <p14:tracePt t="14067" x="3206750" y="4711700"/>
          <p14:tracePt t="14083" x="3263900" y="4686300"/>
          <p14:tracePt t="14099" x="3308350" y="4641850"/>
          <p14:tracePt t="14116" x="3378200" y="4559300"/>
          <p14:tracePt t="14133" x="3416300" y="4476750"/>
          <p14:tracePt t="14149" x="3460750" y="4381500"/>
          <p14:tracePt t="14167" x="3492500" y="4235450"/>
          <p14:tracePt t="14183" x="3517900" y="4127500"/>
          <p14:tracePt t="14199" x="3517900" y="4006850"/>
          <p14:tracePt t="14216" x="3517900" y="3848100"/>
          <p14:tracePt t="14232" x="3498850" y="3765550"/>
          <p14:tracePt t="14249" x="3486150" y="3676650"/>
          <p14:tracePt t="14265" x="3467100" y="3568700"/>
          <p14:tracePt t="14282" x="3441700" y="3511550"/>
          <p14:tracePt t="14302" x="3397250" y="3403600"/>
          <p14:tracePt t="14315" x="3365500" y="3359150"/>
          <p14:tracePt t="14332" x="3340100" y="3333750"/>
          <p14:tracePt t="14349" x="3289300" y="3282950"/>
          <p14:tracePt t="14365" x="3244850" y="3257550"/>
          <p14:tracePt t="14382" x="3200400" y="3225800"/>
          <p14:tracePt t="14399" x="3143250" y="3200400"/>
          <p14:tracePt t="14415" x="3105150" y="3187700"/>
          <p14:tracePt t="14431" x="3079750" y="3187700"/>
          <p14:tracePt t="14448" x="3041650" y="3187700"/>
          <p14:tracePt t="14465" x="3009900" y="3200400"/>
          <p14:tracePt t="14484" x="2946400" y="3225800"/>
          <p14:tracePt t="14498" x="2914650" y="3251200"/>
          <p14:tracePt t="14515" x="2857500" y="3276600"/>
          <p14:tracePt t="14533" x="2787650" y="3321050"/>
          <p14:tracePt t="14548" x="2736850" y="3359150"/>
          <p14:tracePt t="14565" x="2679700" y="3390900"/>
          <p14:tracePt t="14581" x="2603500" y="3467100"/>
          <p14:tracePt t="14598" x="2565400" y="3536950"/>
          <p14:tracePt t="14615" x="2508250" y="3613150"/>
          <p14:tracePt t="14631" x="2444750" y="3702050"/>
          <p14:tracePt t="14648" x="2419350" y="3765550"/>
          <p14:tracePt t="14667" x="2374900" y="3854450"/>
          <p14:tracePt t="14681" x="2362200" y="3930650"/>
          <p14:tracePt t="14697" x="2349500" y="4013200"/>
          <p14:tracePt t="14700" x="2336800" y="4057650"/>
          <p14:tracePt t="14714" x="2324100" y="4133850"/>
          <p14:tracePt t="14730" x="2324100" y="4191000"/>
          <p14:tracePt t="14747" x="2330450" y="4248150"/>
          <p14:tracePt t="14764" x="2343150" y="4330700"/>
          <p14:tracePt t="14780" x="2355850" y="4387850"/>
          <p14:tracePt t="14797" x="2381250" y="4451350"/>
          <p14:tracePt t="14813" x="2419350" y="4527550"/>
          <p14:tracePt t="14830" x="2444750" y="4591050"/>
          <p14:tracePt t="14848" x="2489200" y="4648200"/>
          <p14:tracePt t="14863" x="2527300" y="4705350"/>
          <p14:tracePt t="14880" x="2546350" y="4730750"/>
          <p14:tracePt t="14896" x="2590800" y="4787900"/>
          <p14:tracePt t="14913" x="2597150" y="4819650"/>
          <p14:tracePt t="14930" x="2622550" y="4845050"/>
          <p14:tracePt t="14946" x="2660650" y="4883150"/>
          <p14:tracePt t="14963" x="2686050" y="4908550"/>
          <p14:tracePt t="14979" x="2724150" y="4921250"/>
          <p14:tracePt t="14996" x="2762250" y="4946650"/>
          <p14:tracePt t="15013" x="2781300" y="4959350"/>
          <p14:tracePt t="15030" x="2819400" y="4978400"/>
          <p14:tracePt t="15046" x="2825750" y="4978400"/>
          <p14:tracePt t="15063" x="2838450" y="4978400"/>
          <p14:tracePt t="15079" x="2838450" y="4984750"/>
          <p14:tracePt t="15113" x="2838450" y="4997450"/>
          <p14:tracePt t="15143" x="2825750" y="4997450"/>
          <p14:tracePt t="15158" x="2794000" y="5003800"/>
          <p14:tracePt t="15164" x="2781300" y="5003800"/>
          <p14:tracePt t="15179" x="2768600" y="5003800"/>
          <p14:tracePt t="15195" x="2755900" y="5003800"/>
          <p14:tracePt t="15214" x="2743200" y="5003800"/>
          <p14:tracePt t="15229" x="2736850" y="5003800"/>
          <p14:tracePt t="15246" x="2724150" y="5003800"/>
          <p14:tracePt t="15262" x="2679700" y="5003800"/>
          <p14:tracePt t="15279" x="2654300" y="4997450"/>
          <p14:tracePt t="15295" x="2603500" y="4984750"/>
          <p14:tracePt t="15313" x="2501900" y="4978400"/>
          <p14:tracePt t="15329" x="2438400" y="4978400"/>
          <p14:tracePt t="15345" x="2362200" y="4965700"/>
          <p14:tracePt t="15362" x="2222500" y="4927600"/>
          <p14:tracePt t="15378" x="2139950" y="4889500"/>
          <p14:tracePt t="15395" x="2070100" y="4870450"/>
          <p14:tracePt t="15412" x="2019300" y="4832350"/>
          <p14:tracePt t="15429" x="1917700" y="4787900"/>
          <p14:tracePt t="15447" x="1854200" y="4737100"/>
          <p14:tracePt t="15462" x="1816100" y="4705350"/>
          <p14:tracePt t="15478" x="1803400" y="4692650"/>
          <p14:tracePt t="15494" x="1778000" y="4679950"/>
          <p14:tracePt t="15512" x="1778000" y="4660900"/>
          <p14:tracePt t="15528" x="1771650" y="4654550"/>
          <p14:tracePt t="15545" x="1765300" y="4635500"/>
          <p14:tracePt t="15561" x="1765300" y="4622800"/>
          <p14:tracePt t="15580" x="1765300" y="4610100"/>
          <p14:tracePt t="15594" x="1765300" y="4597400"/>
          <p14:tracePt t="15611" x="1765300" y="4591050"/>
          <p14:tracePt t="15630" x="1771650" y="4591050"/>
          <p14:tracePt t="15644" x="1771650" y="4584700"/>
          <p14:tracePt t="15661" x="1784350" y="4572000"/>
          <p14:tracePt t="15679" x="1816100" y="4565650"/>
          <p14:tracePt t="15694" x="1835150" y="4546600"/>
          <p14:tracePt t="15711" x="1866900" y="4540250"/>
          <p14:tracePt t="15727" x="1885950" y="4533900"/>
          <p14:tracePt t="15744" x="1892300" y="4521200"/>
          <p14:tracePt t="15760" x="1911350" y="4514850"/>
          <p14:tracePt t="15777" x="1943100" y="4476750"/>
          <p14:tracePt t="15794" x="1955800" y="4457700"/>
          <p14:tracePt t="15810" x="1974850" y="4425950"/>
          <p14:tracePt t="15827" x="1981200" y="4406900"/>
          <p14:tracePt t="15843" x="1987550" y="4381500"/>
          <p14:tracePt t="15860" x="1987550" y="4349750"/>
          <p14:tracePt t="15877" x="1987550" y="4324350"/>
          <p14:tracePt t="15893" x="1987550" y="4311650"/>
          <p14:tracePt t="15910" x="1981200" y="4286250"/>
          <p14:tracePt t="15926" x="1968500" y="4267200"/>
          <p14:tracePt t="15943" x="1955800" y="4254500"/>
          <p14:tracePt t="15960" x="1924050" y="4229100"/>
          <p14:tracePt t="15976" x="1885950" y="4210050"/>
          <p14:tracePt t="15993" x="1854200" y="4197350"/>
          <p14:tracePt t="16009" x="1809750" y="4184650"/>
          <p14:tracePt t="16026" x="1784350" y="4184650"/>
          <p14:tracePt t="16043" x="1765300" y="4184650"/>
          <p14:tracePt t="16059" x="1746250" y="4184650"/>
          <p14:tracePt t="16076" x="1720850" y="4191000"/>
          <p14:tracePt t="16093" x="1682750" y="4203700"/>
          <p14:tracePt t="16109" x="1663700" y="4210050"/>
          <p14:tracePt t="16126" x="1644650" y="4222750"/>
          <p14:tracePt t="16127" x="1631950" y="4235450"/>
          <p14:tracePt t="16142" x="1606550" y="4254500"/>
          <p14:tracePt t="16159" x="1581150" y="4279900"/>
          <p14:tracePt t="16176" x="1543050" y="4318000"/>
          <p14:tracePt t="16192" x="1511300" y="4356100"/>
          <p14:tracePt t="16209" x="1498600" y="4387850"/>
          <p14:tracePt t="16226" x="1485900" y="4445000"/>
          <p14:tracePt t="16242" x="1485900" y="4476750"/>
          <p14:tracePt t="16259" x="1485900" y="4508500"/>
          <p14:tracePt t="16275" x="1492250" y="4546600"/>
          <p14:tracePt t="16293" x="1511300" y="4565650"/>
          <p14:tracePt t="16309" x="1543050" y="4597400"/>
          <p14:tracePt t="16326" x="1593850" y="4616450"/>
          <p14:tracePt t="16343" x="1619250" y="4622800"/>
          <p14:tracePt t="16362" x="1670050" y="4629150"/>
          <p14:tracePt t="16368" x="1695450" y="4629150"/>
          <p14:tracePt t="16375" x="1714500" y="4629150"/>
          <p14:tracePt t="16392" x="1752600" y="4622800"/>
          <p14:tracePt t="16410" x="1822450" y="4603750"/>
          <p14:tracePt t="16426" x="1854200" y="4572000"/>
          <p14:tracePt t="16442" x="1885950" y="4552950"/>
          <p14:tracePt t="16458" x="1930400" y="4502150"/>
          <p14:tracePt t="16475" x="1974850" y="4425950"/>
          <p14:tracePt t="16492" x="1993900" y="4381500"/>
          <p14:tracePt t="16508" x="2012950" y="4305300"/>
          <p14:tracePt t="16525" x="2012950" y="4267200"/>
          <p14:tracePt t="16541" x="2012950" y="4229100"/>
          <p14:tracePt t="16544" x="2012950" y="4216400"/>
          <p14:tracePt t="16558" x="2012950" y="4184650"/>
          <p14:tracePt t="16575" x="2000250" y="4165600"/>
          <p14:tracePt t="16592" x="1968500" y="4140200"/>
          <p14:tracePt t="16608" x="1930400" y="4127500"/>
          <p14:tracePt t="16625" x="1898650" y="4121150"/>
          <p14:tracePt t="16641" x="1847850" y="4121150"/>
          <p14:tracePt t="16658" x="1828800" y="4121150"/>
          <p14:tracePt t="16674" x="1816100" y="4127500"/>
          <p14:tracePt t="16692" x="1797050" y="4152900"/>
          <p14:tracePt t="16708" x="1765300" y="4165600"/>
          <p14:tracePt t="16724" x="1739900" y="4203700"/>
          <p14:tracePt t="16741" x="1708150" y="4229100"/>
          <p14:tracePt t="16757" x="1689100" y="4254500"/>
          <p14:tracePt t="16775" x="1676400" y="4273550"/>
          <p14:tracePt t="16791" x="1670050" y="4292600"/>
          <p14:tracePt t="16807" x="1663700" y="4318000"/>
          <p14:tracePt t="16824" x="1663700" y="4349750"/>
          <p14:tracePt t="16840" x="1663700" y="4368800"/>
          <p14:tracePt t="16857" x="1670050" y="4387850"/>
          <p14:tracePt t="16859" x="1676400" y="4400550"/>
          <p14:tracePt t="16874" x="1689100" y="4413250"/>
          <p14:tracePt t="16890" x="1695450" y="4425950"/>
          <p14:tracePt t="16908" x="1714500" y="4438650"/>
          <p14:tracePt t="16924" x="1739900" y="4470400"/>
          <p14:tracePt t="16941" x="1765300" y="4483100"/>
          <p14:tracePt t="16957" x="1790700" y="4483100"/>
          <p14:tracePt t="16973" x="1822450" y="4483100"/>
          <p14:tracePt t="16990" x="1841500" y="4483100"/>
          <p14:tracePt t="17008" x="1873250" y="4464050"/>
          <p14:tracePt t="17023" x="1905000" y="4451350"/>
          <p14:tracePt t="17040" x="1917700" y="4438650"/>
          <p14:tracePt t="17056" x="1955800" y="4387850"/>
          <p14:tracePt t="17073" x="1962150" y="4368800"/>
          <p14:tracePt t="17090" x="1968500" y="4343400"/>
          <p14:tracePt t="17106" x="1974850" y="4298950"/>
          <p14:tracePt t="17123" x="1968500" y="4273550"/>
          <p14:tracePt t="17141" x="1936750" y="4229100"/>
          <p14:tracePt t="17156" x="1905000" y="4203700"/>
          <p14:tracePt t="17173" x="1854200" y="4165600"/>
          <p14:tracePt t="17191" x="1797050" y="4146550"/>
          <p14:tracePt t="17206" x="1752600" y="4146550"/>
          <p14:tracePt t="17222" x="1720850" y="4146550"/>
          <p14:tracePt t="17241" x="1676400" y="4159250"/>
          <p14:tracePt t="17256" x="1651000" y="4184650"/>
          <p14:tracePt t="17273" x="1631950" y="4184650"/>
          <p14:tracePt t="17289" x="1619250" y="4203700"/>
          <p14:tracePt t="17306" x="1600200" y="4216400"/>
          <p14:tracePt t="17325" x="1581150" y="4241800"/>
          <p14:tracePt t="17339" x="1568450" y="4267200"/>
          <p14:tracePt t="17355" x="1562100" y="4286250"/>
          <p14:tracePt t="17375" x="1562100" y="4318000"/>
          <p14:tracePt t="17382" x="1562100" y="4337050"/>
          <p14:tracePt t="17389" x="1562100" y="4343400"/>
          <p14:tracePt t="17406" x="1562100" y="4362450"/>
          <p14:tracePt t="17424" x="1574800" y="4394200"/>
          <p14:tracePt t="17439" x="1587500" y="4413250"/>
          <p14:tracePt t="17455" x="1600200" y="4425950"/>
          <p14:tracePt t="17474" x="1625600" y="4457700"/>
          <p14:tracePt t="17489" x="1631950" y="4470400"/>
          <p14:tracePt t="17508" x="1651000" y="4495800"/>
          <p14:tracePt t="17522" x="1663700" y="4502150"/>
          <p14:tracePt t="17539" x="1670050" y="4521200"/>
          <p14:tracePt t="17556" x="1682750" y="4527550"/>
          <p14:tracePt t="17571" x="1695450" y="4540250"/>
          <p14:tracePt t="17588" x="1708150" y="4546600"/>
          <p14:tracePt t="17606" x="1714500" y="4552950"/>
          <p14:tracePt t="17621" x="1720850" y="4559300"/>
          <p14:tracePt t="17638" x="1727200" y="4559300"/>
          <p14:tracePt t="17655" x="1733550" y="4565650"/>
          <p14:tracePt t="17671" x="1739900" y="4565650"/>
          <p14:tracePt t="17689" x="1746250" y="4572000"/>
          <p14:tracePt t="17721" x="1746250" y="4578350"/>
          <p14:tracePt t="17738" x="1746250" y="4591050"/>
          <p14:tracePt t="17759" x="1746250" y="4603750"/>
          <p14:tracePt t="17773" x="1746250" y="4610100"/>
          <p14:tracePt t="17787" x="1739900" y="4622800"/>
          <p14:tracePt t="17804" x="1739900" y="4629150"/>
          <p14:tracePt t="17821" x="1739900" y="4641850"/>
          <p14:tracePt t="17837" x="1739900" y="4654550"/>
          <p14:tracePt t="17854" x="1739900" y="4660900"/>
          <p14:tracePt t="17861" x="1739900" y="4667250"/>
          <p14:tracePt t="17874" x="1739900" y="4673600"/>
          <p14:tracePt t="17903" x="1739900" y="4686300"/>
          <p14:tracePt t="17909" x="1739900" y="4692650"/>
          <p14:tracePt t="17939" x="1739900" y="4699000"/>
          <p14:tracePt t="17954" x="1739900" y="4705350"/>
          <p14:tracePt t="17979" x="1739900" y="4711700"/>
          <p14:tracePt t="18008" x="1739900" y="471805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3422354" y="2058597"/>
            <a:ext cx="49278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000" dirty="0" smtClean="0"/>
              <a:t>Largest </a:t>
            </a:r>
            <a:r>
              <a:rPr lang="en-GB" sz="2000" dirty="0"/>
              <a:t>amount of area that </a:t>
            </a:r>
            <a:r>
              <a:rPr lang="en-GB" sz="2000" dirty="0" smtClean="0"/>
              <a:t>have </a:t>
            </a:r>
            <a:r>
              <a:rPr lang="en-GB" sz="2000" dirty="0"/>
              <a:t>the potential to burn </a:t>
            </a:r>
            <a:r>
              <a:rPr lang="en-GB" sz="2000" dirty="0" smtClean="0"/>
              <a:t>with little </a:t>
            </a:r>
            <a:r>
              <a:rPr lang="en-GB" sz="2000" dirty="0"/>
              <a:t>opportunities for ground-base suppression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3756827" y="2117306"/>
            <a:ext cx="0" cy="3879261"/>
          </a:xfrm>
          <a:prstGeom prst="line">
            <a:avLst/>
          </a:prstGeom>
          <a:ln w="38100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Oval 98"/>
          <p:cNvSpPr/>
          <p:nvPr/>
        </p:nvSpPr>
        <p:spPr>
          <a:xfrm>
            <a:off x="4055065" y="5432701"/>
            <a:ext cx="180000" cy="1800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TextBox 99"/>
          <p:cNvSpPr txBox="1"/>
          <p:nvPr/>
        </p:nvSpPr>
        <p:spPr>
          <a:xfrm>
            <a:off x="4465693" y="5366628"/>
            <a:ext cx="3870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Nodes where ground-base suppression has a low effectiveness</a:t>
            </a:r>
            <a:endParaRPr lang="en-GB" b="1" dirty="0"/>
          </a:p>
        </p:txBody>
      </p:sp>
      <p:sp>
        <p:nvSpPr>
          <p:cNvPr id="147" name="TextBox 146"/>
          <p:cNvSpPr txBox="1"/>
          <p:nvPr/>
        </p:nvSpPr>
        <p:spPr>
          <a:xfrm>
            <a:off x="4055065" y="1446192"/>
            <a:ext cx="357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Giant Component</a:t>
            </a:r>
            <a:endParaRPr lang="en-GB" dirty="0"/>
          </a:p>
        </p:txBody>
      </p:sp>
      <p:sp>
        <p:nvSpPr>
          <p:cNvPr id="150" name="Oval 149"/>
          <p:cNvSpPr/>
          <p:nvPr/>
        </p:nvSpPr>
        <p:spPr>
          <a:xfrm>
            <a:off x="260351" y="3469766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1" name="Oval 150"/>
          <p:cNvSpPr/>
          <p:nvPr/>
        </p:nvSpPr>
        <p:spPr>
          <a:xfrm>
            <a:off x="784227" y="3469766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2" name="Oval 151"/>
          <p:cNvSpPr/>
          <p:nvPr/>
        </p:nvSpPr>
        <p:spPr>
          <a:xfrm>
            <a:off x="260351" y="400356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" name="Oval 152"/>
          <p:cNvSpPr/>
          <p:nvPr/>
        </p:nvSpPr>
        <p:spPr>
          <a:xfrm>
            <a:off x="803276" y="4003166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4" name="Oval 153"/>
          <p:cNvSpPr/>
          <p:nvPr/>
        </p:nvSpPr>
        <p:spPr>
          <a:xfrm>
            <a:off x="531814" y="4786994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5" name="Conexão reta 43"/>
          <p:cNvCxnSpPr/>
          <p:nvPr/>
        </p:nvCxnSpPr>
        <p:spPr>
          <a:xfrm flipV="1">
            <a:off x="426042" y="352765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Conexão reta 44"/>
          <p:cNvCxnSpPr/>
          <p:nvPr/>
        </p:nvCxnSpPr>
        <p:spPr>
          <a:xfrm flipV="1">
            <a:off x="443280" y="406031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Conexão reta 45"/>
          <p:cNvCxnSpPr/>
          <p:nvPr/>
        </p:nvCxnSpPr>
        <p:spPr>
          <a:xfrm>
            <a:off x="327026" y="4154154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Conexão reta 46"/>
          <p:cNvCxnSpPr/>
          <p:nvPr/>
        </p:nvCxnSpPr>
        <p:spPr>
          <a:xfrm flipV="1">
            <a:off x="665164" y="4154154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Conexão reta 47"/>
          <p:cNvCxnSpPr/>
          <p:nvPr/>
        </p:nvCxnSpPr>
        <p:spPr>
          <a:xfrm>
            <a:off x="327026" y="3620357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Conexão reta 48"/>
          <p:cNvCxnSpPr/>
          <p:nvPr/>
        </p:nvCxnSpPr>
        <p:spPr>
          <a:xfrm flipH="1" flipV="1">
            <a:off x="850902" y="3620357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Conexão reta 49"/>
          <p:cNvCxnSpPr>
            <a:endCxn id="153" idx="1"/>
          </p:cNvCxnSpPr>
          <p:nvPr/>
        </p:nvCxnSpPr>
        <p:spPr>
          <a:xfrm>
            <a:off x="344015" y="3595478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Conexão reta 50"/>
          <p:cNvCxnSpPr/>
          <p:nvPr/>
        </p:nvCxnSpPr>
        <p:spPr>
          <a:xfrm flipV="1">
            <a:off x="393701" y="3590029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exão reta 51"/>
          <p:cNvCxnSpPr>
            <a:endCxn id="182" idx="1"/>
          </p:cNvCxnSpPr>
          <p:nvPr/>
        </p:nvCxnSpPr>
        <p:spPr>
          <a:xfrm>
            <a:off x="965345" y="3501609"/>
            <a:ext cx="726304" cy="7803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Conexão reta 52"/>
          <p:cNvCxnSpPr>
            <a:stCxn id="154" idx="6"/>
            <a:endCxn id="182" idx="3"/>
          </p:cNvCxnSpPr>
          <p:nvPr/>
        </p:nvCxnSpPr>
        <p:spPr>
          <a:xfrm flipV="1">
            <a:off x="665164" y="4409244"/>
            <a:ext cx="1026485" cy="4349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Conexão reta 53"/>
          <p:cNvCxnSpPr/>
          <p:nvPr/>
        </p:nvCxnSpPr>
        <p:spPr>
          <a:xfrm>
            <a:off x="977537" y="4088521"/>
            <a:ext cx="614360" cy="22826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Oval 165"/>
          <p:cNvSpPr/>
          <p:nvPr/>
        </p:nvSpPr>
        <p:spPr>
          <a:xfrm>
            <a:off x="2544482" y="3469766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7" name="Oval 166"/>
          <p:cNvSpPr/>
          <p:nvPr/>
        </p:nvSpPr>
        <p:spPr>
          <a:xfrm>
            <a:off x="3068358" y="346976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8" name="Oval 167"/>
          <p:cNvSpPr/>
          <p:nvPr/>
        </p:nvSpPr>
        <p:spPr>
          <a:xfrm>
            <a:off x="2544482" y="400356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9" name="Oval 168"/>
          <p:cNvSpPr/>
          <p:nvPr/>
        </p:nvSpPr>
        <p:spPr>
          <a:xfrm>
            <a:off x="3087407" y="400316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0" name="Oval 169"/>
          <p:cNvSpPr/>
          <p:nvPr/>
        </p:nvSpPr>
        <p:spPr>
          <a:xfrm>
            <a:off x="2815945" y="4786994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1" name="Conexão reta 43"/>
          <p:cNvCxnSpPr/>
          <p:nvPr/>
        </p:nvCxnSpPr>
        <p:spPr>
          <a:xfrm flipV="1">
            <a:off x="2710173" y="352765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Conexão reta 44"/>
          <p:cNvCxnSpPr/>
          <p:nvPr/>
        </p:nvCxnSpPr>
        <p:spPr>
          <a:xfrm flipV="1">
            <a:off x="2727411" y="406031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Conexão reta 45"/>
          <p:cNvCxnSpPr/>
          <p:nvPr/>
        </p:nvCxnSpPr>
        <p:spPr>
          <a:xfrm>
            <a:off x="2611157" y="4154154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Conexão reta 46"/>
          <p:cNvCxnSpPr/>
          <p:nvPr/>
        </p:nvCxnSpPr>
        <p:spPr>
          <a:xfrm flipV="1">
            <a:off x="2949295" y="4154154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Conexão reta 47"/>
          <p:cNvCxnSpPr/>
          <p:nvPr/>
        </p:nvCxnSpPr>
        <p:spPr>
          <a:xfrm>
            <a:off x="2611157" y="3620357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Conexão reta 48"/>
          <p:cNvCxnSpPr/>
          <p:nvPr/>
        </p:nvCxnSpPr>
        <p:spPr>
          <a:xfrm flipH="1" flipV="1">
            <a:off x="3135033" y="3620357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Conexão reta 49"/>
          <p:cNvCxnSpPr>
            <a:endCxn id="169" idx="1"/>
          </p:cNvCxnSpPr>
          <p:nvPr/>
        </p:nvCxnSpPr>
        <p:spPr>
          <a:xfrm>
            <a:off x="2628146" y="3595478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Conexão reta 50"/>
          <p:cNvCxnSpPr/>
          <p:nvPr/>
        </p:nvCxnSpPr>
        <p:spPr>
          <a:xfrm flipV="1">
            <a:off x="2677832" y="3590029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Conexão reta 51"/>
          <p:cNvCxnSpPr/>
          <p:nvPr/>
        </p:nvCxnSpPr>
        <p:spPr>
          <a:xfrm flipH="1">
            <a:off x="1802313" y="3591412"/>
            <a:ext cx="682209" cy="7458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Conexão reta 53"/>
          <p:cNvCxnSpPr/>
          <p:nvPr/>
        </p:nvCxnSpPr>
        <p:spPr>
          <a:xfrm flipH="1">
            <a:off x="1912081" y="4125209"/>
            <a:ext cx="619443" cy="1832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Conexão reta 52"/>
          <p:cNvCxnSpPr>
            <a:stCxn id="170" idx="2"/>
          </p:cNvCxnSpPr>
          <p:nvPr/>
        </p:nvCxnSpPr>
        <p:spPr>
          <a:xfrm flipH="1" flipV="1">
            <a:off x="1798183" y="4365585"/>
            <a:ext cx="1017762" cy="47855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Oval 181"/>
          <p:cNvSpPr/>
          <p:nvPr/>
        </p:nvSpPr>
        <p:spPr>
          <a:xfrm>
            <a:off x="1665289" y="4255604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3" name="Oval 182"/>
          <p:cNvSpPr/>
          <p:nvPr/>
        </p:nvSpPr>
        <p:spPr>
          <a:xfrm>
            <a:off x="265337" y="5322404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" name="TextBox 183"/>
          <p:cNvSpPr txBox="1"/>
          <p:nvPr/>
        </p:nvSpPr>
        <p:spPr>
          <a:xfrm>
            <a:off x="632378" y="5242369"/>
            <a:ext cx="2659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high intensity</a:t>
            </a:r>
            <a:endParaRPr lang="en-GB" dirty="0"/>
          </a:p>
        </p:txBody>
      </p:sp>
      <p:sp>
        <p:nvSpPr>
          <p:cNvPr id="185" name="Oval 184"/>
          <p:cNvSpPr/>
          <p:nvPr/>
        </p:nvSpPr>
        <p:spPr>
          <a:xfrm>
            <a:off x="265337" y="5679057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6" name="Oval 185"/>
          <p:cNvSpPr/>
          <p:nvPr/>
        </p:nvSpPr>
        <p:spPr>
          <a:xfrm>
            <a:off x="265337" y="6035710"/>
            <a:ext cx="180000" cy="180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7" name="TextBox 186"/>
          <p:cNvSpPr txBox="1"/>
          <p:nvPr/>
        </p:nvSpPr>
        <p:spPr>
          <a:xfrm>
            <a:off x="652213" y="5620098"/>
            <a:ext cx="2946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medium intensity</a:t>
            </a:r>
            <a:endParaRPr lang="en-GB" dirty="0"/>
          </a:p>
        </p:txBody>
      </p:sp>
      <p:sp>
        <p:nvSpPr>
          <p:cNvPr id="188" name="TextBox 187"/>
          <p:cNvSpPr txBox="1"/>
          <p:nvPr/>
        </p:nvSpPr>
        <p:spPr>
          <a:xfrm>
            <a:off x="632378" y="5966738"/>
            <a:ext cx="250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low intensity</a:t>
            </a:r>
            <a:endParaRPr lang="en-GB" dirty="0"/>
          </a:p>
        </p:txBody>
      </p:sp>
      <p:sp>
        <p:nvSpPr>
          <p:cNvPr id="189" name="TextBox 188"/>
          <p:cNvSpPr txBox="1"/>
          <p:nvPr/>
        </p:nvSpPr>
        <p:spPr>
          <a:xfrm>
            <a:off x="-123232" y="1438012"/>
            <a:ext cx="357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Betweenness</a:t>
            </a:r>
            <a:r>
              <a:rPr lang="en-US" b="1" dirty="0" smtClean="0"/>
              <a:t> centrality</a:t>
            </a:r>
            <a:endParaRPr lang="en-GB" dirty="0"/>
          </a:p>
        </p:txBody>
      </p:sp>
      <p:sp>
        <p:nvSpPr>
          <p:cNvPr id="98" name="Oval 97"/>
          <p:cNvSpPr/>
          <p:nvPr/>
        </p:nvSpPr>
        <p:spPr>
          <a:xfrm>
            <a:off x="4611031" y="36198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Oval 100"/>
          <p:cNvSpPr/>
          <p:nvPr/>
        </p:nvSpPr>
        <p:spPr>
          <a:xfrm>
            <a:off x="5134907" y="36198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Oval 101"/>
          <p:cNvSpPr/>
          <p:nvPr/>
        </p:nvSpPr>
        <p:spPr>
          <a:xfrm>
            <a:off x="4611031" y="4153625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Oval 102"/>
          <p:cNvSpPr/>
          <p:nvPr/>
        </p:nvSpPr>
        <p:spPr>
          <a:xfrm>
            <a:off x="5153956" y="41532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Oval 103"/>
          <p:cNvSpPr/>
          <p:nvPr/>
        </p:nvSpPr>
        <p:spPr>
          <a:xfrm>
            <a:off x="4882494" y="4937056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5" name="Conexão reta 43"/>
          <p:cNvCxnSpPr/>
          <p:nvPr/>
        </p:nvCxnSpPr>
        <p:spPr>
          <a:xfrm flipV="1">
            <a:off x="4776722" y="367771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Conexão reta 44"/>
          <p:cNvCxnSpPr/>
          <p:nvPr/>
        </p:nvCxnSpPr>
        <p:spPr>
          <a:xfrm flipV="1">
            <a:off x="4793960" y="421037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exão reta 45"/>
          <p:cNvCxnSpPr/>
          <p:nvPr/>
        </p:nvCxnSpPr>
        <p:spPr>
          <a:xfrm>
            <a:off x="4677706" y="4304216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Conexão reta 46"/>
          <p:cNvCxnSpPr/>
          <p:nvPr/>
        </p:nvCxnSpPr>
        <p:spPr>
          <a:xfrm flipV="1">
            <a:off x="5015844" y="4304216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exão reta 47"/>
          <p:cNvCxnSpPr/>
          <p:nvPr/>
        </p:nvCxnSpPr>
        <p:spPr>
          <a:xfrm>
            <a:off x="4677706" y="3770419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exão reta 48"/>
          <p:cNvCxnSpPr/>
          <p:nvPr/>
        </p:nvCxnSpPr>
        <p:spPr>
          <a:xfrm flipH="1" flipV="1">
            <a:off x="5201582" y="3770419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exão reta 49"/>
          <p:cNvCxnSpPr>
            <a:endCxn id="103" idx="1"/>
          </p:cNvCxnSpPr>
          <p:nvPr/>
        </p:nvCxnSpPr>
        <p:spPr>
          <a:xfrm>
            <a:off x="4694695" y="3745540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onexão reta 50"/>
          <p:cNvCxnSpPr/>
          <p:nvPr/>
        </p:nvCxnSpPr>
        <p:spPr>
          <a:xfrm flipV="1">
            <a:off x="4744381" y="3740091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Conexão reta 51"/>
          <p:cNvCxnSpPr>
            <a:endCxn id="132" idx="1"/>
          </p:cNvCxnSpPr>
          <p:nvPr/>
        </p:nvCxnSpPr>
        <p:spPr>
          <a:xfrm>
            <a:off x="5316025" y="3651671"/>
            <a:ext cx="726304" cy="7803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Conexão reta 52"/>
          <p:cNvCxnSpPr>
            <a:stCxn id="104" idx="6"/>
            <a:endCxn id="132" idx="3"/>
          </p:cNvCxnSpPr>
          <p:nvPr/>
        </p:nvCxnSpPr>
        <p:spPr>
          <a:xfrm flipV="1">
            <a:off x="5015844" y="4559306"/>
            <a:ext cx="1026485" cy="4349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onexão reta 53"/>
          <p:cNvCxnSpPr/>
          <p:nvPr/>
        </p:nvCxnSpPr>
        <p:spPr>
          <a:xfrm>
            <a:off x="5328217" y="4238583"/>
            <a:ext cx="614360" cy="22826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Oval 115"/>
          <p:cNvSpPr/>
          <p:nvPr/>
        </p:nvSpPr>
        <p:spPr>
          <a:xfrm>
            <a:off x="6895162" y="36198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7" name="Oval 116"/>
          <p:cNvSpPr/>
          <p:nvPr/>
        </p:nvSpPr>
        <p:spPr>
          <a:xfrm>
            <a:off x="7419038" y="3619828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8" name="Oval 117"/>
          <p:cNvSpPr/>
          <p:nvPr/>
        </p:nvSpPr>
        <p:spPr>
          <a:xfrm>
            <a:off x="6895162" y="4153625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9" name="Oval 118"/>
          <p:cNvSpPr/>
          <p:nvPr/>
        </p:nvSpPr>
        <p:spPr>
          <a:xfrm>
            <a:off x="7438087" y="4153228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0" name="Oval 119"/>
          <p:cNvSpPr/>
          <p:nvPr/>
        </p:nvSpPr>
        <p:spPr>
          <a:xfrm>
            <a:off x="7166625" y="493705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1" name="Conexão reta 43"/>
          <p:cNvCxnSpPr/>
          <p:nvPr/>
        </p:nvCxnSpPr>
        <p:spPr>
          <a:xfrm flipV="1">
            <a:off x="7060853" y="367771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Conexão reta 44"/>
          <p:cNvCxnSpPr/>
          <p:nvPr/>
        </p:nvCxnSpPr>
        <p:spPr>
          <a:xfrm flipV="1">
            <a:off x="7078091" y="421037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Conexão reta 45"/>
          <p:cNvCxnSpPr/>
          <p:nvPr/>
        </p:nvCxnSpPr>
        <p:spPr>
          <a:xfrm>
            <a:off x="6961837" y="4304216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Conexão reta 46"/>
          <p:cNvCxnSpPr/>
          <p:nvPr/>
        </p:nvCxnSpPr>
        <p:spPr>
          <a:xfrm flipV="1">
            <a:off x="7299975" y="4304216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Conexão reta 47"/>
          <p:cNvCxnSpPr/>
          <p:nvPr/>
        </p:nvCxnSpPr>
        <p:spPr>
          <a:xfrm>
            <a:off x="6961837" y="3770419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Conexão reta 48"/>
          <p:cNvCxnSpPr/>
          <p:nvPr/>
        </p:nvCxnSpPr>
        <p:spPr>
          <a:xfrm flipH="1" flipV="1">
            <a:off x="7485713" y="3770419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Conexão reta 49"/>
          <p:cNvCxnSpPr>
            <a:endCxn id="119" idx="1"/>
          </p:cNvCxnSpPr>
          <p:nvPr/>
        </p:nvCxnSpPr>
        <p:spPr>
          <a:xfrm>
            <a:off x="6978826" y="3745540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Conexão reta 50"/>
          <p:cNvCxnSpPr/>
          <p:nvPr/>
        </p:nvCxnSpPr>
        <p:spPr>
          <a:xfrm flipV="1">
            <a:off x="7028512" y="3740091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Conexão reta 51"/>
          <p:cNvCxnSpPr/>
          <p:nvPr/>
        </p:nvCxnSpPr>
        <p:spPr>
          <a:xfrm flipH="1">
            <a:off x="6152993" y="3741474"/>
            <a:ext cx="682209" cy="7458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Conexão reta 53"/>
          <p:cNvCxnSpPr/>
          <p:nvPr/>
        </p:nvCxnSpPr>
        <p:spPr>
          <a:xfrm flipH="1">
            <a:off x="6262761" y="4275271"/>
            <a:ext cx="619443" cy="1832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exão reta 52"/>
          <p:cNvCxnSpPr>
            <a:stCxn id="120" idx="2"/>
          </p:cNvCxnSpPr>
          <p:nvPr/>
        </p:nvCxnSpPr>
        <p:spPr>
          <a:xfrm flipH="1" flipV="1">
            <a:off x="6148863" y="4515647"/>
            <a:ext cx="1017762" cy="47855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Oval 131"/>
          <p:cNvSpPr/>
          <p:nvPr/>
        </p:nvSpPr>
        <p:spPr>
          <a:xfrm>
            <a:off x="6015969" y="4405666"/>
            <a:ext cx="180000" cy="1800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3" name="Picture 2" descr="ULisboa | Universidade de Lisbo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EGU - Visual identity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Rectangle 90"/>
          <p:cNvSpPr/>
          <p:nvPr/>
        </p:nvSpPr>
        <p:spPr>
          <a:xfrm>
            <a:off x="-375991" y="2100913"/>
            <a:ext cx="39750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000" dirty="0"/>
              <a:t>Which are the </a:t>
            </a:r>
            <a:r>
              <a:rPr lang="en-GB" sz="2000" dirty="0" smtClean="0"/>
              <a:t>most important areas for </a:t>
            </a:r>
            <a:r>
              <a:rPr lang="en-GB" sz="2000" dirty="0"/>
              <a:t>wildfire transmission</a:t>
            </a:r>
          </a:p>
        </p:txBody>
      </p:sp>
      <p:sp>
        <p:nvSpPr>
          <p:cNvPr id="92" name="Rectangle 91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93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Metrics</a:t>
            </a:r>
            <a:endParaRPr lang="en-GB" b="1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05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43"/>
    </mc:Choice>
    <mc:Fallback>
      <p:transition spd="slow" advTm="29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182" x="1758950" y="4718050"/>
          <p14:tracePt t="2188" x="1778000" y="4711700"/>
          <p14:tracePt t="2195" x="1816100" y="4705350"/>
          <p14:tracePt t="2204" x="1841500" y="4705350"/>
          <p14:tracePt t="2219" x="1898650" y="4699000"/>
          <p14:tracePt t="2235" x="1949450" y="4699000"/>
          <p14:tracePt t="2252" x="2025650" y="4699000"/>
          <p14:tracePt t="2269" x="2082800" y="4711700"/>
          <p14:tracePt t="2302" x="2216150" y="4724400"/>
          <p14:tracePt t="2335" x="2324100" y="4724400"/>
          <p14:tracePt t="2369" x="2368550" y="4724400"/>
          <p14:tracePt t="2374" x="2381250" y="4724400"/>
          <p14:tracePt t="2385" x="2406650" y="4724400"/>
          <p14:tracePt t="2402" x="2425700" y="4724400"/>
          <p14:tracePt t="2407" x="2444750" y="4724400"/>
          <p14:tracePt t="2421" x="2476500" y="4724400"/>
          <p14:tracePt t="2435" x="2520950" y="4718050"/>
          <p14:tracePt t="2452" x="2565400" y="4718050"/>
          <p14:tracePt t="2471" x="2679700" y="4699000"/>
          <p14:tracePt t="2485" x="2781300" y="4673600"/>
          <p14:tracePt t="2502" x="2914650" y="4641850"/>
          <p14:tracePt t="2520" x="3117850" y="4591050"/>
          <p14:tracePt t="2534" x="3244850" y="4552950"/>
          <p14:tracePt t="2551" x="3352800" y="4527550"/>
          <p14:tracePt t="2568" x="3543300" y="4470400"/>
          <p14:tracePt t="2584" x="3663950" y="4445000"/>
          <p14:tracePt t="2601" x="3752850" y="4419600"/>
          <p14:tracePt t="2618" x="3867150" y="4394200"/>
          <p14:tracePt t="2634" x="3937000" y="4381500"/>
          <p14:tracePt t="2653" x="4006850" y="4368800"/>
          <p14:tracePt t="2668" x="4057650" y="4362450"/>
          <p14:tracePt t="2684" x="4102100" y="4356100"/>
          <p14:tracePt t="2702" x="4159250" y="4349750"/>
          <p14:tracePt t="2717" x="4184650" y="4330700"/>
          <p14:tracePt t="2734" x="4210050" y="4324350"/>
          <p14:tracePt t="2750" x="4241800" y="4318000"/>
          <p14:tracePt t="2767" x="4248150" y="4311650"/>
          <p14:tracePt t="2784" x="4260850" y="4305300"/>
          <p14:tracePt t="2800" x="4279900" y="4305300"/>
          <p14:tracePt t="2817" x="4292600" y="4305300"/>
          <p14:tracePt t="2835" x="4298950" y="4305300"/>
          <p14:tracePt t="2850" x="4305300" y="4305300"/>
          <p14:tracePt t="2867" x="4311650" y="4305300"/>
          <p14:tracePt t="2883" x="4324350" y="4305300"/>
          <p14:tracePt t="2900" x="4330700" y="4311650"/>
          <p14:tracePt t="2916" x="4337050" y="4311650"/>
          <p14:tracePt t="2933" x="4343400" y="4318000"/>
          <p14:tracePt t="2950" x="4343400" y="4324350"/>
          <p14:tracePt t="2966" x="4356100" y="4330700"/>
          <p14:tracePt t="2983" x="4362450" y="4343400"/>
          <p14:tracePt t="2999" x="4375150" y="4349750"/>
          <p14:tracePt t="3017" x="4375150" y="4356100"/>
          <p14:tracePt t="3033" x="4381500" y="4362450"/>
          <p14:tracePt t="3050" x="4387850" y="4362450"/>
          <p14:tracePt t="3067" x="4394200" y="4368800"/>
          <p14:tracePt t="3083" x="4394200" y="4381500"/>
          <p14:tracePt t="3099" x="4400550" y="4381500"/>
          <p14:tracePt t="3116" x="4406900" y="4387850"/>
          <p14:tracePt t="3133" x="4425950" y="4400550"/>
          <p14:tracePt t="3150" x="4432300" y="4406900"/>
          <p14:tracePt t="3166" x="4445000" y="4413250"/>
          <p14:tracePt t="3183" x="4457700" y="4419600"/>
          <p14:tracePt t="3200" x="4464050" y="4432300"/>
          <p14:tracePt t="3216" x="4470400" y="4432300"/>
          <p14:tracePt t="3233" x="4476750" y="4438650"/>
          <p14:tracePt t="3252" x="4476750" y="4445000"/>
          <p14:tracePt t="3268" x="4483100" y="4451350"/>
          <p14:tracePt t="3287" x="4489450" y="4457700"/>
          <p14:tracePt t="3315" x="4489450" y="4464050"/>
          <p14:tracePt t="3322" x="4495800" y="4464050"/>
          <p14:tracePt t="21185" x="4495800" y="4470400"/>
          <p14:tracePt t="21192" x="4495800" y="4483100"/>
          <p14:tracePt t="21200" x="4495800" y="4489450"/>
          <p14:tracePt t="21217" x="4502150" y="4508500"/>
          <p14:tracePt t="21234" x="4508500" y="4533900"/>
          <p14:tracePt t="21250" x="4514850" y="4565650"/>
          <p14:tracePt t="21267" x="4514850" y="4578350"/>
          <p14:tracePt t="21300" x="4527550" y="4610100"/>
          <p14:tracePt t="21335" x="4540250" y="4660900"/>
          <p14:tracePt t="21367" x="4552950" y="4737100"/>
          <p14:tracePt t="21384" x="4559300" y="4762500"/>
          <p14:tracePt t="21400" x="4565650" y="4794250"/>
          <p14:tracePt t="21417" x="4572000" y="4826000"/>
          <p14:tracePt t="21434" x="4578350" y="4857750"/>
          <p14:tracePt t="21450" x="4584700" y="4876800"/>
          <p14:tracePt t="21453" x="4584700" y="4895850"/>
          <p14:tracePt t="21467" x="4603750" y="4914900"/>
          <p14:tracePt t="21485" x="4610100" y="4946650"/>
          <p14:tracePt t="21500" x="4616450" y="4965700"/>
          <p14:tracePt t="21517" x="4622800" y="4991100"/>
          <p14:tracePt t="21535" x="4635500" y="5022850"/>
          <p14:tracePt t="21550" x="4648200" y="5041900"/>
          <p14:tracePt t="21566" x="4660900" y="5067300"/>
          <p14:tracePt t="21585" x="4673600" y="5086350"/>
          <p14:tracePt t="21600" x="4679950" y="5099050"/>
          <p14:tracePt t="21616" x="4686300" y="5111750"/>
          <p14:tracePt t="21635" x="4705350" y="5124450"/>
          <p14:tracePt t="21650" x="4724400" y="5143500"/>
          <p14:tracePt t="21668" x="4762500" y="5149850"/>
          <p14:tracePt t="21684" x="4787900" y="5168900"/>
          <p14:tracePt t="21700" x="4826000" y="5175250"/>
          <p14:tracePt t="21717" x="4883150" y="5181600"/>
          <p14:tracePt t="21732" x="4927600" y="5187950"/>
          <p14:tracePt t="21749" x="4972050" y="5194300"/>
          <p14:tracePt t="21767" x="5041900" y="5194300"/>
          <p14:tracePt t="21782" x="5092700" y="5194300"/>
          <p14:tracePt t="21799" x="5137150" y="5200650"/>
          <p14:tracePt t="21815" x="5219700" y="5207000"/>
          <p14:tracePt t="21832" x="5295900" y="5207000"/>
          <p14:tracePt t="21848" x="5359400" y="5207000"/>
          <p14:tracePt t="21865" x="5480050" y="5200650"/>
          <p14:tracePt t="21882" x="5549900" y="5187950"/>
          <p14:tracePt t="21900" x="5683250" y="5175250"/>
          <p14:tracePt t="21915" x="5772150" y="5162550"/>
          <p14:tracePt t="21932" x="5861050" y="5130800"/>
          <p14:tracePt t="21951" x="5981700" y="5105400"/>
          <p14:tracePt t="21965" x="6064250" y="5086350"/>
          <p14:tracePt t="21981" x="6146800" y="5048250"/>
          <p14:tracePt t="21999" x="6254750" y="5010150"/>
          <p14:tracePt t="22015" x="6343650" y="4984750"/>
          <p14:tracePt t="22031" x="6388100" y="4965700"/>
          <p14:tracePt t="22048" x="6470650" y="4946650"/>
          <p14:tracePt t="22065" x="6508750" y="4921250"/>
          <p14:tracePt t="22083" x="6578600" y="4895850"/>
          <p14:tracePt t="22098" x="6623050" y="4883150"/>
          <p14:tracePt t="22114" x="6680200" y="4857750"/>
          <p14:tracePt t="22133" x="6756400" y="4826000"/>
          <p14:tracePt t="22148" x="6794500" y="4813300"/>
          <p14:tracePt t="22164" x="6826250" y="4787900"/>
          <p14:tracePt t="22180" x="6870700" y="4762500"/>
          <p14:tracePt t="22197" x="6908800" y="4737100"/>
          <p14:tracePt t="22214" x="6934200" y="4711700"/>
          <p14:tracePt t="22232" x="6991350" y="4667250"/>
          <p14:tracePt t="22247" x="7035800" y="4641850"/>
          <p14:tracePt t="22264" x="7073900" y="4610100"/>
          <p14:tracePt t="22280" x="7131050" y="4578350"/>
          <p14:tracePt t="22297" x="7169150" y="4540250"/>
          <p14:tracePt t="22315" x="7207250" y="4483100"/>
          <p14:tracePt t="22330" x="7239000" y="4445000"/>
          <p14:tracePt t="22347" x="7258050" y="4387850"/>
          <p14:tracePt t="22365" x="7283450" y="4311650"/>
          <p14:tracePt t="22380" x="7289800" y="4267200"/>
          <p14:tracePt t="22397" x="7296150" y="4222750"/>
          <p14:tracePt t="22414" x="7302500" y="4184650"/>
          <p14:tracePt t="22431" x="7302500" y="4114800"/>
          <p14:tracePt t="22449" x="7302500" y="4070350"/>
          <p14:tracePt t="22464" x="7302500" y="4032250"/>
          <p14:tracePt t="22470" x="7302500" y="4013200"/>
          <p14:tracePt t="22480" x="7302500" y="3994150"/>
          <p14:tracePt t="22499" x="7296150" y="3937000"/>
          <p14:tracePt t="22513" x="7289800" y="3905250"/>
          <p14:tracePt t="22530" x="7270750" y="3860800"/>
          <p14:tracePt t="22548" x="7258050" y="3803650"/>
          <p14:tracePt t="22563" x="7251700" y="3771900"/>
          <p14:tracePt t="22580" x="7239000" y="3740150"/>
          <p14:tracePt t="22596" x="7207250" y="3689350"/>
          <p14:tracePt t="22613" x="7194550" y="3670300"/>
          <p14:tracePt t="22631" x="7150100" y="3632200"/>
          <p14:tracePt t="22646" x="7131050" y="3613150"/>
          <p14:tracePt t="22663" x="7092950" y="3594100"/>
          <p14:tracePt t="22681" x="7035800" y="3556000"/>
          <p14:tracePt t="22696" x="7004050" y="3543300"/>
          <p14:tracePt t="22712" x="6972300" y="3536950"/>
          <p14:tracePt t="22730" x="6915150" y="3511550"/>
          <p14:tracePt t="22746" x="6877050" y="3498850"/>
          <p14:tracePt t="22762" x="6826250" y="3479800"/>
          <p14:tracePt t="22779" x="6718300" y="3435350"/>
          <p14:tracePt t="22795" x="6642100" y="3409950"/>
          <p14:tracePt t="22812" x="6591300" y="3384550"/>
          <p14:tracePt t="22829" x="6502400" y="3359150"/>
          <p14:tracePt t="22845" x="6432550" y="3346450"/>
          <p14:tracePt t="22864" x="6330950" y="3333750"/>
          <p14:tracePt t="22879" x="6261100" y="3327400"/>
          <p14:tracePt t="22895" x="6197600" y="3314700"/>
          <p14:tracePt t="22913" x="6108700" y="3302000"/>
          <p14:tracePt t="22928" x="6064250" y="3302000"/>
          <p14:tracePt t="22945" x="6013450" y="3302000"/>
          <p14:tracePt t="22963" x="5899150" y="3321050"/>
          <p14:tracePt t="22979" x="5810250" y="3327400"/>
          <p14:tracePt t="22995" x="5721350" y="3333750"/>
          <p14:tracePt t="23012" x="5613400" y="3359150"/>
          <p14:tracePt t="23029" x="5530850" y="3365500"/>
          <p14:tracePt t="23048" x="5403850" y="3378200"/>
          <p14:tracePt t="23062" x="5314950" y="3390900"/>
          <p14:tracePt t="23078" x="5245100" y="3403600"/>
          <p14:tracePt t="23097" x="5156200" y="3416300"/>
          <p14:tracePt t="23112" x="5099050" y="3429000"/>
          <p14:tracePt t="23128" x="5048250" y="3429000"/>
          <p14:tracePt t="23146" x="4978400" y="3435350"/>
          <p14:tracePt t="23161" x="4927600" y="3435350"/>
          <p14:tracePt t="23181" x="4864100" y="3441700"/>
          <p14:tracePt t="23194" x="4832350" y="3448050"/>
          <p14:tracePt t="23211" x="4787900" y="3467100"/>
          <p14:tracePt t="23230" x="4737100" y="3486150"/>
          <p14:tracePt t="23244" x="4705350" y="3505200"/>
          <p14:tracePt t="23261" x="4667250" y="3530600"/>
          <p14:tracePt t="23279" x="4610100" y="3556000"/>
          <p14:tracePt t="23294" x="4572000" y="3587750"/>
          <p14:tracePt t="23311" x="4546600" y="3619500"/>
          <p14:tracePt t="23328" x="4495800" y="3651250"/>
          <p14:tracePt t="23344" x="4476750" y="3683000"/>
          <p14:tracePt t="23360" x="4451350" y="3721100"/>
          <p14:tracePt t="23377" x="4425950" y="3752850"/>
          <p14:tracePt t="23394" x="4406900" y="3790950"/>
          <p14:tracePt t="23412" x="4387850" y="3841750"/>
          <p14:tracePt t="23427" x="4375150" y="3873500"/>
          <p14:tracePt t="23444" x="4368800" y="3911600"/>
          <p14:tracePt t="23462" x="4362450" y="3962400"/>
          <p14:tracePt t="23477" x="4356100" y="4006850"/>
          <p14:tracePt t="23493" x="4343400" y="4051300"/>
          <p14:tracePt t="23510" x="4337050" y="4121150"/>
          <p14:tracePt t="23527" x="4337050" y="4165600"/>
          <p14:tracePt t="23543" x="4337050" y="4210050"/>
          <p14:tracePt t="23560" x="4356100" y="4286250"/>
          <p14:tracePt t="23577" x="4362450" y="4318000"/>
          <p14:tracePt t="23595" x="4381500" y="4387850"/>
          <p14:tracePt t="23610" x="4387850" y="4438650"/>
          <p14:tracePt t="23626" x="4400550" y="4470400"/>
          <p14:tracePt t="23645" x="4425950" y="4546600"/>
          <p14:tracePt t="23660" x="4438650" y="4578350"/>
          <p14:tracePt t="23676" x="4451350" y="4629150"/>
          <p14:tracePt t="23694" x="4470400" y="4692650"/>
          <p14:tracePt t="23709" x="4476750" y="4724400"/>
          <p14:tracePt t="23726" x="4495800" y="4775200"/>
          <p14:tracePt t="23743" x="4533900" y="4832350"/>
          <p14:tracePt t="23760" x="4559300" y="4876800"/>
          <p14:tracePt t="23776" x="4597400" y="4902200"/>
          <p14:tracePt t="23792" x="4641850" y="4978400"/>
          <p14:tracePt t="23809" x="4673600" y="5016500"/>
          <p14:tracePt t="23825" x="4705350" y="5060950"/>
          <p14:tracePt t="23842" x="4756150" y="5099050"/>
          <p14:tracePt t="23859" x="4794250" y="5137150"/>
          <p14:tracePt t="23876" x="4864100" y="5200650"/>
          <p14:tracePt t="23892" x="4927600" y="5226050"/>
          <p14:tracePt t="23908" x="4997450" y="5245100"/>
          <p14:tracePt t="23925" x="5111750" y="5276850"/>
          <p14:tracePt t="23942" x="5187950" y="5283200"/>
          <p14:tracePt t="23958" x="5270500" y="5289550"/>
          <p14:tracePt t="23960" x="5308600" y="5289550"/>
          <p14:tracePt t="23975" x="5397500" y="5289550"/>
          <p14:tracePt t="23992" x="5486400" y="5289550"/>
          <p14:tracePt t="24010" x="5613400" y="5289550"/>
          <p14:tracePt t="24025" x="5683250" y="5283200"/>
          <p14:tracePt t="24042" x="5746750" y="5276850"/>
          <p14:tracePt t="24058" x="5861050" y="5245100"/>
          <p14:tracePt t="24075" x="5943600" y="5232400"/>
          <p14:tracePt t="24092" x="6013450" y="5207000"/>
          <p14:tracePt t="24108" x="6115050" y="5156200"/>
          <p14:tracePt t="24124" x="6172200" y="5137150"/>
          <p14:tracePt t="24141" x="6254750" y="5086350"/>
          <p14:tracePt t="24158" x="6388100" y="5016500"/>
          <p14:tracePt t="24174" x="6457950" y="4991100"/>
          <p14:tracePt t="24194" x="6540500" y="4933950"/>
          <p14:tracePt t="24208" x="6604000" y="4908550"/>
          <p14:tracePt t="24225" x="6654800" y="4870450"/>
          <p14:tracePt t="24243" x="6737350" y="4819650"/>
          <p14:tracePt t="24258" x="6800850" y="4781550"/>
          <p14:tracePt t="24274" x="6851650" y="4737100"/>
          <p14:tracePt t="24292" x="6927850" y="4679950"/>
          <p14:tracePt t="24308" x="6965950" y="4641850"/>
          <p14:tracePt t="24324" x="7004050" y="4597400"/>
          <p14:tracePt t="24341" x="7048500" y="4527550"/>
          <p14:tracePt t="24358" x="7073900" y="4489450"/>
          <p14:tracePt t="24376" x="7112000" y="4438650"/>
          <p14:tracePt t="24391" x="7137400" y="4394200"/>
          <p14:tracePt t="24407" x="7175500" y="4356100"/>
          <p14:tracePt t="24426" x="7213600" y="4292600"/>
          <p14:tracePt t="24441" x="7239000" y="4260850"/>
          <p14:tracePt t="24457" x="7258050" y="4229100"/>
          <p14:tracePt t="24463" x="7258050" y="4222750"/>
          <p14:tracePt t="24474" x="7270750" y="4184650"/>
          <p14:tracePt t="24490" x="7277100" y="4152900"/>
          <p14:tracePt t="24507" x="7283450" y="4114800"/>
          <p14:tracePt t="24523" x="7283450" y="4083050"/>
          <p14:tracePt t="24540" x="7283450" y="4032250"/>
          <p14:tracePt t="24559" x="7277100" y="3987800"/>
          <p14:tracePt t="24574" x="7264400" y="3949700"/>
          <p14:tracePt t="24590" x="7251700" y="3930650"/>
          <p14:tracePt t="24607" x="7219950" y="3886200"/>
          <p14:tracePt t="24623" x="7188200" y="3867150"/>
          <p14:tracePt t="24639" x="7162800" y="3835400"/>
          <p14:tracePt t="24657" x="7137400" y="3810000"/>
          <p14:tracePt t="24673" x="7105650" y="3790950"/>
          <p14:tracePt t="24689" x="7086600" y="3771900"/>
          <p14:tracePt t="24706" x="7042150" y="3740150"/>
          <p14:tracePt t="24723" x="7004050" y="3708400"/>
          <p14:tracePt t="24739" x="6972300" y="3695700"/>
          <p14:tracePt t="24756" x="6915150" y="3663950"/>
          <p14:tracePt t="24772" x="6870700" y="3625850"/>
          <p14:tracePt t="24789" x="6807200" y="3581400"/>
          <p14:tracePt t="24806" x="6775450" y="3556000"/>
          <p14:tracePt t="24822" x="6731000" y="3536950"/>
          <p14:tracePt t="24840" x="6673850" y="3517900"/>
          <p14:tracePt t="24855" x="6623050" y="3505200"/>
          <p14:tracePt t="24872" x="6565900" y="3492500"/>
          <p14:tracePt t="24889" x="6483350" y="3454400"/>
          <p14:tracePt t="24906" x="6426200" y="3441700"/>
          <p14:tracePt t="24924" x="6343650" y="3422650"/>
          <p14:tracePt t="24939" x="6286500" y="3422650"/>
          <p14:tracePt t="24955" x="6229350" y="3422650"/>
          <p14:tracePt t="24958" x="6203950" y="3422650"/>
          <p14:tracePt t="24972" x="6140450" y="3422650"/>
          <p14:tracePt t="24988" x="6076950" y="3422650"/>
          <p14:tracePt t="25005" x="6019800" y="3422650"/>
          <p14:tracePt t="25022" x="5969000" y="3422650"/>
          <p14:tracePt t="25039" x="5873750" y="3441700"/>
          <p14:tracePt t="25055" x="5803900" y="3473450"/>
          <p14:tracePt t="25072" x="5721350" y="3486150"/>
          <p14:tracePt t="25089" x="5626100" y="3492500"/>
          <p14:tracePt t="25108" x="5543550" y="3492500"/>
          <p14:tracePt t="25121" x="5492750" y="3492500"/>
          <p14:tracePt t="25138" x="5448300" y="3492500"/>
          <p14:tracePt t="25155" x="5384800" y="3505200"/>
          <p14:tracePt t="25171" x="5327650" y="3511550"/>
          <p14:tracePt t="25188" x="5276850" y="3511550"/>
          <p14:tracePt t="25204" x="5162550" y="3517900"/>
          <p14:tracePt t="25221" x="5092700" y="3524250"/>
          <p14:tracePt t="25238" x="5035550" y="3543300"/>
          <p14:tracePt t="25254" x="4940300" y="3568700"/>
          <p14:tracePt t="25271" x="4876800" y="3594100"/>
          <p14:tracePt t="25290" x="4762500" y="3619500"/>
          <p14:tracePt t="25304" x="4705350" y="3632200"/>
          <p14:tracePt t="25321" x="4654550" y="3651250"/>
          <p14:tracePt t="25338" x="4591050" y="3683000"/>
          <p14:tracePt t="25354" x="4565650" y="3702050"/>
          <p14:tracePt t="25370" x="4527550" y="3721100"/>
          <p14:tracePt t="25388" x="4489450" y="3765550"/>
          <p14:tracePt t="25404" x="4438650" y="3803650"/>
          <p14:tracePt t="25420" x="4394200" y="3854450"/>
          <p14:tracePt t="25437" x="4330700" y="3930650"/>
          <p14:tracePt t="25454" x="4305300" y="3981450"/>
          <p14:tracePt t="25472" x="4292600" y="4019550"/>
          <p14:tracePt t="25474" x="4292600" y="4032250"/>
          <p14:tracePt t="25487" x="4286250" y="4064000"/>
          <p14:tracePt t="25504" x="4273550" y="4089400"/>
          <p14:tracePt t="25523" x="4267200" y="4127500"/>
          <p14:tracePt t="25537" x="4267200" y="4152900"/>
          <p14:tracePt t="25553" x="4267200" y="4191000"/>
          <p14:tracePt t="25570" x="4279900" y="4241800"/>
          <p14:tracePt t="25587" x="4286250" y="4273550"/>
          <p14:tracePt t="25603" x="4298950" y="4311650"/>
          <p14:tracePt t="25620" x="4311650" y="4362450"/>
          <p14:tracePt t="25636" x="4324350" y="4406900"/>
          <p14:tracePt t="25653" x="4349750" y="4432300"/>
          <p14:tracePt t="25670" x="4381500" y="4489450"/>
          <p14:tracePt t="25686" x="4419600" y="4546600"/>
          <p14:tracePt t="25704" x="4470400" y="4616450"/>
          <p14:tracePt t="25720" x="4495800" y="4660900"/>
          <p14:tracePt t="25736" x="4514850" y="4711700"/>
          <p14:tracePt t="25755" x="4552950" y="4775200"/>
          <p14:tracePt t="25770" x="4572000" y="4806950"/>
          <p14:tracePt t="25786" x="4597400" y="4838700"/>
          <p14:tracePt t="25804" x="4622800" y="4876800"/>
          <p14:tracePt t="25820" x="4648200" y="4914900"/>
          <p14:tracePt t="25836" x="4673600" y="4933950"/>
          <p14:tracePt t="25852" x="4718050" y="4978400"/>
          <p14:tracePt t="25869" x="4743450" y="5003800"/>
          <p14:tracePt t="25887" x="4800600" y="5048250"/>
          <p14:tracePt t="25902" x="4838700" y="5073650"/>
          <p14:tracePt t="25919" x="4864100" y="5099050"/>
          <p14:tracePt t="25935" x="4914900" y="5118100"/>
          <p14:tracePt t="25952" x="4965700" y="5137150"/>
          <p14:tracePt t="25969" x="5022850" y="5149850"/>
          <p14:tracePt t="25985" x="5130800" y="5187950"/>
          <p14:tracePt t="26002" x="5219700" y="5194300"/>
          <p14:tracePt t="26018" x="5314950" y="5200650"/>
          <p14:tracePt t="26035" x="5435600" y="5207000"/>
          <p14:tracePt t="26052" x="5530850" y="5219700"/>
          <p14:tracePt t="26069" x="5645150" y="5226050"/>
          <p14:tracePt t="26085" x="5721350" y="5226050"/>
          <p14:tracePt t="26101" x="5784850" y="5226050"/>
          <p14:tracePt t="26119" x="5886450" y="5226050"/>
          <p14:tracePt t="26135" x="5949950" y="5226050"/>
          <p14:tracePt t="26151" x="6013450" y="5226050"/>
          <p14:tracePt t="26170" x="6108700" y="5213350"/>
          <p14:tracePt t="26185" x="6165850" y="5207000"/>
          <p14:tracePt t="26201" x="6216650" y="5194300"/>
          <p14:tracePt t="26218" x="6280150" y="5168900"/>
          <p14:tracePt t="26234" x="6343650" y="5149850"/>
          <p14:tracePt t="26252" x="6419850" y="5118100"/>
          <p14:tracePt t="26268" x="6483350" y="5086350"/>
          <p14:tracePt t="26284" x="6534150" y="5067300"/>
          <p14:tracePt t="26302" x="6604000" y="5022850"/>
          <p14:tracePt t="26318" x="6629400" y="4997450"/>
          <p14:tracePt t="26334" x="6667500" y="4978400"/>
          <p14:tracePt t="26352" x="6724650" y="4940300"/>
          <p14:tracePt t="26368" x="6762750" y="4902200"/>
          <p14:tracePt t="26385" x="6794500" y="4876800"/>
          <p14:tracePt t="26400" x="6851650" y="4826000"/>
          <p14:tracePt t="26417" x="6883400" y="4806950"/>
          <p14:tracePt t="26434" x="6921500" y="4768850"/>
          <p14:tracePt t="26450" x="6959600" y="4730750"/>
          <p14:tracePt t="26467" x="6985000" y="4699000"/>
          <p14:tracePt t="26486" x="7016750" y="4660900"/>
          <p14:tracePt t="26500" x="7035800" y="4648200"/>
          <p14:tracePt t="26517" x="7048500" y="4622800"/>
          <p14:tracePt t="26533" x="7073900" y="4591050"/>
          <p14:tracePt t="26550" x="7092950" y="4572000"/>
          <p14:tracePt t="26568" x="7105650" y="4552950"/>
          <p14:tracePt t="26583" x="7137400" y="4514850"/>
          <p14:tracePt t="26600" x="7150100" y="4502150"/>
          <p14:tracePt t="26618" x="7175500" y="4457700"/>
          <p14:tracePt t="26633" x="7194550" y="4425950"/>
          <p14:tracePt t="26651" x="7207250" y="4406900"/>
          <p14:tracePt t="26667" x="7213600" y="4375150"/>
          <p14:tracePt t="26683" x="7219950" y="4362450"/>
          <p14:tracePt t="26700" x="7219950" y="4343400"/>
          <p14:tracePt t="26716" x="7219950" y="4330700"/>
          <p14:tracePt t="26750" x="7219950" y="432435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sp>
        <p:nvSpPr>
          <p:cNvPr id="21" name="Oval 20"/>
          <p:cNvSpPr/>
          <p:nvPr/>
        </p:nvSpPr>
        <p:spPr>
          <a:xfrm>
            <a:off x="8772703" y="359088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9296579" y="3590883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8772703" y="4124680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9315628" y="4124283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9044166" y="4908111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Conexão reta 43"/>
          <p:cNvCxnSpPr/>
          <p:nvPr/>
        </p:nvCxnSpPr>
        <p:spPr>
          <a:xfrm flipV="1">
            <a:off x="8938394" y="3648773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xão reta 44"/>
          <p:cNvCxnSpPr/>
          <p:nvPr/>
        </p:nvCxnSpPr>
        <p:spPr>
          <a:xfrm flipV="1">
            <a:off x="8955632" y="4181433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xão reta 45"/>
          <p:cNvCxnSpPr/>
          <p:nvPr/>
        </p:nvCxnSpPr>
        <p:spPr>
          <a:xfrm>
            <a:off x="8839378" y="4275271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xão reta 46"/>
          <p:cNvCxnSpPr/>
          <p:nvPr/>
        </p:nvCxnSpPr>
        <p:spPr>
          <a:xfrm flipV="1">
            <a:off x="9177516" y="4275271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xão reta 47"/>
          <p:cNvCxnSpPr/>
          <p:nvPr/>
        </p:nvCxnSpPr>
        <p:spPr>
          <a:xfrm>
            <a:off x="8839378" y="3741474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xão reta 48"/>
          <p:cNvCxnSpPr/>
          <p:nvPr/>
        </p:nvCxnSpPr>
        <p:spPr>
          <a:xfrm flipH="1" flipV="1">
            <a:off x="9363254" y="3741474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xão reta 49"/>
          <p:cNvCxnSpPr>
            <a:endCxn id="24" idx="1"/>
          </p:cNvCxnSpPr>
          <p:nvPr/>
        </p:nvCxnSpPr>
        <p:spPr>
          <a:xfrm>
            <a:off x="8856367" y="3716595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xão reta 50"/>
          <p:cNvCxnSpPr/>
          <p:nvPr/>
        </p:nvCxnSpPr>
        <p:spPr>
          <a:xfrm flipV="1">
            <a:off x="8906053" y="3711146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xão reta 51"/>
          <p:cNvCxnSpPr>
            <a:endCxn id="28" idx="1"/>
          </p:cNvCxnSpPr>
          <p:nvPr/>
        </p:nvCxnSpPr>
        <p:spPr>
          <a:xfrm>
            <a:off x="9477697" y="3622726"/>
            <a:ext cx="726304" cy="7803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xão reta 52"/>
          <p:cNvCxnSpPr>
            <a:stCxn id="25" idx="6"/>
            <a:endCxn id="28" idx="3"/>
          </p:cNvCxnSpPr>
          <p:nvPr/>
        </p:nvCxnSpPr>
        <p:spPr>
          <a:xfrm flipV="1">
            <a:off x="9177516" y="4530361"/>
            <a:ext cx="1026485" cy="4349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xão reta 53"/>
          <p:cNvCxnSpPr/>
          <p:nvPr/>
        </p:nvCxnSpPr>
        <p:spPr>
          <a:xfrm>
            <a:off x="9489889" y="4209638"/>
            <a:ext cx="614360" cy="22826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11056834" y="359088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Oval 46"/>
          <p:cNvSpPr/>
          <p:nvPr/>
        </p:nvSpPr>
        <p:spPr>
          <a:xfrm>
            <a:off x="11580710" y="3590883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Oval 47"/>
          <p:cNvSpPr/>
          <p:nvPr/>
        </p:nvSpPr>
        <p:spPr>
          <a:xfrm>
            <a:off x="11056834" y="4124680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Oval 48"/>
          <p:cNvSpPr/>
          <p:nvPr/>
        </p:nvSpPr>
        <p:spPr>
          <a:xfrm>
            <a:off x="11599759" y="4124283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Oval 49"/>
          <p:cNvSpPr/>
          <p:nvPr/>
        </p:nvSpPr>
        <p:spPr>
          <a:xfrm>
            <a:off x="11328297" y="4908111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51" name="Conexão reta 43"/>
          <p:cNvCxnSpPr/>
          <p:nvPr/>
        </p:nvCxnSpPr>
        <p:spPr>
          <a:xfrm flipV="1">
            <a:off x="11222525" y="3648773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xão reta 44"/>
          <p:cNvCxnSpPr/>
          <p:nvPr/>
        </p:nvCxnSpPr>
        <p:spPr>
          <a:xfrm flipV="1">
            <a:off x="11239763" y="4181433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xão reta 45"/>
          <p:cNvCxnSpPr/>
          <p:nvPr/>
        </p:nvCxnSpPr>
        <p:spPr>
          <a:xfrm>
            <a:off x="11123509" y="4275271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xão reta 46"/>
          <p:cNvCxnSpPr/>
          <p:nvPr/>
        </p:nvCxnSpPr>
        <p:spPr>
          <a:xfrm flipV="1">
            <a:off x="11461647" y="4275271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xão reta 47"/>
          <p:cNvCxnSpPr/>
          <p:nvPr/>
        </p:nvCxnSpPr>
        <p:spPr>
          <a:xfrm>
            <a:off x="11123509" y="3741474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xão reta 48"/>
          <p:cNvCxnSpPr/>
          <p:nvPr/>
        </p:nvCxnSpPr>
        <p:spPr>
          <a:xfrm flipH="1" flipV="1">
            <a:off x="11647385" y="3741474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xão reta 49"/>
          <p:cNvCxnSpPr>
            <a:endCxn id="49" idx="1"/>
          </p:cNvCxnSpPr>
          <p:nvPr/>
        </p:nvCxnSpPr>
        <p:spPr>
          <a:xfrm>
            <a:off x="11140498" y="3716595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xão reta 50"/>
          <p:cNvCxnSpPr/>
          <p:nvPr/>
        </p:nvCxnSpPr>
        <p:spPr>
          <a:xfrm flipV="1">
            <a:off x="11190184" y="3711146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xão reta 51"/>
          <p:cNvCxnSpPr/>
          <p:nvPr/>
        </p:nvCxnSpPr>
        <p:spPr>
          <a:xfrm flipH="1">
            <a:off x="10314665" y="3712529"/>
            <a:ext cx="682209" cy="7458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xão reta 53"/>
          <p:cNvCxnSpPr/>
          <p:nvPr/>
        </p:nvCxnSpPr>
        <p:spPr>
          <a:xfrm flipH="1">
            <a:off x="10424433" y="4246326"/>
            <a:ext cx="619443" cy="1832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xão reta 52"/>
          <p:cNvCxnSpPr>
            <a:stCxn id="50" idx="2"/>
          </p:cNvCxnSpPr>
          <p:nvPr/>
        </p:nvCxnSpPr>
        <p:spPr>
          <a:xfrm flipH="1" flipV="1">
            <a:off x="10310535" y="4486702"/>
            <a:ext cx="1017762" cy="47855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10177641" y="4376721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8129322" y="2100913"/>
            <a:ext cx="39086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000" dirty="0" smtClean="0"/>
              <a:t>Identify the most important areas for connectivity</a:t>
            </a:r>
            <a:endParaRPr lang="en-GB" sz="2000" dirty="0"/>
          </a:p>
        </p:txBody>
      </p:sp>
      <p:sp>
        <p:nvSpPr>
          <p:cNvPr id="58" name="Oval 57"/>
          <p:cNvSpPr/>
          <p:nvPr/>
        </p:nvSpPr>
        <p:spPr>
          <a:xfrm>
            <a:off x="4611031" y="36198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Oval 58"/>
          <p:cNvSpPr/>
          <p:nvPr/>
        </p:nvSpPr>
        <p:spPr>
          <a:xfrm>
            <a:off x="5134907" y="36198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Oval 59"/>
          <p:cNvSpPr/>
          <p:nvPr/>
        </p:nvSpPr>
        <p:spPr>
          <a:xfrm>
            <a:off x="4611031" y="4153625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Oval 60"/>
          <p:cNvSpPr/>
          <p:nvPr/>
        </p:nvSpPr>
        <p:spPr>
          <a:xfrm>
            <a:off x="5153956" y="41532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Oval 61"/>
          <p:cNvSpPr/>
          <p:nvPr/>
        </p:nvSpPr>
        <p:spPr>
          <a:xfrm>
            <a:off x="4882494" y="4937056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3" name="Conexão reta 43"/>
          <p:cNvCxnSpPr/>
          <p:nvPr/>
        </p:nvCxnSpPr>
        <p:spPr>
          <a:xfrm flipV="1">
            <a:off x="4776722" y="367771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xão reta 44"/>
          <p:cNvCxnSpPr/>
          <p:nvPr/>
        </p:nvCxnSpPr>
        <p:spPr>
          <a:xfrm flipV="1">
            <a:off x="4793960" y="421037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xão reta 45"/>
          <p:cNvCxnSpPr/>
          <p:nvPr/>
        </p:nvCxnSpPr>
        <p:spPr>
          <a:xfrm>
            <a:off x="4677706" y="4304216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xão reta 46"/>
          <p:cNvCxnSpPr/>
          <p:nvPr/>
        </p:nvCxnSpPr>
        <p:spPr>
          <a:xfrm flipV="1">
            <a:off x="5015844" y="4304216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xão reta 47"/>
          <p:cNvCxnSpPr/>
          <p:nvPr/>
        </p:nvCxnSpPr>
        <p:spPr>
          <a:xfrm>
            <a:off x="4677706" y="3770419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xão reta 48"/>
          <p:cNvCxnSpPr/>
          <p:nvPr/>
        </p:nvCxnSpPr>
        <p:spPr>
          <a:xfrm flipH="1" flipV="1">
            <a:off x="5201582" y="3770419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xão reta 49"/>
          <p:cNvCxnSpPr>
            <a:endCxn id="61" idx="1"/>
          </p:cNvCxnSpPr>
          <p:nvPr/>
        </p:nvCxnSpPr>
        <p:spPr>
          <a:xfrm>
            <a:off x="4694695" y="3745540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xão reta 50"/>
          <p:cNvCxnSpPr/>
          <p:nvPr/>
        </p:nvCxnSpPr>
        <p:spPr>
          <a:xfrm flipV="1">
            <a:off x="4744381" y="3740091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xão reta 51"/>
          <p:cNvCxnSpPr>
            <a:endCxn id="97" idx="1"/>
          </p:cNvCxnSpPr>
          <p:nvPr/>
        </p:nvCxnSpPr>
        <p:spPr>
          <a:xfrm>
            <a:off x="5316025" y="3651671"/>
            <a:ext cx="726304" cy="7803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xão reta 52"/>
          <p:cNvCxnSpPr>
            <a:stCxn id="62" idx="6"/>
            <a:endCxn id="97" idx="3"/>
          </p:cNvCxnSpPr>
          <p:nvPr/>
        </p:nvCxnSpPr>
        <p:spPr>
          <a:xfrm flipV="1">
            <a:off x="5015844" y="4559306"/>
            <a:ext cx="1026485" cy="4349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exão reta 53"/>
          <p:cNvCxnSpPr/>
          <p:nvPr/>
        </p:nvCxnSpPr>
        <p:spPr>
          <a:xfrm>
            <a:off x="5328217" y="4238583"/>
            <a:ext cx="614360" cy="22826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Oval 80"/>
          <p:cNvSpPr/>
          <p:nvPr/>
        </p:nvSpPr>
        <p:spPr>
          <a:xfrm>
            <a:off x="6895162" y="3619828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Oval 81"/>
          <p:cNvSpPr/>
          <p:nvPr/>
        </p:nvSpPr>
        <p:spPr>
          <a:xfrm>
            <a:off x="7419038" y="3619828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Oval 82"/>
          <p:cNvSpPr/>
          <p:nvPr/>
        </p:nvSpPr>
        <p:spPr>
          <a:xfrm>
            <a:off x="6895162" y="4153625"/>
            <a:ext cx="133350" cy="1143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4" name="Oval 83"/>
          <p:cNvSpPr/>
          <p:nvPr/>
        </p:nvSpPr>
        <p:spPr>
          <a:xfrm>
            <a:off x="7438087" y="4153228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5" name="Oval 84"/>
          <p:cNvSpPr/>
          <p:nvPr/>
        </p:nvSpPr>
        <p:spPr>
          <a:xfrm>
            <a:off x="7166625" y="493705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6" name="Conexão reta 43"/>
          <p:cNvCxnSpPr/>
          <p:nvPr/>
        </p:nvCxnSpPr>
        <p:spPr>
          <a:xfrm flipV="1">
            <a:off x="7060853" y="367771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exão reta 44"/>
          <p:cNvCxnSpPr/>
          <p:nvPr/>
        </p:nvCxnSpPr>
        <p:spPr>
          <a:xfrm flipV="1">
            <a:off x="7078091" y="4210378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xão reta 45"/>
          <p:cNvCxnSpPr/>
          <p:nvPr/>
        </p:nvCxnSpPr>
        <p:spPr>
          <a:xfrm>
            <a:off x="6961837" y="4304216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exão reta 46"/>
          <p:cNvCxnSpPr/>
          <p:nvPr/>
        </p:nvCxnSpPr>
        <p:spPr>
          <a:xfrm flipV="1">
            <a:off x="7299975" y="4304216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exão reta 47"/>
          <p:cNvCxnSpPr/>
          <p:nvPr/>
        </p:nvCxnSpPr>
        <p:spPr>
          <a:xfrm>
            <a:off x="6961837" y="3770419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xão reta 48"/>
          <p:cNvCxnSpPr/>
          <p:nvPr/>
        </p:nvCxnSpPr>
        <p:spPr>
          <a:xfrm flipH="1" flipV="1">
            <a:off x="7485713" y="3770419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exão reta 49"/>
          <p:cNvCxnSpPr>
            <a:endCxn id="84" idx="1"/>
          </p:cNvCxnSpPr>
          <p:nvPr/>
        </p:nvCxnSpPr>
        <p:spPr>
          <a:xfrm>
            <a:off x="6978826" y="3745540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Conexão reta 50"/>
          <p:cNvCxnSpPr/>
          <p:nvPr/>
        </p:nvCxnSpPr>
        <p:spPr>
          <a:xfrm flipV="1">
            <a:off x="7028512" y="3740091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Conexão reta 51"/>
          <p:cNvCxnSpPr/>
          <p:nvPr/>
        </p:nvCxnSpPr>
        <p:spPr>
          <a:xfrm flipH="1">
            <a:off x="6152993" y="3741474"/>
            <a:ext cx="682209" cy="7458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exão reta 53"/>
          <p:cNvCxnSpPr/>
          <p:nvPr/>
        </p:nvCxnSpPr>
        <p:spPr>
          <a:xfrm flipH="1">
            <a:off x="6262761" y="4275271"/>
            <a:ext cx="619443" cy="1832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exão reta 52"/>
          <p:cNvCxnSpPr>
            <a:stCxn id="85" idx="2"/>
          </p:cNvCxnSpPr>
          <p:nvPr/>
        </p:nvCxnSpPr>
        <p:spPr>
          <a:xfrm flipH="1" flipV="1">
            <a:off x="6148863" y="4515647"/>
            <a:ext cx="1017762" cy="47855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Oval 96"/>
          <p:cNvSpPr/>
          <p:nvPr/>
        </p:nvSpPr>
        <p:spPr>
          <a:xfrm>
            <a:off x="6015969" y="4405666"/>
            <a:ext cx="180000" cy="1800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8" name="Oval 97"/>
          <p:cNvSpPr/>
          <p:nvPr/>
        </p:nvSpPr>
        <p:spPr>
          <a:xfrm>
            <a:off x="8777689" y="5443521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144730" y="5363486"/>
            <a:ext cx="2659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high intensity</a:t>
            </a:r>
            <a:endParaRPr lang="en-GB" dirty="0"/>
          </a:p>
        </p:txBody>
      </p:sp>
      <p:sp>
        <p:nvSpPr>
          <p:cNvPr id="99" name="Oval 98"/>
          <p:cNvSpPr/>
          <p:nvPr/>
        </p:nvSpPr>
        <p:spPr>
          <a:xfrm>
            <a:off x="4055065" y="5432701"/>
            <a:ext cx="180000" cy="180000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Oval 101"/>
          <p:cNvSpPr/>
          <p:nvPr/>
        </p:nvSpPr>
        <p:spPr>
          <a:xfrm>
            <a:off x="8777689" y="5800174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Oval 102"/>
          <p:cNvSpPr/>
          <p:nvPr/>
        </p:nvSpPr>
        <p:spPr>
          <a:xfrm>
            <a:off x="8777689" y="6156827"/>
            <a:ext cx="180000" cy="180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TextBox 103"/>
          <p:cNvSpPr txBox="1"/>
          <p:nvPr/>
        </p:nvSpPr>
        <p:spPr>
          <a:xfrm>
            <a:off x="9164565" y="5741215"/>
            <a:ext cx="2946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medium intensity</a:t>
            </a:r>
            <a:endParaRPr lang="en-GB" dirty="0"/>
          </a:p>
        </p:txBody>
      </p:sp>
      <p:sp>
        <p:nvSpPr>
          <p:cNvPr id="105" name="TextBox 104"/>
          <p:cNvSpPr txBox="1"/>
          <p:nvPr/>
        </p:nvSpPr>
        <p:spPr>
          <a:xfrm>
            <a:off x="9144730" y="6087855"/>
            <a:ext cx="250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low intensity</a:t>
            </a:r>
            <a:endParaRPr lang="en-GB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8293114" y="2117306"/>
            <a:ext cx="0" cy="3879261"/>
          </a:xfrm>
          <a:prstGeom prst="line">
            <a:avLst/>
          </a:prstGeom>
          <a:ln w="38100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460915" y="1455991"/>
            <a:ext cx="3577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Directional Index of Wildfire Connectivity </a:t>
            </a:r>
            <a:endParaRPr lang="en-GB" dirty="0"/>
          </a:p>
        </p:txBody>
      </p:sp>
      <p:sp>
        <p:nvSpPr>
          <p:cNvPr id="147" name="TextBox 146"/>
          <p:cNvSpPr txBox="1"/>
          <p:nvPr/>
        </p:nvSpPr>
        <p:spPr>
          <a:xfrm>
            <a:off x="4055065" y="1446192"/>
            <a:ext cx="357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Giant Component</a:t>
            </a:r>
            <a:endParaRPr lang="en-GB" dirty="0"/>
          </a:p>
        </p:txBody>
      </p:sp>
      <p:cxnSp>
        <p:nvCxnSpPr>
          <p:cNvPr id="149" name="Straight Connector 148"/>
          <p:cNvCxnSpPr/>
          <p:nvPr/>
        </p:nvCxnSpPr>
        <p:spPr>
          <a:xfrm>
            <a:off x="3756827" y="2117306"/>
            <a:ext cx="0" cy="3879261"/>
          </a:xfrm>
          <a:prstGeom prst="line">
            <a:avLst/>
          </a:prstGeom>
          <a:ln w="38100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Rectangle 149"/>
          <p:cNvSpPr/>
          <p:nvPr/>
        </p:nvSpPr>
        <p:spPr>
          <a:xfrm>
            <a:off x="-375991" y="2100913"/>
            <a:ext cx="39750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000" dirty="0"/>
              <a:t>Which are the </a:t>
            </a:r>
            <a:r>
              <a:rPr lang="en-GB" sz="2000" dirty="0" smtClean="0"/>
              <a:t>most important areas for </a:t>
            </a:r>
            <a:r>
              <a:rPr lang="en-GB" sz="2000" dirty="0"/>
              <a:t>wildfire transmission</a:t>
            </a:r>
          </a:p>
        </p:txBody>
      </p:sp>
      <p:sp>
        <p:nvSpPr>
          <p:cNvPr id="151" name="Oval 150"/>
          <p:cNvSpPr/>
          <p:nvPr/>
        </p:nvSpPr>
        <p:spPr>
          <a:xfrm>
            <a:off x="260351" y="3469766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2" name="Oval 151"/>
          <p:cNvSpPr/>
          <p:nvPr/>
        </p:nvSpPr>
        <p:spPr>
          <a:xfrm>
            <a:off x="784227" y="3469766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" name="Oval 152"/>
          <p:cNvSpPr/>
          <p:nvPr/>
        </p:nvSpPr>
        <p:spPr>
          <a:xfrm>
            <a:off x="260351" y="400356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4" name="Oval 153"/>
          <p:cNvSpPr/>
          <p:nvPr/>
        </p:nvSpPr>
        <p:spPr>
          <a:xfrm>
            <a:off x="803276" y="4003166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5" name="Oval 154"/>
          <p:cNvSpPr/>
          <p:nvPr/>
        </p:nvSpPr>
        <p:spPr>
          <a:xfrm>
            <a:off x="531814" y="4786994"/>
            <a:ext cx="133350" cy="1143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6" name="Conexão reta 43"/>
          <p:cNvCxnSpPr/>
          <p:nvPr/>
        </p:nvCxnSpPr>
        <p:spPr>
          <a:xfrm flipV="1">
            <a:off x="426042" y="352765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Conexão reta 44"/>
          <p:cNvCxnSpPr/>
          <p:nvPr/>
        </p:nvCxnSpPr>
        <p:spPr>
          <a:xfrm flipV="1">
            <a:off x="443280" y="406031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Conexão reta 45"/>
          <p:cNvCxnSpPr/>
          <p:nvPr/>
        </p:nvCxnSpPr>
        <p:spPr>
          <a:xfrm>
            <a:off x="327026" y="4154154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Conexão reta 46"/>
          <p:cNvCxnSpPr/>
          <p:nvPr/>
        </p:nvCxnSpPr>
        <p:spPr>
          <a:xfrm flipV="1">
            <a:off x="665164" y="4154154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Conexão reta 47"/>
          <p:cNvCxnSpPr/>
          <p:nvPr/>
        </p:nvCxnSpPr>
        <p:spPr>
          <a:xfrm>
            <a:off x="327026" y="3620357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Conexão reta 48"/>
          <p:cNvCxnSpPr/>
          <p:nvPr/>
        </p:nvCxnSpPr>
        <p:spPr>
          <a:xfrm flipH="1" flipV="1">
            <a:off x="850902" y="3620357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Conexão reta 49"/>
          <p:cNvCxnSpPr>
            <a:endCxn id="154" idx="1"/>
          </p:cNvCxnSpPr>
          <p:nvPr/>
        </p:nvCxnSpPr>
        <p:spPr>
          <a:xfrm>
            <a:off x="344015" y="3595478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exão reta 50"/>
          <p:cNvCxnSpPr/>
          <p:nvPr/>
        </p:nvCxnSpPr>
        <p:spPr>
          <a:xfrm flipV="1">
            <a:off x="393701" y="3590029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Conexão reta 51"/>
          <p:cNvCxnSpPr/>
          <p:nvPr/>
        </p:nvCxnSpPr>
        <p:spPr>
          <a:xfrm>
            <a:off x="977537" y="3494916"/>
            <a:ext cx="726304" cy="7803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Conexão reta 52"/>
          <p:cNvCxnSpPr>
            <a:stCxn id="155" idx="6"/>
            <a:endCxn id="183" idx="3"/>
          </p:cNvCxnSpPr>
          <p:nvPr/>
        </p:nvCxnSpPr>
        <p:spPr>
          <a:xfrm flipV="1">
            <a:off x="665164" y="4409244"/>
            <a:ext cx="1026485" cy="4349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Conexão reta 53"/>
          <p:cNvCxnSpPr/>
          <p:nvPr/>
        </p:nvCxnSpPr>
        <p:spPr>
          <a:xfrm>
            <a:off x="977537" y="4088521"/>
            <a:ext cx="614360" cy="22826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Oval 166"/>
          <p:cNvSpPr/>
          <p:nvPr/>
        </p:nvSpPr>
        <p:spPr>
          <a:xfrm>
            <a:off x="2544482" y="3469766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8" name="Oval 167"/>
          <p:cNvSpPr/>
          <p:nvPr/>
        </p:nvSpPr>
        <p:spPr>
          <a:xfrm>
            <a:off x="3068358" y="346976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9" name="Oval 168"/>
          <p:cNvSpPr/>
          <p:nvPr/>
        </p:nvSpPr>
        <p:spPr>
          <a:xfrm>
            <a:off x="2544482" y="4003563"/>
            <a:ext cx="133350" cy="1143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0" name="Oval 169"/>
          <p:cNvSpPr/>
          <p:nvPr/>
        </p:nvSpPr>
        <p:spPr>
          <a:xfrm>
            <a:off x="3087407" y="4003166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1" name="Oval 170"/>
          <p:cNvSpPr/>
          <p:nvPr/>
        </p:nvSpPr>
        <p:spPr>
          <a:xfrm>
            <a:off x="2815945" y="4786994"/>
            <a:ext cx="133350" cy="1143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2" name="Conexão reta 43"/>
          <p:cNvCxnSpPr/>
          <p:nvPr/>
        </p:nvCxnSpPr>
        <p:spPr>
          <a:xfrm flipV="1">
            <a:off x="2710173" y="352765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Conexão reta 44"/>
          <p:cNvCxnSpPr/>
          <p:nvPr/>
        </p:nvCxnSpPr>
        <p:spPr>
          <a:xfrm flipV="1">
            <a:off x="2727411" y="4060316"/>
            <a:ext cx="310417" cy="36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Conexão reta 45"/>
          <p:cNvCxnSpPr/>
          <p:nvPr/>
        </p:nvCxnSpPr>
        <p:spPr>
          <a:xfrm>
            <a:off x="2611157" y="4154154"/>
            <a:ext cx="211503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Conexão reta 46"/>
          <p:cNvCxnSpPr/>
          <p:nvPr/>
        </p:nvCxnSpPr>
        <p:spPr>
          <a:xfrm flipV="1">
            <a:off x="2949295" y="4154154"/>
            <a:ext cx="185738" cy="58737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Conexão reta 47"/>
          <p:cNvCxnSpPr/>
          <p:nvPr/>
        </p:nvCxnSpPr>
        <p:spPr>
          <a:xfrm>
            <a:off x="2611157" y="3620357"/>
            <a:ext cx="0" cy="33819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Conexão reta 48"/>
          <p:cNvCxnSpPr/>
          <p:nvPr/>
        </p:nvCxnSpPr>
        <p:spPr>
          <a:xfrm flipH="1" flipV="1">
            <a:off x="3135033" y="3620357"/>
            <a:ext cx="3342" cy="34143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Conexão reta 49"/>
          <p:cNvCxnSpPr>
            <a:endCxn id="170" idx="1"/>
          </p:cNvCxnSpPr>
          <p:nvPr/>
        </p:nvCxnSpPr>
        <p:spPr>
          <a:xfrm>
            <a:off x="2628146" y="3595478"/>
            <a:ext cx="478790" cy="4244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Conexão reta 50"/>
          <p:cNvCxnSpPr/>
          <p:nvPr/>
        </p:nvCxnSpPr>
        <p:spPr>
          <a:xfrm flipV="1">
            <a:off x="2677832" y="3590029"/>
            <a:ext cx="394081" cy="4010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Conexão reta 51"/>
          <p:cNvCxnSpPr/>
          <p:nvPr/>
        </p:nvCxnSpPr>
        <p:spPr>
          <a:xfrm flipH="1">
            <a:off x="1802313" y="3591412"/>
            <a:ext cx="682209" cy="7458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Conexão reta 53"/>
          <p:cNvCxnSpPr/>
          <p:nvPr/>
        </p:nvCxnSpPr>
        <p:spPr>
          <a:xfrm flipH="1">
            <a:off x="1912081" y="4125209"/>
            <a:ext cx="619443" cy="1832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Conexão reta 52"/>
          <p:cNvCxnSpPr>
            <a:stCxn id="171" idx="2"/>
          </p:cNvCxnSpPr>
          <p:nvPr/>
        </p:nvCxnSpPr>
        <p:spPr>
          <a:xfrm flipH="1" flipV="1">
            <a:off x="1798183" y="4365585"/>
            <a:ext cx="1017762" cy="47855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Oval 182"/>
          <p:cNvSpPr/>
          <p:nvPr/>
        </p:nvSpPr>
        <p:spPr>
          <a:xfrm>
            <a:off x="1665289" y="4255604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" name="Oval 183"/>
          <p:cNvSpPr/>
          <p:nvPr/>
        </p:nvSpPr>
        <p:spPr>
          <a:xfrm>
            <a:off x="265337" y="5322404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5" name="TextBox 184"/>
          <p:cNvSpPr txBox="1"/>
          <p:nvPr/>
        </p:nvSpPr>
        <p:spPr>
          <a:xfrm>
            <a:off x="632378" y="5242369"/>
            <a:ext cx="2659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high intensity</a:t>
            </a:r>
            <a:endParaRPr lang="en-GB" dirty="0"/>
          </a:p>
        </p:txBody>
      </p:sp>
      <p:sp>
        <p:nvSpPr>
          <p:cNvPr id="186" name="Oval 185"/>
          <p:cNvSpPr/>
          <p:nvPr/>
        </p:nvSpPr>
        <p:spPr>
          <a:xfrm>
            <a:off x="265337" y="5679057"/>
            <a:ext cx="180000" cy="180000"/>
          </a:xfrm>
          <a:prstGeom prst="ellipse">
            <a:avLst/>
          </a:prstGeom>
          <a:solidFill>
            <a:srgbClr val="FFA7A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7" name="Oval 186"/>
          <p:cNvSpPr/>
          <p:nvPr/>
        </p:nvSpPr>
        <p:spPr>
          <a:xfrm>
            <a:off x="265337" y="6035710"/>
            <a:ext cx="180000" cy="180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8" name="TextBox 187"/>
          <p:cNvSpPr txBox="1"/>
          <p:nvPr/>
        </p:nvSpPr>
        <p:spPr>
          <a:xfrm>
            <a:off x="652213" y="5620098"/>
            <a:ext cx="2946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medium intensity</a:t>
            </a:r>
            <a:endParaRPr lang="en-GB" dirty="0"/>
          </a:p>
        </p:txBody>
      </p:sp>
      <p:sp>
        <p:nvSpPr>
          <p:cNvPr id="189" name="TextBox 188"/>
          <p:cNvSpPr txBox="1"/>
          <p:nvPr/>
        </p:nvSpPr>
        <p:spPr>
          <a:xfrm>
            <a:off x="632378" y="5966738"/>
            <a:ext cx="250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Nodes with low intensity</a:t>
            </a:r>
            <a:endParaRPr lang="en-GB" dirty="0"/>
          </a:p>
        </p:txBody>
      </p:sp>
      <p:sp>
        <p:nvSpPr>
          <p:cNvPr id="190" name="TextBox 189"/>
          <p:cNvSpPr txBox="1"/>
          <p:nvPr/>
        </p:nvSpPr>
        <p:spPr>
          <a:xfrm>
            <a:off x="-123232" y="1438012"/>
            <a:ext cx="357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Betweenness</a:t>
            </a:r>
            <a:r>
              <a:rPr lang="en-US" b="1" dirty="0" smtClean="0"/>
              <a:t> centrality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52" y="2983475"/>
            <a:ext cx="4328581" cy="24492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91" y="3464616"/>
            <a:ext cx="2959773" cy="14434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733" y="3583822"/>
            <a:ext cx="2974988" cy="1450916"/>
          </a:xfrm>
          <a:prstGeom prst="rect">
            <a:avLst/>
          </a:prstGeom>
        </p:spPr>
      </p:pic>
      <p:pic>
        <p:nvPicPr>
          <p:cNvPr id="130" name="Picture 2" descr="ULisboa | Universidade de Lisbo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2" descr="EGU - Visual identity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5" name="Straight Arrow Connector 134"/>
          <p:cNvCxnSpPr/>
          <p:nvPr/>
        </p:nvCxnSpPr>
        <p:spPr>
          <a:xfrm rot="2700000">
            <a:off x="9625348" y="3741474"/>
            <a:ext cx="0" cy="455914"/>
          </a:xfrm>
          <a:prstGeom prst="straightConnector1">
            <a:avLst/>
          </a:prstGeom>
          <a:ln w="762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Rectangle 135"/>
          <p:cNvSpPr/>
          <p:nvPr/>
        </p:nvSpPr>
        <p:spPr>
          <a:xfrm>
            <a:off x="3422354" y="2058597"/>
            <a:ext cx="49278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000" dirty="0" smtClean="0"/>
              <a:t>Largest </a:t>
            </a:r>
            <a:r>
              <a:rPr lang="en-GB" sz="2000" dirty="0"/>
              <a:t>amount of area that </a:t>
            </a:r>
            <a:r>
              <a:rPr lang="en-GB" sz="2000" dirty="0" smtClean="0"/>
              <a:t>have </a:t>
            </a:r>
            <a:r>
              <a:rPr lang="en-GB" sz="2000" dirty="0"/>
              <a:t>the potential to burn </a:t>
            </a:r>
            <a:r>
              <a:rPr lang="en-GB" sz="2000" dirty="0" smtClean="0"/>
              <a:t>with little </a:t>
            </a:r>
            <a:r>
              <a:rPr lang="en-GB" sz="2000" dirty="0"/>
              <a:t>opportunities for ground-base suppression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4465693" y="5366628"/>
            <a:ext cx="3870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Nodes where ground-base suppression has a low effectiveness</a:t>
            </a:r>
            <a:endParaRPr lang="en-GB" b="1" dirty="0"/>
          </a:p>
        </p:txBody>
      </p:sp>
      <p:sp>
        <p:nvSpPr>
          <p:cNvPr id="140" name="Rectangle 139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41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Metrics</a:t>
            </a:r>
            <a:endParaRPr lang="en-GB" b="1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620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58"/>
    </mc:Choice>
    <mc:Fallback>
      <p:transition spd="slow" advTm="51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3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28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97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83" grpId="0" animBg="1"/>
    </p:bldLst>
  </p:timing>
  <p:extLst mod="1">
    <p:ext uri="{3A86A75C-4F4B-4683-9AE1-C65F6400EC91}">
      <p14:laserTraceLst xmlns:p14="http://schemas.microsoft.com/office/powerpoint/2010/main">
        <p14:tracePtLst>
          <p14:tracePt t="3723" x="7264400" y="4324350"/>
          <p14:tracePt t="3736" x="7296150" y="4330700"/>
          <p14:tracePt t="3753" x="7346950" y="4343400"/>
          <p14:tracePt t="3769" x="7416800" y="4375150"/>
          <p14:tracePt t="3786" x="7473950" y="4394200"/>
          <p14:tracePt t="3803" x="7531100" y="4406900"/>
          <p14:tracePt t="3836" x="7664450" y="4451350"/>
          <p14:tracePt t="3869" x="7791450" y="4489450"/>
          <p14:tracePt t="3902" x="7893050" y="4527550"/>
          <p14:tracePt t="3919" x="7937500" y="4533900"/>
          <p14:tracePt t="3936" x="7988300" y="4546600"/>
          <p14:tracePt t="3952" x="8045450" y="4565650"/>
          <p14:tracePt t="3969" x="8083550" y="4572000"/>
          <p14:tracePt t="3985" x="8115300" y="4578350"/>
          <p14:tracePt t="3988" x="8134350" y="4584700"/>
          <p14:tracePt t="4002" x="8159750" y="4597400"/>
          <p14:tracePt t="4019" x="8191500" y="4603750"/>
          <p14:tracePt t="4036" x="8229600" y="4610100"/>
          <p14:tracePt t="4052" x="8255000" y="4629150"/>
          <p14:tracePt t="4069" x="8286750" y="4635500"/>
          <p14:tracePt t="4086" x="8331200" y="4648200"/>
          <p14:tracePt t="4102" x="8343900" y="4654550"/>
          <p14:tracePt t="4118" x="8362950" y="4660900"/>
          <p14:tracePt t="4136" x="8394700" y="4673600"/>
          <p14:tracePt t="4151" x="8413750" y="4686300"/>
          <p14:tracePt t="4168" x="8432800" y="4699000"/>
          <p14:tracePt t="4185" x="8451850" y="4711700"/>
          <p14:tracePt t="4202" x="8464550" y="4718050"/>
          <p14:tracePt t="4221" x="8483600" y="4724400"/>
          <p14:tracePt t="4235" x="8489950" y="4737100"/>
          <p14:tracePt t="4252" x="8502650" y="4743450"/>
          <p14:tracePt t="4270" x="8515350" y="4749800"/>
          <p14:tracePt t="4285" x="8534400" y="4762500"/>
          <p14:tracePt t="4301" x="8540750" y="4768850"/>
          <p14:tracePt t="4319" x="8553450" y="4781550"/>
          <p14:tracePt t="4351" x="8559800" y="4787900"/>
          <p14:tracePt t="4367" x="8566150" y="4794250"/>
          <p14:tracePt t="4384" x="8572500" y="4794250"/>
          <p14:tracePt t="4401" x="8578850" y="4794250"/>
          <p14:tracePt t="4434" x="8578850" y="4800600"/>
          <p14:tracePt t="4450" x="8585200" y="4800600"/>
          <p14:tracePt t="4467" x="8585200" y="4806950"/>
          <p14:tracePt t="4522" x="8585200" y="4813300"/>
          <p14:tracePt t="4614" x="8578850" y="4813300"/>
          <p14:tracePt t="4676" x="8572500" y="4813300"/>
          <p14:tracePt t="4726" x="8566150" y="4813300"/>
          <p14:tracePt t="5338" x="8559800" y="4813300"/>
          <p14:tracePt t="5502" x="8553450" y="4813300"/>
          <p14:tracePt t="6079" x="8540750" y="4813300"/>
          <p14:tracePt t="6484" x="8534400" y="4813300"/>
          <p14:tracePt t="12243" x="8553450" y="4813300"/>
          <p14:tracePt t="12260" x="8604250" y="4806950"/>
          <p14:tracePt t="12276" x="8661400" y="4794250"/>
          <p14:tracePt t="12293" x="8769350" y="4768850"/>
          <p14:tracePt t="12309" x="8832850" y="4756150"/>
          <p14:tracePt t="12327" x="8940800" y="4718050"/>
          <p14:tracePt t="12343" x="8997950" y="4705350"/>
          <p14:tracePt t="12376" x="9099550" y="4692650"/>
          <p14:tracePt t="12409" x="9226550" y="4648200"/>
          <p14:tracePt t="12443" x="9277350" y="4635500"/>
          <p14:tracePt t="12460" x="9290050" y="4622800"/>
          <p14:tracePt t="12475" x="9309100" y="4616450"/>
          <p14:tracePt t="12510" x="9321800" y="4610100"/>
          <p14:tracePt t="12542" x="9328150" y="4603750"/>
          <p14:tracePt t="12559" x="9334500" y="4603750"/>
          <p14:tracePt t="12575" x="9340850" y="4603750"/>
          <p14:tracePt t="12592" x="9347200" y="4603750"/>
          <p14:tracePt t="12609" x="9353550" y="4603750"/>
          <p14:tracePt t="12630" x="9359900" y="4603750"/>
          <p14:tracePt t="12645" x="9366250" y="4603750"/>
          <p14:tracePt t="12667" x="9372600" y="4603750"/>
          <p14:tracePt t="12730" x="9378950" y="4603750"/>
          <p14:tracePt t="12763" x="9385300" y="4603750"/>
          <p14:tracePt t="12801" x="9391650" y="4603750"/>
          <p14:tracePt t="12829" x="9398000" y="4603750"/>
          <p14:tracePt t="12844" x="9398000" y="4597400"/>
          <p14:tracePt t="12857" x="9404350" y="4597400"/>
          <p14:tracePt t="13159" x="9404350" y="4591050"/>
          <p14:tracePt t="13168" x="9404350" y="4584700"/>
          <p14:tracePt t="13178" x="9410700" y="4565650"/>
          <p14:tracePt t="13193" x="9417050" y="4546600"/>
          <p14:tracePt t="13209" x="9423400" y="4521200"/>
          <p14:tracePt t="13226" x="9436100" y="4489450"/>
          <p14:tracePt t="13242" x="9442450" y="4457700"/>
          <p14:tracePt t="13259" x="9461500" y="4432300"/>
          <p14:tracePt t="13276" x="9480550" y="4406900"/>
          <p14:tracePt t="13292" x="9493250" y="4375150"/>
          <p14:tracePt t="13308" x="9505950" y="4368800"/>
          <p14:tracePt t="13326" x="9525000" y="4343400"/>
          <p14:tracePt t="13342" x="9537700" y="4330700"/>
          <p14:tracePt t="13359" x="9556750" y="4311650"/>
          <p14:tracePt t="13375" x="9582150" y="4279900"/>
          <p14:tracePt t="13392" x="9588500" y="4260850"/>
          <p14:tracePt t="13408" x="9601200" y="4248150"/>
          <p14:tracePt t="13425" x="9626600" y="4216400"/>
          <p14:tracePt t="13441" x="9639300" y="4197350"/>
          <p14:tracePt t="13459" x="9652000" y="4171950"/>
          <p14:tracePt t="13475" x="9658350" y="4146550"/>
          <p14:tracePt t="13491" x="9664700" y="4133850"/>
          <p14:tracePt t="13509" x="9677400" y="4095750"/>
          <p14:tracePt t="13525" x="9677400" y="4089400"/>
          <p14:tracePt t="13529" x="9683750" y="4076700"/>
          <p14:tracePt t="13541" x="9683750" y="4057650"/>
          <p14:tracePt t="13558" x="9690100" y="4038600"/>
          <p14:tracePt t="13575" x="9696450" y="4019550"/>
          <p14:tracePt t="13591" x="9702800" y="4000500"/>
          <p14:tracePt t="13608" x="9702800" y="3981450"/>
          <p14:tracePt t="13624" x="9709150" y="3968750"/>
          <p14:tracePt t="13642" x="9715500" y="3943350"/>
          <p14:tracePt t="13657" x="9715500" y="3930650"/>
          <p14:tracePt t="13674" x="9721850" y="3911600"/>
          <p14:tracePt t="13690" x="9721850" y="3886200"/>
          <p14:tracePt t="13707" x="9721850" y="3873500"/>
          <p14:tracePt t="13724" x="9721850" y="3867150"/>
          <p14:tracePt t="13741" x="9721850" y="3841750"/>
          <p14:tracePt t="13757" x="9721850" y="3822700"/>
          <p14:tracePt t="13776" x="9721850" y="3797300"/>
          <p14:tracePt t="13790" x="9721850" y="3778250"/>
          <p14:tracePt t="13807" x="9721850" y="3752850"/>
          <p14:tracePt t="13826" x="9721850" y="3727450"/>
          <p14:tracePt t="13840" x="9721850" y="3714750"/>
          <p14:tracePt t="13857" x="9715500" y="3695700"/>
          <p14:tracePt t="13874" x="9715500" y="3676650"/>
          <p14:tracePt t="13890" x="9715500" y="3663950"/>
          <p14:tracePt t="13907" x="9709150" y="3638550"/>
          <p14:tracePt t="13923" x="9702800" y="3619500"/>
          <p14:tracePt t="13940" x="9696450" y="3594100"/>
          <p14:tracePt t="13957" x="9690100" y="3581400"/>
          <p14:tracePt t="13973" x="9683750" y="3556000"/>
          <p14:tracePt t="13990" x="9677400" y="3536950"/>
          <p14:tracePt t="14008" x="9664700" y="3517900"/>
          <p14:tracePt t="14023" x="9658350" y="3505200"/>
          <p14:tracePt t="14040" x="9652000" y="3486150"/>
          <p14:tracePt t="14057" x="9639300" y="3473450"/>
          <p14:tracePt t="14073" x="9639300" y="3460750"/>
          <p14:tracePt t="14089" x="9613900" y="3448050"/>
          <p14:tracePt t="14106" x="9588500" y="3429000"/>
          <p14:tracePt t="14123" x="9569450" y="3422650"/>
          <p14:tracePt t="14140" x="9550400" y="3409950"/>
          <p14:tracePt t="14156" x="9537700" y="3409950"/>
          <p14:tracePt t="14172" x="9518650" y="3409950"/>
          <p14:tracePt t="14190" x="9499600" y="3390900"/>
          <p14:tracePt t="14206" x="9493250" y="3390900"/>
          <p14:tracePt t="14222" x="9480550" y="3384550"/>
          <p14:tracePt t="14239" x="9461500" y="3384550"/>
          <p14:tracePt t="14255" x="9448800" y="3384550"/>
          <p14:tracePt t="14272" x="9442450" y="3378200"/>
          <p14:tracePt t="14289" x="9423400" y="3371850"/>
          <p14:tracePt t="14305" x="9404350" y="3371850"/>
          <p14:tracePt t="14324" x="9378950" y="3371850"/>
          <p14:tracePt t="14338" x="9347200" y="3371850"/>
          <p14:tracePt t="14356" x="9321800" y="3371850"/>
          <p14:tracePt t="14374" x="9290050" y="3365500"/>
          <p14:tracePt t="14388" x="9271000" y="3365500"/>
          <p14:tracePt t="14405" x="9251950" y="3365500"/>
          <p14:tracePt t="14424" x="9232900" y="3365500"/>
          <p14:tracePt t="14438" x="9213850" y="3359150"/>
          <p14:tracePt t="14455" x="9201150" y="3359150"/>
          <p14:tracePt t="14472" x="9188450" y="3359150"/>
          <p14:tracePt t="14488" x="9169400" y="3359150"/>
          <p14:tracePt t="14505" x="9163050" y="3359150"/>
          <p14:tracePt t="14521" x="9144000" y="3359150"/>
          <p14:tracePt t="14538" x="9124950" y="3359150"/>
          <p14:tracePt t="14571" x="9118600" y="3359150"/>
          <p14:tracePt t="14588" x="9112250" y="3359150"/>
          <p14:tracePt t="14605" x="9105900" y="3365500"/>
          <p14:tracePt t="14621" x="9099550" y="3365500"/>
          <p14:tracePt t="14655" x="9093200" y="3371850"/>
          <p14:tracePt t="14690" x="9093200" y="3378200"/>
          <p14:tracePt t="14704" x="9080500" y="3390900"/>
          <p14:tracePt t="14720" x="9080500" y="3403600"/>
          <p14:tracePt t="14739" x="9080500" y="3422650"/>
          <p14:tracePt t="14754" x="9080500" y="3429000"/>
          <p14:tracePt t="14770" x="9080500" y="3435350"/>
          <p14:tracePt t="14788" x="9086850" y="3448050"/>
          <p14:tracePt t="14804" x="9086850" y="3454400"/>
          <p14:tracePt t="14820" x="9086850" y="3467100"/>
          <p14:tracePt t="14839" x="9093200" y="3479800"/>
          <p14:tracePt t="14854" x="9093200" y="3492500"/>
          <p14:tracePt t="14870" x="9093200" y="3498850"/>
          <p14:tracePt t="14887" x="9093200" y="3511550"/>
          <p14:tracePt t="14904" x="9099550" y="3517900"/>
          <p14:tracePt t="14924" x="9099550" y="3543300"/>
          <p14:tracePt t="14937" x="9099550" y="3549650"/>
          <p14:tracePt t="14954" x="9099550" y="3568700"/>
          <p14:tracePt t="14973" x="9099550" y="3594100"/>
          <p14:tracePt t="14986" x="9099550" y="3613150"/>
          <p14:tracePt t="15003" x="9099550" y="3625850"/>
          <p14:tracePt t="15021" x="9099550" y="3651250"/>
          <p14:tracePt t="15036" x="9099550" y="3663950"/>
          <p14:tracePt t="15053" x="9099550" y="3676650"/>
          <p14:tracePt t="15069" x="9099550" y="3702050"/>
          <p14:tracePt t="15086" x="9099550" y="3721100"/>
          <p14:tracePt t="15102" x="9099550" y="3727450"/>
          <p14:tracePt t="15119" x="9099550" y="3752850"/>
          <p14:tracePt t="15136" x="9099550" y="3759200"/>
          <p14:tracePt t="15152" x="9099550" y="3778250"/>
          <p14:tracePt t="15169" x="9099550" y="3797300"/>
          <p14:tracePt t="15186" x="9099550" y="3810000"/>
          <p14:tracePt t="15203" x="9093200" y="3841750"/>
          <p14:tracePt t="15219" x="9093200" y="3854450"/>
          <p14:tracePt t="15236" x="9086850" y="3873500"/>
          <p14:tracePt t="15252" x="9074150" y="3911600"/>
          <p14:tracePt t="15269" x="9074150" y="3930650"/>
          <p14:tracePt t="15286" x="9074150" y="3949700"/>
          <p14:tracePt t="15302" x="9067800" y="3981450"/>
          <p14:tracePt t="15319" x="9061450" y="4000500"/>
          <p14:tracePt t="15337" x="9048750" y="4032250"/>
          <p14:tracePt t="15352" x="9042400" y="4057650"/>
          <p14:tracePt t="15368" x="9023350" y="4089400"/>
          <p14:tracePt t="15387" x="9004300" y="4140200"/>
          <p14:tracePt t="15402" x="8991600" y="4184650"/>
          <p14:tracePt t="15419" x="8972550" y="4222750"/>
          <p14:tracePt t="15435" x="8947150" y="4305300"/>
          <p14:tracePt t="15452" x="8928100" y="4343400"/>
          <p14:tracePt t="15468" x="8915400" y="4387850"/>
          <p14:tracePt t="15485" x="8877300" y="4445000"/>
          <p14:tracePt t="15501" x="8858250" y="4489450"/>
          <p14:tracePt t="15519" x="8839200" y="4533900"/>
          <p14:tracePt t="15535" x="8826500" y="4572000"/>
          <p14:tracePt t="15551" x="8813800" y="4597400"/>
          <p14:tracePt t="15568" x="8801100" y="4629150"/>
          <p14:tracePt t="15584" x="8801100" y="4648200"/>
          <p14:tracePt t="15603" x="8794750" y="4673600"/>
          <p14:tracePt t="15617" x="8788400" y="4692650"/>
          <p14:tracePt t="15634" x="8788400" y="4718050"/>
          <p14:tracePt t="15651" x="8775700" y="4737100"/>
          <p14:tracePt t="15667" x="8775700" y="4781550"/>
          <p14:tracePt t="15684" x="8769350" y="4826000"/>
          <p14:tracePt t="15703" x="8769350" y="4870450"/>
          <p14:tracePt t="15718" x="8763000" y="4902200"/>
          <p14:tracePt t="15734" x="8763000" y="4946650"/>
          <p14:tracePt t="15750" x="8763000" y="4997450"/>
          <p14:tracePt t="15767" x="8763000" y="5016500"/>
          <p14:tracePt t="15784" x="8763000" y="5054600"/>
          <p14:tracePt t="15800" x="8763000" y="5086350"/>
          <p14:tracePt t="15817" x="8763000" y="5111750"/>
          <p14:tracePt t="15834" x="8763000" y="5143500"/>
          <p14:tracePt t="15851" x="8763000" y="5181600"/>
          <p14:tracePt t="15867" x="8782050" y="5200650"/>
          <p14:tracePt t="15885" x="8788400" y="5213350"/>
          <p14:tracePt t="15900" x="8813800" y="5232400"/>
          <p14:tracePt t="15917" x="8851900" y="5245100"/>
          <p14:tracePt t="15934" x="8909050" y="5251450"/>
          <p14:tracePt t="15950" x="8947150" y="5251450"/>
          <p14:tracePt t="15966" x="8997950" y="5251450"/>
          <p14:tracePt t="15983" x="9055100" y="5245100"/>
          <p14:tracePt t="16000" x="9099550" y="5238750"/>
          <p14:tracePt t="16016" x="9124950" y="5232400"/>
          <p14:tracePt t="16034" x="9188450" y="5213350"/>
          <p14:tracePt t="16050" x="9220200" y="5194300"/>
          <p14:tracePt t="16067" x="9283700" y="5168900"/>
          <p14:tracePt t="16083" x="9328150" y="5143500"/>
          <p14:tracePt t="16099" x="9359900" y="5130800"/>
          <p14:tracePt t="16117" x="9398000" y="5111750"/>
          <p14:tracePt t="16133" x="9429750" y="5086350"/>
          <p14:tracePt t="16149" x="9448800" y="5067300"/>
          <p14:tracePt t="16166" x="9486900" y="5022850"/>
          <p14:tracePt t="16182" x="9505950" y="4991100"/>
          <p14:tracePt t="16199" x="9518650" y="4953000"/>
          <p14:tracePt t="16216" x="9550400" y="4902200"/>
          <p14:tracePt t="16233" x="9569450" y="4870450"/>
          <p14:tracePt t="16251" x="9594850" y="4819650"/>
          <p14:tracePt t="16267" x="9607550" y="4781550"/>
          <p14:tracePt t="16282" x="9620250" y="4756150"/>
          <p14:tracePt t="16302" x="9645650" y="4711700"/>
          <p14:tracePt t="16315" x="9664700" y="4673600"/>
          <p14:tracePt t="16332" x="9677400" y="4635500"/>
          <p14:tracePt t="16350" x="9690100" y="4584700"/>
          <p14:tracePt t="16365" x="9702800" y="4546600"/>
          <p14:tracePt t="16383" x="9709150" y="4508500"/>
          <p14:tracePt t="16399" x="9721850" y="4457700"/>
          <p14:tracePt t="16416" x="9734550" y="4413250"/>
          <p14:tracePt t="16434" x="9747250" y="4356100"/>
          <p14:tracePt t="16449" x="9753600" y="4330700"/>
          <p14:tracePt t="16465" x="9753600" y="4292600"/>
          <p14:tracePt t="16482" x="9759950" y="4241800"/>
          <p14:tracePt t="16498" x="9766300" y="4216400"/>
          <p14:tracePt t="16515" x="9772650" y="4171950"/>
          <p14:tracePt t="16533" x="9772650" y="4114800"/>
          <p14:tracePt t="16548" x="9779000" y="4083050"/>
          <p14:tracePt t="16565" x="9779000" y="4044950"/>
          <p14:tracePt t="16581" x="9779000" y="3994150"/>
          <p14:tracePt t="16598" x="9779000" y="3949700"/>
          <p14:tracePt t="16616" x="9772650" y="3892550"/>
          <p14:tracePt t="16631" x="9766300" y="3860800"/>
          <p14:tracePt t="16648" x="9753600" y="3816350"/>
          <p14:tracePt t="16666" x="9728200" y="3771900"/>
          <p14:tracePt t="16681" x="9715500" y="3746500"/>
          <p14:tracePt t="16697" x="9709150" y="3714750"/>
          <p14:tracePt t="16714" x="9696450" y="3689350"/>
          <p14:tracePt t="16731" x="9683750" y="3670300"/>
          <p14:tracePt t="16747" x="9671050" y="3657600"/>
          <p14:tracePt t="16764" x="9645650" y="3632200"/>
          <p14:tracePt t="16781" x="9632950" y="3619500"/>
          <p14:tracePt t="16797" x="9613900" y="3600450"/>
          <p14:tracePt t="16814" x="9594850" y="3587750"/>
          <p14:tracePt t="16831" x="9582150" y="3581400"/>
          <p14:tracePt t="16849" x="9550400" y="3556000"/>
          <p14:tracePt t="16864" x="9537700" y="3549650"/>
          <p14:tracePt t="16880" x="9512300" y="3543300"/>
          <p14:tracePt t="16899" x="9467850" y="3530600"/>
          <p14:tracePt t="16914" x="9436100" y="3524250"/>
          <p14:tracePt t="16930" x="9410700" y="3517900"/>
          <p14:tracePt t="16947" x="9372600" y="3505200"/>
          <p14:tracePt t="16963" x="9347200" y="3505200"/>
          <p14:tracePt t="16980" x="9315450" y="3505200"/>
          <p14:tracePt t="16997" x="9283700" y="3505200"/>
          <p14:tracePt t="17013" x="9277350" y="3505200"/>
          <p14:tracePt t="17030" x="9251950" y="3511550"/>
          <p14:tracePt t="17047" x="9245600" y="3511550"/>
          <p14:tracePt t="17063" x="9232900" y="3517900"/>
          <p14:tracePt t="17079" x="9213850" y="3524250"/>
          <p14:tracePt t="17096" x="9188450" y="3530600"/>
          <p14:tracePt t="17113" x="9169400" y="3536950"/>
          <p14:tracePt t="17129" x="9137650" y="3543300"/>
          <p14:tracePt t="17146" x="9105900" y="3549650"/>
          <p14:tracePt t="17163" x="9080500" y="3562350"/>
          <p14:tracePt t="17179" x="9036050" y="3575050"/>
          <p14:tracePt t="17196" x="9017000" y="3581400"/>
          <p14:tracePt t="17212" x="8991600" y="3594100"/>
          <p14:tracePt t="17229" x="8966200" y="3600450"/>
          <p14:tracePt t="17246" x="8947150" y="3613150"/>
          <p14:tracePt t="17262" x="8909050" y="3632200"/>
          <p14:tracePt t="17279" x="8883650" y="3651250"/>
          <p14:tracePt t="17296" x="8858250" y="3683000"/>
          <p14:tracePt t="17312" x="8820150" y="3740150"/>
          <p14:tracePt t="17329" x="8794750" y="3778250"/>
          <p14:tracePt t="17346" x="8775700" y="3822700"/>
          <p14:tracePt t="17362" x="8737600" y="3911600"/>
          <p14:tracePt t="17379" x="8718550" y="3962400"/>
          <p14:tracePt t="17397" x="8699500" y="4019550"/>
          <p14:tracePt t="17412" x="8693150" y="4064000"/>
          <p14:tracePt t="17428" x="8674100" y="4108450"/>
          <p14:tracePt t="17447" x="8667750" y="4210050"/>
          <p14:tracePt t="17461" x="8661400" y="4267200"/>
          <p14:tracePt t="17478" x="8661400" y="4324350"/>
          <p14:tracePt t="17495" x="8655050" y="4387850"/>
          <p14:tracePt t="17512" x="8655050" y="4425950"/>
          <p14:tracePt t="17528" x="8655050" y="4476750"/>
          <p14:tracePt t="17545" x="8655050" y="4546600"/>
          <p14:tracePt t="17561" x="8655050" y="4603750"/>
          <p14:tracePt t="17579" x="8655050" y="4673600"/>
          <p14:tracePt t="17595" x="8655050" y="4711700"/>
          <p14:tracePt t="17611" x="8661400" y="4749800"/>
          <p14:tracePt t="17630" x="8667750" y="4813300"/>
          <p14:tracePt t="17645" x="8686800" y="4864100"/>
          <p14:tracePt t="17661" x="8693150" y="4908550"/>
          <p14:tracePt t="17678" x="8712200" y="4965700"/>
          <p14:tracePt t="17694" x="8724900" y="5010150"/>
          <p14:tracePt t="17713" x="8743950" y="5054600"/>
          <p14:tracePt t="17728" x="8756650" y="5086350"/>
          <p14:tracePt t="17744" x="8769350" y="5111750"/>
          <p14:tracePt t="17763" x="8788400" y="5137150"/>
          <p14:tracePt t="17778" x="8807450" y="5168900"/>
          <p14:tracePt t="17794" x="8832850" y="5187950"/>
          <p14:tracePt t="17812" x="8902700" y="5232400"/>
          <p14:tracePt t="17827" x="8959850" y="5257800"/>
          <p14:tracePt t="17844" x="9010650" y="5264150"/>
          <p14:tracePt t="17860" x="9105900" y="5295900"/>
          <p14:tracePt t="17877" x="9156700" y="5302250"/>
          <p14:tracePt t="17894" x="9213850" y="5302250"/>
          <p14:tracePt t="17910" x="9277350" y="5302250"/>
          <p14:tracePt t="17927" x="9328150" y="5289550"/>
          <p14:tracePt t="17946" x="9391650" y="5270500"/>
          <p14:tracePt t="17960" x="9436100" y="5251450"/>
          <p14:tracePt t="17977" x="9461500" y="5232400"/>
          <p14:tracePt t="17994" x="9505950" y="5200650"/>
          <p14:tracePt t="18010" x="9531350" y="5162550"/>
          <p14:tracePt t="18026" x="9569450" y="5124450"/>
          <p14:tracePt t="18045" x="9588500" y="5080000"/>
          <p14:tracePt t="18060" x="9601200" y="5048250"/>
          <p14:tracePt t="18076" x="9613900" y="5016500"/>
          <p14:tracePt t="18093" x="9626600" y="4972050"/>
          <p14:tracePt t="18109" x="9632950" y="4946650"/>
          <p14:tracePt t="18126" x="9639300" y="4908550"/>
          <p14:tracePt t="18143" x="9645650" y="4857750"/>
          <p14:tracePt t="18159" x="9645650" y="4832350"/>
          <p14:tracePt t="18177" x="9645650" y="4787900"/>
          <p14:tracePt t="18193" x="9652000" y="4762500"/>
          <p14:tracePt t="18209" x="9652000" y="4743450"/>
          <p14:tracePt t="18226" x="9652000" y="4724400"/>
          <p14:tracePt t="18243" x="9652000" y="4711700"/>
          <p14:tracePt t="18259" x="9664700" y="4699000"/>
          <p14:tracePt t="18277" x="9664700" y="4679950"/>
          <p14:tracePt t="18293" x="9671050" y="4654550"/>
          <p14:tracePt t="18310" x="9671050" y="4648200"/>
          <p14:tracePt t="18326" x="9671050" y="4635500"/>
          <p14:tracePt t="18343" x="9671050" y="4622800"/>
          <p14:tracePt t="18358" x="9671050" y="4610100"/>
          <p14:tracePt t="18375" x="9671050" y="4603750"/>
          <p14:tracePt t="18392" x="9671050" y="4591050"/>
          <p14:tracePt t="18426" x="9671050" y="4584700"/>
          <p14:tracePt t="18442" x="9671050" y="4578350"/>
          <p14:tracePt t="18459" x="9671050" y="4572000"/>
          <p14:tracePt t="18475" x="9671050" y="4565650"/>
          <p14:tracePt t="18502" x="9671050" y="4559300"/>
          <p14:tracePt t="18528" x="9671050" y="4552950"/>
          <p14:tracePt t="18593" x="9671050" y="4546600"/>
          <p14:tracePt t="18631" x="9671050" y="4540250"/>
          <p14:tracePt t="22234" x="9671050" y="4533900"/>
          <p14:tracePt t="22245" x="9664700" y="4533900"/>
          <p14:tracePt t="22270" x="9664700" y="4527550"/>
          <p14:tracePt t="22278" x="9658350" y="4527550"/>
          <p14:tracePt t="22299" x="9658350" y="4521200"/>
          <p14:tracePt t="22341" x="9652000" y="4521200"/>
          <p14:tracePt t="22362" x="9652000" y="4514850"/>
          <p14:tracePt t="22398" x="9645650" y="4508500"/>
          <p14:tracePt t="22428" x="9639300" y="4508500"/>
          <p14:tracePt t="22446" x="9626600" y="4502150"/>
          <p14:tracePt t="22462" x="9626600" y="4489450"/>
          <p14:tracePt t="22478" x="9620250" y="4489450"/>
          <p14:tracePt t="22495" x="9607550" y="4483100"/>
          <p14:tracePt t="22528" x="9601200" y="4476750"/>
          <p14:tracePt t="22544" x="9594850" y="4476750"/>
          <p14:tracePt t="22578" x="9594850" y="4470400"/>
          <p14:tracePt t="22594" x="9582150" y="4470400"/>
          <p14:tracePt t="22611" x="9575800" y="4464050"/>
          <p14:tracePt t="22631" x="9575800" y="4457700"/>
          <p14:tracePt t="22665" x="9569450" y="4457700"/>
          <p14:tracePt t="22691" x="9569450" y="4445000"/>
          <p14:tracePt t="22698" x="9563100" y="4445000"/>
          <p14:tracePt t="29512" x="9556750" y="4438650"/>
          <p14:tracePt t="29529" x="9544050" y="4413250"/>
          <p14:tracePt t="29546" x="9537700" y="4406900"/>
          <p14:tracePt t="29562" x="9518650" y="4381500"/>
          <p14:tracePt t="29579" x="9505950" y="4368800"/>
          <p14:tracePt t="29597" x="9499600" y="4362450"/>
          <p14:tracePt t="29612" x="9499600" y="4356100"/>
          <p14:tracePt t="29645" x="9486900" y="4343400"/>
          <p14:tracePt t="29679" x="9480550" y="4337050"/>
          <p14:tracePt t="29683" x="9474200" y="4337050"/>
          <p14:tracePt t="29712" x="9461500" y="4337050"/>
          <p14:tracePt t="29729" x="9455150" y="4330700"/>
          <p14:tracePt t="29762" x="9448800" y="4324350"/>
          <p14:tracePt t="29795" x="9448800" y="4318000"/>
          <p14:tracePt t="29816" x="9442450" y="4318000"/>
          <p14:tracePt t="29858" x="9442450" y="4311650"/>
          <p14:tracePt t="30001" x="9448800" y="4311650"/>
          <p14:tracePt t="30028" x="9455150" y="4311650"/>
          <p14:tracePt t="30049" x="9455150" y="4318000"/>
          <p14:tracePt t="30062" x="9461500" y="4318000"/>
          <p14:tracePt t="30084" x="9461500" y="4324350"/>
          <p14:tracePt t="30100" x="9467850" y="4324350"/>
          <p14:tracePt t="30117" x="9474200" y="4330700"/>
          <p14:tracePt t="30152" x="9480550" y="4330700"/>
          <p14:tracePt t="30173" x="9480550" y="4337050"/>
          <p14:tracePt t="30187" x="9486900" y="4337050"/>
          <p14:tracePt t="30201" x="9486900" y="4343400"/>
          <p14:tracePt t="30216" x="9493250" y="4343400"/>
          <p14:tracePt t="30238" x="9493250" y="4349750"/>
          <p14:tracePt t="30273" x="9499600" y="4349750"/>
          <p14:tracePt t="30522" x="9505950" y="4349750"/>
          <p14:tracePt t="30555" x="9512300" y="4349750"/>
          <p14:tracePt t="30582" x="9518650" y="4349750"/>
          <p14:tracePt t="30590" x="9518650" y="4343400"/>
          <p14:tracePt t="30617" x="9525000" y="4343400"/>
          <p14:tracePt t="30624" x="9525000" y="4337050"/>
          <p14:tracePt t="30645" x="9531350" y="4337050"/>
          <p14:tracePt t="30659" x="9531350" y="4330700"/>
          <p14:tracePt t="30673" x="9531350" y="4324350"/>
          <p14:tracePt t="30694" x="9531350" y="4311650"/>
          <p14:tracePt t="30708" x="9537700" y="4305300"/>
          <p14:tracePt t="30736" x="9544050" y="4298950"/>
          <p14:tracePt t="30743" x="9544050" y="4292600"/>
          <p14:tracePt t="30765" x="9544050" y="4286250"/>
          <p14:tracePt t="30772" x="9544050" y="4279900"/>
          <p14:tracePt t="30780" x="9550400" y="4279900"/>
          <p14:tracePt t="30797" x="9556750" y="4260850"/>
          <p14:tracePt t="30814" x="9563100" y="4248150"/>
          <p14:tracePt t="30830" x="9563100" y="4235450"/>
          <p14:tracePt t="30847" x="9569450" y="4222750"/>
          <p14:tracePt t="30863" x="9582150" y="4197350"/>
          <p14:tracePt t="30880" x="9582150" y="4184650"/>
          <p14:tracePt t="30899" x="9588500" y="4152900"/>
          <p14:tracePt t="30913" x="9601200" y="4140200"/>
          <p14:tracePt t="30930" x="9607550" y="4121150"/>
          <p14:tracePt t="30949" x="9607550" y="4102100"/>
          <p14:tracePt t="30964" x="9607550" y="4089400"/>
          <p14:tracePt t="30980" x="9607550" y="4076700"/>
          <p14:tracePt t="30996" x="9607550" y="4064000"/>
          <p14:tracePt t="31014" x="9613900" y="4051300"/>
          <p14:tracePt t="31031" x="9613900" y="4044950"/>
          <p14:tracePt t="31046" x="9620250" y="4032250"/>
          <p14:tracePt t="31063" x="9620250" y="4019550"/>
          <p14:tracePt t="31081" x="9626600" y="4006850"/>
          <p14:tracePt t="31096" x="9626600" y="3987800"/>
          <p14:tracePt t="31113" x="9626600" y="3968750"/>
          <p14:tracePt t="31130" x="9632950" y="3937000"/>
          <p14:tracePt t="31146" x="9632950" y="3898900"/>
          <p14:tracePt t="31162" x="9639300" y="3873500"/>
          <p14:tracePt t="31179" x="9639300" y="3829050"/>
          <p14:tracePt t="31197" x="9639300" y="3797300"/>
          <p14:tracePt t="31215" x="9639300" y="3771900"/>
          <p14:tracePt t="31229" x="9639300" y="3746500"/>
          <p14:tracePt t="31246" x="9639300" y="3721100"/>
          <p14:tracePt t="31262" x="9632950" y="3695700"/>
          <p14:tracePt t="31279" x="9626600" y="3657600"/>
          <p14:tracePt t="31295" x="9626600" y="3632200"/>
          <p14:tracePt t="31313" x="9613900" y="3594100"/>
          <p14:tracePt t="31329" x="9607550" y="3568700"/>
          <p14:tracePt t="31345" x="9594850" y="3549650"/>
          <p14:tracePt t="31363" x="9588500" y="3524250"/>
          <p14:tracePt t="31379" x="9582150" y="3517900"/>
          <p14:tracePt t="31395" x="9575800" y="3511550"/>
          <p14:tracePt t="31412" x="9569450" y="3498850"/>
          <p14:tracePt t="31429" x="9556750" y="3492500"/>
          <p14:tracePt t="31446" x="9537700" y="3473450"/>
          <p14:tracePt t="31462" x="9518650" y="3467100"/>
          <p14:tracePt t="31478" x="9499600" y="3460750"/>
          <p14:tracePt t="31495" x="9480550" y="3454400"/>
          <p14:tracePt t="31512" x="9448800" y="3454400"/>
          <p14:tracePt t="31528" x="9436100" y="3448050"/>
          <p14:tracePt t="31545" x="9423400" y="3441700"/>
          <p14:tracePt t="31561" x="9410700" y="3441700"/>
          <p14:tracePt t="31578" x="9398000" y="3441700"/>
          <p14:tracePt t="31595" x="9378950" y="3448050"/>
          <p14:tracePt t="31629" x="9353550" y="3467100"/>
          <p14:tracePt t="31644" x="9347200" y="3467100"/>
          <p14:tracePt t="31661" x="9334500" y="3486150"/>
          <p14:tracePt t="31678" x="9321800" y="3498850"/>
          <p14:tracePt t="31694" x="9315450" y="3505200"/>
          <p14:tracePt t="31711" x="9302750" y="3517900"/>
          <p14:tracePt t="31727" x="9296400" y="3536950"/>
          <p14:tracePt t="31744" x="9290050" y="3549650"/>
          <p14:tracePt t="31761" x="9283700" y="3562350"/>
          <p14:tracePt t="31777" x="9283700" y="3575050"/>
          <p14:tracePt t="31794" x="9283700" y="3594100"/>
          <p14:tracePt t="31810" x="9277350" y="3606800"/>
          <p14:tracePt t="31827" x="9264650" y="3644900"/>
          <p14:tracePt t="31844" x="9251950" y="3670300"/>
          <p14:tracePt t="31860" x="9245600" y="3695700"/>
          <p14:tracePt t="31877" x="9239250" y="3721100"/>
          <p14:tracePt t="31894" x="9232900" y="3740150"/>
          <p14:tracePt t="31910" x="9220200" y="3771900"/>
          <p14:tracePt t="31927" x="9213850" y="3803650"/>
          <p14:tracePt t="31943" x="9201150" y="3822700"/>
          <p14:tracePt t="31960" x="9182100" y="3867150"/>
          <p14:tracePt t="31977" x="9169400" y="3892550"/>
          <p14:tracePt t="31995" x="9156700" y="3937000"/>
          <p14:tracePt t="32010" x="9131300" y="3981450"/>
          <p14:tracePt t="32027" x="9118600" y="4013200"/>
          <p14:tracePt t="32045" x="9099550" y="4057650"/>
          <p14:tracePt t="32060" x="9086850" y="4089400"/>
          <p14:tracePt t="32076" x="9080500" y="4114800"/>
          <p14:tracePt t="32093" x="9067800" y="4152900"/>
          <p14:tracePt t="32109" x="9067800" y="4165600"/>
          <p14:tracePt t="32126" x="9061450" y="4184650"/>
          <p14:tracePt t="32130" x="9061450" y="4197350"/>
          <p14:tracePt t="32143" x="9055100" y="4210050"/>
          <p14:tracePt t="32159" x="9055100" y="4222750"/>
          <p14:tracePt t="32177" x="9048750" y="4260850"/>
          <p14:tracePt t="32192" x="9048750" y="4279900"/>
          <p14:tracePt t="32209" x="9042400" y="4298950"/>
          <p14:tracePt t="32228" x="9042400" y="4324350"/>
          <p14:tracePt t="32243" x="9029700" y="4356100"/>
          <p14:tracePt t="32260" x="9029700" y="4368800"/>
          <p14:tracePt t="32275" x="9029700" y="4400550"/>
          <p14:tracePt t="32292" x="9023350" y="4425950"/>
          <p14:tracePt t="32309" x="9023350" y="4445000"/>
          <p14:tracePt t="32325" x="9017000" y="4483100"/>
          <p14:tracePt t="32342" x="9010650" y="4502150"/>
          <p14:tracePt t="32360" x="9004300" y="4533900"/>
          <p14:tracePt t="32375" x="8997950" y="4565650"/>
          <p14:tracePt t="32392" x="8997950" y="4591050"/>
          <p14:tracePt t="32410" x="8997950" y="4629150"/>
          <p14:tracePt t="32425" x="8991600" y="4648200"/>
          <p14:tracePt t="32441" x="8978900" y="4673600"/>
          <p14:tracePt t="32458" x="8972550" y="4692650"/>
          <p14:tracePt t="32475" x="8966200" y="4711700"/>
          <p14:tracePt t="32491" x="8966200" y="4737100"/>
          <p14:tracePt t="32508" x="8966200" y="4756150"/>
          <p14:tracePt t="32525" x="8959850" y="4781550"/>
          <p14:tracePt t="32543" x="8953500" y="4806950"/>
          <p14:tracePt t="32558" x="8947150" y="4832350"/>
          <p14:tracePt t="32575" x="8940800" y="4845050"/>
          <p14:tracePt t="32595" x="8940800" y="4857750"/>
          <p14:tracePt t="32608" x="8940800" y="4876800"/>
          <p14:tracePt t="32624" x="8940800" y="4883150"/>
          <p14:tracePt t="32643" x="8940800" y="4902200"/>
          <p14:tracePt t="32658" x="8940800" y="4927600"/>
          <p14:tracePt t="32674" x="8947150" y="4940300"/>
          <p14:tracePt t="32691" x="8953500" y="4953000"/>
          <p14:tracePt t="32707" x="8953500" y="4959350"/>
          <p14:tracePt t="32724" x="8959850" y="4959350"/>
          <p14:tracePt t="32741" x="8966200" y="4978400"/>
          <p14:tracePt t="32758" x="8978900" y="4978400"/>
          <p14:tracePt t="32776" x="8991600" y="4997450"/>
          <p14:tracePt t="32791" x="9004300" y="4997450"/>
          <p14:tracePt t="32807" x="9017000" y="5003800"/>
          <p14:tracePt t="32826" x="9055100" y="5010150"/>
          <p14:tracePt t="32841" x="9067800" y="5010150"/>
          <p14:tracePt t="32857" x="9093200" y="5010150"/>
          <p14:tracePt t="32874" x="9118600" y="4997450"/>
          <p14:tracePt t="32890" x="9144000" y="4991100"/>
          <p14:tracePt t="32907" x="9163050" y="4984750"/>
          <p14:tracePt t="32923" x="9201150" y="4959350"/>
          <p14:tracePt t="32940" x="9226550" y="4946650"/>
          <p14:tracePt t="32959" x="9245600" y="4933950"/>
          <p14:tracePt t="32973" x="9264650" y="4921250"/>
          <p14:tracePt t="32990" x="9277350" y="4902200"/>
          <p14:tracePt t="33008" x="9302750" y="4876800"/>
          <p14:tracePt t="33023" x="9321800" y="4845050"/>
          <p14:tracePt t="33039" x="9334500" y="4826000"/>
          <p14:tracePt t="33056" x="9359900" y="4787900"/>
          <p14:tracePt t="33073" x="9366250" y="4768850"/>
          <p14:tracePt t="33089" x="9372600" y="4743450"/>
          <p14:tracePt t="33107" x="9404350" y="4686300"/>
          <p14:tracePt t="33123" x="9417050" y="4667250"/>
          <p14:tracePt t="33139" x="9429750" y="4629150"/>
          <p14:tracePt t="33142" x="9436100" y="4616450"/>
          <p14:tracePt t="33156" x="9448800" y="4591050"/>
          <p14:tracePt t="33173" x="9467850" y="4559300"/>
          <p14:tracePt t="33189" x="9480550" y="4521200"/>
          <p14:tracePt t="33206" x="9493250" y="4495800"/>
          <p14:tracePt t="33222" x="9505950" y="4470400"/>
          <p14:tracePt t="33239" x="9525000" y="4432300"/>
          <p14:tracePt t="33256" x="9531350" y="4406900"/>
          <p14:tracePt t="33273" x="9537700" y="4375150"/>
          <p14:tracePt t="33289" x="9550400" y="4337050"/>
          <p14:tracePt t="33306" x="9556750" y="4311650"/>
          <p14:tracePt t="33325" x="9569450" y="4279900"/>
          <p14:tracePt t="33339" x="9575800" y="4260850"/>
          <p14:tracePt t="33356" x="9582150" y="4229100"/>
          <p14:tracePt t="33373" x="9594850" y="4203700"/>
          <p14:tracePt t="33389" x="9601200" y="4184650"/>
          <p14:tracePt t="33405" x="9601200" y="4165600"/>
          <p14:tracePt t="33422" x="9607550" y="4133850"/>
          <p14:tracePt t="33438" x="9620250" y="4114800"/>
          <p14:tracePt t="33455" x="9626600" y="4089400"/>
          <p14:tracePt t="33472" x="9626600" y="4057650"/>
          <p14:tracePt t="33488" x="9626600" y="4038600"/>
          <p14:tracePt t="33506" x="9632950" y="4013200"/>
          <p14:tracePt t="33522" x="9632950" y="3994150"/>
          <p14:tracePt t="33538" x="9639300" y="3975100"/>
          <p14:tracePt t="33556" x="9639300" y="3943350"/>
          <p14:tracePt t="33571" x="9639300" y="3924300"/>
          <p14:tracePt t="33588" x="9639300" y="3898900"/>
          <p14:tracePt t="33605" x="9639300" y="3860800"/>
          <p14:tracePt t="33622" x="9639300" y="3841750"/>
          <p14:tracePt t="33638" x="9639300" y="3810000"/>
          <p14:tracePt t="33654" x="9639300" y="3797300"/>
          <p14:tracePt t="33671" x="9632950" y="3752850"/>
          <p14:tracePt t="33688" x="9626600" y="3733800"/>
          <p14:tracePt t="33704" x="9620250" y="3683000"/>
          <p14:tracePt t="33721" x="9613900" y="3657600"/>
          <p14:tracePt t="33738" x="9601200" y="3619500"/>
          <p14:tracePt t="33754" x="9594850" y="3594100"/>
          <p14:tracePt t="33771" x="9588500" y="3587750"/>
          <p14:tracePt t="33788" x="9588500" y="3575050"/>
          <p14:tracePt t="33804" x="9582150" y="3562350"/>
          <p14:tracePt t="33821" x="9575800" y="3549650"/>
          <p14:tracePt t="33837" x="9575800" y="3536950"/>
          <p14:tracePt t="33854" x="9569450" y="3536950"/>
          <p14:tracePt t="33887" x="9544050" y="3524250"/>
          <p14:tracePt t="33904" x="9512300" y="3524250"/>
          <p14:tracePt t="33920" x="9486900" y="3524250"/>
          <p14:tracePt t="33937" x="9467850" y="3524250"/>
          <p14:tracePt t="33953" x="9442450" y="3524250"/>
          <p14:tracePt t="33970" x="9423400" y="3524250"/>
          <p14:tracePt t="33987" x="9372600" y="3530600"/>
          <p14:tracePt t="34003" x="9347200" y="3530600"/>
          <p14:tracePt t="34020" x="9328150" y="3530600"/>
          <p14:tracePt t="34037" x="9296400" y="3536950"/>
          <p14:tracePt t="34055" x="9277350" y="3543300"/>
          <p14:tracePt t="34070" x="9271000" y="3556000"/>
          <p14:tracePt t="34087" x="9245600" y="3562350"/>
          <p14:tracePt t="34105" x="9232900" y="3581400"/>
          <p14:tracePt t="34119" x="9220200" y="3606800"/>
          <p14:tracePt t="34136" x="9201150" y="3619500"/>
          <p14:tracePt t="34154" x="9182100" y="3657600"/>
          <p14:tracePt t="34169" x="9169400" y="3683000"/>
          <p14:tracePt t="34186" x="9156700" y="3714750"/>
          <p14:tracePt t="34202" x="9137650" y="3765550"/>
          <p14:tracePt t="34219" x="9124950" y="3797300"/>
          <p14:tracePt t="34236" x="9112250" y="3835400"/>
          <p14:tracePt t="34253" x="9099550" y="3873500"/>
          <p14:tracePt t="34269" x="9086850" y="3905250"/>
          <p14:tracePt t="34288" x="9067800" y="3975100"/>
          <p14:tracePt t="34303" x="9061450" y="4000500"/>
          <p14:tracePt t="34319" x="9055100" y="4044950"/>
          <p14:tracePt t="34337" x="9042400" y="4095750"/>
          <p14:tracePt t="34352" x="9036050" y="4133850"/>
          <p14:tracePt t="34369" x="9023350" y="4171950"/>
          <p14:tracePt t="34386" x="9010650" y="4260850"/>
          <p14:tracePt t="34402" x="8997950" y="4305300"/>
          <p14:tracePt t="34421" x="8985250" y="4394200"/>
          <p14:tracePt t="34435" x="8972550" y="4445000"/>
          <p14:tracePt t="34452" x="8953500" y="4502150"/>
          <p14:tracePt t="34470" x="8934450" y="4597400"/>
          <p14:tracePt t="34485" x="8915400" y="4654550"/>
          <p14:tracePt t="34502" x="8896350" y="4718050"/>
          <p14:tracePt t="34519" x="8877300" y="4794250"/>
          <p14:tracePt t="34535" x="8877300" y="4826000"/>
          <p14:tracePt t="34551" x="8870950" y="4876800"/>
          <p14:tracePt t="34568" x="8858250" y="4933950"/>
          <p14:tracePt t="34585" x="8858250" y="4972050"/>
          <p14:tracePt t="34602" x="8858250" y="4997450"/>
          <p14:tracePt t="34618" x="8858250" y="5022850"/>
          <p14:tracePt t="34635" x="8858250" y="5054600"/>
          <p14:tracePt t="34653" x="8864600" y="5099050"/>
          <p14:tracePt t="34668" x="8870950" y="5118100"/>
          <p14:tracePt t="34685" x="8877300" y="5130800"/>
          <p14:tracePt t="34702" x="8928100" y="5149850"/>
          <p14:tracePt t="34718" x="8959850" y="5156200"/>
          <p14:tracePt t="34734" x="8997950" y="5149850"/>
          <p14:tracePt t="34751" x="9080500" y="5130800"/>
          <p14:tracePt t="34767" x="9137650" y="5105400"/>
          <p14:tracePt t="34784" x="9182100" y="5086350"/>
          <p14:tracePt t="34801" x="9264650" y="5054600"/>
          <p14:tracePt t="34818" x="9302750" y="5035550"/>
          <p14:tracePt t="34835" x="9353550" y="5010150"/>
          <p14:tracePt t="34850" x="9378950" y="4984750"/>
          <p14:tracePt t="34867" x="9410700" y="4953000"/>
          <p14:tracePt t="34885" x="9461500" y="4908550"/>
          <p14:tracePt t="34901" x="9486900" y="4870450"/>
          <p14:tracePt t="34917" x="9525000" y="4832350"/>
          <p14:tracePt t="34936" x="9556750" y="4781550"/>
          <p14:tracePt t="34950" x="9582150" y="4743450"/>
          <p14:tracePt t="34967" x="9594850" y="4705350"/>
          <p14:tracePt t="34983" x="9613900" y="4660900"/>
          <p14:tracePt t="35000" x="9620250" y="4641850"/>
          <p14:tracePt t="35019" x="9632950" y="4591050"/>
          <p14:tracePt t="35034" x="9639300" y="4559300"/>
          <p14:tracePt t="35050" x="9645650" y="4527550"/>
          <p14:tracePt t="35069" x="9645650" y="4495800"/>
          <p14:tracePt t="35083" x="9645650" y="4489450"/>
          <p14:tracePt t="35100" x="9645650" y="4470400"/>
          <p14:tracePt t="35133" x="9645650" y="4464050"/>
          <p14:tracePt t="35150" x="9645650" y="4457700"/>
          <p14:tracePt t="35167" x="9632950" y="4457700"/>
          <p14:tracePt t="35174" x="9626600" y="4457700"/>
          <p14:tracePt t="35183" x="9620250" y="4457700"/>
          <p14:tracePt t="35199" x="9613900" y="4457700"/>
          <p14:tracePt t="35216" x="9601200" y="4457700"/>
          <p14:tracePt t="35273" x="9588500" y="4457700"/>
          <p14:tracePt t="35302" x="9588500" y="4451350"/>
          <p14:tracePt t="35317" x="9594850" y="4445000"/>
          <p14:tracePt t="35324" x="9594850" y="4438650"/>
          <p14:tracePt t="35336" x="9594850" y="4425950"/>
          <p14:tracePt t="35349" x="9594850" y="4419600"/>
          <p14:tracePt t="35366" x="9594850" y="4400550"/>
          <p14:tracePt t="35384" x="9594850" y="4381500"/>
          <p14:tracePt t="35399" x="9594850" y="4375150"/>
          <p14:tracePt t="35415" x="9594850" y="4362450"/>
          <p14:tracePt t="35433" x="9594850" y="4349750"/>
          <p14:tracePt t="35448" x="9594850" y="4343400"/>
          <p14:tracePt t="35465" x="9594850" y="4324350"/>
          <p14:tracePt t="35482" x="9594850" y="4318000"/>
          <p14:tracePt t="35499" x="9588500" y="4305300"/>
          <p14:tracePt t="35515" x="9582150" y="4286250"/>
          <p14:tracePt t="35532" x="9582150" y="4267200"/>
          <p14:tracePt t="35549" x="9575800" y="4254500"/>
          <p14:tracePt t="35565" x="9569450" y="4248150"/>
          <p14:tracePt t="35582" x="9563100" y="4229100"/>
          <p14:tracePt t="35599" x="9556750" y="4216400"/>
          <p14:tracePt t="35617" x="9537700" y="4203700"/>
          <p14:tracePt t="35632" x="9531350" y="4197350"/>
          <p14:tracePt t="35648" x="9525000" y="4184650"/>
          <p14:tracePt t="35667" x="9512300" y="4178300"/>
          <p14:tracePt t="35681" x="9499600" y="4165600"/>
          <p14:tracePt t="35698" x="9480550" y="4159250"/>
          <p14:tracePt t="35714" x="9467850" y="4159250"/>
          <p14:tracePt t="35734" x="9448800" y="4152900"/>
          <p14:tracePt t="35747" x="9436100" y="4146550"/>
          <p14:tracePt t="35764" x="9417050" y="4146550"/>
          <p14:tracePt t="35781" x="9404350" y="4146550"/>
          <p14:tracePt t="35799" x="9372600" y="4146550"/>
          <p14:tracePt t="35814" x="9359900" y="4146550"/>
          <p14:tracePt t="35831" x="9340850" y="4152900"/>
          <p14:tracePt t="35848" x="9328150" y="4152900"/>
          <p14:tracePt t="35864" x="9328150" y="4159250"/>
          <p14:tracePt t="35881" x="9315450" y="4171950"/>
          <p14:tracePt t="35898" x="9309100" y="4197350"/>
          <p14:tracePt t="35914" x="9302750" y="4210050"/>
          <p14:tracePt t="35930" x="9302750" y="4222750"/>
          <p14:tracePt t="35947" x="9302750" y="4248150"/>
          <p14:tracePt t="35964" x="9302750" y="4254500"/>
          <p14:tracePt t="35980" x="9302750" y="4260850"/>
          <p14:tracePt t="35998" x="9302750" y="4273550"/>
          <p14:tracePt t="36014" x="9309100" y="4279900"/>
          <p14:tracePt t="36030" x="9315450" y="4292600"/>
          <p14:tracePt t="36047" x="9321800" y="4298950"/>
          <p14:tracePt t="36063" x="9328150" y="4305300"/>
          <p14:tracePt t="36080" x="9347200" y="4311650"/>
          <p14:tracePt t="36096" x="9353550" y="4318000"/>
          <p14:tracePt t="36113" x="9366250" y="4318000"/>
          <p14:tracePt t="36130" x="9378950" y="4318000"/>
          <p14:tracePt t="36147" x="9398000" y="4318000"/>
          <p14:tracePt t="36166" x="9417050" y="4318000"/>
          <p14:tracePt t="36180" x="9417050" y="4311650"/>
          <p14:tracePt t="36197" x="9429750" y="4305300"/>
          <p14:tracePt t="36215" x="9448800" y="4267200"/>
          <p14:tracePt t="36229" x="9448800" y="4254500"/>
          <p14:tracePt t="36246" x="9455150" y="4248150"/>
          <p14:tracePt t="36263" x="9455150" y="4241800"/>
          <p14:tracePt t="36279" x="9455150" y="4235450"/>
          <p14:tracePt t="36301" x="9455150" y="4229100"/>
          <p14:tracePt t="38738" x="9448800" y="4229100"/>
          <p14:tracePt t="38745" x="9448800" y="4241800"/>
          <p14:tracePt t="38758" x="9448800" y="4260850"/>
          <p14:tracePt t="38776" x="9442450" y="4286250"/>
          <p14:tracePt t="38810" x="9436100" y="4375150"/>
          <p14:tracePt t="38843" x="9429750" y="4432300"/>
          <p14:tracePt t="38876" x="9423400" y="4508500"/>
          <p14:tracePt t="38893" x="9423400" y="4546600"/>
          <p14:tracePt t="38908" x="9423400" y="4584700"/>
          <p14:tracePt t="38925" x="9423400" y="4616450"/>
          <p14:tracePt t="38943" x="9429750" y="4679950"/>
          <p14:tracePt t="38958" x="9436100" y="4711700"/>
          <p14:tracePt t="38974" x="9442450" y="4737100"/>
          <p14:tracePt t="38991" x="9448800" y="4787900"/>
          <p14:tracePt t="39008" x="9455150" y="4819650"/>
          <p14:tracePt t="39026" x="9461500" y="4851400"/>
          <p14:tracePt t="39043" x="9461500" y="4895850"/>
          <p14:tracePt t="39059" x="9467850" y="4927600"/>
          <p14:tracePt t="39082" x="9474200" y="4984750"/>
          <p14:tracePt t="39091" x="9474200" y="4997450"/>
          <p14:tracePt t="39107" x="9474200" y="5022850"/>
          <p14:tracePt t="39125" x="9474200" y="5054600"/>
          <p14:tracePt t="39140" x="9474200" y="5080000"/>
          <p14:tracePt t="39157" x="9474200" y="5099050"/>
          <p14:tracePt t="39175" x="9474200" y="5124450"/>
          <p14:tracePt t="39190" x="9474200" y="5137150"/>
          <p14:tracePt t="39207" x="9474200" y="5149850"/>
          <p14:tracePt t="39224" x="9474200" y="5175250"/>
          <p14:tracePt t="39241" x="9474200" y="5181600"/>
          <p14:tracePt t="39260" x="9474200" y="5194300"/>
          <p14:tracePt t="39274" x="9474200" y="5200650"/>
          <p14:tracePt t="39290" x="9474200" y="5207000"/>
          <p14:tracePt t="39309" x="9474200" y="5213350"/>
          <p14:tracePt t="39324" x="9474200" y="5219700"/>
          <p14:tracePt t="39363" x="9474200" y="5226050"/>
          <p14:tracePt t="39396" x="9467850" y="522605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-952273"/>
            <a:ext cx="12398829" cy="8261794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7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Case-study: Monchique Mountain, Portugal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71327" y="6276908"/>
            <a:ext cx="2950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DCDCDC"/>
                </a:solidFill>
                <a:latin typeface="Guardian Text Sans Web"/>
              </a:rPr>
              <a:t>Source: Filipe </a:t>
            </a:r>
            <a:r>
              <a:rPr lang="en-GB" dirty="0">
                <a:solidFill>
                  <a:srgbClr val="DCDCDC"/>
                </a:solidFill>
                <a:latin typeface="Guardian Text Sans Web"/>
              </a:rPr>
              <a:t>Farinha/EPA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3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76"/>
    </mc:Choice>
    <mc:Fallback>
      <p:transition spd="slow" advTm="10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788" y="2447544"/>
            <a:ext cx="4762500" cy="2895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97280" y="1789176"/>
            <a:ext cx="5522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6"/>
              </a:buBlip>
            </a:pPr>
            <a:r>
              <a:rPr lang="en-GB" dirty="0" smtClean="0"/>
              <a:t>Randomly “implement” </a:t>
            </a:r>
            <a:r>
              <a:rPr lang="en-GB" dirty="0" err="1" smtClean="0"/>
              <a:t>fuelbreaks</a:t>
            </a:r>
            <a:r>
              <a:rPr lang="en-GB" dirty="0" smtClean="0"/>
              <a:t>, until the all </a:t>
            </a:r>
            <a:r>
              <a:rPr lang="en-GB" dirty="0" err="1" smtClean="0"/>
              <a:t>fuelbreak</a:t>
            </a:r>
            <a:r>
              <a:rPr lang="en-GB" dirty="0" smtClean="0"/>
              <a:t> network was “implemented”;</a:t>
            </a:r>
          </a:p>
          <a:p>
            <a:pPr marL="285750" indent="-285750">
              <a:buBlip>
                <a:blip r:embed="rId6"/>
              </a:buBlip>
            </a:pPr>
            <a:r>
              <a:rPr lang="en-GB" dirty="0" smtClean="0"/>
              <a:t>After the “implementation” of each </a:t>
            </a:r>
            <a:r>
              <a:rPr lang="en-GB" dirty="0" err="1" smtClean="0"/>
              <a:t>fuelbreak</a:t>
            </a:r>
            <a:r>
              <a:rPr lang="en-GB" dirty="0" smtClean="0"/>
              <a:t>, we ran a new simulation;</a:t>
            </a:r>
          </a:p>
          <a:p>
            <a:pPr marL="285750" indent="-285750">
              <a:buBlip>
                <a:blip r:embed="rId6"/>
              </a:buBlip>
            </a:pPr>
            <a:r>
              <a:rPr lang="en-GB" dirty="0" smtClean="0"/>
              <a:t>The graph-based metrics were calculated after each simulation</a:t>
            </a:r>
          </a:p>
          <a:p>
            <a:endParaRPr lang="en-GB" dirty="0"/>
          </a:p>
          <a:p>
            <a:pPr marL="285750" indent="-285750">
              <a:buBlip>
                <a:blip r:embed="rId6"/>
              </a:buBlip>
            </a:pPr>
            <a:endParaRPr lang="en-GB" dirty="0" smtClean="0"/>
          </a:p>
          <a:p>
            <a:pPr marL="285750" indent="-285750">
              <a:buBlip>
                <a:blip r:embed="rId6"/>
              </a:buBlip>
            </a:pPr>
            <a:endParaRPr lang="en-GB" dirty="0"/>
          </a:p>
          <a:p>
            <a:endParaRPr lang="en-GB" dirty="0" smtClean="0"/>
          </a:p>
        </p:txBody>
      </p:sp>
      <p:sp>
        <p:nvSpPr>
          <p:cNvPr id="12" name="Rectangle 11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Identifying priority </a:t>
            </a:r>
            <a:r>
              <a:rPr lang="en-GB" b="1" dirty="0" err="1" smtClean="0"/>
              <a:t>fuelbreaks</a:t>
            </a:r>
            <a:endParaRPr lang="en-GB" b="1" dirty="0"/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3536406" y="3340580"/>
            <a:ext cx="584433" cy="531224"/>
            <a:chOff x="7814370" y="886989"/>
            <a:chExt cx="1625525" cy="111450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67" b="100000" l="0" r="100000"/>
                      </a14:imgEffect>
                    </a14:imgLayer>
                  </a14:imgProps>
                </a:ext>
              </a:extLst>
            </a:blip>
            <a:srcRect l="65256" t="68408"/>
            <a:stretch/>
          </p:blipFill>
          <p:spPr>
            <a:xfrm rot="16200000">
              <a:off x="8672997" y="1000941"/>
              <a:ext cx="880850" cy="65294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67" b="100000" l="0" r="100000"/>
                      </a14:imgEffect>
                    </a14:imgLayer>
                  </a14:imgProps>
                </a:ext>
              </a:extLst>
            </a:blip>
            <a:srcRect l="12996" r="42625" b="63410"/>
            <a:stretch/>
          </p:blipFill>
          <p:spPr>
            <a:xfrm rot="603476">
              <a:off x="7814370" y="1162666"/>
              <a:ext cx="1125149" cy="838828"/>
            </a:xfrm>
            <a:prstGeom prst="rect">
              <a:avLst/>
            </a:prstGeom>
          </p:spPr>
        </p:pic>
      </p:grpSp>
      <p:sp>
        <p:nvSpPr>
          <p:cNvPr id="17" name="Rectangle 16"/>
          <p:cNvSpPr/>
          <p:nvPr/>
        </p:nvSpPr>
        <p:spPr>
          <a:xfrm>
            <a:off x="1668737" y="3933175"/>
            <a:ext cx="4319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Quantify the effectiveness </a:t>
            </a:r>
            <a:r>
              <a:rPr lang="en-GB" dirty="0"/>
              <a:t>of each </a:t>
            </a:r>
            <a:r>
              <a:rPr lang="en-GB" dirty="0" err="1"/>
              <a:t>fuelbreak</a:t>
            </a:r>
            <a:endParaRPr lang="en-GB" dirty="0"/>
          </a:p>
        </p:txBody>
      </p:sp>
      <p:pic>
        <p:nvPicPr>
          <p:cNvPr id="10" name="Picture 2" descr="ULisboa | Universidade de Lisbo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pic>
        <p:nvPicPr>
          <p:cNvPr id="21" name="Picture 2" descr="EGU - Visual identit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9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62"/>
    </mc:Choice>
    <mc:Fallback>
      <p:transition spd="slow" advTm="475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520" x="9480550" y="5226050"/>
          <p14:tracePt t="14528" x="9486900" y="5226050"/>
          <p14:tracePt t="14543" x="9499600" y="5226050"/>
          <p14:tracePt t="14577" x="9537700" y="5232400"/>
          <p14:tracePt t="14610" x="9569450" y="5238750"/>
          <p14:tracePt t="14643" x="9594850" y="5245100"/>
          <p14:tracePt t="14660" x="9613900" y="5245100"/>
          <p14:tracePt t="14676" x="9632950" y="5245100"/>
          <p14:tracePt t="14693" x="9652000" y="5251450"/>
          <p14:tracePt t="14711" x="9683750" y="5251450"/>
          <p14:tracePt t="14726" x="9721850" y="5251450"/>
          <p14:tracePt t="14743" x="9753600" y="5251450"/>
          <p14:tracePt t="14761" x="9810750" y="5251450"/>
          <p14:tracePt t="14776" x="9861550" y="5245100"/>
          <p14:tracePt t="14793" x="9899650" y="5238750"/>
          <p14:tracePt t="14810" x="9969500" y="5238750"/>
          <p14:tracePt t="14826" x="10020300" y="5238750"/>
          <p14:tracePt t="14843" x="10096500" y="5238750"/>
          <p14:tracePt t="14859" x="10147300" y="5238750"/>
          <p14:tracePt t="14876" x="10198100" y="5238750"/>
          <p14:tracePt t="14893" x="10236200" y="5232400"/>
          <p14:tracePt t="14909" x="10306050" y="5226050"/>
          <p14:tracePt t="14925" x="10344150" y="5226050"/>
          <p14:tracePt t="14943" x="10414000" y="5226050"/>
          <p14:tracePt t="14959" x="10464800" y="5219700"/>
          <p14:tracePt t="14976" x="10521950" y="5219700"/>
          <p14:tracePt t="14981" x="10547350" y="5219700"/>
          <p14:tracePt t="14992" x="10591800" y="5213350"/>
          <p14:tracePt t="15009" x="10642600" y="5207000"/>
          <p14:tracePt t="15025" x="10674350" y="5200650"/>
          <p14:tracePt t="15042" x="10725150" y="5187950"/>
          <p14:tracePt t="15059" x="10756900" y="5187950"/>
          <p14:tracePt t="15076" x="10801350" y="5168900"/>
          <p14:tracePt t="15092" x="10820400" y="5162550"/>
          <p14:tracePt t="15109" x="10833100" y="5162550"/>
          <p14:tracePt t="15126" x="10839450" y="5156200"/>
          <p14:tracePt t="15142" x="10852150" y="5156200"/>
          <p14:tracePt t="15420" x="10877550" y="5149850"/>
          <p14:tracePt t="15431" x="10896600" y="5149850"/>
          <p14:tracePt t="15450" x="10985500" y="5143500"/>
          <p14:tracePt t="15465" x="11029950" y="5143500"/>
          <p14:tracePt t="15481" x="11068050" y="5137150"/>
          <p14:tracePt t="15484" x="11080750" y="5137150"/>
          <p14:tracePt t="15498" x="11118850" y="5137150"/>
          <p14:tracePt t="15514" x="11144250" y="5124450"/>
          <p14:tracePt t="15531" x="11176000" y="5118100"/>
          <p14:tracePt t="15547" x="11214100" y="5099050"/>
          <p14:tracePt t="15565" x="11239500" y="5086350"/>
          <p14:tracePt t="15582" x="11252200" y="5073650"/>
          <p14:tracePt t="15598" x="11264900" y="5060950"/>
          <p14:tracePt t="15614" x="11283950" y="5041900"/>
          <p14:tracePt t="15632" x="11296650" y="5016500"/>
          <p14:tracePt t="15647" x="11309350" y="4997450"/>
          <p14:tracePt t="15664" x="11322050" y="4972050"/>
          <p14:tracePt t="15682" x="11341100" y="4933950"/>
          <p14:tracePt t="15697" x="11353800" y="4902200"/>
          <p14:tracePt t="15714" x="11366500" y="4864100"/>
          <p14:tracePt t="15730" x="11372850" y="4826000"/>
          <p14:tracePt t="15747" x="11379200" y="4787900"/>
          <p14:tracePt t="15765" x="11385550" y="4730750"/>
          <p14:tracePt t="15780" x="11391900" y="4692650"/>
          <p14:tracePt t="15797" x="11398250" y="4648200"/>
          <p14:tracePt t="15814" x="11404600" y="4578350"/>
          <p14:tracePt t="15830" x="11410950" y="4552950"/>
          <p14:tracePt t="15847" x="11417300" y="4502150"/>
          <p14:tracePt t="15865" x="11417300" y="4451350"/>
          <p14:tracePt t="15880" x="11417300" y="4432300"/>
          <p14:tracePt t="15897" x="11417300" y="4387850"/>
          <p14:tracePt t="15913" x="11423650" y="4337050"/>
          <p14:tracePt t="15930" x="11423650" y="4318000"/>
          <p14:tracePt t="15948" x="11436350" y="4273550"/>
          <p14:tracePt t="15963" x="11436350" y="4254500"/>
          <p14:tracePt t="15980" x="11436350" y="4229100"/>
          <p14:tracePt t="15983" x="11436350" y="4216400"/>
          <p14:tracePt t="15998" x="11436350" y="4197350"/>
          <p14:tracePt t="16013" x="11436350" y="4171950"/>
          <p14:tracePt t="16030" x="11436350" y="4146550"/>
          <p14:tracePt t="16047" x="11436350" y="4108450"/>
          <p14:tracePt t="16063" x="11436350" y="4089400"/>
          <p14:tracePt t="16079" x="11442700" y="4057650"/>
          <p14:tracePt t="16097" x="11442700" y="4013200"/>
          <p14:tracePt t="16113" x="11449050" y="3968750"/>
          <p14:tracePt t="16129" x="11461750" y="3924300"/>
          <p14:tracePt t="16145" x="11474450" y="3848100"/>
          <p14:tracePt t="16162" x="11480800" y="3778250"/>
          <p14:tracePt t="16182" x="11506200" y="3676650"/>
          <p14:tracePt t="16196" x="11506200" y="3613150"/>
          <p14:tracePt t="16212" x="11506200" y="3549650"/>
          <p14:tracePt t="16229" x="11506200" y="3479800"/>
          <p14:tracePt t="16245" x="11493500" y="3460750"/>
          <p14:tracePt t="16262" x="11487150" y="3454400"/>
          <p14:tracePt t="18619" x="11487150" y="3448050"/>
          <p14:tracePt t="18636" x="11487150" y="3441700"/>
          <p14:tracePt t="18670" x="11487150" y="3435350"/>
          <p14:tracePt t="18704" x="11487150" y="3429000"/>
          <p14:tracePt t="18736" x="11487150" y="3422650"/>
          <p14:tracePt t="19977" x="11480800" y="3422650"/>
          <p14:tracePt t="20046" x="11474450" y="3422650"/>
          <p14:tracePt t="20075" x="11468100" y="3422650"/>
          <p14:tracePt t="20139" x="11461750" y="3422650"/>
          <p14:tracePt t="20222" x="11455400" y="3422650"/>
          <p14:tracePt t="20265" x="11449050" y="3422650"/>
          <p14:tracePt t="20329" x="11442700" y="3422650"/>
          <p14:tracePt t="20363" x="11436350" y="3422650"/>
          <p14:tracePt t="20406" x="11436350" y="3416300"/>
          <p14:tracePt t="20420" x="11430000" y="3416300"/>
          <p14:tracePt t="20449" x="11423650" y="3416300"/>
          <p14:tracePt t="20476" x="11417300" y="3409950"/>
          <p14:tracePt t="20513" x="11410950" y="3409950"/>
          <p14:tracePt t="20551" x="11404600" y="3403600"/>
          <p14:tracePt t="20577" x="11398250" y="3403600"/>
          <p14:tracePt t="20592" x="11398250" y="3397250"/>
          <p14:tracePt t="20608" x="11391900" y="3397250"/>
          <p14:tracePt t="20625" x="11391900" y="3390900"/>
          <p14:tracePt t="20641" x="11385550" y="3390900"/>
          <p14:tracePt t="20658" x="11385550" y="3384550"/>
          <p14:tracePt t="20691" x="11385550" y="3378200"/>
          <p14:tracePt t="20709" x="11379200" y="3371850"/>
          <p14:tracePt t="20725" x="11372850" y="3359150"/>
          <p14:tracePt t="20741" x="11360150" y="3340100"/>
          <p14:tracePt t="20758" x="11334750" y="3308350"/>
          <p14:tracePt t="20775" x="11315700" y="3295650"/>
          <p14:tracePt t="20793" x="11303000" y="3263900"/>
          <p14:tracePt t="20808" x="11271250" y="3232150"/>
          <p14:tracePt t="20824" x="11252200" y="3206750"/>
          <p14:tracePt t="20843" x="11207750" y="3155950"/>
          <p14:tracePt t="20858" x="11156950" y="3124200"/>
          <p14:tracePt t="20874" x="11093450" y="3079750"/>
          <p14:tracePt t="20891" x="10991850" y="3041650"/>
          <p14:tracePt t="20907" x="10934700" y="3009900"/>
          <p14:tracePt t="20924" x="10871200" y="2984500"/>
          <p14:tracePt t="20941" x="10763250" y="2940050"/>
          <p14:tracePt t="20957" x="10674350" y="2908300"/>
          <p14:tracePt t="20975" x="10553700" y="2863850"/>
          <p14:tracePt t="20990" x="10483850" y="2844800"/>
          <p14:tracePt t="21007" x="10426700" y="2832100"/>
          <p14:tracePt t="21024" x="10356850" y="2813050"/>
          <p14:tracePt t="21040" x="10293350" y="2787650"/>
          <p14:tracePt t="21057" x="10236200" y="2774950"/>
          <p14:tracePt t="21075" x="10153650" y="2749550"/>
          <p14:tracePt t="21091" x="10083800" y="2724150"/>
          <p14:tracePt t="21107" x="10001250" y="2711450"/>
          <p14:tracePt t="21123" x="9861550" y="2679700"/>
          <p14:tracePt t="21140" x="9715500" y="2647950"/>
          <p14:tracePt t="21156" x="9594850" y="2616200"/>
          <p14:tracePt t="21173" x="9398000" y="2571750"/>
          <p14:tracePt t="21190" x="9290050" y="2565400"/>
          <p14:tracePt t="21208" x="9131300" y="2559050"/>
          <p14:tracePt t="21223" x="9023350" y="2552700"/>
          <p14:tracePt t="21240" x="8915400" y="2559050"/>
          <p14:tracePt t="21258" x="8775700" y="2590800"/>
          <p14:tracePt t="21273" x="8705850" y="2609850"/>
          <p14:tracePt t="21290" x="8629650" y="2635250"/>
          <p14:tracePt t="21297" x="8604250" y="2641600"/>
          <p14:tracePt t="21306" x="8540750" y="2673350"/>
          <p14:tracePt t="21323" x="8489950" y="2698750"/>
          <p14:tracePt t="21341" x="8432800" y="2749550"/>
          <p14:tracePt t="21356" x="8401050" y="2781300"/>
          <p14:tracePt t="21373" x="8350250" y="2838450"/>
          <p14:tracePt t="21390" x="8293100" y="2921000"/>
          <p14:tracePt t="21406" x="8261350" y="2965450"/>
          <p14:tracePt t="21422" x="8235950" y="3003550"/>
          <p14:tracePt t="21439" x="8197850" y="3060700"/>
          <p14:tracePt t="21456" x="8172450" y="3124200"/>
          <p14:tracePt t="21472" x="8153400" y="3181350"/>
          <p14:tracePt t="21475" x="8140700" y="3219450"/>
          <p14:tracePt t="21489" x="8121650" y="3282950"/>
          <p14:tracePt t="21505" x="8096250" y="3340100"/>
          <p14:tracePt t="21524" x="8070850" y="3435350"/>
          <p14:tracePt t="21539" x="8064500" y="3486150"/>
          <p14:tracePt t="21555" x="8051800" y="3536950"/>
          <p14:tracePt t="21574" x="8032750" y="3619500"/>
          <p14:tracePt t="21589" x="8032750" y="3676650"/>
          <p14:tracePt t="21605" x="8026400" y="3714750"/>
          <p14:tracePt t="21623" x="8026400" y="3784600"/>
          <p14:tracePt t="21638" x="8020050" y="3829050"/>
          <p14:tracePt t="21655" x="8020050" y="3867150"/>
          <p14:tracePt t="21672" x="8020050" y="3956050"/>
          <p14:tracePt t="21689" x="8020050" y="4000500"/>
          <p14:tracePt t="21707" x="8020050" y="4076700"/>
          <p14:tracePt t="21722" x="8020050" y="4121150"/>
          <p14:tracePt t="21738" x="8020050" y="4165600"/>
          <p14:tracePt t="21755" x="8026400" y="4241800"/>
          <p14:tracePt t="21771" x="8039100" y="4298950"/>
          <p14:tracePt t="21788" x="8051800" y="4356100"/>
          <p14:tracePt t="21805" x="8064500" y="4425950"/>
          <p14:tracePt t="21821" x="8083550" y="4483100"/>
          <p14:tracePt t="21838" x="8115300" y="4546600"/>
          <p14:tracePt t="21854" x="8147050" y="4622800"/>
          <p14:tracePt t="21871" x="8178800" y="4679950"/>
          <p14:tracePt t="21889" x="8229600" y="4756150"/>
          <p14:tracePt t="21904" x="8261350" y="4800600"/>
          <p14:tracePt t="21921" x="8286750" y="4832350"/>
          <p14:tracePt t="21940" x="8343900" y="4889500"/>
          <p14:tracePt t="21954" x="8394700" y="4921250"/>
          <p14:tracePt t="21971" x="8458200" y="4965700"/>
          <p14:tracePt t="21976" x="8483600" y="4978400"/>
          <p14:tracePt t="21987" x="8559800" y="5003800"/>
          <p14:tracePt t="22004" x="8629650" y="5016500"/>
          <p14:tracePt t="22020" x="8705850" y="5022850"/>
          <p14:tracePt t="22039" x="8813800" y="5035550"/>
          <p14:tracePt t="22054" x="8890000" y="5035550"/>
          <p14:tracePt t="22071" x="9010650" y="5041900"/>
          <p14:tracePt t="22087" x="9086850" y="5041900"/>
          <p14:tracePt t="22103" x="9175750" y="5048250"/>
          <p14:tracePt t="22121" x="9296400" y="5048250"/>
          <p14:tracePt t="22137" x="9372600" y="5048250"/>
          <p14:tracePt t="22154" x="9448800" y="5035550"/>
          <p14:tracePt t="22171" x="9569450" y="5022850"/>
          <p14:tracePt t="22187" x="9677400" y="5010150"/>
          <p14:tracePt t="22204" x="9759950" y="4984750"/>
          <p14:tracePt t="22222" x="9861550" y="4965700"/>
          <p14:tracePt t="22237" x="9950450" y="4940300"/>
          <p14:tracePt t="22254" x="10045700" y="4908550"/>
          <p14:tracePt t="22270" x="10179050" y="4864100"/>
          <p14:tracePt t="22286" x="10261600" y="4826000"/>
          <p14:tracePt t="22305" x="10382250" y="4781550"/>
          <p14:tracePt t="22320" x="10477500" y="4743450"/>
          <p14:tracePt t="22336" x="10553700" y="4718050"/>
          <p14:tracePt t="22355" x="10655300" y="4667250"/>
          <p14:tracePt t="22369" x="10718800" y="4641850"/>
          <p14:tracePt t="22386" x="10763250" y="4610100"/>
          <p14:tracePt t="22403" x="10826750" y="4565650"/>
          <p14:tracePt t="22419" x="10871200" y="4533900"/>
          <p14:tracePt t="22436" x="10915650" y="4483100"/>
          <p14:tracePt t="22452" x="10985500" y="4406900"/>
          <p14:tracePt t="22469" x="11017250" y="4375150"/>
          <p14:tracePt t="22488" x="11055350" y="4318000"/>
          <p14:tracePt t="22502" x="11074400" y="4286250"/>
          <p14:tracePt t="22519" x="11099800" y="4260850"/>
          <p14:tracePt t="22537" x="11131550" y="4197350"/>
          <p14:tracePt t="22552" x="11156950" y="4159250"/>
          <p14:tracePt t="22569" x="11163300" y="4133850"/>
          <p14:tracePt t="22586" x="11169650" y="4083050"/>
          <p14:tracePt t="22602" x="11176000" y="4064000"/>
          <p14:tracePt t="22619" x="11182350" y="4019550"/>
          <p14:tracePt t="22635" x="11188700" y="3962400"/>
          <p14:tracePt t="22652" x="11188700" y="3911600"/>
          <p14:tracePt t="22670" x="11188700" y="3841750"/>
          <p14:tracePt t="22685" x="11188700" y="3797300"/>
          <p14:tracePt t="22701" x="11182350" y="3765550"/>
          <p14:tracePt t="22719" x="11176000" y="3708400"/>
          <p14:tracePt t="22735" x="11169650" y="3663950"/>
          <p14:tracePt t="22752" x="11156950" y="3613150"/>
          <p14:tracePt t="22768" x="11144250" y="3549650"/>
          <p14:tracePt t="22785" x="11125200" y="3505200"/>
          <p14:tracePt t="22801" x="11112500" y="3467100"/>
          <p14:tracePt t="22818" x="11087100" y="3409950"/>
          <p14:tracePt t="22835" x="11068050" y="3371850"/>
          <p14:tracePt t="22852" x="11023600" y="3308350"/>
          <p14:tracePt t="22868" x="11004550" y="3276600"/>
          <p14:tracePt t="22885" x="10966450" y="3232150"/>
          <p14:tracePt t="22902" x="10922000" y="3181350"/>
          <p14:tracePt t="22918" x="10883900" y="3155950"/>
          <p14:tracePt t="22934" x="10839450" y="3111500"/>
          <p14:tracePt t="22952" x="10769600" y="3054350"/>
          <p14:tracePt t="22968" x="10712450" y="3022600"/>
          <p14:tracePt t="22987" x="10598150" y="2959100"/>
          <p14:tracePt t="23003" x="10502900" y="2908300"/>
          <p14:tracePt t="23018" x="10433050" y="2882900"/>
          <p14:tracePt t="23035" x="10306050" y="2825750"/>
          <p14:tracePt t="23050" x="10204450" y="2787650"/>
          <p14:tracePt t="23067" x="10109200" y="2749550"/>
          <p14:tracePt t="23085" x="9963150" y="2717800"/>
          <p14:tracePt t="23100" x="9855200" y="2692400"/>
          <p14:tracePt t="23117" x="9766300" y="2673350"/>
          <p14:tracePt t="23134" x="9652000" y="2654300"/>
          <p14:tracePt t="23150" x="9582150" y="2635250"/>
          <p14:tracePt t="23168" x="9480550" y="2635250"/>
          <p14:tracePt t="23183" x="9448800" y="2622550"/>
          <p14:tracePt t="23200" x="9347200" y="2609850"/>
          <p14:tracePt t="23217" x="9290050" y="2609850"/>
          <p14:tracePt t="23233" x="9201150" y="2609850"/>
          <p14:tracePt t="23250" x="9137650" y="2609850"/>
          <p14:tracePt t="23267" x="9017000" y="2616200"/>
          <p14:tracePt t="23283" x="8940800" y="2635250"/>
          <p14:tracePt t="23299" x="8870950" y="2647950"/>
          <p14:tracePt t="23316" x="8769350" y="2667000"/>
          <p14:tracePt t="23333" x="8699500" y="2686050"/>
          <p14:tracePt t="23349" x="8636000" y="2717800"/>
          <p14:tracePt t="23366" x="8585200" y="2743200"/>
          <p14:tracePt t="23383" x="8528050" y="2794000"/>
          <p14:tracePt t="23399" x="8483600" y="2832100"/>
          <p14:tracePt t="23416" x="8426450" y="2895600"/>
          <p14:tracePt t="23433" x="8401050" y="2927350"/>
          <p14:tracePt t="23450" x="8362950" y="2978150"/>
          <p14:tracePt t="23466" x="8324850" y="3022600"/>
          <p14:tracePt t="23483" x="8305800" y="3060700"/>
          <p14:tracePt t="23489" x="8280400" y="3092450"/>
          <p14:tracePt t="23499" x="8267700" y="3124200"/>
          <p14:tracePt t="23516" x="8235950" y="3200400"/>
          <p14:tracePt t="23532" x="8210550" y="3251200"/>
          <p14:tracePt t="23538" x="8197850" y="3289300"/>
          <p14:tracePt t="23549" x="8185150" y="3327400"/>
          <p14:tracePt t="23565" x="8178800" y="3384550"/>
          <p14:tracePt t="23582" x="8159750" y="3448050"/>
          <p14:tracePt t="23599" x="8134350" y="3543300"/>
          <p14:tracePt t="23615" x="8121650" y="3587750"/>
          <p14:tracePt t="23634" x="8102600" y="3702050"/>
          <p14:tracePt t="23648" x="8096250" y="3759200"/>
          <p14:tracePt t="23665" x="8064500" y="3854450"/>
          <p14:tracePt t="23683" x="8039100" y="3975100"/>
          <p14:tracePt t="23698" x="8026400" y="4051300"/>
          <p14:tracePt t="23715" x="8020050" y="4121150"/>
          <p14:tracePt t="23732" x="8001000" y="4203700"/>
          <p14:tracePt t="23748" x="7994650" y="4292600"/>
          <p14:tracePt t="23765" x="7988300" y="4368800"/>
          <p14:tracePt t="23781" x="7988300" y="4464050"/>
          <p14:tracePt t="23798" x="7988300" y="4508500"/>
          <p14:tracePt t="23816" x="7988300" y="4572000"/>
          <p14:tracePt t="23832" x="7994650" y="4616450"/>
          <p14:tracePt t="23848" x="8007350" y="4660900"/>
          <p14:tracePt t="23866" x="8026400" y="4737100"/>
          <p14:tracePt t="23882" x="8045450" y="4787900"/>
          <p14:tracePt t="23898" x="8070850" y="4838700"/>
          <p14:tracePt t="23914" x="8115300" y="4908550"/>
          <p14:tracePt t="23931" x="8166100" y="4959350"/>
          <p14:tracePt t="23949" x="8261350" y="5035550"/>
          <p14:tracePt t="23964" x="8356600" y="5086350"/>
          <p14:tracePt t="23981" x="8426450" y="5111750"/>
          <p14:tracePt t="23983" x="8470900" y="5137150"/>
          <p14:tracePt t="23999" x="8553450" y="5168900"/>
          <p14:tracePt t="24014" x="8636000" y="5187950"/>
          <p14:tracePt t="24030" x="8724900" y="5213350"/>
          <p14:tracePt t="24047" x="8858250" y="5238750"/>
          <p14:tracePt t="24064" x="8947150" y="5251450"/>
          <p14:tracePt t="24081" x="9055100" y="5257800"/>
          <p14:tracePt t="24097" x="9175750" y="5257800"/>
          <p14:tracePt t="24114" x="9271000" y="5257800"/>
          <p14:tracePt t="24130" x="9347200" y="5257800"/>
          <p14:tracePt t="24147" x="9448800" y="5238750"/>
          <p14:tracePt t="24164" x="9525000" y="5232400"/>
          <p14:tracePt t="24183" x="9652000" y="5213350"/>
          <p14:tracePt t="24197" x="9728200" y="5194300"/>
          <p14:tracePt t="24214" x="9810750" y="5175250"/>
          <p14:tracePt t="24232" x="9893300" y="5162550"/>
          <p14:tracePt t="24247" x="9944100" y="5149850"/>
          <p14:tracePt t="24264" x="10007600" y="5124450"/>
          <p14:tracePt t="24281" x="10083800" y="5105400"/>
          <p14:tracePt t="24297" x="10147300" y="5086350"/>
          <p14:tracePt t="24314" x="10210800" y="5054600"/>
          <p14:tracePt t="24330" x="10280650" y="5029200"/>
          <p14:tracePt t="24347" x="10325100" y="5022850"/>
          <p14:tracePt t="24364" x="10394950" y="4991100"/>
          <p14:tracePt t="24379" x="10452100" y="4978400"/>
          <p14:tracePt t="24396" x="10515600" y="4953000"/>
          <p14:tracePt t="24413" x="10604500" y="4914900"/>
          <p14:tracePt t="24429" x="10655300" y="4895850"/>
          <p14:tracePt t="24446" x="10706100" y="4883150"/>
          <p14:tracePt t="24464" x="10795000" y="4838700"/>
          <p14:tracePt t="24479" x="10852150" y="4819650"/>
          <p14:tracePt t="24485" x="10871200" y="4806950"/>
          <p14:tracePt t="24496" x="10915650" y="4787900"/>
          <p14:tracePt t="24512" x="10979150" y="4756150"/>
          <p14:tracePt t="24529" x="11023600" y="4737100"/>
          <p14:tracePt t="24545" x="11055350" y="4718050"/>
          <p14:tracePt t="24562" x="11106150" y="4660900"/>
          <p14:tracePt t="24579" x="11125200" y="4629150"/>
          <p14:tracePt t="24597" x="11163300" y="4572000"/>
          <p14:tracePt t="24612" x="11182350" y="4533900"/>
          <p14:tracePt t="24629" x="11207750" y="4476750"/>
          <p14:tracePt t="24647" x="11233150" y="4419600"/>
          <p14:tracePt t="24664" x="11258550" y="4375150"/>
          <p14:tracePt t="24680" x="11296650" y="4305300"/>
          <p14:tracePt t="24695" x="11315700" y="4254500"/>
          <p14:tracePt t="24711" x="11328400" y="4216400"/>
          <p14:tracePt t="24728" x="11347450" y="4171950"/>
          <p14:tracePt t="24745" x="11360150" y="4114800"/>
          <p14:tracePt t="24762" x="11366500" y="4057650"/>
          <p14:tracePt t="24778" x="11366500" y="3975100"/>
          <p14:tracePt t="24795" x="11366500" y="3930650"/>
          <p14:tracePt t="24811" x="11360150" y="3860800"/>
          <p14:tracePt t="24829" x="11328400" y="3746500"/>
          <p14:tracePt t="24845" x="11315700" y="3676650"/>
          <p14:tracePt t="24861" x="11290300" y="3606800"/>
          <p14:tracePt t="24878" x="11277600" y="3549650"/>
          <p14:tracePt t="24894" x="11239500" y="3454400"/>
          <p14:tracePt t="24911" x="11207750" y="3378200"/>
          <p14:tracePt t="24927" x="11163300" y="3270250"/>
          <p14:tracePt t="24944" x="11137900" y="3200400"/>
          <p14:tracePt t="24963" x="11080750" y="3111500"/>
          <p14:tracePt t="24978" x="11042650" y="3054350"/>
          <p14:tracePt t="24983" x="11029950" y="3048000"/>
          <p14:tracePt t="24994" x="11010900" y="3022600"/>
          <p14:tracePt t="25013" x="10915650" y="2940050"/>
          <p14:tracePt t="25028" x="10852150" y="2889250"/>
          <p14:tracePt t="25044" x="10795000" y="2838450"/>
          <p14:tracePt t="25061" x="10712450" y="2787650"/>
          <p14:tracePt t="25078" x="10648950" y="2736850"/>
          <p14:tracePt t="25098" x="10541000" y="2673350"/>
          <p14:tracePt t="25111" x="10458450" y="2641600"/>
          <p14:tracePt t="25127" x="10394950" y="2603500"/>
          <p14:tracePt t="25145" x="10287000" y="2552700"/>
          <p14:tracePt t="25160" x="10210800" y="2533650"/>
          <p14:tracePt t="25177" x="10134600" y="2501900"/>
          <p14:tracePt t="25194" x="9994900" y="2457450"/>
          <p14:tracePt t="25210" x="9906000" y="2432050"/>
          <p14:tracePt t="25227" x="9817100" y="2419350"/>
          <p14:tracePt t="25244" x="9671050" y="2393950"/>
          <p14:tracePt t="25261" x="9563100" y="2387600"/>
          <p14:tracePt t="25277" x="9467850" y="2381250"/>
          <p14:tracePt t="25293" x="9321800" y="2381250"/>
          <p14:tracePt t="25310" x="9239250" y="2387600"/>
          <p14:tracePt t="25327" x="9093200" y="2419350"/>
          <p14:tracePt t="25343" x="9004300" y="2432050"/>
          <p14:tracePt t="25360" x="8915400" y="2451100"/>
          <p14:tracePt t="25377" x="8788400" y="2470150"/>
          <p14:tracePt t="25393" x="8718550" y="2489200"/>
          <p14:tracePt t="25409" x="8648700" y="2514600"/>
          <p14:tracePt t="25426" x="8591550" y="2533650"/>
          <p14:tracePt t="25443" x="8489950" y="2565400"/>
          <p14:tracePt t="25459" x="8420100" y="2590800"/>
          <p14:tracePt t="25476" x="8343900" y="2628900"/>
          <p14:tracePt t="25493" x="8293100" y="2647950"/>
          <p14:tracePt t="25512" x="8229600" y="2686050"/>
          <p14:tracePt t="25526" x="8197850" y="2717800"/>
          <p14:tracePt t="25542" x="8147050" y="2774950"/>
          <p14:tracePt t="25561" x="8083550" y="2863850"/>
          <p14:tracePt t="25576" x="8032750" y="2921000"/>
          <p14:tracePt t="25592" x="8001000" y="2984500"/>
          <p14:tracePt t="25609" x="7950200" y="3092450"/>
          <p14:tracePt t="25625" x="7918450" y="3175000"/>
          <p14:tracePt t="25642" x="7893050" y="3244850"/>
          <p14:tracePt t="25659" x="7861300" y="3359150"/>
          <p14:tracePt t="25675" x="7829550" y="3441700"/>
          <p14:tracePt t="25694" x="7804150" y="3556000"/>
          <p14:tracePt t="25708" x="7797800" y="3632200"/>
          <p14:tracePt t="25725" x="7785100" y="3708400"/>
          <p14:tracePt t="25743" x="7778750" y="3797300"/>
          <p14:tracePt t="25759" x="7772400" y="3867150"/>
          <p14:tracePt t="25764" x="7759700" y="3911600"/>
          <p14:tracePt t="25775" x="7759700" y="3930650"/>
          <p14:tracePt t="25795" x="7759700" y="4025900"/>
          <p14:tracePt t="25809" x="7759700" y="4076700"/>
          <p14:tracePt t="25827" x="7766050" y="4165600"/>
          <p14:tracePt t="25842" x="7772400" y="4222750"/>
          <p14:tracePt t="25859" x="7778750" y="4298950"/>
          <p14:tracePt t="25877" x="7791450" y="4400550"/>
          <p14:tracePt t="25892" x="7810500" y="4470400"/>
          <p14:tracePt t="25908" x="7842250" y="4540250"/>
          <p14:tracePt t="25926" x="7886700" y="4660900"/>
          <p14:tracePt t="25941" x="7950200" y="4756150"/>
          <p14:tracePt t="25958" x="8013700" y="4838700"/>
          <p14:tracePt t="25974" x="8121650" y="4959350"/>
          <p14:tracePt t="25991" x="8223250" y="5041900"/>
          <p14:tracePt t="26007" x="8305800" y="5111750"/>
          <p14:tracePt t="26024" x="8470900" y="5207000"/>
          <p14:tracePt t="26041" x="8604250" y="5264150"/>
          <p14:tracePt t="26060" x="8794750" y="5321300"/>
          <p14:tracePt t="26075" x="8921750" y="5346700"/>
          <p14:tracePt t="26091" x="9042400" y="5359400"/>
          <p14:tracePt t="26111" x="9232900" y="5372100"/>
          <p14:tracePt t="26124" x="9340850" y="5372100"/>
          <p14:tracePt t="26140" x="9442450" y="5372100"/>
          <p14:tracePt t="26158" x="9594850" y="5353050"/>
          <p14:tracePt t="26173" x="9702800" y="5346700"/>
          <p14:tracePt t="26190" x="9798050" y="5340350"/>
          <p14:tracePt t="26207" x="9931400" y="5327650"/>
          <p14:tracePt t="26224" x="10020300" y="5321300"/>
          <p14:tracePt t="26240" x="10096500" y="5295900"/>
          <p14:tracePt t="26257" x="10223500" y="5283200"/>
          <p14:tracePt t="26274" x="10287000" y="5276850"/>
          <p14:tracePt t="26294" x="10382250" y="5264150"/>
          <p14:tracePt t="26307" x="10445750" y="5245100"/>
          <p14:tracePt t="26323" x="10528300" y="5226050"/>
          <p14:tracePt t="26341" x="10648950" y="5213350"/>
          <p14:tracePt t="26357" x="10718800" y="5200650"/>
          <p14:tracePt t="26376" x="10814050" y="5162550"/>
          <p14:tracePt t="26390" x="10877550" y="5149850"/>
          <p14:tracePt t="26406" x="10953750" y="5130800"/>
          <p14:tracePt t="26425" x="11093450" y="5086350"/>
          <p14:tracePt t="26440" x="11169650" y="5060950"/>
          <p14:tracePt t="26456" x="11245850" y="5022850"/>
          <p14:tracePt t="26473" x="11315700" y="4991100"/>
          <p14:tracePt t="26476" x="11366500" y="4965700"/>
          <p14:tracePt t="26489" x="11436350" y="4921250"/>
          <p14:tracePt t="26506" x="11518900" y="4889500"/>
          <p14:tracePt t="26522" x="11601450" y="4851400"/>
          <p14:tracePt t="26539" x="11639550" y="4826000"/>
          <p14:tracePt t="26556" x="11658600" y="4794250"/>
          <p14:tracePt t="26572" x="11709400" y="4762500"/>
          <p14:tracePt t="26589" x="11722100" y="4730750"/>
          <p14:tracePt t="26605" x="11734800" y="4711700"/>
          <p14:tracePt t="26622" x="11772900" y="4667250"/>
          <p14:tracePt t="26639" x="11785600" y="4648200"/>
          <p14:tracePt t="26657" x="11811000" y="4616450"/>
          <p14:tracePt t="26672" x="11830050" y="4591050"/>
          <p14:tracePt t="26689" x="11836400" y="4584700"/>
          <p14:tracePt t="26706" x="11842750" y="4565650"/>
          <p14:tracePt t="26722" x="11842750" y="4552950"/>
          <p14:tracePt t="26739" x="11849100" y="4546600"/>
          <p14:tracePt t="26755" x="11849100" y="4540250"/>
          <p14:tracePt t="26772" x="11849100" y="4533900"/>
          <p14:tracePt t="26827" x="11849100" y="4521200"/>
          <p14:tracePt t="26839" x="11842750" y="4521200"/>
          <p14:tracePt t="26871" x="11836400" y="4521200"/>
          <p14:tracePt t="26889" x="11830050" y="4527550"/>
          <p14:tracePt t="26922" x="11823700" y="4527550"/>
          <p14:tracePt t="26938" x="11817350" y="4527550"/>
          <p14:tracePt t="26955" x="11811000" y="4533900"/>
          <p14:tracePt t="26971" x="11811000" y="454025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788" y="2447544"/>
            <a:ext cx="4762500" cy="2895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97280" y="1789176"/>
            <a:ext cx="5522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5"/>
              </a:buBlip>
            </a:pPr>
            <a:r>
              <a:rPr lang="en-GB" dirty="0" smtClean="0"/>
              <a:t>Randomly “implement” </a:t>
            </a:r>
            <a:r>
              <a:rPr lang="en-GB" dirty="0" err="1" smtClean="0"/>
              <a:t>fuelbreaks</a:t>
            </a:r>
            <a:r>
              <a:rPr lang="en-GB" dirty="0" smtClean="0"/>
              <a:t>, until the all </a:t>
            </a:r>
            <a:r>
              <a:rPr lang="en-GB" dirty="0" err="1" smtClean="0"/>
              <a:t>fuelbreak</a:t>
            </a:r>
            <a:r>
              <a:rPr lang="en-GB" dirty="0" smtClean="0"/>
              <a:t> network was “implemented”;</a:t>
            </a:r>
          </a:p>
          <a:p>
            <a:pPr marL="285750" indent="-285750">
              <a:buBlip>
                <a:blip r:embed="rId5"/>
              </a:buBlip>
            </a:pPr>
            <a:r>
              <a:rPr lang="en-GB" dirty="0" smtClean="0"/>
              <a:t>After the “implementation” of each </a:t>
            </a:r>
            <a:r>
              <a:rPr lang="en-GB" dirty="0" err="1" smtClean="0"/>
              <a:t>fuelbreak</a:t>
            </a:r>
            <a:r>
              <a:rPr lang="en-GB" dirty="0" smtClean="0"/>
              <a:t>, we ran a new simulation;</a:t>
            </a:r>
          </a:p>
          <a:p>
            <a:pPr marL="285750" indent="-285750">
              <a:buBlip>
                <a:blip r:embed="rId5"/>
              </a:buBlip>
            </a:pPr>
            <a:r>
              <a:rPr lang="en-GB" dirty="0" smtClean="0"/>
              <a:t>The graph-based metrics were calculated after each simulation</a:t>
            </a:r>
          </a:p>
          <a:p>
            <a:endParaRPr lang="en-GB" dirty="0"/>
          </a:p>
          <a:p>
            <a:pPr marL="285750" indent="-285750">
              <a:buBlip>
                <a:blip r:embed="rId5"/>
              </a:buBlip>
            </a:pPr>
            <a:endParaRPr lang="en-GB" dirty="0" smtClean="0"/>
          </a:p>
          <a:p>
            <a:pPr marL="285750" indent="-285750">
              <a:buBlip>
                <a:blip r:embed="rId5"/>
              </a:buBlip>
            </a:pPr>
            <a:endParaRPr lang="en-GB" dirty="0"/>
          </a:p>
          <a:p>
            <a:endParaRPr lang="en-GB" dirty="0" smtClean="0"/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3536406" y="3340580"/>
            <a:ext cx="584433" cy="531224"/>
            <a:chOff x="7814370" y="886989"/>
            <a:chExt cx="1625525" cy="111450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67" b="100000" l="0" r="100000"/>
                      </a14:imgEffect>
                    </a14:imgLayer>
                  </a14:imgProps>
                </a:ext>
              </a:extLst>
            </a:blip>
            <a:srcRect l="65256" t="68408"/>
            <a:stretch/>
          </p:blipFill>
          <p:spPr>
            <a:xfrm rot="16200000">
              <a:off x="8672997" y="1000941"/>
              <a:ext cx="880850" cy="65294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67" b="100000" l="0" r="100000"/>
                      </a14:imgEffect>
                    </a14:imgLayer>
                  </a14:imgProps>
                </a:ext>
              </a:extLst>
            </a:blip>
            <a:srcRect l="12996" r="42625" b="63410"/>
            <a:stretch/>
          </p:blipFill>
          <p:spPr>
            <a:xfrm rot="603476">
              <a:off x="7814370" y="1162666"/>
              <a:ext cx="1125149" cy="838828"/>
            </a:xfrm>
            <a:prstGeom prst="rect">
              <a:avLst/>
            </a:prstGeom>
          </p:spPr>
        </p:pic>
      </p:grpSp>
      <p:sp>
        <p:nvSpPr>
          <p:cNvPr id="17" name="Rectangle 16"/>
          <p:cNvSpPr/>
          <p:nvPr/>
        </p:nvSpPr>
        <p:spPr>
          <a:xfrm>
            <a:off x="1668737" y="3933175"/>
            <a:ext cx="4319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Quantify the effectiveness </a:t>
            </a:r>
            <a:r>
              <a:rPr lang="en-GB" dirty="0"/>
              <a:t>of each </a:t>
            </a:r>
            <a:r>
              <a:rPr lang="en-GB" dirty="0" err="1"/>
              <a:t>fuelbreak</a:t>
            </a:r>
            <a:endParaRPr lang="en-GB" dirty="0"/>
          </a:p>
        </p:txBody>
      </p:sp>
      <p:pic>
        <p:nvPicPr>
          <p:cNvPr id="10" name="Picture 2" descr="ULisboa | Universidade de Lisbo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0659" y="4272771"/>
            <a:ext cx="5907536" cy="212159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763289" y="1655670"/>
            <a:ext cx="4549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Which are the priority </a:t>
            </a:r>
            <a:r>
              <a:rPr lang="en-GB" sz="2400" b="1" dirty="0" err="1" smtClean="0"/>
              <a:t>fuelbreaks</a:t>
            </a:r>
            <a:r>
              <a:rPr lang="en-GB" sz="2400" b="1" dirty="0" smtClean="0"/>
              <a:t>?</a:t>
            </a:r>
            <a:endParaRPr lang="en-GB" sz="2400" b="1" dirty="0"/>
          </a:p>
        </p:txBody>
      </p:sp>
      <p:sp>
        <p:nvSpPr>
          <p:cNvPr id="22" name="Rectangle 21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Identifying priority </a:t>
            </a:r>
            <a:r>
              <a:rPr lang="en-GB" b="1" dirty="0" err="1" smtClean="0"/>
              <a:t>fuelbreaks</a:t>
            </a:r>
            <a:endParaRPr lang="en-GB" b="1" dirty="0"/>
          </a:p>
        </p:txBody>
      </p:sp>
      <p:pic>
        <p:nvPicPr>
          <p:cNvPr id="24" name="Picture 2" descr="EGU - Visual identit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20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40"/>
    </mc:Choice>
    <mc:Fallback>
      <p:transition spd="slow" advTm="18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154" x="11734800" y="4540250"/>
          <p14:tracePt t="3162" x="11652250" y="4540250"/>
          <p14:tracePt t="3175" x="11474450" y="4540250"/>
          <p14:tracePt t="3192" x="11283950" y="4540250"/>
          <p14:tracePt t="3208" x="11087100" y="4540250"/>
          <p14:tracePt t="3225" x="10763250" y="4533900"/>
          <p14:tracePt t="3258" x="10280650" y="4495800"/>
          <p14:tracePt t="3291" x="9601200" y="4451350"/>
          <p14:tracePt t="3325" x="9004300" y="4445000"/>
          <p14:tracePt t="3341" x="8769350" y="4445000"/>
          <p14:tracePt t="3359" x="8413750" y="4464050"/>
          <p14:tracePt t="3374" x="8185150" y="4483100"/>
          <p14:tracePt t="3391" x="7937500" y="4502150"/>
          <p14:tracePt t="3407" x="7569200" y="4521200"/>
          <p14:tracePt t="3424" x="7359650" y="4540250"/>
          <p14:tracePt t="3441" x="7112000" y="4546600"/>
          <p14:tracePt t="3457" x="6762750" y="4559300"/>
          <p14:tracePt t="3474" x="6521450" y="4559300"/>
          <p14:tracePt t="3491" x="6203950" y="4565650"/>
          <p14:tracePt t="3507" x="6019800" y="4578350"/>
          <p14:tracePt t="3524" x="5854700" y="4584700"/>
          <p14:tracePt t="3542" x="5702300" y="4597400"/>
          <p14:tracePt t="3557" x="5657850" y="4597400"/>
          <p14:tracePt t="3574" x="5645150" y="4597400"/>
          <p14:tracePt t="3829" x="5543550" y="4578350"/>
          <p14:tracePt t="3837" x="5422900" y="4565650"/>
          <p14:tracePt t="3851" x="5099050" y="4527550"/>
          <p14:tracePt t="3869" x="4756150" y="4495800"/>
          <p14:tracePt t="3886" x="4273550" y="4489450"/>
          <p14:tracePt t="3901" x="3943350" y="4489450"/>
          <p14:tracePt t="3918" x="3568700" y="4502150"/>
          <p14:tracePt t="3935" x="3048000" y="4546600"/>
          <p14:tracePt t="3951" x="2711450" y="4578350"/>
          <p14:tracePt t="3968" x="2444750" y="4622800"/>
          <p14:tracePt t="3985" x="2051050" y="4686300"/>
          <p14:tracePt t="4002" x="1822450" y="4756150"/>
          <p14:tracePt t="4019" x="1555750" y="4851400"/>
          <p14:tracePt t="4034" x="1409700" y="4902200"/>
          <p14:tracePt t="4051" x="1289050" y="4933950"/>
          <p14:tracePt t="4069" x="1149350" y="4991100"/>
          <p14:tracePt t="4084" x="1085850" y="5010150"/>
          <p14:tracePt t="4101" x="1054100" y="5022850"/>
          <p14:tracePt t="4118" x="1022350" y="5022850"/>
          <p14:tracePt t="4441" x="1009650" y="5022850"/>
          <p14:tracePt t="4456" x="1003300" y="5022850"/>
          <p14:tracePt t="4469" x="990600" y="5022850"/>
          <p14:tracePt t="4486" x="965200" y="5022850"/>
          <p14:tracePt t="4503" x="946150" y="5035550"/>
          <p14:tracePt t="4519" x="901700" y="5067300"/>
          <p14:tracePt t="4536" x="869950" y="5111750"/>
          <p14:tracePt t="4553" x="838200" y="5156200"/>
          <p14:tracePt t="4569" x="800100" y="5226050"/>
          <p14:tracePt t="4586" x="768350" y="5264150"/>
          <p14:tracePt t="4602" x="742950" y="5334000"/>
          <p14:tracePt t="4619" x="711200" y="5391150"/>
          <p14:tracePt t="4636" x="698500" y="5448300"/>
          <p14:tracePt t="4652" x="685800" y="5518150"/>
          <p14:tracePt t="4669" x="679450" y="5562600"/>
          <p14:tracePt t="4687" x="679450" y="5613400"/>
          <p14:tracePt t="4702" x="673100" y="5651500"/>
          <p14:tracePt t="4719" x="673100" y="5683250"/>
          <p14:tracePt t="4738" x="673100" y="5740400"/>
          <p14:tracePt t="4752" x="673100" y="5791200"/>
          <p14:tracePt t="4769" x="673100" y="5822950"/>
          <p14:tracePt t="4788" x="673100" y="5880100"/>
          <p14:tracePt t="4802" x="673100" y="5918200"/>
          <p14:tracePt t="4818" x="673100" y="5956300"/>
          <p14:tracePt t="4835" x="679450" y="5994400"/>
          <p14:tracePt t="4852" x="685800" y="6019800"/>
          <p14:tracePt t="4869" x="698500" y="6038850"/>
          <p14:tracePt t="4885" x="711200" y="6064250"/>
          <p14:tracePt t="4902" x="742950" y="6076950"/>
          <p14:tracePt t="4921" x="781050" y="6089650"/>
          <p14:tracePt t="4935" x="800100" y="6089650"/>
          <p14:tracePt t="4951" x="838200" y="6083300"/>
          <p14:tracePt t="4969" x="869950" y="6064250"/>
          <p14:tracePt t="4984" x="908050" y="6013450"/>
          <p14:tracePt t="5001" x="939800" y="5962650"/>
          <p14:tracePt t="5019" x="977900" y="5892800"/>
          <p14:tracePt t="5034" x="996950" y="5842000"/>
          <p14:tracePt t="5052" x="1022350" y="5778500"/>
          <p14:tracePt t="5068" x="1041400" y="5721350"/>
          <p14:tracePt t="5084" x="1054100" y="5689600"/>
          <p14:tracePt t="5102" x="1073150" y="5657850"/>
          <p14:tracePt t="5117" x="1092200" y="5613400"/>
          <p14:tracePt t="5134" x="1098550" y="5568950"/>
          <p14:tracePt t="5154" x="1104900" y="5524500"/>
          <p14:tracePt t="5168" x="1104900" y="5499100"/>
          <p14:tracePt t="5184" x="1104900" y="5461000"/>
          <p14:tracePt t="5202" x="1104900" y="5416550"/>
          <p14:tracePt t="5217" x="1104900" y="5391150"/>
          <p14:tracePt t="5234" x="1104900" y="5365750"/>
          <p14:tracePt t="5251" x="1104900" y="5321300"/>
          <p14:tracePt t="5267" x="1104900" y="5302250"/>
          <p14:tracePt t="5283" x="1104900" y="5283200"/>
          <p14:tracePt t="5300" x="1104900" y="5251450"/>
          <p14:tracePt t="5317" x="1104900" y="5226050"/>
          <p14:tracePt t="5336" x="1098550" y="5187950"/>
          <p14:tracePt t="5350" x="1098550" y="5175250"/>
          <p14:tracePt t="5366" x="1098550" y="5156200"/>
          <p14:tracePt t="5385" x="1098550" y="5137150"/>
          <p14:tracePt t="5400" x="1092200" y="5124450"/>
          <p14:tracePt t="5416" x="1085850" y="5099050"/>
          <p14:tracePt t="5420" x="1085850" y="5086350"/>
          <p14:tracePt t="5433" x="1079500" y="5073650"/>
          <p14:tracePt t="5450" x="1073150" y="5054600"/>
          <p14:tracePt t="5468" x="1066800" y="5029200"/>
          <p14:tracePt t="5483" x="1060450" y="5010150"/>
          <p14:tracePt t="5499" x="1054100" y="4997450"/>
          <p14:tracePt t="5517" x="1041400" y="4965700"/>
          <p14:tracePt t="5532" x="1035050" y="4953000"/>
          <p14:tracePt t="5549" x="1022350" y="4940300"/>
          <p14:tracePt t="5566" x="996950" y="4902200"/>
          <p14:tracePt t="5582" x="971550" y="4889500"/>
          <p14:tracePt t="5599" x="958850" y="4876800"/>
          <p14:tracePt t="5617" x="939800" y="4851400"/>
          <p14:tracePt t="5632" x="920750" y="4845050"/>
          <p14:tracePt t="5649" x="914400" y="4838700"/>
          <p14:tracePt t="5665" x="895350" y="4826000"/>
          <p14:tracePt t="5682" x="876300" y="4813300"/>
          <p14:tracePt t="5701" x="850900" y="4800600"/>
          <p14:tracePt t="5716" x="819150" y="4800600"/>
          <p14:tracePt t="5732" x="793750" y="4794250"/>
          <p14:tracePt t="5749" x="736600" y="4794250"/>
          <p14:tracePt t="5766" x="698500" y="4806950"/>
          <p14:tracePt t="5782" x="666750" y="4819650"/>
          <p14:tracePt t="5799" x="628650" y="4838700"/>
          <p14:tracePt t="5815" x="603250" y="4851400"/>
          <p14:tracePt t="5820" x="584200" y="4864100"/>
          <p14:tracePt t="5832" x="584200" y="4870450"/>
          <p14:tracePt t="5848" x="546100" y="4914900"/>
          <p14:tracePt t="5865" x="527050" y="4946650"/>
          <p14:tracePt t="5883" x="501650" y="4997450"/>
          <p14:tracePt t="5899" x="488950" y="5041900"/>
          <p14:tracePt t="5915" x="469900" y="5080000"/>
          <p14:tracePt t="5922" x="469900" y="5105400"/>
          <p14:tracePt t="5931" x="463550" y="5143500"/>
          <p14:tracePt t="5948" x="463550" y="5175250"/>
          <p14:tracePt t="5965" x="463550" y="5200650"/>
          <p14:tracePt t="5981" x="482600" y="5238750"/>
          <p14:tracePt t="5998" x="488950" y="5276850"/>
          <p14:tracePt t="6014" x="495300" y="5302250"/>
          <p14:tracePt t="6031" x="514350" y="5334000"/>
          <p14:tracePt t="6047" x="533400" y="5353050"/>
          <p14:tracePt t="6064" x="539750" y="5365750"/>
          <p14:tracePt t="6081" x="565150" y="5391150"/>
          <p14:tracePt t="6098" x="596900" y="5403850"/>
          <p14:tracePt t="6115" x="628650" y="5416550"/>
          <p14:tracePt t="6131" x="654050" y="5422900"/>
          <p14:tracePt t="6147" x="679450" y="5422900"/>
          <p14:tracePt t="6165" x="736600" y="5416550"/>
          <p14:tracePt t="6181" x="762000" y="5410200"/>
          <p14:tracePt t="6197" x="774700" y="5410200"/>
          <p14:tracePt t="6215" x="793750" y="5397500"/>
          <p14:tracePt t="6231" x="812800" y="5397500"/>
          <p14:tracePt t="6250" x="838200" y="5384800"/>
          <p14:tracePt t="6264" x="857250" y="5378450"/>
          <p14:tracePt t="6281" x="869950" y="5372100"/>
          <p14:tracePt t="6299" x="882650" y="5353050"/>
          <p14:tracePt t="6314" x="895350" y="5327650"/>
          <p14:tracePt t="6330" x="901700" y="5302250"/>
          <p14:tracePt t="6347" x="914400" y="5264150"/>
          <p14:tracePt t="6363" x="914400" y="5245100"/>
          <p14:tracePt t="6380" x="914400" y="5226050"/>
          <p14:tracePt t="6396" x="914400" y="5181600"/>
          <p14:tracePt t="6413" x="914400" y="5156200"/>
          <p14:tracePt t="6417" x="908050" y="5143500"/>
          <p14:tracePt t="6431" x="908050" y="5118100"/>
          <p14:tracePt t="6447" x="908050" y="5086350"/>
          <p14:tracePt t="6463" x="901700" y="5054600"/>
          <p14:tracePt t="6481" x="901700" y="5003800"/>
          <p14:tracePt t="6496" x="895350" y="4972050"/>
          <p14:tracePt t="6513" x="889000" y="4953000"/>
          <p14:tracePt t="6532" x="876300" y="4914900"/>
          <p14:tracePt t="6546" x="869950" y="4895850"/>
          <p14:tracePt t="6563" x="863600" y="4870450"/>
          <p14:tracePt t="6579" x="844550" y="4838700"/>
          <p14:tracePt t="6596" x="838200" y="4813300"/>
          <p14:tracePt t="6614" x="825500" y="4787900"/>
          <p14:tracePt t="6629" x="812800" y="4762500"/>
          <p14:tracePt t="6646" x="806450" y="4749800"/>
          <p14:tracePt t="6663" x="793750" y="4724400"/>
          <p14:tracePt t="6679" x="787400" y="4718050"/>
          <p14:tracePt t="6695" x="781050" y="4718050"/>
          <p14:tracePt t="6713" x="768350" y="4705350"/>
          <p14:tracePt t="6729" x="749300" y="4699000"/>
          <p14:tracePt t="6746" x="736600" y="4699000"/>
          <p14:tracePt t="6764" x="717550" y="4692650"/>
          <p14:tracePt t="6779" x="698500" y="4692650"/>
          <p14:tracePt t="6798" x="679450" y="4699000"/>
          <p14:tracePt t="6812" x="660400" y="4705350"/>
          <p14:tracePt t="6829" x="641350" y="4711700"/>
          <p14:tracePt t="6848" x="622300" y="4737100"/>
          <p14:tracePt t="6862" x="603250" y="4762500"/>
          <p14:tracePt t="6878" x="577850" y="4794250"/>
          <p14:tracePt t="6895" x="546100" y="4851400"/>
          <p14:tracePt t="6911" x="520700" y="4883150"/>
          <p14:tracePt t="6928" x="501650" y="4914900"/>
          <p14:tracePt t="6945" x="488950" y="4959350"/>
          <p14:tracePt t="6962" x="463550" y="4991100"/>
          <p14:tracePt t="6978" x="457200" y="5022850"/>
          <p14:tracePt t="6995" x="444500" y="5080000"/>
          <p14:tracePt t="7012" x="438150" y="5118100"/>
          <p14:tracePt t="7031" x="438150" y="5168900"/>
          <p14:tracePt t="7044" x="438150" y="5207000"/>
          <p14:tracePt t="7061" x="438150" y="5226050"/>
          <p14:tracePt t="7079" x="444500" y="5270500"/>
          <p14:tracePt t="7094" x="450850" y="5302250"/>
          <p14:tracePt t="7111" x="457200" y="5334000"/>
          <p14:tracePt t="7128" x="463550" y="5372100"/>
          <p14:tracePt t="7144" x="476250" y="5403850"/>
          <p14:tracePt t="7161" x="488950" y="5441950"/>
          <p14:tracePt t="7177" x="501650" y="5461000"/>
          <p14:tracePt t="7179" x="501650" y="5473700"/>
          <p14:tracePt t="7194" x="514350" y="5499100"/>
          <p14:tracePt t="7211" x="539750" y="5530850"/>
          <p14:tracePt t="7227" x="546100" y="5549900"/>
          <p14:tracePt t="7243" x="552450" y="5556250"/>
          <p14:tracePt t="7260" x="565150" y="5568950"/>
          <p14:tracePt t="7277" x="590550" y="5600700"/>
          <p14:tracePt t="7293" x="609600" y="5607050"/>
          <p14:tracePt t="7310" x="628650" y="5619750"/>
          <p14:tracePt t="7327" x="641350" y="5638800"/>
          <p14:tracePt t="7343" x="647700" y="5638800"/>
          <p14:tracePt t="7361" x="660400" y="5645150"/>
          <p14:tracePt t="7377" x="666750" y="5651500"/>
          <p14:tracePt t="7395" x="685800" y="5651500"/>
          <p14:tracePt t="7410" x="692150" y="5657850"/>
          <p14:tracePt t="7427" x="698500" y="5657850"/>
          <p14:tracePt t="7446" x="717550" y="5664200"/>
          <p14:tracePt t="7477" x="736600" y="5664200"/>
          <p14:tracePt t="7510" x="749300" y="5664200"/>
          <p14:tracePt t="7545" x="762000" y="5664200"/>
          <p14:tracePt t="7560" x="768350" y="5664200"/>
          <p14:tracePt t="7577" x="774700" y="5664200"/>
          <p14:tracePt t="7593" x="781050" y="5664200"/>
          <p14:tracePt t="7610" x="781050" y="5657850"/>
          <p14:tracePt t="7627" x="787400" y="5651500"/>
          <p14:tracePt t="7659" x="787400" y="5645150"/>
          <p14:tracePt t="7675" x="793750" y="5632450"/>
          <p14:tracePt t="7709" x="800100" y="5626100"/>
          <p14:tracePt t="7726" x="800100" y="5619750"/>
          <p14:tracePt t="7759" x="800100" y="5613400"/>
          <p14:tracePt t="7775" x="806450" y="5613400"/>
          <p14:tracePt t="7886" x="806450" y="5619750"/>
          <p14:tracePt t="7915" x="800100" y="5619750"/>
          <p14:tracePt t="7943" x="793750" y="5619750"/>
          <p14:tracePt t="7971" x="793750" y="5626100"/>
          <p14:tracePt t="8112" x="793750" y="5638800"/>
          <p14:tracePt t="8491" x="793750" y="5645150"/>
          <p14:tracePt t="8505" x="787400" y="5645150"/>
          <p14:tracePt t="8555" x="774700" y="5683250"/>
          <p14:tracePt t="8589" x="774700" y="5765800"/>
          <p14:tracePt t="8622" x="781050" y="5835650"/>
          <p14:tracePt t="8639" x="787400" y="5880100"/>
          <p14:tracePt t="8655" x="787400" y="5899150"/>
          <p14:tracePt t="8671" x="793750" y="5924550"/>
          <p14:tracePt t="8688" x="793750" y="5937250"/>
          <p14:tracePt t="8705" x="793750" y="5949950"/>
          <p14:tracePt t="8721" x="793750" y="5962650"/>
          <p14:tracePt t="8738" x="800100" y="5988050"/>
          <p14:tracePt t="8755" x="806450" y="6000750"/>
          <p14:tracePt t="8771" x="812800" y="6026150"/>
          <p14:tracePt t="8788" x="825500" y="6070600"/>
          <p14:tracePt t="8804" x="838200" y="6096000"/>
          <p14:tracePt t="8823" x="844550" y="6146800"/>
          <p14:tracePt t="8837" x="850900" y="6165850"/>
          <p14:tracePt t="8854" x="863600" y="6184900"/>
          <p14:tracePt t="8872" x="863600" y="6203950"/>
          <p14:tracePt t="8887" x="869950" y="6216650"/>
          <p14:tracePt t="8904" x="876300" y="6216650"/>
          <p14:tracePt t="8907" x="876300" y="6223000"/>
          <p14:tracePt t="8921" x="882650" y="6235700"/>
          <p14:tracePt t="8937" x="889000" y="6242050"/>
          <p14:tracePt t="8954" x="895350" y="6254750"/>
          <p14:tracePt t="8970" x="901700" y="6273800"/>
          <p14:tracePt t="8987" x="908050" y="6286500"/>
          <p14:tracePt t="9005" x="914400" y="6292850"/>
          <p14:tracePt t="9021" x="920750" y="6305550"/>
          <p14:tracePt t="9037" x="927100" y="6305550"/>
          <p14:tracePt t="9053" x="933450" y="6318250"/>
          <p14:tracePt t="9070" x="939800" y="6324600"/>
          <p14:tracePt t="9087" x="952500" y="6337300"/>
          <p14:tracePt t="9105" x="971550" y="6350000"/>
          <p14:tracePt t="9120" x="984250" y="6356350"/>
          <p14:tracePt t="9138" x="990600" y="6356350"/>
          <p14:tracePt t="9153" x="1003300" y="6362700"/>
          <p14:tracePt t="9170" x="1022350" y="6362700"/>
          <p14:tracePt t="9188" x="1028700" y="6362700"/>
          <p14:tracePt t="9203" x="1035050" y="6375400"/>
          <p14:tracePt t="9220" x="1047750" y="6375400"/>
          <p14:tracePt t="9236" x="1066800" y="6375400"/>
          <p14:tracePt t="9253" x="1085850" y="6375400"/>
          <p14:tracePt t="9269" x="1098550" y="6375400"/>
          <p14:tracePt t="9286" x="1130300" y="6375400"/>
          <p14:tracePt t="9303" x="1143000" y="6375400"/>
          <p14:tracePt t="9319" x="1168400" y="6375400"/>
          <p14:tracePt t="9336" x="1225550" y="6375400"/>
          <p14:tracePt t="9353" x="1263650" y="6375400"/>
          <p14:tracePt t="9371" x="1333500" y="6375400"/>
          <p14:tracePt t="9386" x="1384300" y="6375400"/>
          <p14:tracePt t="9403" x="1441450" y="6375400"/>
          <p14:tracePt t="9422" x="1498600" y="6375400"/>
          <p14:tracePt t="9428" x="1511300" y="6375400"/>
          <p14:tracePt t="9436" x="1524000" y="6375400"/>
          <p14:tracePt t="9452" x="1562100" y="6375400"/>
          <p14:tracePt t="9469" x="1612900" y="6375400"/>
          <p14:tracePt t="9485" x="1638300" y="6375400"/>
          <p14:tracePt t="9502" x="1670050" y="6375400"/>
          <p14:tracePt t="9519" x="1714500" y="6375400"/>
          <p14:tracePt t="9536" x="1733550" y="6375400"/>
          <p14:tracePt t="9554" x="1778000" y="6375400"/>
          <p14:tracePt t="9569" x="1809750" y="6375400"/>
          <p14:tracePt t="9586" x="1841500" y="6375400"/>
          <p14:tracePt t="9604" x="1892300" y="6362700"/>
          <p14:tracePt t="9618" x="1924050" y="6362700"/>
          <p14:tracePt t="9635" x="1962150" y="6362700"/>
          <p14:tracePt t="9654" x="2019300" y="6362700"/>
          <p14:tracePt t="9668" x="2051050" y="6356350"/>
          <p14:tracePt t="9685" x="2082800" y="6356350"/>
          <p14:tracePt t="9702" x="2133600" y="6356350"/>
          <p14:tracePt t="9718" x="2171700" y="6350000"/>
          <p14:tracePt t="9735" x="2190750" y="6350000"/>
          <p14:tracePt t="9751" x="2228850" y="6343650"/>
          <p14:tracePt t="9768" x="2247900" y="6343650"/>
          <p14:tracePt t="9784" x="2286000" y="6337300"/>
          <p14:tracePt t="9801" x="2305050" y="6337300"/>
          <p14:tracePt t="9817" x="2336800" y="6330950"/>
          <p14:tracePt t="9834" x="2368550" y="6324600"/>
          <p14:tracePt t="9851" x="2387600" y="6324600"/>
          <p14:tracePt t="9867" x="2406650" y="6324600"/>
          <p14:tracePt t="9884" x="2444750" y="6324600"/>
          <p14:tracePt t="9901" x="2457450" y="6318250"/>
          <p14:tracePt t="9919" x="2489200" y="6318250"/>
          <p14:tracePt t="9934" x="2501900" y="6311900"/>
          <p14:tracePt t="9951" x="2514600" y="6311900"/>
          <p14:tracePt t="9969" x="2533650" y="6311900"/>
          <p14:tracePt t="9984" x="2540000" y="6305550"/>
          <p14:tracePt t="10000" x="2559050" y="6305550"/>
          <p14:tracePt t="10017" x="2565400" y="6305550"/>
          <p14:tracePt t="10034" x="2578100" y="6305550"/>
          <p14:tracePt t="10050" x="2590800" y="6305550"/>
          <p14:tracePt t="10067" x="2590800" y="6299200"/>
          <p14:tracePt t="10084" x="2597150" y="6299200"/>
          <p14:tracePt t="10101" x="2603500" y="6299200"/>
          <p14:tracePt t="10117" x="2609850" y="6299200"/>
          <p14:tracePt t="10165" x="2622550" y="6299200"/>
          <p14:tracePt t="10207" x="2616200" y="6299200"/>
          <p14:tracePt t="10224" x="2609850" y="6299200"/>
          <p14:tracePt t="10250" x="2590800" y="6299200"/>
          <p14:tracePt t="10266" x="2552700" y="6299200"/>
          <p14:tracePt t="10284" x="2533650" y="6299200"/>
          <p14:tracePt t="10299" x="2489200" y="6299200"/>
          <p14:tracePt t="10316" x="2463800" y="6299200"/>
          <p14:tracePt t="10335" x="2413000" y="6286500"/>
          <p14:tracePt t="10350" x="2362200" y="6280150"/>
          <p14:tracePt t="10366" x="2317750" y="6273800"/>
          <p14:tracePt t="10385" x="2235200" y="6248400"/>
          <p14:tracePt t="10400" x="2171700" y="6248400"/>
          <p14:tracePt t="10416" x="2133600" y="6242050"/>
          <p14:tracePt t="10420" x="2101850" y="6242050"/>
          <p14:tracePt t="10433" x="2063750" y="6242050"/>
          <p14:tracePt t="10449" x="2032000" y="6242050"/>
          <p14:tracePt t="10467" x="2000250" y="6242050"/>
          <p14:tracePt t="10482" x="1987550" y="6242050"/>
          <p14:tracePt t="10499" x="1981200" y="6242050"/>
          <p14:tracePt t="10516" x="1968500" y="6242050"/>
          <p14:tracePt t="10549" x="1955800" y="6242050"/>
          <p14:tracePt t="10569" x="1949450" y="6242050"/>
          <p14:tracePt t="10599" x="1936750" y="6242050"/>
          <p14:tracePt t="10632" x="1924050" y="6235700"/>
          <p14:tracePt t="10649" x="1905000" y="6229350"/>
          <p14:tracePt t="10665" x="1898650" y="6223000"/>
          <p14:tracePt t="10700" x="1892300" y="6223000"/>
          <p14:tracePt t="10715" x="1885950" y="6223000"/>
          <p14:tracePt t="10732" x="1885950" y="6216650"/>
          <p14:tracePt t="10748" x="1917700" y="6210300"/>
          <p14:tracePt t="10765" x="1968500" y="6197600"/>
          <p14:tracePt t="10782" x="2012950" y="6197600"/>
          <p14:tracePt t="10798" x="2063750" y="6197600"/>
          <p14:tracePt t="10814" x="2101850" y="6191250"/>
          <p14:tracePt t="10831" x="2127250" y="6191250"/>
          <p14:tracePt t="10847" x="2165350" y="6191250"/>
          <p14:tracePt t="10864" x="2190750" y="6191250"/>
          <p14:tracePt t="10882" x="2241550" y="6191250"/>
          <p14:tracePt t="10897" x="2286000" y="6191250"/>
          <p14:tracePt t="10914" x="2311400" y="6191250"/>
          <p14:tracePt t="10932" x="2368550" y="6191250"/>
          <p14:tracePt t="10948" x="2387600" y="6191250"/>
          <p14:tracePt t="10964" x="2413000" y="6191250"/>
          <p14:tracePt t="10981" x="2444750" y="6191250"/>
          <p14:tracePt t="10998" x="2457450" y="6191250"/>
          <p14:tracePt t="11014" x="2476500" y="6191250"/>
          <p14:tracePt t="11031" x="2495550" y="6191250"/>
          <p14:tracePt t="11048" x="2514600" y="6191250"/>
          <p14:tracePt t="11066" x="2533650" y="6191250"/>
          <p14:tracePt t="11080" x="2540000" y="6191250"/>
          <p14:tracePt t="11097" x="2546350" y="6191250"/>
          <p14:tracePt t="11116" x="2559050" y="6191250"/>
          <p14:tracePt t="11147" x="2565400" y="6191250"/>
          <p14:tracePt t="11164" x="2578100" y="6191250"/>
          <p14:tracePt t="11217" x="2584450" y="6191250"/>
          <p14:tracePt t="11249" x="2590800" y="6191250"/>
          <p14:tracePt t="11280" x="2597150" y="6191250"/>
          <p14:tracePt t="11313" x="2603500" y="6191250"/>
          <p14:tracePt t="11329" x="2622550" y="6191250"/>
          <p14:tracePt t="11347" x="2641600" y="6191250"/>
          <p14:tracePt t="11363" x="2654300" y="6191250"/>
          <p14:tracePt t="11380" x="2667000" y="6191250"/>
          <p14:tracePt t="11396" x="2686050" y="6191250"/>
          <p14:tracePt t="11414" x="2705100" y="6191250"/>
          <p14:tracePt t="11432" x="2724150" y="6191250"/>
          <p14:tracePt t="11446" x="2730500" y="6191250"/>
          <p14:tracePt t="11463" x="2736850" y="6191250"/>
          <p14:tracePt t="11481" x="2749550" y="6191250"/>
          <p14:tracePt t="11496" x="2755900" y="6191250"/>
          <p14:tracePt t="11512" x="2762250" y="6191250"/>
          <p14:tracePt t="11531" x="2774950" y="6191250"/>
          <p14:tracePt t="11562" x="2781300" y="6191250"/>
          <p14:tracePt t="11596" x="2787650" y="6191250"/>
          <p14:tracePt t="12056" x="2781300" y="6184900"/>
          <p14:tracePt t="12073" x="2774950" y="6178550"/>
          <p14:tracePt t="12091" x="2762250" y="6165850"/>
          <p14:tracePt t="12106" x="2743200" y="6140450"/>
          <p14:tracePt t="12123" x="2736850" y="6134100"/>
          <p14:tracePt t="12140" x="2730500" y="6121400"/>
          <p14:tracePt t="12173" x="2724150" y="6076950"/>
          <p14:tracePt t="12206" x="2730500" y="6026150"/>
          <p14:tracePt t="12239" x="2736850" y="5981700"/>
          <p14:tracePt t="12256" x="2736850" y="5956300"/>
          <p14:tracePt t="12273" x="2749550" y="5930900"/>
          <p14:tracePt t="12289" x="2749550" y="5905500"/>
          <p14:tracePt t="12306" x="2749550" y="5892800"/>
          <p14:tracePt t="12325" x="2749550" y="5880100"/>
          <p14:tracePt t="12339" x="2749550" y="5873750"/>
          <p14:tracePt t="12355" x="2749550" y="5867400"/>
          <p14:tracePt t="12372" x="2743200" y="5861050"/>
          <p14:tracePt t="12389" x="2736850" y="5854700"/>
          <p14:tracePt t="12423" x="2717800" y="5842000"/>
          <p14:tracePt t="12438" x="2717800" y="5835650"/>
          <p14:tracePt t="12455" x="2711450" y="5835650"/>
          <p14:tracePt t="12472" x="2698750" y="5822950"/>
          <p14:tracePt t="12489" x="2692400" y="5816600"/>
          <p14:tracePt t="12506" x="2686050" y="5816600"/>
          <p14:tracePt t="12522" x="2673350" y="5797550"/>
          <p14:tracePt t="12541" x="2667000" y="5797550"/>
          <p14:tracePt t="12558" x="2641600" y="5772150"/>
          <p14:tracePt t="12572" x="2622550" y="5765800"/>
          <p14:tracePt t="12588" x="2603500" y="5753100"/>
          <p14:tracePt t="12606" x="2571750" y="5746750"/>
          <p14:tracePt t="12622" x="2540000" y="5734050"/>
          <p14:tracePt t="12641" x="2520950" y="5727700"/>
          <p14:tracePt t="12655" x="2514600" y="5721350"/>
          <p14:tracePt t="12672" x="2508250" y="5721350"/>
          <p14:tracePt t="12689" x="2501900" y="5715000"/>
          <p14:tracePt t="12705" x="2482850" y="5715000"/>
          <p14:tracePt t="12721" x="2476500" y="5708650"/>
          <p14:tracePt t="12740" x="2457450" y="5695950"/>
          <p14:tracePt t="12754" x="2451100" y="5695950"/>
          <p14:tracePt t="12771" x="2432050" y="5683250"/>
          <p14:tracePt t="12789" x="2432050" y="5676900"/>
          <p14:tracePt t="12804" x="2425700" y="5676900"/>
          <p14:tracePt t="12821" x="2419350" y="5676900"/>
          <p14:tracePt t="12837" x="2419350" y="5670550"/>
          <p14:tracePt t="12871" x="2413000" y="5670550"/>
          <p14:tracePt t="12904" x="2413000" y="5664200"/>
          <p14:tracePt t="13322" x="2413000" y="5657850"/>
          <p14:tracePt t="13339" x="2413000" y="5651500"/>
          <p14:tracePt t="13359" x="2413000" y="5645150"/>
          <p14:tracePt t="13389" x="2413000" y="5626100"/>
          <p14:tracePt t="13407" x="2413000" y="5613400"/>
          <p14:tracePt t="13438" x="2413000" y="5600700"/>
          <p14:tracePt t="13472" x="2413000" y="5588000"/>
          <p14:tracePt t="13505" x="2419350" y="5575300"/>
          <p14:tracePt t="13522" x="2419350" y="5562600"/>
          <p14:tracePt t="13539" x="2419350" y="5556250"/>
          <p14:tracePt t="13555" x="2425700" y="5543550"/>
          <p14:tracePt t="13572" x="2425700" y="5537200"/>
          <p14:tracePt t="13589" x="2425700" y="5524500"/>
          <p14:tracePt t="13605" x="2425700" y="5511800"/>
          <p14:tracePt t="13622" x="2425700" y="5505450"/>
          <p14:tracePt t="13640" x="2432050" y="5492750"/>
          <p14:tracePt t="13655" x="2432050" y="5486400"/>
          <p14:tracePt t="13671" x="2432050" y="5480050"/>
          <p14:tracePt t="13688" x="2438400" y="5467350"/>
          <p14:tracePt t="13705" x="2438400" y="5461000"/>
          <p14:tracePt t="13721" x="2438400" y="5454650"/>
          <p14:tracePt t="13757" x="2438400" y="5448300"/>
          <p14:tracePt t="13773" x="2438400" y="5441950"/>
          <p14:tracePt t="13804" x="2438400" y="5435600"/>
          <p14:tracePt t="13821" x="2438400" y="5422900"/>
          <p14:tracePt t="13854" x="2438400" y="5416550"/>
          <p14:tracePt t="13872" x="2438400" y="5397500"/>
          <p14:tracePt t="13888" x="2438400" y="5378450"/>
          <p14:tracePt t="13906" x="2438400" y="5359400"/>
          <p14:tracePt t="13921" x="2438400" y="5353050"/>
          <p14:tracePt t="13928" x="2438400" y="5346700"/>
          <p14:tracePt t="13938" x="2438400" y="5327650"/>
          <p14:tracePt t="13955" x="2438400" y="5314950"/>
          <p14:tracePt t="13970" x="2438400" y="5308600"/>
          <p14:tracePt t="13987" x="2432050" y="5295900"/>
          <p14:tracePt t="14003" x="2425700" y="5276850"/>
          <p14:tracePt t="14020" x="2419350" y="5270500"/>
          <p14:tracePt t="14037" x="2419350" y="5257800"/>
          <p14:tracePt t="14054" x="2406650" y="5238750"/>
          <p14:tracePt t="14070" x="2406650" y="5232400"/>
          <p14:tracePt t="14087" x="2400300" y="5219700"/>
          <p14:tracePt t="14103" x="2387600" y="5207000"/>
          <p14:tracePt t="14120" x="2374900" y="5187950"/>
          <p14:tracePt t="14140" x="2362200" y="5162550"/>
          <p14:tracePt t="14153" x="2349500" y="5162550"/>
          <p14:tracePt t="14170" x="2336800" y="5143500"/>
          <p14:tracePt t="14187" x="2298700" y="5118100"/>
          <p14:tracePt t="14203" x="2279650" y="5105400"/>
          <p14:tracePt t="14220" x="2241550" y="5099050"/>
          <p14:tracePt t="14239" x="2190750" y="5086350"/>
          <p14:tracePt t="14253" x="2171700" y="5086350"/>
          <p14:tracePt t="14269" x="2139950" y="5073650"/>
          <p14:tracePt t="14286" x="2108200" y="5060950"/>
          <p14:tracePt t="14303" x="2089150" y="5054600"/>
          <p14:tracePt t="14322" x="2076450" y="5054600"/>
          <p14:tracePt t="14336" x="2070100" y="5054600"/>
          <p14:tracePt t="14353" x="2063750" y="5054600"/>
          <p14:tracePt t="14369" x="2051050" y="5054600"/>
          <p14:tracePt t="14386" x="2044700" y="5060950"/>
          <p14:tracePt t="14402" x="2032000" y="5060950"/>
          <p14:tracePt t="14419" x="2019300" y="5086350"/>
          <p14:tracePt t="14436" x="2000250" y="5111750"/>
          <p14:tracePt t="14452" x="1974850" y="5149850"/>
          <p14:tracePt t="14468" x="1949450" y="5207000"/>
          <p14:tracePt t="14485" x="1936750" y="5245100"/>
          <p14:tracePt t="14503" x="1917700" y="5302250"/>
          <p14:tracePt t="14518" x="1911350" y="5340350"/>
          <p14:tracePt t="14535" x="1911350" y="5353050"/>
          <p14:tracePt t="14554" x="1911350" y="5391150"/>
          <p14:tracePt t="14568" x="1911350" y="5410200"/>
          <p14:tracePt t="14585" x="1911350" y="5435600"/>
          <p14:tracePt t="14603" x="1911350" y="5480050"/>
          <p14:tracePt t="14618" x="1911350" y="5511800"/>
          <p14:tracePt t="14635" x="1911350" y="5537200"/>
          <p14:tracePt t="14651" x="1911350" y="5575300"/>
          <p14:tracePt t="14668" x="1911350" y="5600700"/>
          <p14:tracePt t="14684" x="1911350" y="5632450"/>
          <p14:tracePt t="14701" x="1917700" y="5670550"/>
          <p14:tracePt t="14718" x="1930400" y="5689600"/>
          <p14:tracePt t="14737" x="1930400" y="5727700"/>
          <p14:tracePt t="14751" x="1936750" y="5746750"/>
          <p14:tracePt t="14768" x="1943100" y="5765800"/>
          <p14:tracePt t="14785" x="1949450" y="5816600"/>
          <p14:tracePt t="14801" x="1962150" y="5835650"/>
          <p14:tracePt t="14818" x="1974850" y="5873750"/>
          <p14:tracePt t="14834" x="2000250" y="5918200"/>
          <p14:tracePt t="14851" x="2006600" y="5937250"/>
          <p14:tracePt t="14867" x="2019300" y="5949950"/>
          <p14:tracePt t="14884" x="2032000" y="5988050"/>
          <p14:tracePt t="14901" x="2051050" y="5994400"/>
          <p14:tracePt t="14919" x="2063750" y="6007100"/>
          <p14:tracePt t="14934" x="2076450" y="6026150"/>
          <p14:tracePt t="14950" x="2108200" y="6038850"/>
          <p14:tracePt t="14968" x="2152650" y="6051550"/>
          <p14:tracePt t="14984" x="2178050" y="6051550"/>
          <p14:tracePt t="15000" x="2209800" y="6051550"/>
          <p14:tracePt t="15017" x="2228850" y="6038850"/>
          <p14:tracePt t="15034" x="2254250" y="6032500"/>
          <p14:tracePt t="15050" x="2266950" y="6019800"/>
          <p14:tracePt t="15066" x="2292350" y="5988050"/>
          <p14:tracePt t="15083" x="2305050" y="5956300"/>
          <p14:tracePt t="15101" x="2336800" y="5924550"/>
          <p14:tracePt t="15116" x="2336800" y="5911850"/>
          <p14:tracePt t="15133" x="2349500" y="5892800"/>
          <p14:tracePt t="15151" x="2355850" y="5873750"/>
          <p14:tracePt t="15166" x="2374900" y="5848350"/>
          <p14:tracePt t="15183" x="2381250" y="5829300"/>
          <p14:tracePt t="15202" x="2387600" y="5791200"/>
          <p14:tracePt t="15217" x="2393950" y="5765800"/>
          <p14:tracePt t="15233" x="2400300" y="5740400"/>
          <p14:tracePt t="15249" x="2400300" y="5702300"/>
          <p14:tracePt t="15266" x="2406650" y="5676900"/>
          <p14:tracePt t="15285" x="2406650" y="5638800"/>
          <p14:tracePt t="15300" x="2406650" y="5613400"/>
          <p14:tracePt t="15316" x="2406650" y="5575300"/>
          <p14:tracePt t="15335" x="2406650" y="5530850"/>
          <p14:tracePt t="15349" x="2406650" y="5505450"/>
          <p14:tracePt t="15366" x="2406650" y="5467350"/>
          <p14:tracePt t="15382" x="2406650" y="5422900"/>
          <p14:tracePt t="15399" x="2406650" y="5391150"/>
          <p14:tracePt t="15418" x="2406650" y="5346700"/>
          <p14:tracePt t="15432" x="2406650" y="5327650"/>
          <p14:tracePt t="15449" x="2400300" y="5302250"/>
          <p14:tracePt t="15468" x="2393950" y="5270500"/>
          <p14:tracePt t="15482" x="2387600" y="5238750"/>
          <p14:tracePt t="15499" x="2387600" y="5213350"/>
          <p14:tracePt t="15518" x="2374900" y="5162550"/>
          <p14:tracePt t="15532" x="2355850" y="5137150"/>
          <p14:tracePt t="15549" x="2349500" y="5118100"/>
          <p14:tracePt t="15566" x="2336800" y="5086350"/>
          <p14:tracePt t="15582" x="2330450" y="5073650"/>
          <p14:tracePt t="15600" x="2324100" y="5060950"/>
          <p14:tracePt t="15616" x="2311400" y="5048250"/>
          <p14:tracePt t="15632" x="2298700" y="5035550"/>
          <p14:tracePt t="15651" x="2279650" y="5022850"/>
          <p14:tracePt t="15665" x="2260600" y="5016500"/>
          <p14:tracePt t="15682" x="2235200" y="5010150"/>
          <p14:tracePt t="15701" x="2203450" y="5010150"/>
          <p14:tracePt t="15715" x="2190750" y="5010150"/>
          <p14:tracePt t="15731" x="2165350" y="5010150"/>
          <p14:tracePt t="15749" x="2133600" y="5010150"/>
          <p14:tracePt t="15765" x="2127250" y="5010150"/>
          <p14:tracePt t="15782" x="2108200" y="5016500"/>
          <p14:tracePt t="15798" x="2095500" y="5022850"/>
          <p14:tracePt t="15814" x="2076450" y="5041900"/>
          <p14:tracePt t="15831" x="2057400" y="5054600"/>
          <p14:tracePt t="15848" x="2038350" y="5080000"/>
          <p14:tracePt t="15864" x="2025650" y="5099050"/>
          <p14:tracePt t="15883" x="2000250" y="5130800"/>
          <p14:tracePt t="15897" x="1981200" y="5156200"/>
          <p14:tracePt t="15914" x="1968500" y="5187950"/>
          <p14:tracePt t="15932" x="1955800" y="5232400"/>
          <p14:tracePt t="15947" x="1943100" y="5264150"/>
          <p14:tracePt t="15964" x="1936750" y="5295900"/>
          <p14:tracePt t="15980" x="1936750" y="5353050"/>
          <p14:tracePt t="15998" x="1936750" y="5372100"/>
          <p14:tracePt t="16016" x="1936750" y="5422900"/>
          <p14:tracePt t="16031" x="1936750" y="5461000"/>
          <p14:tracePt t="16047" x="1936750" y="5505450"/>
          <p14:tracePt t="16063" x="1949450" y="5581650"/>
          <p14:tracePt t="16080" x="1955800" y="5607050"/>
          <p14:tracePt t="16097" x="1968500" y="5651500"/>
          <p14:tracePt t="16115" x="1974850" y="5702300"/>
          <p14:tracePt t="16130" x="1981200" y="5727700"/>
          <p14:tracePt t="16147" x="1987550" y="5765800"/>
          <p14:tracePt t="16163" x="2012950" y="5810250"/>
          <p14:tracePt t="16180" x="2019300" y="5835650"/>
          <p14:tracePt t="16198" x="2032000" y="5886450"/>
          <p14:tracePt t="16213" x="2044700" y="5905500"/>
          <p14:tracePt t="16230" x="2051050" y="5918200"/>
          <p14:tracePt t="16246" x="2076450" y="5937250"/>
          <p14:tracePt t="16263" x="2101850" y="5949950"/>
          <p14:tracePt t="16280" x="2146300" y="5962650"/>
          <p14:tracePt t="16298" x="2190750" y="5962650"/>
          <p14:tracePt t="16313" x="2216150" y="5962650"/>
          <p14:tracePt t="16330" x="2254250" y="5956300"/>
          <p14:tracePt t="16347" x="2286000" y="5937250"/>
          <p14:tracePt t="16363" x="2305050" y="5930900"/>
          <p14:tracePt t="16380" x="2324100" y="5918200"/>
          <p14:tracePt t="16396" x="2336800" y="5892800"/>
          <p14:tracePt t="16413" x="2349500" y="5880100"/>
          <p14:tracePt t="16432" x="2374900" y="5848350"/>
          <p14:tracePt t="16438" x="2381250" y="5842000"/>
          <p14:tracePt t="16446" x="2381250" y="5822950"/>
          <p14:tracePt t="16462" x="2400300" y="5797550"/>
          <p14:tracePt t="16480" x="2413000" y="5765800"/>
          <p14:tracePt t="16495" x="2419350" y="5734050"/>
          <p14:tracePt t="16512" x="2419350" y="5715000"/>
          <p14:tracePt t="16534" x="2425700" y="5676900"/>
          <p14:tracePt t="16546" x="2425700" y="5651500"/>
          <p14:tracePt t="16562" x="2425700" y="5626100"/>
          <p14:tracePt t="16579" x="2425700" y="5588000"/>
          <p14:tracePt t="16595" x="2425700" y="5556250"/>
          <p14:tracePt t="16613" x="2425700" y="5518150"/>
          <p14:tracePt t="16628" x="2425700" y="5499100"/>
          <p14:tracePt t="16645" x="2425700" y="5486400"/>
          <p14:tracePt t="16662" x="2425700" y="5461000"/>
          <p14:tracePt t="16678" x="2425700" y="5448300"/>
          <p14:tracePt t="16695" x="2425700" y="5435600"/>
          <p14:tracePt t="16712" x="2419350" y="5416550"/>
          <p14:tracePt t="16728" x="2419350" y="5410200"/>
          <p14:tracePt t="16745" x="2413000" y="5403850"/>
          <p14:tracePt t="16761" x="2413000" y="5391150"/>
          <p14:tracePt t="16778" x="2406650" y="5372100"/>
          <p14:tracePt t="16794" x="2406650" y="5365750"/>
          <p14:tracePt t="16811" x="2406650" y="5353050"/>
          <p14:tracePt t="16827" x="2406650" y="5346700"/>
          <p14:tracePt t="16844" x="2406650" y="5340350"/>
          <p14:tracePt t="16861" x="2406650" y="5334000"/>
          <p14:tracePt t="16877" x="2406650" y="532765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grpSp>
        <p:nvGrpSpPr>
          <p:cNvPr id="13" name="Group 12"/>
          <p:cNvGrpSpPr>
            <a:grpSpLocks noChangeAspect="1"/>
          </p:cNvGrpSpPr>
          <p:nvPr/>
        </p:nvGrpSpPr>
        <p:grpSpPr>
          <a:xfrm>
            <a:off x="1291364" y="1836864"/>
            <a:ext cx="4571854" cy="4324436"/>
            <a:chOff x="6848471" y="2002957"/>
            <a:chExt cx="3886208" cy="367589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8471" y="2002957"/>
              <a:ext cx="3886208" cy="367589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6"/>
            <a:srcRect t="20083" b="30054"/>
            <a:stretch/>
          </p:blipFill>
          <p:spPr>
            <a:xfrm>
              <a:off x="8098491" y="4886325"/>
              <a:ext cx="1024217" cy="142875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7"/>
            <a:srcRect l="5721" t="24568" b="35465"/>
            <a:stretch/>
          </p:blipFill>
          <p:spPr>
            <a:xfrm>
              <a:off x="6857999" y="4905375"/>
              <a:ext cx="1310485" cy="104774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8808382" y="4875683"/>
              <a:ext cx="184731" cy="2308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endParaRPr lang="en-GB" sz="900" b="1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8"/>
            <a:srcRect l="7579" t="28200" b="31833"/>
            <a:stretch/>
          </p:blipFill>
          <p:spPr>
            <a:xfrm>
              <a:off x="8182089" y="4914900"/>
              <a:ext cx="850813" cy="104775"/>
            </a:xfrm>
            <a:prstGeom prst="rect">
              <a:avLst/>
            </a:prstGeom>
          </p:spPr>
        </p:pic>
      </p:grpSp>
      <p:grpSp>
        <p:nvGrpSpPr>
          <p:cNvPr id="11" name="Group 10"/>
          <p:cNvGrpSpPr>
            <a:grpSpLocks noChangeAspect="1"/>
          </p:cNvGrpSpPr>
          <p:nvPr/>
        </p:nvGrpSpPr>
        <p:grpSpPr>
          <a:xfrm>
            <a:off x="6244669" y="1836864"/>
            <a:ext cx="4577406" cy="4329687"/>
            <a:chOff x="1057271" y="2002958"/>
            <a:chExt cx="3886208" cy="367589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7271" y="2002958"/>
              <a:ext cx="3886208" cy="3675895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6"/>
            <a:srcRect t="20083" b="30054"/>
            <a:stretch/>
          </p:blipFill>
          <p:spPr>
            <a:xfrm>
              <a:off x="2326341" y="4902654"/>
              <a:ext cx="1024217" cy="14287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7"/>
            <a:srcRect l="5721" t="24568" b="35465"/>
            <a:stretch/>
          </p:blipFill>
          <p:spPr>
            <a:xfrm>
              <a:off x="1057271" y="4921704"/>
              <a:ext cx="1310485" cy="104774"/>
            </a:xfrm>
            <a:prstGeom prst="rect">
              <a:avLst/>
            </a:prstGeom>
          </p:spPr>
        </p:pic>
      </p:grpSp>
      <p:pic>
        <p:nvPicPr>
          <p:cNvPr id="19" name="Picture 2" descr="ULisboa | Universidade de Lisbo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640593" y="1397078"/>
            <a:ext cx="4130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Directional Index of Wildfire Connectivity 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6744851" y="1381141"/>
            <a:ext cx="357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Giant Component</a:t>
            </a:r>
            <a:endParaRPr lang="en-GB" dirty="0"/>
          </a:p>
        </p:txBody>
      </p:sp>
      <p:sp>
        <p:nvSpPr>
          <p:cNvPr id="28" name="Rectangle 27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Identifying priority </a:t>
            </a:r>
            <a:r>
              <a:rPr lang="en-GB" b="1" dirty="0" err="1" smtClean="0"/>
              <a:t>fuelbreaks</a:t>
            </a:r>
            <a:endParaRPr lang="en-GB" b="1" dirty="0"/>
          </a:p>
        </p:txBody>
      </p:sp>
      <p:pic>
        <p:nvPicPr>
          <p:cNvPr id="30" name="Picture 2" descr="EGU - Visual identit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113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19"/>
    </mc:Choice>
    <mc:Fallback>
      <p:transition spd="slow" advTm="26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86" x="2393950" y="5321300"/>
          <p14:tracePt t="793" x="2374900" y="5314950"/>
          <p14:tracePt t="802" x="2343150" y="5314950"/>
          <p14:tracePt t="820" x="2247900" y="5289550"/>
          <p14:tracePt t="836" x="2178050" y="5283200"/>
          <p14:tracePt t="852" x="2114550" y="5270500"/>
          <p14:tracePt t="869" x="2006600" y="5245100"/>
          <p14:tracePt t="886" x="1968500" y="5238750"/>
          <p14:tracePt t="919" x="1873250" y="5232400"/>
          <p14:tracePt t="954" x="1797050" y="5219700"/>
          <p14:tracePt t="985" x="1739900" y="5207000"/>
          <p14:tracePt t="1001" x="1701800" y="5181600"/>
          <p14:tracePt t="1018" x="1670050" y="5175250"/>
          <p14:tracePt t="1035" x="1638300" y="5168900"/>
          <p14:tracePt t="1053" x="1600200" y="5156200"/>
          <p14:tracePt t="1068" x="1581150" y="5149850"/>
          <p14:tracePt t="1084" x="1562100" y="5149850"/>
          <p14:tracePt t="1101" x="1517650" y="5130800"/>
          <p14:tracePt t="1118" x="1492250" y="5124450"/>
          <p14:tracePt t="1135" x="1454150" y="5111750"/>
          <p14:tracePt t="1151" x="1428750" y="5099050"/>
          <p14:tracePt t="1167" x="1397000" y="5080000"/>
          <p14:tracePt t="1186" x="1358900" y="5054600"/>
          <p14:tracePt t="1201" x="1320800" y="5029200"/>
          <p14:tracePt t="1217" x="1295400" y="5016500"/>
          <p14:tracePt t="1235" x="1244600" y="4984750"/>
          <p14:tracePt t="1251" x="1225550" y="4953000"/>
          <p14:tracePt t="1267" x="1200150" y="4940300"/>
          <p14:tracePt t="1284" x="1168400" y="4908550"/>
          <p14:tracePt t="1300" x="1155700" y="4895850"/>
          <p14:tracePt t="1318" x="1136650" y="4883150"/>
          <p14:tracePt t="1333" x="1123950" y="4870450"/>
          <p14:tracePt t="1350" x="1117600" y="4851400"/>
          <p14:tracePt t="1368" x="1104900" y="4845050"/>
          <p14:tracePt t="1383" x="1092200" y="4832350"/>
          <p14:tracePt t="1401" x="1085850" y="4826000"/>
          <p14:tracePt t="1416" x="1079500" y="4813300"/>
          <p14:tracePt t="1433" x="1073150" y="4800600"/>
          <p14:tracePt t="1450" x="1073150" y="4794250"/>
          <p14:tracePt t="1467" x="1073150" y="4787900"/>
          <p14:tracePt t="1483" x="1066800" y="4781550"/>
          <p14:tracePt t="1503" x="1054100" y="4768850"/>
          <p14:tracePt t="1517" x="1054100" y="4762500"/>
          <p14:tracePt t="1533" x="1054100" y="4756150"/>
          <p14:tracePt t="1551" x="1054100" y="4749800"/>
          <p14:tracePt t="1566" x="1047750" y="4743450"/>
          <p14:tracePt t="1583" x="1047750" y="4730750"/>
          <p14:tracePt t="1601" x="1047750" y="4724400"/>
          <p14:tracePt t="1616" x="1047750" y="4718050"/>
          <p14:tracePt t="1633" x="1047750" y="4705350"/>
          <p14:tracePt t="1649" x="1047750" y="4692650"/>
          <p14:tracePt t="1666" x="1047750" y="4686300"/>
          <p14:tracePt t="1682" x="1047750" y="4679950"/>
          <p14:tracePt t="1699" x="1047750" y="4673600"/>
          <p14:tracePt t="1716" x="1060450" y="4660900"/>
          <p14:tracePt t="1733" x="1060450" y="4654550"/>
          <p14:tracePt t="1765" x="1066800" y="4648200"/>
          <p14:tracePt t="1782" x="1066800" y="4641850"/>
          <p14:tracePt t="1799" x="1073150" y="4635500"/>
          <p14:tracePt t="1815" x="1073150" y="4629150"/>
          <p14:tracePt t="1832" x="1073150" y="4622800"/>
          <p14:tracePt t="1854" x="1073150" y="4616450"/>
          <p14:tracePt t="3275" x="1073150" y="4603750"/>
          <p14:tracePt t="3287" x="1073150" y="4591050"/>
          <p14:tracePt t="3294" x="1073150" y="4584700"/>
          <p14:tracePt t="3308" x="1073150" y="4552950"/>
          <p14:tracePt t="3325" x="1079500" y="4533900"/>
          <p14:tracePt t="3341" x="1085850" y="4502150"/>
          <p14:tracePt t="3358" x="1085850" y="4451350"/>
          <p14:tracePt t="3375" x="1098550" y="4432300"/>
          <p14:tracePt t="3408" x="1130300" y="4362450"/>
          <p14:tracePt t="3444" x="1174750" y="4254500"/>
          <p14:tracePt t="3449" x="1206500" y="4229100"/>
          <p14:tracePt t="3474" x="1282700" y="4146550"/>
          <p14:tracePt t="3492" x="1466850" y="4025900"/>
          <p14:tracePt t="3508" x="1600200" y="3956050"/>
          <p14:tracePt t="3524" x="1746250" y="3886200"/>
          <p14:tracePt t="3541" x="2038350" y="3752850"/>
          <p14:tracePt t="3557" x="2190750" y="3676650"/>
          <p14:tracePt t="3576" x="2393950" y="3581400"/>
          <p14:tracePt t="3591" x="2508250" y="3530600"/>
          <p14:tracePt t="3607" x="2597150" y="3486150"/>
          <p14:tracePt t="3626" x="2711450" y="3416300"/>
          <p14:tracePt t="3641" x="2736850" y="3403600"/>
          <p14:tracePt t="3657" x="2774950" y="3384550"/>
          <p14:tracePt t="3677" x="2794000" y="3365500"/>
          <p14:tracePt t="3691" x="2800350" y="3352800"/>
          <p14:tracePt t="3707" x="2806700" y="3346450"/>
          <p14:tracePt t="4069" x="2825750" y="3340100"/>
          <p14:tracePt t="4075" x="2844800" y="3333750"/>
          <p14:tracePt t="4085" x="2876550" y="3321050"/>
          <p14:tracePt t="4102" x="2952750" y="3282950"/>
          <p14:tracePt t="4118" x="3003550" y="3263900"/>
          <p14:tracePt t="4135" x="3054350" y="3238500"/>
          <p14:tracePt t="4168" x="3155950" y="3187700"/>
          <p14:tracePt t="4201" x="3232150" y="3136900"/>
          <p14:tracePt t="4235" x="3276600" y="3105150"/>
          <p14:tracePt t="4239" x="3282950" y="3092450"/>
          <p14:tracePt t="4251" x="3295650" y="3079750"/>
          <p14:tracePt t="4268" x="3321050" y="3060700"/>
          <p14:tracePt t="4286" x="3346450" y="3035300"/>
          <p14:tracePt t="4301" x="3365500" y="3009900"/>
          <p14:tracePt t="4317" x="3390900" y="2997200"/>
          <p14:tracePt t="4334" x="3435350" y="2952750"/>
          <p14:tracePt t="4351" x="3479800" y="2933700"/>
          <p14:tracePt t="4367" x="3511550" y="2908300"/>
          <p14:tracePt t="4384" x="3575050" y="2895600"/>
          <p14:tracePt t="4401" x="3600450" y="2889250"/>
          <p14:tracePt t="4417" x="3632200" y="2882900"/>
          <p14:tracePt t="4434" x="3663950" y="2863850"/>
          <p14:tracePt t="4450" x="3670300" y="2857500"/>
          <p14:tracePt t="4469" x="3683000" y="2857500"/>
          <p14:tracePt t="4484" x="3695700" y="2857500"/>
          <p14:tracePt t="4501" x="3708400" y="2857500"/>
          <p14:tracePt t="4520" x="3721100" y="2857500"/>
          <p14:tracePt t="4534" x="3727450" y="2857500"/>
          <p14:tracePt t="4550" x="3733800" y="2857500"/>
          <p14:tracePt t="4567" x="3740150" y="2857500"/>
          <p14:tracePt t="4584" x="3746500" y="2857500"/>
          <p14:tracePt t="4600" x="3752850" y="2857500"/>
          <p14:tracePt t="4617" x="3759200" y="2857500"/>
          <p14:tracePt t="4633" x="3759200" y="2870200"/>
          <p14:tracePt t="4650" x="3765550" y="2870200"/>
          <p14:tracePt t="4667" x="3771900" y="2870200"/>
          <p14:tracePt t="4683" x="3771900" y="2876550"/>
          <p14:tracePt t="4703" x="3778250" y="2882900"/>
          <p14:tracePt t="4717" x="3778250" y="2889250"/>
          <p14:tracePt t="4733" x="3778250" y="2895600"/>
          <p14:tracePt t="4751" x="3784600" y="2901950"/>
          <p14:tracePt t="4783" x="3797300" y="2901950"/>
          <p14:tracePt t="4803" x="3797300" y="2914650"/>
          <p14:tracePt t="4817" x="3803650" y="2914650"/>
          <p14:tracePt t="4834" x="3810000" y="2914650"/>
          <p14:tracePt t="4849" x="3816350" y="2914650"/>
          <p14:tracePt t="4866" x="3822700" y="2914650"/>
          <p14:tracePt t="4883" x="3841750" y="2914650"/>
          <p14:tracePt t="4899" x="3854450" y="2914650"/>
          <p14:tracePt t="4916" x="3873500" y="2914650"/>
          <p14:tracePt t="4933" x="3905250" y="2921000"/>
          <p14:tracePt t="4949" x="3937000" y="2927350"/>
          <p14:tracePt t="4966" x="3975100" y="2933700"/>
          <p14:tracePt t="4982" x="4025900" y="2940050"/>
          <p14:tracePt t="4999" x="4102100" y="2959100"/>
          <p14:tracePt t="5016" x="4171950" y="2978150"/>
          <p14:tracePt t="5032" x="4260850" y="2997200"/>
          <p14:tracePt t="5049" x="4406900" y="3022600"/>
          <p14:tracePt t="5068" x="4540250" y="3060700"/>
          <p14:tracePt t="5082" x="4610100" y="3067050"/>
          <p14:tracePt t="5098" x="4686300" y="3073400"/>
          <p14:tracePt t="5117" x="4787900" y="3073400"/>
          <p14:tracePt t="5132" x="4826000" y="3073400"/>
          <p14:tracePt t="5148" x="4870450" y="3067050"/>
          <p14:tracePt t="5165" x="4908550" y="3048000"/>
          <p14:tracePt t="5181" x="4927600" y="3041650"/>
          <p14:tracePt t="5198" x="4953000" y="3028950"/>
          <p14:tracePt t="5215" x="4972050" y="3022600"/>
          <p14:tracePt t="5232" x="4997450" y="2978150"/>
          <p14:tracePt t="5250" x="5029200" y="2927350"/>
          <p14:tracePt t="5265" x="5041900" y="2889250"/>
          <p14:tracePt t="5281" x="5048250" y="2857500"/>
          <p14:tracePt t="5300" x="5048250" y="2794000"/>
          <p14:tracePt t="5315" x="5041900" y="2755900"/>
          <p14:tracePt t="5331" x="5035550" y="2736850"/>
          <p14:tracePt t="5348" x="5016500" y="2705100"/>
          <p14:tracePt t="5365" x="5016500" y="2686050"/>
          <p14:tracePt t="5383" x="4997450" y="2647950"/>
          <p14:tracePt t="5397" x="4978400" y="2622550"/>
          <p14:tracePt t="5414" x="4959350" y="2578100"/>
          <p14:tracePt t="5432" x="4940300" y="2546350"/>
          <p14:tracePt t="5448" x="4921250" y="2520950"/>
          <p14:tracePt t="5464" x="4908550" y="2508250"/>
          <p14:tracePt t="5481" x="4870450" y="2463800"/>
          <p14:tracePt t="5497" x="4813300" y="2438400"/>
          <p14:tracePt t="5514" x="4756150" y="2393950"/>
          <p14:tracePt t="5530" x="4699000" y="2355850"/>
          <p14:tracePt t="5547" x="4673600" y="2343150"/>
          <p14:tracePt t="5568" x="4635500" y="2324100"/>
          <p14:tracePt t="5580" x="4616450" y="2311400"/>
          <p14:tracePt t="5597" x="4591050" y="2311400"/>
          <p14:tracePt t="5618" x="4527550" y="2286000"/>
          <p14:tracePt t="5630" x="4483100" y="2286000"/>
          <p14:tracePt t="5647" x="4445000" y="2286000"/>
          <p14:tracePt t="5666" x="4381500" y="2286000"/>
          <p14:tracePt t="5680" x="4324350" y="2286000"/>
          <p14:tracePt t="5697" x="4273550" y="2286000"/>
          <p14:tracePt t="5713" x="4216400" y="2286000"/>
          <p14:tracePt t="5730" x="4159250" y="2286000"/>
          <p14:tracePt t="5747" x="4108450" y="2286000"/>
          <p14:tracePt t="5763" x="4044950" y="2286000"/>
          <p14:tracePt t="5780" x="3994150" y="2286000"/>
          <p14:tracePt t="5799" x="3898900" y="2286000"/>
          <p14:tracePt t="5813" x="3841750" y="2286000"/>
          <p14:tracePt t="5829" x="3797300" y="2286000"/>
          <p14:tracePt t="5848" x="3733800" y="2286000"/>
          <p14:tracePt t="5863" x="3702050" y="2286000"/>
          <p14:tracePt t="5880" x="3676650" y="2286000"/>
          <p14:tracePt t="6202" x="3644900" y="2286000"/>
          <p14:tracePt t="6208" x="3613150" y="2279650"/>
          <p14:tracePt t="6218" x="3581400" y="2273300"/>
          <p14:tracePt t="6236" x="3479800" y="2273300"/>
          <p14:tracePt t="6251" x="3441700" y="2266950"/>
          <p14:tracePt t="6270" x="3359150" y="2260600"/>
          <p14:tracePt t="6284" x="3321050" y="2260600"/>
          <p14:tracePt t="6301" x="3270250" y="2260600"/>
          <p14:tracePt t="6334" x="3175000" y="2266950"/>
          <p14:tracePt t="6367" x="3098800" y="2279650"/>
          <p14:tracePt t="6400" x="3041650" y="2298700"/>
          <p14:tracePt t="6417" x="3016250" y="2311400"/>
          <p14:tracePt t="6433" x="2990850" y="2330450"/>
          <p14:tracePt t="6452" x="2978150" y="2336800"/>
          <p14:tracePt t="6467" x="2971800" y="2349500"/>
          <p14:tracePt t="6483" x="2952750" y="2362200"/>
          <p14:tracePt t="6501" x="2952750" y="2393950"/>
          <p14:tracePt t="6516" x="2952750" y="2419350"/>
          <p14:tracePt t="6533" x="2959100" y="2451100"/>
          <p14:tracePt t="6549" x="2965450" y="2476500"/>
          <p14:tracePt t="6566" x="2984500" y="2508250"/>
          <p14:tracePt t="6583" x="3003550" y="2527300"/>
          <p14:tracePt t="6600" x="3060700" y="2571750"/>
          <p14:tracePt t="6617" x="3098800" y="2590800"/>
          <p14:tracePt t="6633" x="3143250" y="2603500"/>
          <p14:tracePt t="6650" x="3225800" y="2628900"/>
          <p14:tracePt t="6666" x="3308350" y="2641600"/>
          <p14:tracePt t="6683" x="3384550" y="2654300"/>
          <p14:tracePt t="6699" x="3511550" y="2673350"/>
          <p14:tracePt t="6716" x="3587750" y="2679700"/>
          <p14:tracePt t="6734" x="3670300" y="2698750"/>
          <p14:tracePt t="6749" x="3733800" y="2705100"/>
          <p14:tracePt t="6766" x="3790950" y="2711450"/>
          <p14:tracePt t="6782" x="3898900" y="2711450"/>
          <p14:tracePt t="6799" x="3968750" y="2717800"/>
          <p14:tracePt t="6818" x="4032250" y="2724150"/>
          <p14:tracePt t="6832" x="4083050" y="2724150"/>
          <p14:tracePt t="6849" x="4121150" y="2730500"/>
          <p14:tracePt t="6867" x="4210050" y="2736850"/>
          <p14:tracePt t="6882" x="4260850" y="2736850"/>
          <p14:tracePt t="6898" x="4311650" y="2755900"/>
          <p14:tracePt t="6916" x="4375150" y="2755900"/>
          <p14:tracePt t="6932" x="4413250" y="2755900"/>
          <p14:tracePt t="6948" x="4457700" y="2762250"/>
          <p14:tracePt t="6965" x="4514850" y="2762250"/>
          <p14:tracePt t="6982" x="4546600" y="2762250"/>
          <p14:tracePt t="6998" x="4591050" y="2762250"/>
          <p14:tracePt t="7015" x="4622800" y="2743200"/>
          <p14:tracePt t="7032" x="4673600" y="2730500"/>
          <p14:tracePt t="7050" x="4705350" y="2717800"/>
          <p14:tracePt t="7065" x="4711700" y="2705100"/>
          <p14:tracePt t="7081" x="4743450" y="2667000"/>
          <p14:tracePt t="7099" x="4756150" y="2603500"/>
          <p14:tracePt t="7115" x="4756150" y="2571750"/>
          <p14:tracePt t="7131" x="4749800" y="2540000"/>
          <p14:tracePt t="7148" x="4718050" y="2482850"/>
          <p14:tracePt t="7164" x="4686300" y="2438400"/>
          <p14:tracePt t="7181" x="4635500" y="2387600"/>
          <p14:tracePt t="7198" x="4540250" y="2317750"/>
          <p14:tracePt t="7214" x="4483100" y="2279650"/>
          <p14:tracePt t="7234" x="4419600" y="2247900"/>
          <p14:tracePt t="7249" x="4356100" y="2228850"/>
          <p14:tracePt t="7264" x="4279900" y="2197100"/>
          <p14:tracePt t="7284" x="4140200" y="2152650"/>
          <p14:tracePt t="7298" x="4070350" y="2133600"/>
          <p14:tracePt t="7314" x="4019550" y="2108200"/>
          <p14:tracePt t="7332" x="3949700" y="2082800"/>
          <p14:tracePt t="7347" x="3924300" y="2070100"/>
          <p14:tracePt t="7368" x="3867150" y="2044700"/>
          <p14:tracePt t="7380" x="3829050" y="2038350"/>
          <p14:tracePt t="7397" x="3784600" y="2032000"/>
          <p14:tracePt t="7417" x="3714750" y="2032000"/>
          <p14:tracePt t="7431" x="3663950" y="2032000"/>
          <p14:tracePt t="7437" x="3638550" y="2032000"/>
          <p14:tracePt t="7447" x="3619500" y="2032000"/>
          <p14:tracePt t="7465" x="3536950" y="2032000"/>
          <p14:tracePt t="7480" x="3479800" y="2038350"/>
          <p14:tracePt t="7497" x="3435350" y="2051050"/>
          <p14:tracePt t="7516" x="3359150" y="2070100"/>
          <p14:tracePt t="7530" x="3321050" y="2089150"/>
          <p14:tracePt t="7547" x="3282950" y="2114550"/>
          <p14:tracePt t="7563" x="3232150" y="2133600"/>
          <p14:tracePt t="7580" x="3219450" y="2146300"/>
          <p14:tracePt t="7596" x="3200400" y="2159000"/>
          <p14:tracePt t="7613" x="3168650" y="2197100"/>
          <p14:tracePt t="7630" x="3149600" y="2216150"/>
          <p14:tracePt t="7648" x="3124200" y="2247900"/>
          <p14:tracePt t="7663" x="3117850" y="2273300"/>
          <p14:tracePt t="7680" x="3105150" y="2286000"/>
          <p14:tracePt t="7696" x="3092450" y="2311400"/>
          <p14:tracePt t="7713" x="3086100" y="2349500"/>
          <p14:tracePt t="7729" x="3086100" y="2368550"/>
          <p14:tracePt t="7746" x="3086100" y="2419350"/>
          <p14:tracePt t="7762" x="3092450" y="2444750"/>
          <p14:tracePt t="7781" x="3111500" y="2470150"/>
          <p14:tracePt t="7796" x="3136900" y="2501900"/>
          <p14:tracePt t="7812" x="3162300" y="2520950"/>
          <p14:tracePt t="7831" x="3213100" y="2546350"/>
          <p14:tracePt t="7845" x="3244850" y="2571750"/>
          <p14:tracePt t="7862" x="3295650" y="2590800"/>
          <p14:tracePt t="7881" x="3371850" y="2609850"/>
          <p14:tracePt t="7895" x="3429000" y="2628900"/>
          <p14:tracePt t="7912" x="3486150" y="2635250"/>
          <p14:tracePt t="7930" x="3556000" y="2647950"/>
          <p14:tracePt t="7946" x="3619500" y="2660650"/>
          <p14:tracePt t="7954" x="3651250" y="2667000"/>
          <p14:tracePt t="7963" x="3708400" y="2673350"/>
          <p14:tracePt t="7978" x="3733800" y="2686050"/>
          <p14:tracePt t="7996" x="3841750" y="2705100"/>
          <p14:tracePt t="8015" x="3930650" y="2724150"/>
          <p14:tracePt t="8029" x="3981450" y="2736850"/>
          <p14:tracePt t="8045" x="4044950" y="2762250"/>
          <p14:tracePt t="8064" x="4108450" y="2768600"/>
          <p14:tracePt t="8078" x="4152900" y="2781300"/>
          <p14:tracePt t="8095" x="4191000" y="2794000"/>
          <p14:tracePt t="8112" x="4254500" y="2819400"/>
          <p14:tracePt t="8128" x="4305300" y="2832100"/>
          <p14:tracePt t="8148" x="4356100" y="2844800"/>
          <p14:tracePt t="8161" x="4387850" y="2851150"/>
          <p14:tracePt t="8178" x="4432300" y="2863850"/>
          <p14:tracePt t="8198" x="4495800" y="2870200"/>
          <p14:tracePt t="8211" x="4546600" y="2882900"/>
          <p14:tracePt t="8228" x="4572000" y="2882900"/>
          <p14:tracePt t="8246" x="4616450" y="2889250"/>
          <p14:tracePt t="8261" x="4635500" y="2889250"/>
          <p14:tracePt t="8278" x="4648200" y="2889250"/>
          <p14:tracePt t="8294" x="4654550" y="2889250"/>
          <p14:tracePt t="8625" x="4673600" y="2889250"/>
          <p14:tracePt t="8632" x="4699000" y="2895600"/>
          <p14:tracePt t="8642" x="4749800" y="2901950"/>
          <p14:tracePt t="8661" x="4864100" y="2927350"/>
          <p14:tracePt t="8675" x="4940300" y="2959100"/>
          <p14:tracePt t="8692" x="5010150" y="2971800"/>
          <p14:tracePt t="8725" x="5143500" y="3022600"/>
          <p14:tracePt t="8758" x="5245100" y="3054350"/>
          <p14:tracePt t="8794" x="5295900" y="3086100"/>
          <p14:tracePt t="8808" x="5327650" y="3092450"/>
          <p14:tracePt t="8825" x="5346700" y="3105150"/>
          <p14:tracePt t="8843" x="5365750" y="3117850"/>
          <p14:tracePt t="8858" x="5384800" y="3117850"/>
          <p14:tracePt t="8874" x="5391150" y="3130550"/>
          <p14:tracePt t="8891" x="5403850" y="3136900"/>
          <p14:tracePt t="8908" x="5429250" y="3149600"/>
          <p14:tracePt t="8924" x="5435600" y="3155950"/>
          <p14:tracePt t="8945" x="5454650" y="3155950"/>
          <p14:tracePt t="8951" x="5454650" y="3162300"/>
          <p14:tracePt t="8958" x="5473700" y="3162300"/>
          <p14:tracePt t="8978" x="5505450" y="3181350"/>
          <p14:tracePt t="8991" x="5537200" y="3194050"/>
          <p14:tracePt t="9008" x="5581650" y="3213100"/>
          <p14:tracePt t="9024" x="5683250" y="3270250"/>
          <p14:tracePt t="9041" x="5753100" y="3308350"/>
          <p14:tracePt t="9057" x="5848350" y="3352800"/>
          <p14:tracePt t="9077" x="5975350" y="3416300"/>
          <p14:tracePt t="9091" x="6051550" y="3460750"/>
          <p14:tracePt t="9107" x="6134100" y="3498850"/>
          <p14:tracePt t="9128" x="6248400" y="3575050"/>
          <p14:tracePt t="9141" x="6311900" y="3606800"/>
          <p14:tracePt t="9157" x="6369050" y="3651250"/>
          <p14:tracePt t="9174" x="6426200" y="3683000"/>
          <p14:tracePt t="9191" x="6451600" y="3714750"/>
          <p14:tracePt t="9209" x="6496050" y="3746500"/>
          <p14:tracePt t="9224" x="6527800" y="3765550"/>
          <p14:tracePt t="9240" x="6540500" y="3784600"/>
          <p14:tracePt t="9259" x="6572250" y="3797300"/>
          <p14:tracePt t="9274" x="6591300" y="3816350"/>
          <p14:tracePt t="9290" x="6604000" y="3829050"/>
          <p14:tracePt t="9307" x="6623050" y="3841750"/>
          <p14:tracePt t="9323" x="6648450" y="3867150"/>
          <p14:tracePt t="9340" x="6680200" y="3879850"/>
          <p14:tracePt t="9356" x="6724650" y="3905250"/>
          <p14:tracePt t="9373" x="6762750" y="3930650"/>
          <p14:tracePt t="9391" x="6819900" y="3949700"/>
          <p14:tracePt t="9406" x="6870700" y="3962400"/>
          <p14:tracePt t="9423" x="6915150" y="3968750"/>
          <p14:tracePt t="9439" x="6985000" y="4006850"/>
          <p14:tracePt t="9456" x="7035800" y="4013200"/>
          <p14:tracePt t="9473" x="7080250" y="4019550"/>
          <p14:tracePt t="9489" x="7131050" y="4019550"/>
          <p14:tracePt t="9506" x="7162800" y="4019550"/>
          <p14:tracePt t="9523" x="7200900" y="4013200"/>
          <p14:tracePt t="9540" x="7251700" y="4006850"/>
          <p14:tracePt t="9556" x="7289800" y="4000500"/>
          <p14:tracePt t="9572" x="7321550" y="3981450"/>
          <p14:tracePt t="9589" x="7372350" y="3981450"/>
          <p14:tracePt t="9606" x="7404100" y="3968750"/>
          <p14:tracePt t="9624" x="7435850" y="3956050"/>
          <p14:tracePt t="9639" x="7461250" y="3949700"/>
          <p14:tracePt t="9655" x="7480300" y="3943350"/>
          <p14:tracePt t="9673" x="7512050" y="3924300"/>
          <p14:tracePt t="9689" x="7524750" y="3917950"/>
          <p14:tracePt t="9706" x="7543800" y="3905250"/>
          <p14:tracePt t="9723" x="7575550" y="3867150"/>
          <p14:tracePt t="9739" x="7594600" y="3848100"/>
          <p14:tracePt t="9756" x="7600950" y="3810000"/>
          <p14:tracePt t="9772" x="7613650" y="3752850"/>
          <p14:tracePt t="9789" x="7613650" y="3721100"/>
          <p14:tracePt t="9808" x="7613650" y="3670300"/>
          <p14:tracePt t="9822" x="7600950" y="3625850"/>
          <p14:tracePt t="9838" x="7600950" y="3594100"/>
          <p14:tracePt t="9855" x="7581900" y="3530600"/>
          <p14:tracePt t="9871" x="7569200" y="3492500"/>
          <p14:tracePt t="9888" x="7550150" y="3454400"/>
          <p14:tracePt t="9905" x="7531100" y="3409950"/>
          <p14:tracePt t="9921" x="7524750" y="3371850"/>
          <p14:tracePt t="9938" x="7499350" y="3321050"/>
          <p14:tracePt t="9944" x="7493000" y="3308350"/>
          <p14:tracePt t="9954" x="7480300" y="3270250"/>
          <p14:tracePt t="9971" x="7454900" y="3238500"/>
          <p14:tracePt t="9989" x="7416800" y="3181350"/>
          <p14:tracePt t="10004" x="7391400" y="3155950"/>
          <p14:tracePt t="10021" x="7353300" y="3130550"/>
          <p14:tracePt t="10038" x="7296150" y="3086100"/>
          <p14:tracePt t="10054" x="7245350" y="3067050"/>
          <p14:tracePt t="10071" x="7207250" y="3054350"/>
          <p14:tracePt t="10088" x="7150100" y="3028950"/>
          <p14:tracePt t="10104" x="7105650" y="3016250"/>
          <p14:tracePt t="10122" x="7054850" y="3009900"/>
          <p14:tracePt t="10137" x="7004050" y="3009900"/>
          <p14:tracePt t="10154" x="6953250" y="3009900"/>
          <p14:tracePt t="10170" x="6896100" y="3009900"/>
          <p14:tracePt t="10187" x="6813550" y="3022600"/>
          <p14:tracePt t="10204" x="6743700" y="3048000"/>
          <p14:tracePt t="10221" x="6635750" y="3079750"/>
          <p14:tracePt t="10237" x="6565900" y="3098800"/>
          <p14:tracePt t="10253" x="6515100" y="3117850"/>
          <p14:tracePt t="10270" x="6457950" y="3149600"/>
          <p14:tracePt t="10287" x="6419850" y="3175000"/>
          <p14:tracePt t="10305" x="6375400" y="3213100"/>
          <p14:tracePt t="10320" x="6356350" y="3251200"/>
          <p14:tracePt t="10337" x="6337300" y="3276600"/>
          <p14:tracePt t="10356" x="6324600" y="3321050"/>
          <p14:tracePt t="10370" x="6318250" y="3359150"/>
          <p14:tracePt t="10387" x="6318250" y="3397250"/>
          <p14:tracePt t="10406" x="6330950" y="3460750"/>
          <p14:tracePt t="10420" x="6343650" y="3511550"/>
          <p14:tracePt t="10436" x="6369050" y="3562350"/>
          <p14:tracePt t="10453" x="6400800" y="3638550"/>
          <p14:tracePt t="10470" x="6445250" y="3695700"/>
          <p14:tracePt t="10486" x="6483350" y="3746500"/>
          <p14:tracePt t="10504" x="6546850" y="3822700"/>
          <p14:tracePt t="10519" x="6591300" y="3860800"/>
          <p14:tracePt t="10538" x="6661150" y="3917950"/>
          <p14:tracePt t="10553" x="6718300" y="3962400"/>
          <p14:tracePt t="10569" x="6775450" y="3987800"/>
          <p14:tracePt t="10588" x="6877050" y="4025900"/>
          <p14:tracePt t="10602" x="6940550" y="4038600"/>
          <p14:tracePt t="10619" x="7010400" y="4051300"/>
          <p14:tracePt t="10636" x="7092950" y="4070350"/>
          <p14:tracePt t="10652" x="7156450" y="4089400"/>
          <p14:tracePt t="10669" x="7213600" y="4095750"/>
          <p14:tracePt t="10685" x="7296150" y="4108450"/>
          <p14:tracePt t="10702" x="7340600" y="4108450"/>
          <p14:tracePt t="10719" x="7397750" y="4108450"/>
          <p14:tracePt t="10735" x="7461250" y="4102100"/>
          <p14:tracePt t="10752" x="7499350" y="4083050"/>
          <p14:tracePt t="10770" x="7550150" y="4076700"/>
          <p14:tracePt t="10785" x="7575550" y="4064000"/>
          <p14:tracePt t="10801" x="7594600" y="4044950"/>
          <p14:tracePt t="10818" x="7620000" y="4019550"/>
          <p14:tracePt t="10835" x="7639050" y="4006850"/>
          <p14:tracePt t="10852" x="7651750" y="3981450"/>
          <p14:tracePt t="10870" x="7683500" y="3949700"/>
          <p14:tracePt t="10885" x="7696200" y="3924300"/>
          <p14:tracePt t="10901" x="7702550" y="3886200"/>
          <p14:tracePt t="10918" x="7721600" y="3829050"/>
          <p14:tracePt t="10935" x="7721600" y="3784600"/>
          <p14:tracePt t="10953" x="7715250" y="3727450"/>
          <p14:tracePt t="10968" x="7708900" y="3683000"/>
          <p14:tracePt t="10984" x="7702550" y="3638550"/>
          <p14:tracePt t="11003" x="7683500" y="3568700"/>
          <p14:tracePt t="11018" x="7670800" y="3530600"/>
          <p14:tracePt t="11034" x="7645400" y="3479800"/>
          <p14:tracePt t="11051" x="7626350" y="3441700"/>
          <p14:tracePt t="11067" x="7594600" y="3397250"/>
          <p14:tracePt t="11086" x="7556500" y="3340100"/>
          <p14:tracePt t="11101" x="7524750" y="3321050"/>
          <p14:tracePt t="11118" x="7480300" y="3276600"/>
          <p14:tracePt t="11136" x="7391400" y="3219450"/>
          <p14:tracePt t="11150" x="7315200" y="3187700"/>
          <p14:tracePt t="11167" x="7264400" y="3155950"/>
          <p14:tracePt t="11185" x="7188200" y="3124200"/>
          <p14:tracePt t="11200" x="7143750" y="3098800"/>
          <p14:tracePt t="11217" x="7112000" y="3073400"/>
          <p14:tracePt t="11234" x="7048500" y="3054350"/>
          <p14:tracePt t="11250" x="7023100" y="3035300"/>
          <p14:tracePt t="11267" x="6972300" y="3016250"/>
          <p14:tracePt t="11284" x="6915150" y="2990850"/>
          <p14:tracePt t="11300" x="6883400" y="2978150"/>
          <p14:tracePt t="11319" x="6845300" y="2971800"/>
          <p14:tracePt t="11333" x="6826250" y="2971800"/>
          <p14:tracePt t="11350" x="6807200" y="2971800"/>
          <p14:tracePt t="11368" x="6775450" y="2997200"/>
          <p14:tracePt t="11383" x="6743700" y="3009900"/>
          <p14:tracePt t="11400" x="6711950" y="3028950"/>
          <p14:tracePt t="11417" x="6667500" y="3054350"/>
          <p14:tracePt t="11433" x="6642100" y="3067050"/>
          <p14:tracePt t="11450" x="6616700" y="3092450"/>
          <p14:tracePt t="11453" x="6591300" y="3105150"/>
          <p14:tracePt t="11466" x="6572250" y="3124200"/>
          <p14:tracePt t="11483" x="6540500" y="3130550"/>
          <p14:tracePt t="11501" x="6515100" y="3168650"/>
          <p14:tracePt t="11516" x="6477000" y="3213100"/>
          <p14:tracePt t="11532" x="6451600" y="3251200"/>
          <p14:tracePt t="11550" x="6419850" y="3327400"/>
          <p14:tracePt t="11566" x="6407150" y="3384550"/>
          <p14:tracePt t="11583" x="6400800" y="3441700"/>
          <p14:tracePt t="11601" x="6400800" y="3511550"/>
          <p14:tracePt t="11616" x="6400800" y="3581400"/>
          <p14:tracePt t="11633" x="6407150" y="3625850"/>
          <p14:tracePt t="11649" x="6426200" y="3702050"/>
          <p14:tracePt t="11666" x="6438900" y="3752850"/>
          <p14:tracePt t="11683" x="6477000" y="3835400"/>
          <p14:tracePt t="11699" x="6508750" y="3886200"/>
          <p14:tracePt t="11715" x="6540500" y="3911600"/>
          <p14:tracePt t="11732" x="6623050" y="3975100"/>
          <p14:tracePt t="11749" x="6673850" y="4025900"/>
          <p14:tracePt t="11765" x="6731000" y="4051300"/>
          <p14:tracePt t="11771" x="6769100" y="4083050"/>
          <p14:tracePt t="11784" x="6838950" y="4114800"/>
          <p14:tracePt t="11799" x="6908800" y="4133850"/>
          <p14:tracePt t="11818" x="7016750" y="4159250"/>
          <p14:tracePt t="11833" x="7092950" y="4165600"/>
          <p14:tracePt t="11849" x="7169150" y="4165600"/>
          <p14:tracePt t="11867" x="7264400" y="4178300"/>
          <p14:tracePt t="11882" x="7321550" y="4178300"/>
          <p14:tracePt t="11898" x="7391400" y="4171950"/>
          <p14:tracePt t="11916" x="7486650" y="4152900"/>
          <p14:tracePt t="11932" x="7537450" y="4133850"/>
          <p14:tracePt t="11948" x="7569200" y="4114800"/>
          <p14:tracePt t="11954" x="7588250" y="4108450"/>
          <p14:tracePt t="11965" x="7620000" y="4102100"/>
          <p14:tracePt t="11982" x="7639050" y="4076700"/>
          <p14:tracePt t="11998" x="7670800" y="4038600"/>
          <p14:tracePt t="12015" x="7702550" y="3987800"/>
          <p14:tracePt t="12031" x="7708900" y="3937000"/>
          <p14:tracePt t="12050" x="7708900" y="3873500"/>
          <p14:tracePt t="12066" x="7708900" y="3822700"/>
          <p14:tracePt t="12082" x="7708900" y="3778250"/>
          <p14:tracePt t="12100" x="7696200" y="3708400"/>
          <p14:tracePt t="12114" x="7683500" y="3676650"/>
          <p14:tracePt t="12131" x="7670800" y="3632200"/>
          <p14:tracePt t="12148" x="7645400" y="3581400"/>
          <p14:tracePt t="12164" x="7626350" y="3543300"/>
          <p14:tracePt t="12181" x="7613650" y="3517900"/>
          <p14:tracePt t="12197" x="7575550" y="3479800"/>
          <p14:tracePt t="12214" x="7556500" y="3454400"/>
          <p14:tracePt t="12233" x="7493000" y="3390900"/>
          <p14:tracePt t="12248" x="7448550" y="3359150"/>
          <p14:tracePt t="12264" x="7423150" y="3333750"/>
          <p14:tracePt t="12283" x="7366000" y="3308350"/>
          <p14:tracePt t="12297" x="7353300" y="3295650"/>
          <p14:tracePt t="12314" x="7334250" y="3276600"/>
          <p14:tracePt t="12332" x="7308850" y="3270250"/>
          <p14:tracePt t="12347" x="7302500" y="3257550"/>
          <p14:tracePt t="12365" x="7277100" y="3251200"/>
          <p14:tracePt t="12382" x="7264400" y="3244850"/>
          <p14:tracePt t="12397" x="7239000" y="3225800"/>
          <p14:tracePt t="12417" x="7207250" y="3219450"/>
          <p14:tracePt t="12430" x="7169150" y="3213100"/>
          <p14:tracePt t="12447" x="7143750" y="3200400"/>
          <p14:tracePt t="12453" x="7118350" y="3187700"/>
          <p14:tracePt t="12466" x="7073900" y="3162300"/>
          <p14:tracePt t="12479" x="7029450" y="3143250"/>
          <p14:tracePt t="12496" x="6991350" y="3117850"/>
          <p14:tracePt t="12513" x="6953250" y="3105150"/>
          <p14:tracePt t="12529" x="6934200" y="3098800"/>
          <p14:tracePt t="12546" x="6921500" y="3092450"/>
          <p14:tracePt t="12564" x="6908800" y="3092450"/>
          <p14:tracePt t="12580" x="6889750" y="3092450"/>
          <p14:tracePt t="12596" x="6883400" y="3086100"/>
          <p14:tracePt t="12613" x="6870700" y="3086100"/>
          <p14:tracePt t="12631" x="6870700" y="3079750"/>
          <p14:tracePt t="12648" x="6858000" y="3073400"/>
          <p14:tracePt t="12662" x="6851650" y="3067050"/>
          <p14:tracePt t="12698" x="6838950" y="3060700"/>
          <p14:tracePt t="12712" x="6832600" y="3060700"/>
          <p14:tracePt t="12729" x="6832600" y="3054350"/>
          <p14:tracePt t="12745" x="6826250" y="3054350"/>
          <p14:tracePt t="12762" x="6819900" y="3054350"/>
          <p14:tracePt t="12778" x="6813550" y="3054350"/>
          <p14:tracePt t="12795" x="6794500" y="3048000"/>
          <p14:tracePt t="12812" x="6769100" y="3048000"/>
          <p14:tracePt t="12830" x="6718300" y="3048000"/>
          <p14:tracePt t="12845" x="6680200" y="3048000"/>
          <p14:tracePt t="12861" x="6661150" y="3048000"/>
          <p14:tracePt t="12878" x="6642100" y="3054350"/>
          <p14:tracePt t="12895" x="6629400" y="3054350"/>
          <p14:tracePt t="12912" x="6623050" y="3054350"/>
          <p14:tracePt t="12928" x="6616700" y="3054350"/>
          <p14:tracePt t="12945" x="6610350" y="3060700"/>
          <p14:tracePt t="12950" x="6604000" y="3060700"/>
          <p14:tracePt t="12961" x="6604000" y="3067050"/>
          <p14:tracePt t="12978" x="6584950" y="3079750"/>
          <p14:tracePt t="12995" x="6578600" y="3092450"/>
          <p14:tracePt t="13014" x="6559550" y="3111500"/>
          <p14:tracePt t="13028" x="6534150" y="3124200"/>
          <p14:tracePt t="13045" x="6521450" y="3136900"/>
          <p14:tracePt t="13064" x="6496050" y="3168650"/>
          <p14:tracePt t="13078" x="6464300" y="3181350"/>
          <p14:tracePt t="13094" x="6451600" y="3200400"/>
          <p14:tracePt t="13111" x="6419850" y="3225800"/>
          <p14:tracePt t="13128" x="6394450" y="3244850"/>
          <p14:tracePt t="13146" x="6369050" y="3263900"/>
          <p14:tracePt t="13161" x="6356350" y="3282950"/>
          <p14:tracePt t="13178" x="6350000" y="3289300"/>
          <p14:tracePt t="13196" x="6337300" y="3308350"/>
          <p14:tracePt t="13211" x="6324600" y="3314700"/>
          <p14:tracePt t="13227" x="6311900" y="3327400"/>
          <p14:tracePt t="13245" x="6305550" y="3346450"/>
          <p14:tracePt t="13260" x="6299200" y="3352800"/>
          <p14:tracePt t="13277" x="6286500" y="3365500"/>
          <p14:tracePt t="13295" x="6273800" y="3390900"/>
          <p14:tracePt t="13311" x="6254750" y="3416300"/>
          <p14:tracePt t="13327" x="6248400" y="3448050"/>
          <p14:tracePt t="13344" x="6203950" y="3505200"/>
          <p14:tracePt t="13360" x="6184900" y="3536950"/>
          <p14:tracePt t="13379" x="6165850" y="3581400"/>
          <p14:tracePt t="13394" x="6153150" y="3606800"/>
          <p14:tracePt t="13410" x="6140450" y="3632200"/>
          <p14:tracePt t="13429" x="6121400" y="3670300"/>
          <p14:tracePt t="13443" x="6115050" y="3689350"/>
          <p14:tracePt t="13460" x="6108700" y="3714750"/>
          <p14:tracePt t="13476" x="6089650" y="3733800"/>
          <p14:tracePt t="13493" x="6083300" y="3752850"/>
          <p14:tracePt t="13510" x="6083300" y="3771900"/>
          <p14:tracePt t="13526" x="6076950" y="3784600"/>
          <p14:tracePt t="13543" x="6076950" y="3797300"/>
          <p14:tracePt t="13562" x="6070600" y="3810000"/>
          <p14:tracePt t="13576" x="6070600" y="3822700"/>
          <p14:tracePt t="13593" x="6064250" y="3835400"/>
          <p14:tracePt t="13610" x="6064250" y="3841750"/>
          <p14:tracePt t="13626" x="6064250" y="3854450"/>
          <p14:tracePt t="13660" x="6064250" y="3867150"/>
          <p14:tracePt t="13676" x="6057900" y="3873500"/>
          <p14:tracePt t="13692" x="6057900" y="3879850"/>
          <p14:tracePt t="13710" x="6057900" y="38862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Bruno A. Aparício, School of Agriculture, University of Lisbon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297856" y="0"/>
            <a:ext cx="12716539" cy="1358703"/>
          </a:xfrm>
          <a:prstGeom prst="rect">
            <a:avLst/>
          </a:prstGeom>
          <a:solidFill>
            <a:schemeClr val="bg1">
              <a:alpha val="25098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31930" y="66382"/>
            <a:ext cx="10515600" cy="1325563"/>
          </a:xfrm>
        </p:spPr>
        <p:txBody>
          <a:bodyPr/>
          <a:lstStyle/>
          <a:p>
            <a:r>
              <a:rPr lang="en-GB" b="1" dirty="0" smtClean="0"/>
              <a:t>Take-home messages</a:t>
            </a:r>
            <a:endParaRPr lang="en-GB" b="1" dirty="0"/>
          </a:p>
        </p:txBody>
      </p:sp>
      <p:pic>
        <p:nvPicPr>
          <p:cNvPr id="19" name="Picture 2" descr="ULisboa | Universidade de Lisbo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4" y="6425925"/>
            <a:ext cx="823385" cy="29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Research Units | Instituto Superior de Agronom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67" y="6374961"/>
            <a:ext cx="399326" cy="3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Normas Gráficas | Instituto Superior de Agronom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12" y="6414447"/>
            <a:ext cx="682625" cy="3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8"/>
          <a:stretch/>
        </p:blipFill>
        <p:spPr bwMode="auto">
          <a:xfrm>
            <a:off x="2279413" y="6476137"/>
            <a:ext cx="847233" cy="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49006" y="1929689"/>
            <a:ext cx="59107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Wildfire </a:t>
            </a:r>
            <a:r>
              <a:rPr lang="en-GB" sz="3200" dirty="0"/>
              <a:t>behaviour </a:t>
            </a:r>
            <a:r>
              <a:rPr lang="en-GB" sz="3200" dirty="0" smtClean="0"/>
              <a:t>simulations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>
            <a:off x="1733761" y="3173127"/>
            <a:ext cx="7311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/>
              <a:t>Characterize the landscape using complementary metrics</a:t>
            </a:r>
            <a:endParaRPr lang="en-GB" sz="2400" dirty="0"/>
          </a:p>
        </p:txBody>
      </p:sp>
      <p:sp>
        <p:nvSpPr>
          <p:cNvPr id="28" name="Rectangle 27"/>
          <p:cNvSpPr/>
          <p:nvPr/>
        </p:nvSpPr>
        <p:spPr>
          <a:xfrm>
            <a:off x="1733761" y="4620918"/>
            <a:ext cx="3265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/>
              <a:t>Support </a:t>
            </a:r>
            <a:r>
              <a:rPr lang="en-GB" sz="2400" dirty="0"/>
              <a:t>decision-making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6970415" y="1929689"/>
            <a:ext cx="51539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Complex Network Theory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5842022" y="1822153"/>
            <a:ext cx="9893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i="1" dirty="0" smtClean="0">
                <a:latin typeface="Gabriola" panose="04040605051002020D02" pitchFamily="82" charset="0"/>
              </a:rPr>
              <a:t>AND</a:t>
            </a:r>
            <a:endParaRPr lang="en-GB" sz="1000" i="1" dirty="0">
              <a:latin typeface="Gabriola" panose="04040605051002020D02" pitchFamily="82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733761" y="3893590"/>
            <a:ext cx="51299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/>
              <a:t>Identify priority areas for fuel reduction</a:t>
            </a:r>
            <a:endParaRPr lang="en-GB" sz="2400" dirty="0"/>
          </a:p>
        </p:txBody>
      </p:sp>
      <p:sp>
        <p:nvSpPr>
          <p:cNvPr id="17" name="Oval 16"/>
          <p:cNvSpPr/>
          <p:nvPr/>
        </p:nvSpPr>
        <p:spPr>
          <a:xfrm>
            <a:off x="1362631" y="3052550"/>
            <a:ext cx="371425" cy="3337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1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733761" y="3173127"/>
            <a:ext cx="731193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362631" y="3774055"/>
            <a:ext cx="371425" cy="3337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733761" y="3894632"/>
            <a:ext cx="731193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362631" y="4500341"/>
            <a:ext cx="371425" cy="3337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733761" y="4620918"/>
            <a:ext cx="731193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2" descr="EGU - Visual identity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465" y="6410056"/>
            <a:ext cx="952229" cy="42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46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08"/>
    </mc:Choice>
    <mc:Fallback>
      <p:transition spd="slow" advTm="22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43" x="6102350" y="3886200"/>
          <p14:tracePt t="1452" x="6165850" y="3886200"/>
          <p14:tracePt t="1464" x="6292850" y="3892550"/>
          <p14:tracePt t="1472" x="6369050" y="3898900"/>
          <p14:tracePt t="1501" x="6667500" y="3917950"/>
          <p14:tracePt t="1534" x="7010400" y="3930650"/>
          <p14:tracePt t="1550" x="7112000" y="3930650"/>
          <p14:tracePt t="1567" x="7213600" y="3930650"/>
          <p14:tracePt t="1584" x="7277100" y="3930650"/>
          <p14:tracePt t="1600" x="7340600" y="3930650"/>
          <p14:tracePt t="1617" x="7423150" y="3930650"/>
          <p14:tracePt t="1634" x="7486650" y="3930650"/>
          <p14:tracePt t="1651" x="7543800" y="3930650"/>
          <p14:tracePt t="1667" x="7632700" y="3930650"/>
          <p14:tracePt t="1684" x="7683500" y="3937000"/>
          <p14:tracePt t="1701" x="7766050" y="3956050"/>
          <p14:tracePt t="1717" x="7797800" y="3956050"/>
          <p14:tracePt t="1733" x="7848600" y="3968750"/>
          <p14:tracePt t="1751" x="7956550" y="3968750"/>
          <p14:tracePt t="1767" x="8013700" y="3975100"/>
          <p14:tracePt t="1783" x="8077200" y="3981450"/>
          <p14:tracePt t="1800" x="8166100" y="3994150"/>
          <p14:tracePt t="1816" x="8210550" y="4000500"/>
          <p14:tracePt t="1833" x="8255000" y="4006850"/>
          <p14:tracePt t="1850" x="8331200" y="4013200"/>
          <p14:tracePt t="1867" x="8382000" y="4025900"/>
          <p14:tracePt t="1873" x="8413750" y="4025900"/>
          <p14:tracePt t="1885" x="8464550" y="4032250"/>
          <p14:tracePt t="1899" x="8502650" y="4038600"/>
          <p14:tracePt t="1916" x="8553450" y="4044950"/>
          <p14:tracePt t="1935" x="8623300" y="4057650"/>
          <p14:tracePt t="1950" x="8667750" y="4064000"/>
          <p14:tracePt t="1966" x="8718550" y="4070350"/>
          <p14:tracePt t="1984" x="8769350" y="4076700"/>
          <p14:tracePt t="1999" x="8807450" y="4089400"/>
          <p14:tracePt t="2016" x="8845550" y="4095750"/>
          <p14:tracePt t="2032" x="8890000" y="4095750"/>
          <p14:tracePt t="2049" x="8915400" y="4095750"/>
          <p14:tracePt t="2069" x="8953500" y="4102100"/>
          <p14:tracePt t="2082" x="8972550" y="4108450"/>
          <p14:tracePt t="2099" x="8997950" y="4108450"/>
          <p14:tracePt t="2117" x="9023350" y="4114800"/>
          <p14:tracePt t="2132" x="9061450" y="4114800"/>
          <p14:tracePt t="2149" x="9080500" y="4114800"/>
          <p14:tracePt t="2165" x="9112250" y="4114800"/>
          <p14:tracePt t="2182" x="9124950" y="4114800"/>
          <p14:tracePt t="2199" x="9144000" y="4114800"/>
          <p14:tracePt t="2215" x="9169400" y="4121150"/>
          <p14:tracePt t="2232" x="9194800" y="4121150"/>
          <p14:tracePt t="2248" x="9213850" y="4121150"/>
          <p14:tracePt t="2265" x="9226550" y="4121150"/>
          <p14:tracePt t="2282" x="9258300" y="4127500"/>
          <p14:tracePt t="2300" x="9277350" y="4127500"/>
          <p14:tracePt t="2315" x="9290050" y="4127500"/>
          <p14:tracePt t="2331" x="9315450" y="4127500"/>
          <p14:tracePt t="2348" x="9321800" y="412115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1" y="1"/>
            <a:ext cx="12192001" cy="6858000"/>
          </a:xfrm>
          <a:prstGeom prst="rect">
            <a:avLst/>
          </a:prstGeom>
          <a:blipFill dpi="0" rotWithShape="1">
            <a:blip r:embed="rId4" cstate="print">
              <a:alphaModFix amt="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3632527" y="67770"/>
            <a:ext cx="4926946" cy="935771"/>
            <a:chOff x="3126646" y="67770"/>
            <a:chExt cx="4926946" cy="935771"/>
          </a:xfrm>
        </p:grpSpPr>
        <p:pic>
          <p:nvPicPr>
            <p:cNvPr id="1026" name="Picture 2" descr="ULisboa | Universidade de Lisboa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6646" y="67770"/>
              <a:ext cx="2590791" cy="935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Ficheiro:Logo Instituto Superior de Agronomia.png – Wikipédia, a  enciclopédia livr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3824" y="183893"/>
              <a:ext cx="1564171" cy="70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Research Units | Instituto Superior de Agronomia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1329" y="89523"/>
              <a:ext cx="892263" cy="892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2" name="Picture 8" descr="Fundação para a Ciência e a Tecnologia - Archeevo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8"/>
          <a:stretch/>
        </p:blipFill>
        <p:spPr bwMode="auto">
          <a:xfrm>
            <a:off x="10106275" y="331300"/>
            <a:ext cx="1804074" cy="40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4963785" y="4047474"/>
            <a:ext cx="2264430" cy="369332"/>
            <a:chOff x="4785018" y="4047474"/>
            <a:chExt cx="2264430" cy="369332"/>
          </a:xfrm>
        </p:grpSpPr>
        <p:pic>
          <p:nvPicPr>
            <p:cNvPr id="1034" name="Picture 10" descr="Twitter Logo - PNG e Vetor - Download de Logo"/>
            <p:cNvPicPr>
              <a:picLocks noChangeAspect="1" noChangeArrowheads="1"/>
            </p:cNvPicPr>
            <p:nvPr/>
          </p:nvPicPr>
          <p:blipFill>
            <a:blip r:embed="rId10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018" y="4090804"/>
              <a:ext cx="347345" cy="2826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5181629" y="4047474"/>
              <a:ext cx="186781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-apple-system"/>
                </a:rPr>
                <a:t>@AparicioBruno</a:t>
              </a:r>
              <a:endParaRPr lang="en-GB" dirty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251145" y="3363077"/>
            <a:ext cx="3689711" cy="684397"/>
            <a:chOff x="4616491" y="3363077"/>
            <a:chExt cx="3689711" cy="684397"/>
          </a:xfrm>
        </p:grpSpPr>
        <p:sp>
          <p:nvSpPr>
            <p:cNvPr id="13" name="Rectangle 12"/>
            <p:cNvSpPr/>
            <p:nvPr/>
          </p:nvSpPr>
          <p:spPr>
            <a:xfrm>
              <a:off x="5181629" y="3522984"/>
              <a:ext cx="31245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Roboto"/>
                </a:rPr>
                <a:t>bruno.a.aparicio@gmail.com</a:t>
              </a:r>
              <a:endParaRPr lang="en-GB" dirty="0"/>
            </a:p>
          </p:txBody>
        </p:sp>
        <p:pic>
          <p:nvPicPr>
            <p:cNvPr id="7" name="Picture 4" descr="O Email PNG Images | Vetores e arquivos PSD | Download grátis em Pngtree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10000" b="90000" l="10000" r="90000">
                          <a14:foregroundMark x1="24722" y1="46389" x2="24722" y2="46389"/>
                          <a14:foregroundMark x1="46667" y1="66667" x2="46667" y2="66667"/>
                          <a14:foregroundMark x1="71667" y1="48611" x2="71667" y2="48611"/>
                          <a14:foregroundMark x1="50909" y1="41818" x2="50909" y2="41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6491" y="3363077"/>
              <a:ext cx="684397" cy="6843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Bruno A. Aparício, School of Agriculture, University of Lisbon</a:t>
            </a:r>
            <a:endParaRPr lang="en-GB"/>
          </a:p>
        </p:txBody>
      </p:sp>
      <p:pic>
        <p:nvPicPr>
          <p:cNvPr id="8" name="Picture 2" descr="EGU - Visual identit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141"/>
            <a:ext cx="1930150" cy="86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r>
              <a:rPr lang="en-GB" dirty="0" smtClean="0"/>
              <a:t>Thank you!</a:t>
            </a:r>
            <a:endParaRPr lang="en-GB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67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36"/>
    </mc:Choice>
    <mc:Fallback>
      <p:transition spd="slow" advTm="7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164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2274</TotalTime>
  <Words>631</Words>
  <Application>Microsoft Office PowerPoint</Application>
  <PresentationFormat>Widescreen</PresentationFormat>
  <Paragraphs>97</Paragraphs>
  <Slides>12</Slides>
  <Notes>9</Notes>
  <HiddenSlides>0</HiddenSlides>
  <MMClips>12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-apple-system</vt:lpstr>
      <vt:lpstr>Arial</vt:lpstr>
      <vt:lpstr>Calibri</vt:lpstr>
      <vt:lpstr>Calibri Light</vt:lpstr>
      <vt:lpstr>Gabriola</vt:lpstr>
      <vt:lpstr>Guardian Text Sans Web</vt:lpstr>
      <vt:lpstr>Roboto</vt:lpstr>
      <vt:lpstr>Office Theme</vt:lpstr>
      <vt:lpstr>Combining wildfire behaviour simulations and complex network theory to support decision-making: A case-study in a Mediterranean region</vt:lpstr>
      <vt:lpstr>Our approach</vt:lpstr>
      <vt:lpstr>Our approach</vt:lpstr>
      <vt:lpstr>Metrics</vt:lpstr>
      <vt:lpstr>Metrics</vt:lpstr>
      <vt:lpstr>Metrics</vt:lpstr>
      <vt:lpstr>Case-study: Monchique Mountain, Portugal</vt:lpstr>
      <vt:lpstr>Identifying priority fuelbreaks</vt:lpstr>
      <vt:lpstr>Identifying priority fuelbreaks</vt:lpstr>
      <vt:lpstr>Identifying priority fuelbreaks</vt:lpstr>
      <vt:lpstr>Take-home messages</vt:lpstr>
      <vt:lpstr>Thank you!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Combining wildfire behaviour simulations and complex network theory to support decision-making: A case-study in a Mediterranean region</dc:title>
  <dc:creator>Bruno Aparício</dc:creator>
  <cp:lastModifiedBy>Bruno Aparício</cp:lastModifiedBy>
  <cp:revision>68</cp:revision>
  <dcterms:created xsi:type="dcterms:W3CDTF">2021-04-12T09:25:04Z</dcterms:created>
  <dcterms:modified xsi:type="dcterms:W3CDTF">2021-04-21T16:03:21Z</dcterms:modified>
</cp:coreProperties>
</file>