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279" r:id="rId3"/>
    <p:sldId id="266" r:id="rId4"/>
    <p:sldId id="260" r:id="rId5"/>
    <p:sldId id="272" r:id="rId6"/>
    <p:sldId id="265" r:id="rId7"/>
    <p:sldId id="264" r:id="rId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C293"/>
    <a:srgbClr val="A2D3A6"/>
    <a:srgbClr val="00FF00"/>
    <a:srgbClr val="996600"/>
    <a:srgbClr val="993300"/>
    <a:srgbClr val="FF0000"/>
    <a:srgbClr val="41719C"/>
    <a:srgbClr val="FAFAFA"/>
    <a:srgbClr val="FF99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-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ndy\Desktop\type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662175350824833E-2"/>
          <c:y val="3.9811798769453489E-2"/>
          <c:w val="0.86980402620170905"/>
          <c:h val="0.87306049284556042"/>
        </c:manualLayout>
      </c:layout>
      <c:scatterChart>
        <c:scatterStyle val="lineMarker"/>
        <c:varyColors val="0"/>
        <c:ser>
          <c:idx val="0"/>
          <c:order val="0"/>
          <c:tx>
            <c:v>0.25A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</a:ln>
              <a:effectLst/>
            </c:spPr>
          </c:marker>
          <c:xVal>
            <c:numRef>
              <c:f>工作表1!$A$3:$A$38</c:f>
              <c:numCache>
                <c:formatCode>General</c:formatCode>
                <c:ptCount val="36"/>
                <c:pt idx="0">
                  <c:v>100</c:v>
                </c:pt>
                <c:pt idx="1">
                  <c:v>100</c:v>
                </c:pt>
                <c:pt idx="3">
                  <c:v>63.184684925720497</c:v>
                </c:pt>
                <c:pt idx="4">
                  <c:v>59.480643884461401</c:v>
                </c:pt>
                <c:pt idx="5">
                  <c:v>63.368458320012301</c:v>
                </c:pt>
                <c:pt idx="6">
                  <c:v>58.8063599573129</c:v>
                </c:pt>
                <c:pt idx="7">
                  <c:v>51.948315518698301</c:v>
                </c:pt>
                <c:pt idx="8">
                  <c:v>49.140898042418499</c:v>
                </c:pt>
                <c:pt idx="9">
                  <c:v>52.024624039086198</c:v>
                </c:pt>
                <c:pt idx="11">
                  <c:v>42.188462010138899</c:v>
                </c:pt>
                <c:pt idx="12">
                  <c:v>42.7597252964921</c:v>
                </c:pt>
                <c:pt idx="15">
                  <c:v>35.930030788225601</c:v>
                </c:pt>
                <c:pt idx="16">
                  <c:v>36.4129602504796</c:v>
                </c:pt>
                <c:pt idx="17">
                  <c:v>33.301667932244598</c:v>
                </c:pt>
                <c:pt idx="18">
                  <c:v>28.519923227516198</c:v>
                </c:pt>
                <c:pt idx="19">
                  <c:v>26.137260433367999</c:v>
                </c:pt>
                <c:pt idx="20">
                  <c:v>22.954820405590599</c:v>
                </c:pt>
                <c:pt idx="21">
                  <c:v>23.951956397217199</c:v>
                </c:pt>
                <c:pt idx="22">
                  <c:v>21.742038376550301</c:v>
                </c:pt>
                <c:pt idx="23">
                  <c:v>20.9399149093957</c:v>
                </c:pt>
                <c:pt idx="24">
                  <c:v>18.9866920476424</c:v>
                </c:pt>
                <c:pt idx="25">
                  <c:v>16.578221333150999</c:v>
                </c:pt>
                <c:pt idx="26">
                  <c:v>14.2547129594316</c:v>
                </c:pt>
                <c:pt idx="27">
                  <c:v>14.708095613353899</c:v>
                </c:pt>
                <c:pt idx="28">
                  <c:v>12.089452970840499</c:v>
                </c:pt>
                <c:pt idx="29">
                  <c:v>8.6949578263656804</c:v>
                </c:pt>
                <c:pt idx="30">
                  <c:v>9.75429995408712</c:v>
                </c:pt>
                <c:pt idx="31">
                  <c:v>5.8690808589614401</c:v>
                </c:pt>
                <c:pt idx="32">
                  <c:v>6.1549249131012704</c:v>
                </c:pt>
                <c:pt idx="33">
                  <c:v>5.0227359273879202</c:v>
                </c:pt>
                <c:pt idx="34">
                  <c:v>5.6961913452985904</c:v>
                </c:pt>
                <c:pt idx="35">
                  <c:v>4.1560317864453298</c:v>
                </c:pt>
              </c:numCache>
            </c:numRef>
          </c:xVal>
          <c:yVal>
            <c:numRef>
              <c:f>工作表1!$C$3:$C$38</c:f>
              <c:numCache>
                <c:formatCode>General</c:formatCode>
                <c:ptCount val="36"/>
                <c:pt idx="0">
                  <c:v>31.2245510204082</c:v>
                </c:pt>
                <c:pt idx="1">
                  <c:v>40.477653061224501</c:v>
                </c:pt>
                <c:pt idx="2">
                  <c:v>49.730755102040803</c:v>
                </c:pt>
                <c:pt idx="3">
                  <c:v>58.983857142857097</c:v>
                </c:pt>
                <c:pt idx="4">
                  <c:v>68.236959183673505</c:v>
                </c:pt>
                <c:pt idx="5">
                  <c:v>77.490061224489807</c:v>
                </c:pt>
                <c:pt idx="6">
                  <c:v>86.743163265306094</c:v>
                </c:pt>
                <c:pt idx="7">
                  <c:v>95.996265306122396</c:v>
                </c:pt>
                <c:pt idx="8">
                  <c:v>105.249367346939</c:v>
                </c:pt>
                <c:pt idx="9">
                  <c:v>114.502469387755</c:v>
                </c:pt>
                <c:pt idx="10">
                  <c:v>123.755571428571</c:v>
                </c:pt>
                <c:pt idx="11">
                  <c:v>133.00867346938799</c:v>
                </c:pt>
                <c:pt idx="12">
                  <c:v>142.26177551020399</c:v>
                </c:pt>
                <c:pt idx="13">
                  <c:v>151.51487755101999</c:v>
                </c:pt>
                <c:pt idx="14">
                  <c:v>160.76797959183699</c:v>
                </c:pt>
                <c:pt idx="15">
                  <c:v>170.02108163265299</c:v>
                </c:pt>
                <c:pt idx="16">
                  <c:v>179.274183673469</c:v>
                </c:pt>
                <c:pt idx="17">
                  <c:v>188.52728571428599</c:v>
                </c:pt>
                <c:pt idx="18">
                  <c:v>197.780387755102</c:v>
                </c:pt>
                <c:pt idx="19">
                  <c:v>207.033489795918</c:v>
                </c:pt>
                <c:pt idx="20">
                  <c:v>216.286591836735</c:v>
                </c:pt>
                <c:pt idx="21">
                  <c:v>225.539693877551</c:v>
                </c:pt>
                <c:pt idx="22">
                  <c:v>234.79279591836701</c:v>
                </c:pt>
                <c:pt idx="23">
                  <c:v>244.045897959184</c:v>
                </c:pt>
                <c:pt idx="24">
                  <c:v>253.29900000000001</c:v>
                </c:pt>
                <c:pt idx="25">
                  <c:v>262.55210204081601</c:v>
                </c:pt>
                <c:pt idx="26">
                  <c:v>271.80520408163301</c:v>
                </c:pt>
                <c:pt idx="27">
                  <c:v>281.05830612244898</c:v>
                </c:pt>
                <c:pt idx="28">
                  <c:v>290.31140816326501</c:v>
                </c:pt>
                <c:pt idx="29">
                  <c:v>299.56451020408201</c:v>
                </c:pt>
                <c:pt idx="30">
                  <c:v>308.81761224489799</c:v>
                </c:pt>
                <c:pt idx="31">
                  <c:v>318.07071428571402</c:v>
                </c:pt>
                <c:pt idx="32">
                  <c:v>327.32381632653102</c:v>
                </c:pt>
                <c:pt idx="33">
                  <c:v>336.57691836734699</c:v>
                </c:pt>
                <c:pt idx="34">
                  <c:v>345.83002040816302</c:v>
                </c:pt>
                <c:pt idx="35">
                  <c:v>355.08312244898002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584-466E-8540-FD8D8A35875E}"/>
            </c:ext>
          </c:extLst>
        </c:ser>
        <c:ser>
          <c:idx val="1"/>
          <c:order val="1"/>
          <c:tx>
            <c:v>0.25B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FF8265"/>
              </a:solidFill>
              <a:ln w="9525">
                <a:noFill/>
              </a:ln>
              <a:effectLst/>
            </c:spPr>
          </c:marker>
          <c:xVal>
            <c:numRef>
              <c:f>工作表1!$B$3:$B$38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3">
                  <c:v>36.815315074279503</c:v>
                </c:pt>
                <c:pt idx="4">
                  <c:v>40.519356115538599</c:v>
                </c:pt>
                <c:pt idx="6">
                  <c:v>41.1936400426871</c:v>
                </c:pt>
                <c:pt idx="7">
                  <c:v>48.051684481301699</c:v>
                </c:pt>
                <c:pt idx="8">
                  <c:v>50.859101957581501</c:v>
                </c:pt>
                <c:pt idx="10">
                  <c:v>58.6987953479669</c:v>
                </c:pt>
                <c:pt idx="11">
                  <c:v>57.811537989861101</c:v>
                </c:pt>
                <c:pt idx="12">
                  <c:v>57.2402747035079</c:v>
                </c:pt>
                <c:pt idx="15">
                  <c:v>64.069969211774406</c:v>
                </c:pt>
                <c:pt idx="16">
                  <c:v>63.5870397495204</c:v>
                </c:pt>
                <c:pt idx="17">
                  <c:v>66.698332067755402</c:v>
                </c:pt>
                <c:pt idx="18">
                  <c:v>71.480076772483798</c:v>
                </c:pt>
                <c:pt idx="19">
                  <c:v>73.862739566632001</c:v>
                </c:pt>
                <c:pt idx="20">
                  <c:v>77.045179594409404</c:v>
                </c:pt>
                <c:pt idx="21">
                  <c:v>76.048043602782798</c:v>
                </c:pt>
                <c:pt idx="22">
                  <c:v>78.257961623449702</c:v>
                </c:pt>
                <c:pt idx="23">
                  <c:v>79.060085090604304</c:v>
                </c:pt>
                <c:pt idx="24">
                  <c:v>81.013307952357593</c:v>
                </c:pt>
                <c:pt idx="25">
                  <c:v>83.421778666848994</c:v>
                </c:pt>
                <c:pt idx="26">
                  <c:v>85.7452870405684</c:v>
                </c:pt>
                <c:pt idx="27">
                  <c:v>85.291904386646095</c:v>
                </c:pt>
                <c:pt idx="28">
                  <c:v>87.910547029159503</c:v>
                </c:pt>
                <c:pt idx="29">
                  <c:v>91.305042173634305</c:v>
                </c:pt>
                <c:pt idx="30">
                  <c:v>90.245700045912898</c:v>
                </c:pt>
                <c:pt idx="31">
                  <c:v>94.130919141038603</c:v>
                </c:pt>
                <c:pt idx="32">
                  <c:v>93.845075086898703</c:v>
                </c:pt>
                <c:pt idx="33">
                  <c:v>94.977264072612101</c:v>
                </c:pt>
                <c:pt idx="34">
                  <c:v>94.303808654701399</c:v>
                </c:pt>
                <c:pt idx="35">
                  <c:v>95.843968213554703</c:v>
                </c:pt>
              </c:numCache>
            </c:numRef>
          </c:xVal>
          <c:yVal>
            <c:numRef>
              <c:f>工作表1!$C$3:$C$38</c:f>
              <c:numCache>
                <c:formatCode>General</c:formatCode>
                <c:ptCount val="36"/>
                <c:pt idx="0">
                  <c:v>31.2245510204082</c:v>
                </c:pt>
                <c:pt idx="1">
                  <c:v>40.477653061224501</c:v>
                </c:pt>
                <c:pt idx="2">
                  <c:v>49.730755102040803</c:v>
                </c:pt>
                <c:pt idx="3">
                  <c:v>58.983857142857097</c:v>
                </c:pt>
                <c:pt idx="4">
                  <c:v>68.236959183673505</c:v>
                </c:pt>
                <c:pt idx="5">
                  <c:v>77.490061224489807</c:v>
                </c:pt>
                <c:pt idx="6">
                  <c:v>86.743163265306094</c:v>
                </c:pt>
                <c:pt idx="7">
                  <c:v>95.996265306122396</c:v>
                </c:pt>
                <c:pt idx="8">
                  <c:v>105.249367346939</c:v>
                </c:pt>
                <c:pt idx="9">
                  <c:v>114.502469387755</c:v>
                </c:pt>
                <c:pt idx="10">
                  <c:v>123.755571428571</c:v>
                </c:pt>
                <c:pt idx="11">
                  <c:v>133.00867346938799</c:v>
                </c:pt>
                <c:pt idx="12">
                  <c:v>142.26177551020399</c:v>
                </c:pt>
                <c:pt idx="13">
                  <c:v>151.51487755101999</c:v>
                </c:pt>
                <c:pt idx="14">
                  <c:v>160.76797959183699</c:v>
                </c:pt>
                <c:pt idx="15">
                  <c:v>170.02108163265299</c:v>
                </c:pt>
                <c:pt idx="16">
                  <c:v>179.274183673469</c:v>
                </c:pt>
                <c:pt idx="17">
                  <c:v>188.52728571428599</c:v>
                </c:pt>
                <c:pt idx="18">
                  <c:v>197.780387755102</c:v>
                </c:pt>
                <c:pt idx="19">
                  <c:v>207.033489795918</c:v>
                </c:pt>
                <c:pt idx="20">
                  <c:v>216.286591836735</c:v>
                </c:pt>
                <c:pt idx="21">
                  <c:v>225.539693877551</c:v>
                </c:pt>
                <c:pt idx="22">
                  <c:v>234.79279591836701</c:v>
                </c:pt>
                <c:pt idx="23">
                  <c:v>244.045897959184</c:v>
                </c:pt>
                <c:pt idx="24">
                  <c:v>253.29900000000001</c:v>
                </c:pt>
                <c:pt idx="25">
                  <c:v>262.55210204081601</c:v>
                </c:pt>
                <c:pt idx="26">
                  <c:v>271.80520408163301</c:v>
                </c:pt>
                <c:pt idx="27">
                  <c:v>281.05830612244898</c:v>
                </c:pt>
                <c:pt idx="28">
                  <c:v>290.31140816326501</c:v>
                </c:pt>
                <c:pt idx="29">
                  <c:v>299.56451020408201</c:v>
                </c:pt>
                <c:pt idx="30">
                  <c:v>308.81761224489799</c:v>
                </c:pt>
                <c:pt idx="31">
                  <c:v>318.07071428571402</c:v>
                </c:pt>
                <c:pt idx="32">
                  <c:v>327.32381632653102</c:v>
                </c:pt>
                <c:pt idx="33">
                  <c:v>336.57691836734699</c:v>
                </c:pt>
                <c:pt idx="34">
                  <c:v>345.83002040816302</c:v>
                </c:pt>
                <c:pt idx="35">
                  <c:v>355.08312244898002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84-466E-8540-FD8D8A35875E}"/>
            </c:ext>
          </c:extLst>
        </c:ser>
        <c:ser>
          <c:idx val="4"/>
          <c:order val="4"/>
          <c:tx>
            <c:v>0.5A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xVal>
            <c:numRef>
              <c:f>工作表1!$I$3:$I$46</c:f>
              <c:numCache>
                <c:formatCode>General</c:formatCode>
                <c:ptCount val="44"/>
                <c:pt idx="0">
                  <c:v>100</c:v>
                </c:pt>
                <c:pt idx="1">
                  <c:v>100</c:v>
                </c:pt>
                <c:pt idx="2">
                  <c:v>94.740590713376704</c:v>
                </c:pt>
                <c:pt idx="3">
                  <c:v>90.763004810890394</c:v>
                </c:pt>
                <c:pt idx="4">
                  <c:v>77.326237902916702</c:v>
                </c:pt>
                <c:pt idx="5">
                  <c:v>65.798322933809999</c:v>
                </c:pt>
                <c:pt idx="6">
                  <c:v>61.881601784251004</c:v>
                </c:pt>
                <c:pt idx="7">
                  <c:v>61.151255655970303</c:v>
                </c:pt>
                <c:pt idx="8">
                  <c:v>55.4733180978508</c:v>
                </c:pt>
                <c:pt idx="9">
                  <c:v>53.507649410911</c:v>
                </c:pt>
                <c:pt idx="10">
                  <c:v>50.612450190213799</c:v>
                </c:pt>
                <c:pt idx="11">
                  <c:v>47.222992931439897</c:v>
                </c:pt>
                <c:pt idx="12">
                  <c:v>45.589792472553597</c:v>
                </c:pt>
                <c:pt idx="13">
                  <c:v>44.320582953857901</c:v>
                </c:pt>
                <c:pt idx="14">
                  <c:v>39.511141947222299</c:v>
                </c:pt>
                <c:pt idx="15">
                  <c:v>43.146640128788903</c:v>
                </c:pt>
                <c:pt idx="16">
                  <c:v>41.493997985179398</c:v>
                </c:pt>
                <c:pt idx="18">
                  <c:v>41.123921487858603</c:v>
                </c:pt>
                <c:pt idx="21">
                  <c:v>37.378666343000603</c:v>
                </c:pt>
                <c:pt idx="22">
                  <c:v>28.5396721957229</c:v>
                </c:pt>
                <c:pt idx="23">
                  <c:v>31.068161999465701</c:v>
                </c:pt>
                <c:pt idx="25">
                  <c:v>22.897793971888099</c:v>
                </c:pt>
                <c:pt idx="26">
                  <c:v>18.459992308353499</c:v>
                </c:pt>
                <c:pt idx="28">
                  <c:v>19.367276773147601</c:v>
                </c:pt>
                <c:pt idx="29">
                  <c:v>17.521309901065301</c:v>
                </c:pt>
                <c:pt idx="30">
                  <c:v>13.889659933335</c:v>
                </c:pt>
                <c:pt idx="31">
                  <c:v>15.4591927884439</c:v>
                </c:pt>
                <c:pt idx="32">
                  <c:v>13.751029508564001</c:v>
                </c:pt>
                <c:pt idx="34">
                  <c:v>11.1552268013599</c:v>
                </c:pt>
                <c:pt idx="36">
                  <c:v>9.2395223859835998</c:v>
                </c:pt>
                <c:pt idx="38">
                  <c:v>8.5943584870224807</c:v>
                </c:pt>
                <c:pt idx="39">
                  <c:v>4.8461520015499904</c:v>
                </c:pt>
                <c:pt idx="40">
                  <c:v>9.2477767329880596</c:v>
                </c:pt>
                <c:pt idx="41">
                  <c:v>5.9320256686539299</c:v>
                </c:pt>
                <c:pt idx="42">
                  <c:v>3.9611416644695301</c:v>
                </c:pt>
                <c:pt idx="43">
                  <c:v>1.1243198759222</c:v>
                </c:pt>
              </c:numCache>
            </c:numRef>
          </c:xVal>
          <c:yVal>
            <c:numRef>
              <c:f>工作表1!$K$3:$K$46</c:f>
              <c:numCache>
                <c:formatCode>General</c:formatCode>
                <c:ptCount val="44"/>
                <c:pt idx="1">
                  <c:v>42.997091836734697</c:v>
                </c:pt>
                <c:pt idx="2">
                  <c:v>52.197153061224498</c:v>
                </c:pt>
                <c:pt idx="3">
                  <c:v>61.397214285714298</c:v>
                </c:pt>
                <c:pt idx="4">
                  <c:v>70.597275510204099</c:v>
                </c:pt>
                <c:pt idx="5">
                  <c:v>79.7973367346939</c:v>
                </c:pt>
                <c:pt idx="6">
                  <c:v>88.997397959183701</c:v>
                </c:pt>
                <c:pt idx="7">
                  <c:v>98.197459183673502</c:v>
                </c:pt>
                <c:pt idx="8">
                  <c:v>107.397520408163</c:v>
                </c:pt>
                <c:pt idx="9">
                  <c:v>116.597581632653</c:v>
                </c:pt>
                <c:pt idx="10">
                  <c:v>125.797642857143</c:v>
                </c:pt>
                <c:pt idx="11">
                  <c:v>134.997704081633</c:v>
                </c:pt>
                <c:pt idx="12">
                  <c:v>144.19776530612199</c:v>
                </c:pt>
                <c:pt idx="13">
                  <c:v>153.39782653061201</c:v>
                </c:pt>
                <c:pt idx="14">
                  <c:v>162.59788775510199</c:v>
                </c:pt>
                <c:pt idx="15">
                  <c:v>171.79794897959201</c:v>
                </c:pt>
                <c:pt idx="16">
                  <c:v>180.99801020408199</c:v>
                </c:pt>
                <c:pt idx="17">
                  <c:v>190.19807142857101</c:v>
                </c:pt>
                <c:pt idx="18">
                  <c:v>199.398132653061</c:v>
                </c:pt>
                <c:pt idx="19">
                  <c:v>208.59819387755101</c:v>
                </c:pt>
                <c:pt idx="20">
                  <c:v>217.798255102041</c:v>
                </c:pt>
                <c:pt idx="21">
                  <c:v>226.99831632653101</c:v>
                </c:pt>
                <c:pt idx="22">
                  <c:v>236.19837755102</c:v>
                </c:pt>
                <c:pt idx="23">
                  <c:v>245.39843877550999</c:v>
                </c:pt>
                <c:pt idx="24">
                  <c:v>254.5985</c:v>
                </c:pt>
                <c:pt idx="25">
                  <c:v>263.79856122449002</c:v>
                </c:pt>
                <c:pt idx="26">
                  <c:v>272.99862244897997</c:v>
                </c:pt>
                <c:pt idx="27">
                  <c:v>282.19868367346902</c:v>
                </c:pt>
                <c:pt idx="28">
                  <c:v>291.39874489795898</c:v>
                </c:pt>
                <c:pt idx="29">
                  <c:v>300.59880612244899</c:v>
                </c:pt>
                <c:pt idx="30">
                  <c:v>309.79886734693901</c:v>
                </c:pt>
                <c:pt idx="31">
                  <c:v>318.99892857142902</c:v>
                </c:pt>
                <c:pt idx="32">
                  <c:v>328.19898979591801</c:v>
                </c:pt>
                <c:pt idx="33">
                  <c:v>337.39905102040802</c:v>
                </c:pt>
                <c:pt idx="34">
                  <c:v>346.59911224489798</c:v>
                </c:pt>
                <c:pt idx="35">
                  <c:v>355.79917346938799</c:v>
                </c:pt>
                <c:pt idx="36">
                  <c:v>364.99923469387801</c:v>
                </c:pt>
                <c:pt idx="37">
                  <c:v>374.199295918367</c:v>
                </c:pt>
                <c:pt idx="38">
                  <c:v>383.39935714285701</c:v>
                </c:pt>
                <c:pt idx="39">
                  <c:v>392.59941836734703</c:v>
                </c:pt>
                <c:pt idx="40">
                  <c:v>401.79947959183698</c:v>
                </c:pt>
                <c:pt idx="41">
                  <c:v>410.999540816327</c:v>
                </c:pt>
                <c:pt idx="42">
                  <c:v>420.19960204081599</c:v>
                </c:pt>
                <c:pt idx="43">
                  <c:v>429.399663265306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584-466E-8540-FD8D8A35875E}"/>
            </c:ext>
          </c:extLst>
        </c:ser>
        <c:ser>
          <c:idx val="5"/>
          <c:order val="5"/>
          <c:tx>
            <c:v>0.5B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工作表1!$J$3:$J$46</c:f>
              <c:numCache>
                <c:formatCode>General</c:formatCode>
                <c:ptCount val="44"/>
                <c:pt idx="1">
                  <c:v>0</c:v>
                </c:pt>
                <c:pt idx="2">
                  <c:v>5.2594092866232698</c:v>
                </c:pt>
                <c:pt idx="3">
                  <c:v>9.2369951891095692</c:v>
                </c:pt>
                <c:pt idx="4">
                  <c:v>22.673762097083301</c:v>
                </c:pt>
                <c:pt idx="5">
                  <c:v>34.201677066190001</c:v>
                </c:pt>
                <c:pt idx="6">
                  <c:v>38.118398215748996</c:v>
                </c:pt>
                <c:pt idx="7">
                  <c:v>38.848744344029697</c:v>
                </c:pt>
                <c:pt idx="8">
                  <c:v>44.526681902149299</c:v>
                </c:pt>
                <c:pt idx="9">
                  <c:v>46.492350589089</c:v>
                </c:pt>
                <c:pt idx="10">
                  <c:v>49.387549809786201</c:v>
                </c:pt>
                <c:pt idx="11">
                  <c:v>52.777007068560103</c:v>
                </c:pt>
                <c:pt idx="12">
                  <c:v>54.410207527446403</c:v>
                </c:pt>
                <c:pt idx="13">
                  <c:v>55.679417046142198</c:v>
                </c:pt>
                <c:pt idx="14">
                  <c:v>60.488858052777701</c:v>
                </c:pt>
                <c:pt idx="15">
                  <c:v>56.853359871211097</c:v>
                </c:pt>
                <c:pt idx="16">
                  <c:v>58.506002014820602</c:v>
                </c:pt>
                <c:pt idx="20">
                  <c:v>69.701956369513198</c:v>
                </c:pt>
                <c:pt idx="21">
                  <c:v>62.621333656999397</c:v>
                </c:pt>
                <c:pt idx="22">
                  <c:v>71.4603278042771</c:v>
                </c:pt>
                <c:pt idx="23">
                  <c:v>68.931838000534299</c:v>
                </c:pt>
                <c:pt idx="25">
                  <c:v>77.102206028111894</c:v>
                </c:pt>
                <c:pt idx="26">
                  <c:v>81.540007691646494</c:v>
                </c:pt>
                <c:pt idx="28">
                  <c:v>80.632723226852406</c:v>
                </c:pt>
                <c:pt idx="29">
                  <c:v>82.478690098934706</c:v>
                </c:pt>
                <c:pt idx="30">
                  <c:v>86.110340066665003</c:v>
                </c:pt>
                <c:pt idx="31">
                  <c:v>84.5408072115561</c:v>
                </c:pt>
                <c:pt idx="32">
                  <c:v>86.248970491435998</c:v>
                </c:pt>
                <c:pt idx="34">
                  <c:v>88.844773198640098</c:v>
                </c:pt>
                <c:pt idx="36">
                  <c:v>90.760477614016395</c:v>
                </c:pt>
                <c:pt idx="38">
                  <c:v>91.405641512977496</c:v>
                </c:pt>
                <c:pt idx="39">
                  <c:v>95.153847998450004</c:v>
                </c:pt>
                <c:pt idx="41">
                  <c:v>94.067974331346093</c:v>
                </c:pt>
                <c:pt idx="42">
                  <c:v>96.038858335530506</c:v>
                </c:pt>
                <c:pt idx="43">
                  <c:v>98.875680124077803</c:v>
                </c:pt>
              </c:numCache>
            </c:numRef>
          </c:xVal>
          <c:yVal>
            <c:numRef>
              <c:f>工作表1!$K$3:$K$46</c:f>
              <c:numCache>
                <c:formatCode>General</c:formatCode>
                <c:ptCount val="44"/>
                <c:pt idx="1">
                  <c:v>42.997091836734697</c:v>
                </c:pt>
                <c:pt idx="2">
                  <c:v>52.197153061224498</c:v>
                </c:pt>
                <c:pt idx="3">
                  <c:v>61.397214285714298</c:v>
                </c:pt>
                <c:pt idx="4">
                  <c:v>70.597275510204099</c:v>
                </c:pt>
                <c:pt idx="5">
                  <c:v>79.7973367346939</c:v>
                </c:pt>
                <c:pt idx="6">
                  <c:v>88.997397959183701</c:v>
                </c:pt>
                <c:pt idx="7">
                  <c:v>98.197459183673502</c:v>
                </c:pt>
                <c:pt idx="8">
                  <c:v>107.397520408163</c:v>
                </c:pt>
                <c:pt idx="9">
                  <c:v>116.597581632653</c:v>
                </c:pt>
                <c:pt idx="10">
                  <c:v>125.797642857143</c:v>
                </c:pt>
                <c:pt idx="11">
                  <c:v>134.997704081633</c:v>
                </c:pt>
                <c:pt idx="12">
                  <c:v>144.19776530612199</c:v>
                </c:pt>
                <c:pt idx="13">
                  <c:v>153.39782653061201</c:v>
                </c:pt>
                <c:pt idx="14">
                  <c:v>162.59788775510199</c:v>
                </c:pt>
                <c:pt idx="15">
                  <c:v>171.79794897959201</c:v>
                </c:pt>
                <c:pt idx="16">
                  <c:v>180.99801020408199</c:v>
                </c:pt>
                <c:pt idx="17">
                  <c:v>190.19807142857101</c:v>
                </c:pt>
                <c:pt idx="18">
                  <c:v>199.398132653061</c:v>
                </c:pt>
                <c:pt idx="19">
                  <c:v>208.59819387755101</c:v>
                </c:pt>
                <c:pt idx="20">
                  <c:v>217.798255102041</c:v>
                </c:pt>
                <c:pt idx="21">
                  <c:v>226.99831632653101</c:v>
                </c:pt>
                <c:pt idx="22">
                  <c:v>236.19837755102</c:v>
                </c:pt>
                <c:pt idx="23">
                  <c:v>245.39843877550999</c:v>
                </c:pt>
                <c:pt idx="24">
                  <c:v>254.5985</c:v>
                </c:pt>
                <c:pt idx="25">
                  <c:v>263.79856122449002</c:v>
                </c:pt>
                <c:pt idx="26">
                  <c:v>272.99862244897997</c:v>
                </c:pt>
                <c:pt idx="27">
                  <c:v>282.19868367346902</c:v>
                </c:pt>
                <c:pt idx="28">
                  <c:v>291.39874489795898</c:v>
                </c:pt>
                <c:pt idx="29">
                  <c:v>300.59880612244899</c:v>
                </c:pt>
                <c:pt idx="30">
                  <c:v>309.79886734693901</c:v>
                </c:pt>
                <c:pt idx="31">
                  <c:v>318.99892857142902</c:v>
                </c:pt>
                <c:pt idx="32">
                  <c:v>328.19898979591801</c:v>
                </c:pt>
                <c:pt idx="33">
                  <c:v>337.39905102040802</c:v>
                </c:pt>
                <c:pt idx="34">
                  <c:v>346.59911224489798</c:v>
                </c:pt>
                <c:pt idx="35">
                  <c:v>355.79917346938799</c:v>
                </c:pt>
                <c:pt idx="36">
                  <c:v>364.99923469387801</c:v>
                </c:pt>
                <c:pt idx="37">
                  <c:v>374.199295918367</c:v>
                </c:pt>
                <c:pt idx="38">
                  <c:v>383.39935714285701</c:v>
                </c:pt>
                <c:pt idx="39">
                  <c:v>392.59941836734703</c:v>
                </c:pt>
                <c:pt idx="40">
                  <c:v>401.79947959183698</c:v>
                </c:pt>
                <c:pt idx="41">
                  <c:v>410.999540816327</c:v>
                </c:pt>
                <c:pt idx="42">
                  <c:v>420.19960204081599</c:v>
                </c:pt>
                <c:pt idx="43">
                  <c:v>429.399663265306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584-466E-8540-FD8D8A358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003263"/>
        <c:axId val="1232820287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v>0.37A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rgbClr val="66FF33"/>
                    </a:solidFill>
                    <a:ln w="9525">
                      <a:noFill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工作表1!$G$3:$G$45</c15:sqref>
                        </c15:formulaRef>
                      </c:ext>
                    </c:extLst>
                    <c:numCache>
                      <c:formatCode>General</c:formatCode>
                      <c:ptCount val="43"/>
                      <c:pt idx="0">
                        <c:v>33.446214837286298</c:v>
                      </c:pt>
                      <c:pt idx="1">
                        <c:v>42.653509376723697</c:v>
                      </c:pt>
                      <c:pt idx="2">
                        <c:v>51.860803916161103</c:v>
                      </c:pt>
                      <c:pt idx="3">
                        <c:v>61.068098455598502</c:v>
                      </c:pt>
                      <c:pt idx="4">
                        <c:v>70.275392995035901</c:v>
                      </c:pt>
                      <c:pt idx="5">
                        <c:v>79.4826875344733</c:v>
                      </c:pt>
                      <c:pt idx="6">
                        <c:v>88.689982073910599</c:v>
                      </c:pt>
                      <c:pt idx="7">
                        <c:v>97.897276613348097</c:v>
                      </c:pt>
                      <c:pt idx="8">
                        <c:v>107.104571152785</c:v>
                      </c:pt>
                      <c:pt idx="9">
                        <c:v>116.31186569222299</c:v>
                      </c:pt>
                      <c:pt idx="10">
                        <c:v>125.51916023166</c:v>
                      </c:pt>
                      <c:pt idx="11">
                        <c:v>134.72645477109799</c:v>
                      </c:pt>
                      <c:pt idx="12">
                        <c:v>143.93374931053501</c:v>
                      </c:pt>
                      <c:pt idx="13">
                        <c:v>153.14104384997199</c:v>
                      </c:pt>
                      <c:pt idx="14">
                        <c:v>162.34833838941</c:v>
                      </c:pt>
                      <c:pt idx="15">
                        <c:v>171.55563292884699</c:v>
                      </c:pt>
                      <c:pt idx="16">
                        <c:v>180.762927468285</c:v>
                      </c:pt>
                      <c:pt idx="17">
                        <c:v>189.97022200772199</c:v>
                      </c:pt>
                      <c:pt idx="18">
                        <c:v>199.177516547159</c:v>
                      </c:pt>
                      <c:pt idx="19">
                        <c:v>208.38481108659701</c:v>
                      </c:pt>
                      <c:pt idx="20">
                        <c:v>217.592105626034</c:v>
                      </c:pt>
                      <c:pt idx="21">
                        <c:v>226.79940016547201</c:v>
                      </c:pt>
                      <c:pt idx="22">
                        <c:v>236.00669470490899</c:v>
                      </c:pt>
                      <c:pt idx="23">
                        <c:v>245.21398924434601</c:v>
                      </c:pt>
                      <c:pt idx="24">
                        <c:v>254.42128378378399</c:v>
                      </c:pt>
                      <c:pt idx="25">
                        <c:v>263.62857832322101</c:v>
                      </c:pt>
                      <c:pt idx="26">
                        <c:v>272.83587286265902</c:v>
                      </c:pt>
                      <c:pt idx="27">
                        <c:v>282.043167402096</c:v>
                      </c:pt>
                      <c:pt idx="28">
                        <c:v>291.25046194153299</c:v>
                      </c:pt>
                      <c:pt idx="29">
                        <c:v>300.457756480971</c:v>
                      </c:pt>
                      <c:pt idx="30">
                        <c:v>309.66505102040799</c:v>
                      </c:pt>
                      <c:pt idx="31">
                        <c:v>318.872345559846</c:v>
                      </c:pt>
                      <c:pt idx="32">
                        <c:v>328.07964009928298</c:v>
                      </c:pt>
                      <c:pt idx="33">
                        <c:v>337.28693463872003</c:v>
                      </c:pt>
                      <c:pt idx="34">
                        <c:v>346.49422917815798</c:v>
                      </c:pt>
                      <c:pt idx="35">
                        <c:v>355.70152371759502</c:v>
                      </c:pt>
                      <c:pt idx="36">
                        <c:v>364.90881825703298</c:v>
                      </c:pt>
                      <c:pt idx="37">
                        <c:v>374.11611279647002</c:v>
                      </c:pt>
                      <c:pt idx="38">
                        <c:v>383.32340733590701</c:v>
                      </c:pt>
                      <c:pt idx="39">
                        <c:v>392.53070187534502</c:v>
                      </c:pt>
                      <c:pt idx="40">
                        <c:v>401.737996414782</c:v>
                      </c:pt>
                      <c:pt idx="41">
                        <c:v>410.94529095422001</c:v>
                      </c:pt>
                      <c:pt idx="42">
                        <c:v>420.152585493657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工作表1!$E$3:$E$45</c15:sqref>
                        </c15:formulaRef>
                      </c:ext>
                    </c:extLst>
                    <c:numCache>
                      <c:formatCode>General</c:formatCode>
                      <c:ptCount val="43"/>
                      <c:pt idx="0">
                        <c:v>100</c:v>
                      </c:pt>
                      <c:pt idx="1">
                        <c:v>100</c:v>
                      </c:pt>
                      <c:pt idx="2">
                        <c:v>100</c:v>
                      </c:pt>
                      <c:pt idx="3">
                        <c:v>81.239869070536599</c:v>
                      </c:pt>
                      <c:pt idx="4">
                        <c:v>77.318122980895197</c:v>
                      </c:pt>
                      <c:pt idx="5">
                        <c:v>62.048357240370002</c:v>
                      </c:pt>
                      <c:pt idx="6">
                        <c:v>58.009984055688598</c:v>
                      </c:pt>
                      <c:pt idx="7">
                        <c:v>56.394656468554601</c:v>
                      </c:pt>
                      <c:pt idx="8">
                        <c:v>53.300633536393498</c:v>
                      </c:pt>
                      <c:pt idx="9">
                        <c:v>52.676975148235201</c:v>
                      </c:pt>
                      <c:pt idx="10">
                        <c:v>47.439605671618899</c:v>
                      </c:pt>
                      <c:pt idx="11">
                        <c:v>45.058804357486501</c:v>
                      </c:pt>
                      <c:pt idx="12">
                        <c:v>42.713389473053603</c:v>
                      </c:pt>
                      <c:pt idx="13">
                        <c:v>42.295409920063499</c:v>
                      </c:pt>
                      <c:pt idx="14">
                        <c:v>40.1860018379856</c:v>
                      </c:pt>
                      <c:pt idx="15">
                        <c:v>39.881564693410397</c:v>
                      </c:pt>
                      <c:pt idx="16">
                        <c:v>36.6118568365032</c:v>
                      </c:pt>
                      <c:pt idx="17">
                        <c:v>35.546010694108297</c:v>
                      </c:pt>
                      <c:pt idx="18">
                        <c:v>33.075183066230899</c:v>
                      </c:pt>
                      <c:pt idx="19">
                        <c:v>37.810692629933101</c:v>
                      </c:pt>
                      <c:pt idx="20">
                        <c:v>27.742049970682501</c:v>
                      </c:pt>
                      <c:pt idx="21">
                        <c:v>25.385552803787</c:v>
                      </c:pt>
                      <c:pt idx="22">
                        <c:v>25.115264694648801</c:v>
                      </c:pt>
                      <c:pt idx="23">
                        <c:v>21.938047369316699</c:v>
                      </c:pt>
                      <c:pt idx="24">
                        <c:v>22.4720699752081</c:v>
                      </c:pt>
                      <c:pt idx="25">
                        <c:v>18.836329085667298</c:v>
                      </c:pt>
                      <c:pt idx="26">
                        <c:v>16.6509266248278</c:v>
                      </c:pt>
                      <c:pt idx="27">
                        <c:v>15.2080915448801</c:v>
                      </c:pt>
                      <c:pt idx="28">
                        <c:v>16.564374301334901</c:v>
                      </c:pt>
                      <c:pt idx="29">
                        <c:v>12.861875947420501</c:v>
                      </c:pt>
                      <c:pt idx="30">
                        <c:v>11.243052009838401</c:v>
                      </c:pt>
                      <c:pt idx="31">
                        <c:v>11.7832387872247</c:v>
                      </c:pt>
                      <c:pt idx="32">
                        <c:v>12.5342749809837</c:v>
                      </c:pt>
                      <c:pt idx="33">
                        <c:v>10.0587898947892</c:v>
                      </c:pt>
                      <c:pt idx="34">
                        <c:v>6.8318565717436996</c:v>
                      </c:pt>
                      <c:pt idx="35">
                        <c:v>11.9013555776198</c:v>
                      </c:pt>
                      <c:pt idx="36">
                        <c:v>4.3369196410384996</c:v>
                      </c:pt>
                      <c:pt idx="37">
                        <c:v>0</c:v>
                      </c:pt>
                      <c:pt idx="38">
                        <c:v>3.9077164703713501</c:v>
                      </c:pt>
                      <c:pt idx="39">
                        <c:v>4.4209982878341396</c:v>
                      </c:pt>
                      <c:pt idx="40">
                        <c:v>8.4524435051321003</c:v>
                      </c:pt>
                      <c:pt idx="41">
                        <c:v>4.0172242635136897</c:v>
                      </c:pt>
                      <c:pt idx="42">
                        <c:v>5.1224697429972199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4-A584-466E-8540-FD8D8A35875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v>0.37B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rgbClr val="33CC33"/>
                    </a:solidFill>
                    <a:ln w="9525">
                      <a:noFill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工作表1!$G$3:$G$45</c15:sqref>
                        </c15:formulaRef>
                      </c:ext>
                    </c:extLst>
                    <c:numCache>
                      <c:formatCode>General</c:formatCode>
                      <c:ptCount val="43"/>
                      <c:pt idx="0">
                        <c:v>33.446214837286298</c:v>
                      </c:pt>
                      <c:pt idx="1">
                        <c:v>42.653509376723697</c:v>
                      </c:pt>
                      <c:pt idx="2">
                        <c:v>51.860803916161103</c:v>
                      </c:pt>
                      <c:pt idx="3">
                        <c:v>61.068098455598502</c:v>
                      </c:pt>
                      <c:pt idx="4">
                        <c:v>70.275392995035901</c:v>
                      </c:pt>
                      <c:pt idx="5">
                        <c:v>79.4826875344733</c:v>
                      </c:pt>
                      <c:pt idx="6">
                        <c:v>88.689982073910599</c:v>
                      </c:pt>
                      <c:pt idx="7">
                        <c:v>97.897276613348097</c:v>
                      </c:pt>
                      <c:pt idx="8">
                        <c:v>107.104571152785</c:v>
                      </c:pt>
                      <c:pt idx="9">
                        <c:v>116.31186569222299</c:v>
                      </c:pt>
                      <c:pt idx="10">
                        <c:v>125.51916023166</c:v>
                      </c:pt>
                      <c:pt idx="11">
                        <c:v>134.72645477109799</c:v>
                      </c:pt>
                      <c:pt idx="12">
                        <c:v>143.93374931053501</c:v>
                      </c:pt>
                      <c:pt idx="13">
                        <c:v>153.14104384997199</c:v>
                      </c:pt>
                      <c:pt idx="14">
                        <c:v>162.34833838941</c:v>
                      </c:pt>
                      <c:pt idx="15">
                        <c:v>171.55563292884699</c:v>
                      </c:pt>
                      <c:pt idx="16">
                        <c:v>180.762927468285</c:v>
                      </c:pt>
                      <c:pt idx="17">
                        <c:v>189.97022200772199</c:v>
                      </c:pt>
                      <c:pt idx="18">
                        <c:v>199.177516547159</c:v>
                      </c:pt>
                      <c:pt idx="19">
                        <c:v>208.38481108659701</c:v>
                      </c:pt>
                      <c:pt idx="20">
                        <c:v>217.592105626034</c:v>
                      </c:pt>
                      <c:pt idx="21">
                        <c:v>226.79940016547201</c:v>
                      </c:pt>
                      <c:pt idx="22">
                        <c:v>236.00669470490899</c:v>
                      </c:pt>
                      <c:pt idx="23">
                        <c:v>245.21398924434601</c:v>
                      </c:pt>
                      <c:pt idx="24">
                        <c:v>254.42128378378399</c:v>
                      </c:pt>
                      <c:pt idx="25">
                        <c:v>263.62857832322101</c:v>
                      </c:pt>
                      <c:pt idx="26">
                        <c:v>272.83587286265902</c:v>
                      </c:pt>
                      <c:pt idx="27">
                        <c:v>282.043167402096</c:v>
                      </c:pt>
                      <c:pt idx="28">
                        <c:v>291.25046194153299</c:v>
                      </c:pt>
                      <c:pt idx="29">
                        <c:v>300.457756480971</c:v>
                      </c:pt>
                      <c:pt idx="30">
                        <c:v>309.66505102040799</c:v>
                      </c:pt>
                      <c:pt idx="31">
                        <c:v>318.872345559846</c:v>
                      </c:pt>
                      <c:pt idx="32">
                        <c:v>328.07964009928298</c:v>
                      </c:pt>
                      <c:pt idx="33">
                        <c:v>337.28693463872003</c:v>
                      </c:pt>
                      <c:pt idx="34">
                        <c:v>346.49422917815798</c:v>
                      </c:pt>
                      <c:pt idx="35">
                        <c:v>355.70152371759502</c:v>
                      </c:pt>
                      <c:pt idx="36">
                        <c:v>364.90881825703298</c:v>
                      </c:pt>
                      <c:pt idx="37">
                        <c:v>374.11611279647002</c:v>
                      </c:pt>
                      <c:pt idx="38">
                        <c:v>383.32340733590701</c:v>
                      </c:pt>
                      <c:pt idx="39">
                        <c:v>392.53070187534502</c:v>
                      </c:pt>
                      <c:pt idx="40">
                        <c:v>401.737996414782</c:v>
                      </c:pt>
                      <c:pt idx="41">
                        <c:v>410.94529095422001</c:v>
                      </c:pt>
                      <c:pt idx="42">
                        <c:v>420.152585493657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工作表1!$F$3:$F$45</c15:sqref>
                        </c15:formulaRef>
                      </c:ext>
                    </c:extLst>
                    <c:numCache>
                      <c:formatCode>General</c:formatCode>
                      <c:ptCount val="4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18.760130929463401</c:v>
                      </c:pt>
                      <c:pt idx="4">
                        <c:v>22.6818770191048</c:v>
                      </c:pt>
                      <c:pt idx="5">
                        <c:v>37.951642759629998</c:v>
                      </c:pt>
                      <c:pt idx="6">
                        <c:v>41.990015944311402</c:v>
                      </c:pt>
                      <c:pt idx="7">
                        <c:v>43.605343531445399</c:v>
                      </c:pt>
                      <c:pt idx="8">
                        <c:v>46.699366463606502</c:v>
                      </c:pt>
                      <c:pt idx="9">
                        <c:v>47.323024851764799</c:v>
                      </c:pt>
                      <c:pt idx="10">
                        <c:v>52.560394328381101</c:v>
                      </c:pt>
                      <c:pt idx="11">
                        <c:v>54.941195642513499</c:v>
                      </c:pt>
                      <c:pt idx="12">
                        <c:v>57.286610526946397</c:v>
                      </c:pt>
                      <c:pt idx="13">
                        <c:v>57.704590079936501</c:v>
                      </c:pt>
                      <c:pt idx="14">
                        <c:v>59.8139981620144</c:v>
                      </c:pt>
                      <c:pt idx="15">
                        <c:v>60.118435306589603</c:v>
                      </c:pt>
                      <c:pt idx="16">
                        <c:v>63.3881431634968</c:v>
                      </c:pt>
                      <c:pt idx="17">
                        <c:v>64.453989305891696</c:v>
                      </c:pt>
                      <c:pt idx="18">
                        <c:v>66.924816933769193</c:v>
                      </c:pt>
                      <c:pt idx="19">
                        <c:v>62.189307370066899</c:v>
                      </c:pt>
                      <c:pt idx="20">
                        <c:v>72.257950029317499</c:v>
                      </c:pt>
                      <c:pt idx="21">
                        <c:v>74.614447196213106</c:v>
                      </c:pt>
                      <c:pt idx="22">
                        <c:v>74.884735305351199</c:v>
                      </c:pt>
                      <c:pt idx="23">
                        <c:v>78.061952630683294</c:v>
                      </c:pt>
                      <c:pt idx="24">
                        <c:v>77.5279300247919</c:v>
                      </c:pt>
                      <c:pt idx="25">
                        <c:v>81.163670914332698</c:v>
                      </c:pt>
                      <c:pt idx="26">
                        <c:v>83.349073375172196</c:v>
                      </c:pt>
                      <c:pt idx="27">
                        <c:v>84.791908455119994</c:v>
                      </c:pt>
                      <c:pt idx="28">
                        <c:v>83.435625698665106</c:v>
                      </c:pt>
                      <c:pt idx="29">
                        <c:v>87.138124052579499</c:v>
                      </c:pt>
                      <c:pt idx="30">
                        <c:v>88.756947990161606</c:v>
                      </c:pt>
                      <c:pt idx="31">
                        <c:v>88.216761212775296</c:v>
                      </c:pt>
                      <c:pt idx="32">
                        <c:v>87.465725019016304</c:v>
                      </c:pt>
                      <c:pt idx="33">
                        <c:v>89.9412101052108</c:v>
                      </c:pt>
                      <c:pt idx="34">
                        <c:v>93.1681434282563</c:v>
                      </c:pt>
                      <c:pt idx="35">
                        <c:v>88.098644422380204</c:v>
                      </c:pt>
                      <c:pt idx="36">
                        <c:v>95.663080358961494</c:v>
                      </c:pt>
                      <c:pt idx="37">
                        <c:v>0</c:v>
                      </c:pt>
                      <c:pt idx="38">
                        <c:v>96.092283529628702</c:v>
                      </c:pt>
                      <c:pt idx="39">
                        <c:v>95.579001712165905</c:v>
                      </c:pt>
                      <c:pt idx="40">
                        <c:v>91.547556494867905</c:v>
                      </c:pt>
                      <c:pt idx="41">
                        <c:v>95.982775736486303</c:v>
                      </c:pt>
                      <c:pt idx="42">
                        <c:v>94.877530257002803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584-466E-8540-FD8D8A35875E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v>1A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rgbClr val="CC5AD2"/>
                    </a:solidFill>
                    <a:ln w="9525">
                      <a:noFill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工作表1!$O$3:$O$50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0">
                        <c:v>27.787979591836699</c:v>
                      </c:pt>
                      <c:pt idx="1">
                        <c:v>37.111938775510197</c:v>
                      </c:pt>
                      <c:pt idx="2">
                        <c:v>46.435897959183698</c:v>
                      </c:pt>
                      <c:pt idx="3">
                        <c:v>55.759857142857101</c:v>
                      </c:pt>
                      <c:pt idx="4">
                        <c:v>65.083816326530595</c:v>
                      </c:pt>
                      <c:pt idx="5">
                        <c:v>74.407775510204104</c:v>
                      </c:pt>
                      <c:pt idx="6">
                        <c:v>83.731734693877598</c:v>
                      </c:pt>
                      <c:pt idx="7">
                        <c:v>93.055693877550993</c:v>
                      </c:pt>
                      <c:pt idx="8">
                        <c:v>102.379653061225</c:v>
                      </c:pt>
                      <c:pt idx="9">
                        <c:v>111.703612244898</c:v>
                      </c:pt>
                      <c:pt idx="10">
                        <c:v>121.02757142857099</c:v>
                      </c:pt>
                      <c:pt idx="11">
                        <c:v>130.351530612245</c:v>
                      </c:pt>
                      <c:pt idx="12">
                        <c:v>139.675489795918</c:v>
                      </c:pt>
                      <c:pt idx="13">
                        <c:v>148.99944897959199</c:v>
                      </c:pt>
                      <c:pt idx="14">
                        <c:v>158.32340816326499</c:v>
                      </c:pt>
                      <c:pt idx="15">
                        <c:v>167.64736734693901</c:v>
                      </c:pt>
                      <c:pt idx="16">
                        <c:v>176.971326530612</c:v>
                      </c:pt>
                      <c:pt idx="17">
                        <c:v>186.295285714286</c:v>
                      </c:pt>
                      <c:pt idx="18">
                        <c:v>195.61924489795899</c:v>
                      </c:pt>
                      <c:pt idx="19">
                        <c:v>204.94320408163301</c:v>
                      </c:pt>
                      <c:pt idx="20">
                        <c:v>214.26716326530601</c:v>
                      </c:pt>
                      <c:pt idx="21">
                        <c:v>223.59112244898</c:v>
                      </c:pt>
                      <c:pt idx="22">
                        <c:v>232.915081632653</c:v>
                      </c:pt>
                      <c:pt idx="23">
                        <c:v>242.23904081632699</c:v>
                      </c:pt>
                      <c:pt idx="24">
                        <c:v>251.56299999999999</c:v>
                      </c:pt>
                      <c:pt idx="25">
                        <c:v>260.88695918367301</c:v>
                      </c:pt>
                      <c:pt idx="26">
                        <c:v>270.21091836734701</c:v>
                      </c:pt>
                      <c:pt idx="27">
                        <c:v>279.53487755101997</c:v>
                      </c:pt>
                      <c:pt idx="28">
                        <c:v>288.85883673469402</c:v>
                      </c:pt>
                      <c:pt idx="29">
                        <c:v>298.18279591836699</c:v>
                      </c:pt>
                      <c:pt idx="30">
                        <c:v>307.50675510204098</c:v>
                      </c:pt>
                      <c:pt idx="31">
                        <c:v>316.83071428571401</c:v>
                      </c:pt>
                      <c:pt idx="32">
                        <c:v>326.154673469388</c:v>
                      </c:pt>
                      <c:pt idx="33">
                        <c:v>335.47863265306103</c:v>
                      </c:pt>
                      <c:pt idx="34">
                        <c:v>344.80259183673502</c:v>
                      </c:pt>
                      <c:pt idx="35">
                        <c:v>354.12655102040799</c:v>
                      </c:pt>
                      <c:pt idx="36">
                        <c:v>363.45051020408198</c:v>
                      </c:pt>
                      <c:pt idx="37">
                        <c:v>372.774469387755</c:v>
                      </c:pt>
                      <c:pt idx="38">
                        <c:v>382.098428571429</c:v>
                      </c:pt>
                      <c:pt idx="39">
                        <c:v>391.42238775510202</c:v>
                      </c:pt>
                      <c:pt idx="40">
                        <c:v>400.74634693877601</c:v>
                      </c:pt>
                      <c:pt idx="41">
                        <c:v>410.07030612244898</c:v>
                      </c:pt>
                      <c:pt idx="42">
                        <c:v>419.39426530612297</c:v>
                      </c:pt>
                      <c:pt idx="43">
                        <c:v>428.718224489796</c:v>
                      </c:pt>
                      <c:pt idx="44">
                        <c:v>438.04218367346903</c:v>
                      </c:pt>
                      <c:pt idx="45">
                        <c:v>447.36614285714302</c:v>
                      </c:pt>
                      <c:pt idx="46">
                        <c:v>456.69010204081599</c:v>
                      </c:pt>
                      <c:pt idx="47">
                        <c:v>466.01406122448998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工作表1!$M$3:$M$50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0">
                        <c:v>100</c:v>
                      </c:pt>
                      <c:pt idx="1">
                        <c:v>100</c:v>
                      </c:pt>
                      <c:pt idx="2">
                        <c:v>100</c:v>
                      </c:pt>
                      <c:pt idx="3">
                        <c:v>100</c:v>
                      </c:pt>
                      <c:pt idx="4">
                        <c:v>100</c:v>
                      </c:pt>
                      <c:pt idx="5">
                        <c:v>79.415512659919798</c:v>
                      </c:pt>
                      <c:pt idx="6">
                        <c:v>76.594929126591595</c:v>
                      </c:pt>
                      <c:pt idx="7">
                        <c:v>64.630803269027695</c:v>
                      </c:pt>
                      <c:pt idx="8">
                        <c:v>60.551275343893998</c:v>
                      </c:pt>
                      <c:pt idx="9">
                        <c:v>100</c:v>
                      </c:pt>
                      <c:pt idx="10">
                        <c:v>53.903891173435397</c:v>
                      </c:pt>
                      <c:pt idx="11">
                        <c:v>100</c:v>
                      </c:pt>
                      <c:pt idx="12">
                        <c:v>50.598237800662197</c:v>
                      </c:pt>
                      <c:pt idx="13">
                        <c:v>47.596709379169198</c:v>
                      </c:pt>
                      <c:pt idx="14">
                        <c:v>44.714608690437501</c:v>
                      </c:pt>
                      <c:pt idx="15">
                        <c:v>51.524821156682599</c:v>
                      </c:pt>
                      <c:pt idx="16">
                        <c:v>40.5478975333995</c:v>
                      </c:pt>
                      <c:pt idx="17">
                        <c:v>46.885076824039103</c:v>
                      </c:pt>
                      <c:pt idx="18">
                        <c:v>33.550986181650501</c:v>
                      </c:pt>
                      <c:pt idx="19">
                        <c:v>38.847525298508202</c:v>
                      </c:pt>
                      <c:pt idx="20">
                        <c:v>35.863828780825003</c:v>
                      </c:pt>
                      <c:pt idx="21">
                        <c:v>34.937675956521701</c:v>
                      </c:pt>
                      <c:pt idx="22">
                        <c:v>33.692806024931301</c:v>
                      </c:pt>
                      <c:pt idx="23">
                        <c:v>30.981000179442098</c:v>
                      </c:pt>
                      <c:pt idx="24">
                        <c:v>30.433711264014899</c:v>
                      </c:pt>
                      <c:pt idx="25">
                        <c:v>35.038076067840898</c:v>
                      </c:pt>
                      <c:pt idx="26">
                        <c:v>26.2517665009103</c:v>
                      </c:pt>
                      <c:pt idx="27">
                        <c:v>23.1124802036124</c:v>
                      </c:pt>
                      <c:pt idx="28">
                        <c:v>21.797942401202999</c:v>
                      </c:pt>
                      <c:pt idx="29">
                        <c:v>41.277076728303598</c:v>
                      </c:pt>
                      <c:pt idx="30">
                        <c:v>19.504668351513299</c:v>
                      </c:pt>
                      <c:pt idx="31">
                        <c:v>19.033191882203401</c:v>
                      </c:pt>
                      <c:pt idx="32">
                        <c:v>17.179812087405502</c:v>
                      </c:pt>
                      <c:pt idx="33">
                        <c:v>21.803594668509302</c:v>
                      </c:pt>
                      <c:pt idx="34">
                        <c:v>16.246053075404301</c:v>
                      </c:pt>
                      <c:pt idx="35">
                        <c:v>13.7504136219726</c:v>
                      </c:pt>
                      <c:pt idx="36">
                        <c:v>11.543837207346</c:v>
                      </c:pt>
                      <c:pt idx="37">
                        <c:v>10.9481305891192</c:v>
                      </c:pt>
                      <c:pt idx="38">
                        <c:v>24.131749277300202</c:v>
                      </c:pt>
                      <c:pt idx="39">
                        <c:v>9.3992915332956795</c:v>
                      </c:pt>
                      <c:pt idx="40">
                        <c:v>10.4314810097659</c:v>
                      </c:pt>
                      <c:pt idx="41">
                        <c:v>7.0884060916808496</c:v>
                      </c:pt>
                      <c:pt idx="42">
                        <c:v>4.9983017956256699</c:v>
                      </c:pt>
                      <c:pt idx="43">
                        <c:v>6.2777933434094697</c:v>
                      </c:pt>
                      <c:pt idx="44">
                        <c:v>4.6572319778010796</c:v>
                      </c:pt>
                      <c:pt idx="45">
                        <c:v>6.3913040754185504</c:v>
                      </c:pt>
                      <c:pt idx="46">
                        <c:v>18.4327329598101</c:v>
                      </c:pt>
                      <c:pt idx="47">
                        <c:v>1.2336212693758399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A584-466E-8540-FD8D8A35875E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v>1B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rgbClr val="7030A0"/>
                    </a:solidFill>
                    <a:ln w="9525">
                      <a:noFill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工作表1!$O$3:$O$50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0">
                        <c:v>27.787979591836699</c:v>
                      </c:pt>
                      <c:pt idx="1">
                        <c:v>37.111938775510197</c:v>
                      </c:pt>
                      <c:pt idx="2">
                        <c:v>46.435897959183698</c:v>
                      </c:pt>
                      <c:pt idx="3">
                        <c:v>55.759857142857101</c:v>
                      </c:pt>
                      <c:pt idx="4">
                        <c:v>65.083816326530595</c:v>
                      </c:pt>
                      <c:pt idx="5">
                        <c:v>74.407775510204104</c:v>
                      </c:pt>
                      <c:pt idx="6">
                        <c:v>83.731734693877598</c:v>
                      </c:pt>
                      <c:pt idx="7">
                        <c:v>93.055693877550993</c:v>
                      </c:pt>
                      <c:pt idx="8">
                        <c:v>102.379653061225</c:v>
                      </c:pt>
                      <c:pt idx="9">
                        <c:v>111.703612244898</c:v>
                      </c:pt>
                      <c:pt idx="10">
                        <c:v>121.02757142857099</c:v>
                      </c:pt>
                      <c:pt idx="11">
                        <c:v>130.351530612245</c:v>
                      </c:pt>
                      <c:pt idx="12">
                        <c:v>139.675489795918</c:v>
                      </c:pt>
                      <c:pt idx="13">
                        <c:v>148.99944897959199</c:v>
                      </c:pt>
                      <c:pt idx="14">
                        <c:v>158.32340816326499</c:v>
                      </c:pt>
                      <c:pt idx="15">
                        <c:v>167.64736734693901</c:v>
                      </c:pt>
                      <c:pt idx="16">
                        <c:v>176.971326530612</c:v>
                      </c:pt>
                      <c:pt idx="17">
                        <c:v>186.295285714286</c:v>
                      </c:pt>
                      <c:pt idx="18">
                        <c:v>195.61924489795899</c:v>
                      </c:pt>
                      <c:pt idx="19">
                        <c:v>204.94320408163301</c:v>
                      </c:pt>
                      <c:pt idx="20">
                        <c:v>214.26716326530601</c:v>
                      </c:pt>
                      <c:pt idx="21">
                        <c:v>223.59112244898</c:v>
                      </c:pt>
                      <c:pt idx="22">
                        <c:v>232.915081632653</c:v>
                      </c:pt>
                      <c:pt idx="23">
                        <c:v>242.23904081632699</c:v>
                      </c:pt>
                      <c:pt idx="24">
                        <c:v>251.56299999999999</c:v>
                      </c:pt>
                      <c:pt idx="25">
                        <c:v>260.88695918367301</c:v>
                      </c:pt>
                      <c:pt idx="26">
                        <c:v>270.21091836734701</c:v>
                      </c:pt>
                      <c:pt idx="27">
                        <c:v>279.53487755101997</c:v>
                      </c:pt>
                      <c:pt idx="28">
                        <c:v>288.85883673469402</c:v>
                      </c:pt>
                      <c:pt idx="29">
                        <c:v>298.18279591836699</c:v>
                      </c:pt>
                      <c:pt idx="30">
                        <c:v>307.50675510204098</c:v>
                      </c:pt>
                      <c:pt idx="31">
                        <c:v>316.83071428571401</c:v>
                      </c:pt>
                      <c:pt idx="32">
                        <c:v>326.154673469388</c:v>
                      </c:pt>
                      <c:pt idx="33">
                        <c:v>335.47863265306103</c:v>
                      </c:pt>
                      <c:pt idx="34">
                        <c:v>344.80259183673502</c:v>
                      </c:pt>
                      <c:pt idx="35">
                        <c:v>354.12655102040799</c:v>
                      </c:pt>
                      <c:pt idx="36">
                        <c:v>363.45051020408198</c:v>
                      </c:pt>
                      <c:pt idx="37">
                        <c:v>372.774469387755</c:v>
                      </c:pt>
                      <c:pt idx="38">
                        <c:v>382.098428571429</c:v>
                      </c:pt>
                      <c:pt idx="39">
                        <c:v>391.42238775510202</c:v>
                      </c:pt>
                      <c:pt idx="40">
                        <c:v>400.74634693877601</c:v>
                      </c:pt>
                      <c:pt idx="41">
                        <c:v>410.07030612244898</c:v>
                      </c:pt>
                      <c:pt idx="42">
                        <c:v>419.39426530612297</c:v>
                      </c:pt>
                      <c:pt idx="43">
                        <c:v>428.718224489796</c:v>
                      </c:pt>
                      <c:pt idx="44">
                        <c:v>438.04218367346903</c:v>
                      </c:pt>
                      <c:pt idx="45">
                        <c:v>447.36614285714302</c:v>
                      </c:pt>
                      <c:pt idx="46">
                        <c:v>456.69010204081599</c:v>
                      </c:pt>
                      <c:pt idx="47">
                        <c:v>466.01406122448998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工作表1!$N$3:$N$50</c15:sqref>
                        </c15:formulaRef>
                      </c:ext>
                    </c:extLst>
                    <c:numCache>
                      <c:formatCode>General</c:formatCode>
                      <c:ptCount val="4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20.584487340080301</c:v>
                      </c:pt>
                      <c:pt idx="6">
                        <c:v>23.405070873408398</c:v>
                      </c:pt>
                      <c:pt idx="7">
                        <c:v>35.369196730972298</c:v>
                      </c:pt>
                      <c:pt idx="8">
                        <c:v>39.448724656106002</c:v>
                      </c:pt>
                      <c:pt idx="9">
                        <c:v>0</c:v>
                      </c:pt>
                      <c:pt idx="10">
                        <c:v>46.096108826564603</c:v>
                      </c:pt>
                      <c:pt idx="11">
                        <c:v>0</c:v>
                      </c:pt>
                      <c:pt idx="12">
                        <c:v>49.401762199337803</c:v>
                      </c:pt>
                      <c:pt idx="13">
                        <c:v>52.403290620830802</c:v>
                      </c:pt>
                      <c:pt idx="14">
                        <c:v>55.285391309562499</c:v>
                      </c:pt>
                      <c:pt idx="15">
                        <c:v>48.475178843317401</c:v>
                      </c:pt>
                      <c:pt idx="16">
                        <c:v>59.4521024666005</c:v>
                      </c:pt>
                      <c:pt idx="17">
                        <c:v>53.114923175960897</c:v>
                      </c:pt>
                      <c:pt idx="18">
                        <c:v>66.449013818349499</c:v>
                      </c:pt>
                      <c:pt idx="19">
                        <c:v>61.152474701491798</c:v>
                      </c:pt>
                      <c:pt idx="20">
                        <c:v>64.136171219174997</c:v>
                      </c:pt>
                      <c:pt idx="21">
                        <c:v>65.062324043478299</c:v>
                      </c:pt>
                      <c:pt idx="22">
                        <c:v>66.307193975068699</c:v>
                      </c:pt>
                      <c:pt idx="23">
                        <c:v>69.018999820557994</c:v>
                      </c:pt>
                      <c:pt idx="24">
                        <c:v>69.566288735985097</c:v>
                      </c:pt>
                      <c:pt idx="25">
                        <c:v>64.961923932159095</c:v>
                      </c:pt>
                      <c:pt idx="26">
                        <c:v>73.748233499089693</c:v>
                      </c:pt>
                      <c:pt idx="27">
                        <c:v>76.887519796387593</c:v>
                      </c:pt>
                      <c:pt idx="28">
                        <c:v>78.202057598796998</c:v>
                      </c:pt>
                      <c:pt idx="29">
                        <c:v>58.722923271696402</c:v>
                      </c:pt>
                      <c:pt idx="30">
                        <c:v>80.495331648486697</c:v>
                      </c:pt>
                      <c:pt idx="31">
                        <c:v>80.966808117796603</c:v>
                      </c:pt>
                      <c:pt idx="32">
                        <c:v>82.820187912594506</c:v>
                      </c:pt>
                      <c:pt idx="33">
                        <c:v>78.196405331490695</c:v>
                      </c:pt>
                      <c:pt idx="34">
                        <c:v>83.753946924595695</c:v>
                      </c:pt>
                      <c:pt idx="35">
                        <c:v>86.249586378027402</c:v>
                      </c:pt>
                      <c:pt idx="36">
                        <c:v>88.456162792653998</c:v>
                      </c:pt>
                      <c:pt idx="37">
                        <c:v>89.051869410880798</c:v>
                      </c:pt>
                      <c:pt idx="38">
                        <c:v>75.868250722699798</c:v>
                      </c:pt>
                      <c:pt idx="39">
                        <c:v>90.600708466704305</c:v>
                      </c:pt>
                      <c:pt idx="40">
                        <c:v>89.568518990234097</c:v>
                      </c:pt>
                      <c:pt idx="41">
                        <c:v>92.911593908319205</c:v>
                      </c:pt>
                      <c:pt idx="42">
                        <c:v>95.001698204374307</c:v>
                      </c:pt>
                      <c:pt idx="43">
                        <c:v>93.722206656590501</c:v>
                      </c:pt>
                      <c:pt idx="44">
                        <c:v>95.342768022198896</c:v>
                      </c:pt>
                      <c:pt idx="45">
                        <c:v>93.608695924581497</c:v>
                      </c:pt>
                      <c:pt idx="46">
                        <c:v>81.567267040189904</c:v>
                      </c:pt>
                      <c:pt idx="47">
                        <c:v>98.766378730624197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584-466E-8540-FD8D8A35875E}"/>
                  </c:ext>
                </c:extLst>
              </c15:ser>
            </c15:filteredScatterSeries>
          </c:ext>
        </c:extLst>
      </c:scatterChart>
      <c:valAx>
        <c:axId val="1238003263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232820287"/>
        <c:crosses val="autoZero"/>
        <c:crossBetween val="midCat"/>
      </c:valAx>
      <c:valAx>
        <c:axId val="1232820287"/>
        <c:scaling>
          <c:orientation val="minMax"/>
          <c:max val="4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238003263"/>
        <c:crosses val="autoZero"/>
        <c:crossBetween val="midCat"/>
        <c:min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0.40368</cdr:x>
      <cdr:y>0.94024</cdr:y>
    </cdr:from>
    <cdr:to>
      <cdr:x>0.62496</cdr:x>
      <cdr:y>1</cdr:y>
    </cdr:to>
    <cdr:sp macro="" textlink="">
      <cdr:nvSpPr>
        <cdr:cNvPr id="2" name="文字方塊 1">
          <a:extLst xmlns:a="http://schemas.openxmlformats.org/drawingml/2006/main">
            <a:ext uri="{FF2B5EF4-FFF2-40B4-BE49-F238E27FC236}">
              <a16:creationId xmlns:a16="http://schemas.microsoft.com/office/drawing/2014/main" id="{812DA34B-2C2B-48A4-B2C3-63A55CA98480}"/>
            </a:ext>
          </a:extLst>
        </cdr:cNvPr>
        <cdr:cNvSpPr txBox="1"/>
      </cdr:nvSpPr>
      <cdr:spPr>
        <a:xfrm xmlns:a="http://schemas.openxmlformats.org/drawingml/2006/main">
          <a:off x="2071108" y="3042689"/>
          <a:ext cx="1135310" cy="193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TW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6295F-5232-4E5B-9E81-BF1E087C485E}" type="datetimeFigureOut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6533F-3E7A-445C-A342-9C1C104499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28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按一下以編輯母片子標題樣式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CB86E-391E-40C4-B5BA-E9977FCEF7DF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69D6-8544-41E9-81F7-907BCEA594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794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79D63-8D0F-4437-AA7D-BDE00404E3CC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6752D-AF51-458E-B66D-6303B4CFF2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171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A91F5-2560-4C39-B011-C50B2B5D39B6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112DC-0532-45DB-AF1D-CB700457BC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28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F3D59-BC31-48D7-B624-1804A7B7C205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B4F04-D9CA-41E1-9037-11EACCFA25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2A393-F1C4-4A88-920A-594587BE45B2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476BD-9C5B-4462-9D10-EC010E38B05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04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2A802-72FD-40E2-9065-94FB4F7E55EC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FBE24-D79F-4AF5-9934-9B64DC4BC6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041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91F01-E95F-4D43-BF4A-A26C393BEAA3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44F36-4ED1-4DDC-B0F4-19357A3DBC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60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738AD-798C-474D-BAD6-42D68804A45D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F8464-CDE1-4B3A-8C0C-A32BE4FB73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05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32C6B-FC4D-405E-B5DB-F489CC0C333E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C71BF-8049-4F10-B17B-5AECA6DD62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69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519D7-B41E-4D37-B248-FABFAA38622C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AE79E-FAB2-4F7A-8EB7-DE5C398ACB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66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BCFBC-D6E0-455F-858A-91873944E4DD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52486-F8D1-4A49-9DE8-2B7652650D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68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5236592-7C8B-4EEA-99EF-65BD4E45DFB1}" type="datetime1">
              <a:rPr lang="zh-CN" altLang="en-US" smtClean="0"/>
              <a:t>2021/4/29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85744" y="656806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800" b="0">
                <a:solidFill>
                  <a:srgbClr val="898989"/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0D843A31-56F0-4EFF-94E3-2005FD8A6567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audio" Target="../media/media2.m4a"/><Relationship Id="rId7" Type="http://schemas.microsoft.com/office/2007/relationships/hdphoto" Target="../media/hdphoto2.wdp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media5.m4a"/><Relationship Id="rId7" Type="http://schemas.openxmlformats.org/officeDocument/2006/relationships/image" Target="../media/image150.png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140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chart" Target="../charts/chart1.xml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audio" Target="../media/media6.m4a"/><Relationship Id="rId16" Type="http://schemas.openxmlformats.org/officeDocument/2006/relationships/image" Target="../media/image27.png"/><Relationship Id="rId1" Type="http://schemas.microsoft.com/office/2007/relationships/media" Target="../media/media6.m4a"/><Relationship Id="rId6" Type="http://schemas.openxmlformats.org/officeDocument/2006/relationships/chart" Target="../charts/chart1.xml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microsoft.com/office/2007/relationships/hdphoto" Target="../media/hdphoto3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7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直接连接符 13">
            <a:extLst>
              <a:ext uri="{FF2B5EF4-FFF2-40B4-BE49-F238E27FC236}">
                <a16:creationId xmlns:a16="http://schemas.microsoft.com/office/drawing/2014/main" id="{E8BFCC14-6064-4FD8-AF2C-19EB59DB35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29778" y="3811582"/>
            <a:ext cx="8114795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14">
            <a:extLst>
              <a:ext uri="{FF2B5EF4-FFF2-40B4-BE49-F238E27FC236}">
                <a16:creationId xmlns:a16="http://schemas.microsoft.com/office/drawing/2014/main" id="{0D677AA6-8E6D-490D-A3E6-8E36BC047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36" y="4179559"/>
            <a:ext cx="1177636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b="1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Yu-Ying Huang</a:t>
            </a:r>
            <a:r>
              <a:rPr lang="en-US" altLang="zh-TW" b="1" baseline="30000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1</a:t>
            </a:r>
            <a:r>
              <a:rPr lang="en-US" altLang="zh-TW" b="1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 and Christina W. Tsai</a:t>
            </a:r>
            <a:r>
              <a:rPr lang="en-US" altLang="zh-TW" b="1" baseline="30000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2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zh-TW" b="1" dirty="0">
              <a:ln w="28575">
                <a:noFill/>
              </a:ln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  <a:p>
            <a:pPr marL="188595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1400" b="1" baseline="30000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1</a:t>
            </a:r>
            <a:r>
              <a:rPr lang="en-US" altLang="zh-TW" sz="1400" b="1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 Graduate Student, Department of Civil Engineering, National Taiwan University, Taipei, Taiwan</a:t>
            </a:r>
            <a:br>
              <a:rPr lang="en-US" altLang="zh-TW" sz="1400" b="1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</a:br>
            <a:r>
              <a:rPr lang="en-US" altLang="zh-TW" sz="1400" b="1" baseline="30000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2</a:t>
            </a:r>
            <a:r>
              <a:rPr lang="en-US" altLang="zh-TW" sz="1400" b="1" dirty="0">
                <a:ln w="28575">
                  <a:noFill/>
                </a:ln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 Professor, Department of Civil Engineering, National Taiwan University, Taipei, Taiwan</a:t>
            </a:r>
          </a:p>
        </p:txBody>
      </p:sp>
      <p:sp>
        <p:nvSpPr>
          <p:cNvPr id="13" name="文本框 1">
            <a:extLst>
              <a:ext uri="{FF2B5EF4-FFF2-40B4-BE49-F238E27FC236}">
                <a16:creationId xmlns:a16="http://schemas.microsoft.com/office/drawing/2014/main" id="{A00CEA00-E8B7-4F6B-BA9F-903DF071AFBE}"/>
              </a:ext>
            </a:extLst>
          </p:cNvPr>
          <p:cNvSpPr txBox="1"/>
          <p:nvPr/>
        </p:nvSpPr>
        <p:spPr>
          <a:xfrm>
            <a:off x="347649" y="302959"/>
            <a:ext cx="104882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97263" algn="l"/>
              </a:tabLst>
            </a:pPr>
            <a:r>
              <a:rPr lang="en-US" altLang="zh-CN" sz="4800" dirty="0">
                <a:ln w="19050">
                  <a:noFill/>
                </a:ln>
                <a:solidFill>
                  <a:srgbClr val="41719C"/>
                </a:solidFill>
                <a:latin typeface="Impact" panose="020B0806030902050204" pitchFamily="34" charset="0"/>
              </a:rPr>
              <a:t>Modeling of </a:t>
            </a:r>
            <a:r>
              <a:rPr lang="en-US" altLang="zh-CN" sz="4800" dirty="0">
                <a:ln w="19050">
                  <a:noFill/>
                </a:ln>
                <a:solidFill>
                  <a:srgbClr val="C00000"/>
                </a:solidFill>
                <a:latin typeface="Impact" panose="020B0806030902050204" pitchFamily="34" charset="0"/>
              </a:rPr>
              <a:t>Lagrangian particles</a:t>
            </a:r>
            <a:r>
              <a:rPr lang="en-US" altLang="zh-CN" sz="4800" dirty="0">
                <a:ln w="19050">
                  <a:noFill/>
                </a:ln>
                <a:solidFill>
                  <a:srgbClr val="41719C"/>
                </a:solidFill>
                <a:latin typeface="Impact" panose="020B0806030902050204" pitchFamily="34" charset="0"/>
              </a:rPr>
              <a:t> in the turbulent boundary layer considering </a:t>
            </a:r>
            <a:r>
              <a:rPr lang="en-US" altLang="zh-CN" sz="4800" dirty="0">
                <a:ln w="19050">
                  <a:noFill/>
                </a:ln>
                <a:solidFill>
                  <a:srgbClr val="C00000"/>
                </a:solidFill>
                <a:latin typeface="Impact" panose="020B0806030902050204" pitchFamily="34" charset="0"/>
              </a:rPr>
              <a:t>attached eddies</a:t>
            </a:r>
            <a:r>
              <a:rPr lang="en-US" altLang="zh-CN" sz="4800" dirty="0">
                <a:ln w="19050">
                  <a:noFill/>
                </a:ln>
                <a:solidFill>
                  <a:srgbClr val="41719C"/>
                </a:solidFill>
                <a:latin typeface="Impact" panose="020B0806030902050204" pitchFamily="34" charset="0"/>
              </a:rPr>
              <a:t>: particle trajectories and concentration profiles</a:t>
            </a:r>
            <a:endParaRPr lang="zh-CN" altLang="en-US" sz="8000" dirty="0">
              <a:ln w="19050">
                <a:noFill/>
              </a:ln>
              <a:solidFill>
                <a:srgbClr val="41719C"/>
              </a:solidFill>
              <a:latin typeface="Impact" panose="020B080603090205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5626849-2652-4D7F-85BE-AA88E52C59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10" y="6119848"/>
            <a:ext cx="2089812" cy="56326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D466846-D5EC-4354-AC1B-184D406349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086" y="6154499"/>
            <a:ext cx="2189955" cy="57847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61BCEF4-6FA6-4DC0-B13E-96C704D9B7C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421" y="6235653"/>
            <a:ext cx="971579" cy="458814"/>
          </a:xfrm>
          <a:prstGeom prst="rect">
            <a:avLst/>
          </a:prstGeom>
        </p:spPr>
      </p:pic>
      <p:pic>
        <p:nvPicPr>
          <p:cNvPr id="16" name="音訊 15">
            <a:hlinkClick r:id="" action="ppaction://media"/>
            <a:extLst>
              <a:ext uri="{FF2B5EF4-FFF2-40B4-BE49-F238E27FC236}">
                <a16:creationId xmlns:a16="http://schemas.microsoft.com/office/drawing/2014/main" id="{B5C212C8-7F63-4A50-840D-68E570006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51"/>
    </mc:Choice>
    <mc:Fallback xmlns="">
      <p:transition spd="slow" advTm="105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C99FFD99-5AC1-4729-BD39-8D8D6D32E437}"/>
              </a:ext>
            </a:extLst>
          </p:cNvPr>
          <p:cNvCxnSpPr>
            <a:cxnSpLocks/>
          </p:cNvCxnSpPr>
          <p:nvPr/>
        </p:nvCxnSpPr>
        <p:spPr>
          <a:xfrm>
            <a:off x="1599162" y="2516460"/>
            <a:ext cx="0" cy="241143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82D732F6-4734-48AC-B991-5366DF4A3FC3}"/>
              </a:ext>
            </a:extLst>
          </p:cNvPr>
          <p:cNvCxnSpPr>
            <a:cxnSpLocks/>
          </p:cNvCxnSpPr>
          <p:nvPr/>
        </p:nvCxnSpPr>
        <p:spPr>
          <a:xfrm>
            <a:off x="10723417" y="3176289"/>
            <a:ext cx="0" cy="238832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CCCA2AE5-AC2C-44FC-BFCE-DD6CC1CD895D}"/>
              </a:ext>
            </a:extLst>
          </p:cNvPr>
          <p:cNvCxnSpPr/>
          <p:nvPr/>
        </p:nvCxnSpPr>
        <p:spPr>
          <a:xfrm>
            <a:off x="1587138" y="4925286"/>
            <a:ext cx="6323267" cy="16602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1C38029E-976F-4013-BE8F-41BB992BC4FA}"/>
              </a:ext>
            </a:extLst>
          </p:cNvPr>
          <p:cNvCxnSpPr/>
          <p:nvPr/>
        </p:nvCxnSpPr>
        <p:spPr>
          <a:xfrm flipV="1">
            <a:off x="7898384" y="5551793"/>
            <a:ext cx="2825033" cy="10337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手繪多邊形: 圖案 66">
            <a:extLst>
              <a:ext uri="{FF2B5EF4-FFF2-40B4-BE49-F238E27FC236}">
                <a16:creationId xmlns:a16="http://schemas.microsoft.com/office/drawing/2014/main" id="{7AD65938-F24A-456F-B485-D64EF561C197}"/>
              </a:ext>
            </a:extLst>
          </p:cNvPr>
          <p:cNvSpPr/>
          <p:nvPr/>
        </p:nvSpPr>
        <p:spPr>
          <a:xfrm rot="10800000">
            <a:off x="1587138" y="1995591"/>
            <a:ext cx="9104978" cy="1195925"/>
          </a:xfrm>
          <a:custGeom>
            <a:avLst/>
            <a:gdLst>
              <a:gd name="connsiteX0" fmla="*/ 0 w 7080872"/>
              <a:gd name="connsiteY0" fmla="*/ 9236 h 1461858"/>
              <a:gd name="connsiteX1" fmla="*/ 212436 w 7080872"/>
              <a:gd name="connsiteY1" fmla="*/ 18472 h 1461858"/>
              <a:gd name="connsiteX2" fmla="*/ 526473 w 7080872"/>
              <a:gd name="connsiteY2" fmla="*/ 175490 h 1461858"/>
              <a:gd name="connsiteX3" fmla="*/ 914400 w 7080872"/>
              <a:gd name="connsiteY3" fmla="*/ 203199 h 1461858"/>
              <a:gd name="connsiteX4" fmla="*/ 1293091 w 7080872"/>
              <a:gd name="connsiteY4" fmla="*/ 387927 h 1461858"/>
              <a:gd name="connsiteX5" fmla="*/ 1717964 w 7080872"/>
              <a:gd name="connsiteY5" fmla="*/ 378690 h 1461858"/>
              <a:gd name="connsiteX6" fmla="*/ 2059709 w 7080872"/>
              <a:gd name="connsiteY6" fmla="*/ 591127 h 1461858"/>
              <a:gd name="connsiteX7" fmla="*/ 2530764 w 7080872"/>
              <a:gd name="connsiteY7" fmla="*/ 554181 h 1461858"/>
              <a:gd name="connsiteX8" fmla="*/ 2872509 w 7080872"/>
              <a:gd name="connsiteY8" fmla="*/ 858981 h 1461858"/>
              <a:gd name="connsiteX9" fmla="*/ 3482109 w 7080872"/>
              <a:gd name="connsiteY9" fmla="*/ 840508 h 1461858"/>
              <a:gd name="connsiteX10" fmla="*/ 3759200 w 7080872"/>
              <a:gd name="connsiteY10" fmla="*/ 1191490 h 1461858"/>
              <a:gd name="connsiteX11" fmla="*/ 4147127 w 7080872"/>
              <a:gd name="connsiteY11" fmla="*/ 1006763 h 1461858"/>
              <a:gd name="connsiteX12" fmla="*/ 4830618 w 7080872"/>
              <a:gd name="connsiteY12" fmla="*/ 1265381 h 1461858"/>
              <a:gd name="connsiteX13" fmla="*/ 4886036 w 7080872"/>
              <a:gd name="connsiteY13" fmla="*/ 1459345 h 1461858"/>
              <a:gd name="connsiteX14" fmla="*/ 5273964 w 7080872"/>
              <a:gd name="connsiteY14" fmla="*/ 1126836 h 1461858"/>
              <a:gd name="connsiteX15" fmla="*/ 5809673 w 7080872"/>
              <a:gd name="connsiteY15" fmla="*/ 960581 h 1461858"/>
              <a:gd name="connsiteX16" fmla="*/ 5883564 w 7080872"/>
              <a:gd name="connsiteY16" fmla="*/ 711199 h 1461858"/>
              <a:gd name="connsiteX17" fmla="*/ 6446982 w 7080872"/>
              <a:gd name="connsiteY17" fmla="*/ 600363 h 1461858"/>
              <a:gd name="connsiteX18" fmla="*/ 6640945 w 7080872"/>
              <a:gd name="connsiteY18" fmla="*/ 766618 h 1461858"/>
              <a:gd name="connsiteX19" fmla="*/ 7047345 w 7080872"/>
              <a:gd name="connsiteY19" fmla="*/ 591127 h 1461858"/>
              <a:gd name="connsiteX20" fmla="*/ 7028873 w 7080872"/>
              <a:gd name="connsiteY20" fmla="*/ 600363 h 1461858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914400 w 7080872"/>
              <a:gd name="connsiteY3" fmla="*/ 204376 h 1463035"/>
              <a:gd name="connsiteX4" fmla="*/ 1293091 w 7080872"/>
              <a:gd name="connsiteY4" fmla="*/ 389104 h 1463035"/>
              <a:gd name="connsiteX5" fmla="*/ 1717964 w 7080872"/>
              <a:gd name="connsiteY5" fmla="*/ 379867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293091 w 7080872"/>
              <a:gd name="connsiteY4" fmla="*/ 389104 h 1463035"/>
              <a:gd name="connsiteX5" fmla="*/ 1717964 w 7080872"/>
              <a:gd name="connsiteY5" fmla="*/ 379867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1717964 w 7080872"/>
              <a:gd name="connsiteY5" fmla="*/ 379867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844992 w 7080872"/>
              <a:gd name="connsiteY9" fmla="*/ 786267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919430 w 7080872"/>
              <a:gd name="connsiteY9" fmla="*/ 980230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863601 w 7080872"/>
              <a:gd name="connsiteY9" fmla="*/ 869394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863601 w 7080872"/>
              <a:gd name="connsiteY9" fmla="*/ 869394 h 1463035"/>
              <a:gd name="connsiteX10" fmla="*/ 4122083 w 7080872"/>
              <a:gd name="connsiteY10" fmla="*/ 1118776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2763"/>
              <a:gd name="connsiteX1" fmla="*/ 212436 w 7080872"/>
              <a:gd name="connsiteY1" fmla="*/ 19649 h 1462763"/>
              <a:gd name="connsiteX2" fmla="*/ 619521 w 7080872"/>
              <a:gd name="connsiteY2" fmla="*/ 195140 h 1462763"/>
              <a:gd name="connsiteX3" fmla="*/ 1091190 w 7080872"/>
              <a:gd name="connsiteY3" fmla="*/ 204376 h 1462763"/>
              <a:gd name="connsiteX4" fmla="*/ 1600146 w 7080872"/>
              <a:gd name="connsiteY4" fmla="*/ 416813 h 1462763"/>
              <a:gd name="connsiteX5" fmla="*/ 2099456 w 7080872"/>
              <a:gd name="connsiteY5" fmla="*/ 416813 h 1462763"/>
              <a:gd name="connsiteX6" fmla="*/ 2338850 w 7080872"/>
              <a:gd name="connsiteY6" fmla="*/ 601540 h 1462763"/>
              <a:gd name="connsiteX7" fmla="*/ 2930866 w 7080872"/>
              <a:gd name="connsiteY7" fmla="*/ 647721 h 1462763"/>
              <a:gd name="connsiteX8" fmla="*/ 3356354 w 7080872"/>
              <a:gd name="connsiteY8" fmla="*/ 841686 h 1462763"/>
              <a:gd name="connsiteX9" fmla="*/ 3863601 w 7080872"/>
              <a:gd name="connsiteY9" fmla="*/ 869394 h 1462763"/>
              <a:gd name="connsiteX10" fmla="*/ 4122083 w 7080872"/>
              <a:gd name="connsiteY10" fmla="*/ 1118776 h 1462763"/>
              <a:gd name="connsiteX11" fmla="*/ 4547230 w 7080872"/>
              <a:gd name="connsiteY11" fmla="*/ 1128013 h 1462763"/>
              <a:gd name="connsiteX12" fmla="*/ 4830618 w 7080872"/>
              <a:gd name="connsiteY12" fmla="*/ 1266558 h 1462763"/>
              <a:gd name="connsiteX13" fmla="*/ 4886036 w 7080872"/>
              <a:gd name="connsiteY13" fmla="*/ 1460522 h 1462763"/>
              <a:gd name="connsiteX14" fmla="*/ 5273964 w 7080872"/>
              <a:gd name="connsiteY14" fmla="*/ 1128013 h 1462763"/>
              <a:gd name="connsiteX15" fmla="*/ 5809673 w 7080872"/>
              <a:gd name="connsiteY15" fmla="*/ 961758 h 1462763"/>
              <a:gd name="connsiteX16" fmla="*/ 5883564 w 7080872"/>
              <a:gd name="connsiteY16" fmla="*/ 712376 h 1462763"/>
              <a:gd name="connsiteX17" fmla="*/ 6446982 w 7080872"/>
              <a:gd name="connsiteY17" fmla="*/ 601540 h 1462763"/>
              <a:gd name="connsiteX18" fmla="*/ 6640945 w 7080872"/>
              <a:gd name="connsiteY18" fmla="*/ 767795 h 1462763"/>
              <a:gd name="connsiteX19" fmla="*/ 7047345 w 7080872"/>
              <a:gd name="connsiteY19" fmla="*/ 592304 h 1462763"/>
              <a:gd name="connsiteX20" fmla="*/ 7028873 w 7080872"/>
              <a:gd name="connsiteY20" fmla="*/ 601540 h 1462763"/>
              <a:gd name="connsiteX0" fmla="*/ 0 w 7080872"/>
              <a:gd name="connsiteY0" fmla="*/ 10413 h 1465389"/>
              <a:gd name="connsiteX1" fmla="*/ 212436 w 7080872"/>
              <a:gd name="connsiteY1" fmla="*/ 19649 h 1465389"/>
              <a:gd name="connsiteX2" fmla="*/ 619521 w 7080872"/>
              <a:gd name="connsiteY2" fmla="*/ 195140 h 1465389"/>
              <a:gd name="connsiteX3" fmla="*/ 1091190 w 7080872"/>
              <a:gd name="connsiteY3" fmla="*/ 204376 h 1465389"/>
              <a:gd name="connsiteX4" fmla="*/ 1600146 w 7080872"/>
              <a:gd name="connsiteY4" fmla="*/ 416813 h 1465389"/>
              <a:gd name="connsiteX5" fmla="*/ 2099456 w 7080872"/>
              <a:gd name="connsiteY5" fmla="*/ 416813 h 1465389"/>
              <a:gd name="connsiteX6" fmla="*/ 2338850 w 7080872"/>
              <a:gd name="connsiteY6" fmla="*/ 601540 h 1465389"/>
              <a:gd name="connsiteX7" fmla="*/ 2930866 w 7080872"/>
              <a:gd name="connsiteY7" fmla="*/ 647721 h 1465389"/>
              <a:gd name="connsiteX8" fmla="*/ 3356354 w 7080872"/>
              <a:gd name="connsiteY8" fmla="*/ 841686 h 1465389"/>
              <a:gd name="connsiteX9" fmla="*/ 3863601 w 7080872"/>
              <a:gd name="connsiteY9" fmla="*/ 869394 h 1465389"/>
              <a:gd name="connsiteX10" fmla="*/ 4122083 w 7080872"/>
              <a:gd name="connsiteY10" fmla="*/ 1118776 h 1465389"/>
              <a:gd name="connsiteX11" fmla="*/ 4547230 w 7080872"/>
              <a:gd name="connsiteY11" fmla="*/ 1128013 h 1465389"/>
              <a:gd name="connsiteX12" fmla="*/ 4718962 w 7080872"/>
              <a:gd name="connsiteY12" fmla="*/ 1312739 h 1465389"/>
              <a:gd name="connsiteX13" fmla="*/ 4886036 w 7080872"/>
              <a:gd name="connsiteY13" fmla="*/ 1460522 h 1465389"/>
              <a:gd name="connsiteX14" fmla="*/ 5273964 w 7080872"/>
              <a:gd name="connsiteY14" fmla="*/ 1128013 h 1465389"/>
              <a:gd name="connsiteX15" fmla="*/ 5809673 w 7080872"/>
              <a:gd name="connsiteY15" fmla="*/ 961758 h 1465389"/>
              <a:gd name="connsiteX16" fmla="*/ 5883564 w 7080872"/>
              <a:gd name="connsiteY16" fmla="*/ 712376 h 1465389"/>
              <a:gd name="connsiteX17" fmla="*/ 6446982 w 7080872"/>
              <a:gd name="connsiteY17" fmla="*/ 601540 h 1465389"/>
              <a:gd name="connsiteX18" fmla="*/ 6640945 w 7080872"/>
              <a:gd name="connsiteY18" fmla="*/ 767795 h 1465389"/>
              <a:gd name="connsiteX19" fmla="*/ 7047345 w 7080872"/>
              <a:gd name="connsiteY19" fmla="*/ 592304 h 1465389"/>
              <a:gd name="connsiteX20" fmla="*/ 7028873 w 7080872"/>
              <a:gd name="connsiteY20" fmla="*/ 601540 h 1465389"/>
              <a:gd name="connsiteX0" fmla="*/ 0 w 7080872"/>
              <a:gd name="connsiteY0" fmla="*/ 10413 h 1460797"/>
              <a:gd name="connsiteX1" fmla="*/ 212436 w 7080872"/>
              <a:gd name="connsiteY1" fmla="*/ 19649 h 1460797"/>
              <a:gd name="connsiteX2" fmla="*/ 619521 w 7080872"/>
              <a:gd name="connsiteY2" fmla="*/ 195140 h 1460797"/>
              <a:gd name="connsiteX3" fmla="*/ 1091190 w 7080872"/>
              <a:gd name="connsiteY3" fmla="*/ 204376 h 1460797"/>
              <a:gd name="connsiteX4" fmla="*/ 1600146 w 7080872"/>
              <a:gd name="connsiteY4" fmla="*/ 416813 h 1460797"/>
              <a:gd name="connsiteX5" fmla="*/ 2099456 w 7080872"/>
              <a:gd name="connsiteY5" fmla="*/ 416813 h 1460797"/>
              <a:gd name="connsiteX6" fmla="*/ 2338850 w 7080872"/>
              <a:gd name="connsiteY6" fmla="*/ 601540 h 1460797"/>
              <a:gd name="connsiteX7" fmla="*/ 2930866 w 7080872"/>
              <a:gd name="connsiteY7" fmla="*/ 647721 h 1460797"/>
              <a:gd name="connsiteX8" fmla="*/ 3356354 w 7080872"/>
              <a:gd name="connsiteY8" fmla="*/ 841686 h 1460797"/>
              <a:gd name="connsiteX9" fmla="*/ 3863601 w 7080872"/>
              <a:gd name="connsiteY9" fmla="*/ 869394 h 1460797"/>
              <a:gd name="connsiteX10" fmla="*/ 4122083 w 7080872"/>
              <a:gd name="connsiteY10" fmla="*/ 1118776 h 1460797"/>
              <a:gd name="connsiteX11" fmla="*/ 4547230 w 7080872"/>
              <a:gd name="connsiteY11" fmla="*/ 1128013 h 1460797"/>
              <a:gd name="connsiteX12" fmla="*/ 4718962 w 7080872"/>
              <a:gd name="connsiteY12" fmla="*/ 1312739 h 1460797"/>
              <a:gd name="connsiteX13" fmla="*/ 4886036 w 7080872"/>
              <a:gd name="connsiteY13" fmla="*/ 1460522 h 1460797"/>
              <a:gd name="connsiteX14" fmla="*/ 5171612 w 7080872"/>
              <a:gd name="connsiteY14" fmla="*/ 1275795 h 1460797"/>
              <a:gd name="connsiteX15" fmla="*/ 5809673 w 7080872"/>
              <a:gd name="connsiteY15" fmla="*/ 961758 h 1460797"/>
              <a:gd name="connsiteX16" fmla="*/ 5883564 w 7080872"/>
              <a:gd name="connsiteY16" fmla="*/ 712376 h 1460797"/>
              <a:gd name="connsiteX17" fmla="*/ 6446982 w 7080872"/>
              <a:gd name="connsiteY17" fmla="*/ 601540 h 1460797"/>
              <a:gd name="connsiteX18" fmla="*/ 6640945 w 7080872"/>
              <a:gd name="connsiteY18" fmla="*/ 767795 h 1460797"/>
              <a:gd name="connsiteX19" fmla="*/ 7047345 w 7080872"/>
              <a:gd name="connsiteY19" fmla="*/ 592304 h 1460797"/>
              <a:gd name="connsiteX20" fmla="*/ 7028873 w 7080872"/>
              <a:gd name="connsiteY20" fmla="*/ 601540 h 1460797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809673 w 7080872"/>
              <a:gd name="connsiteY15" fmla="*/ 961758 h 1462284"/>
              <a:gd name="connsiteX16" fmla="*/ 5883564 w 7080872"/>
              <a:gd name="connsiteY16" fmla="*/ 712376 h 1462284"/>
              <a:gd name="connsiteX17" fmla="*/ 6446982 w 7080872"/>
              <a:gd name="connsiteY17" fmla="*/ 601540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642188 w 7080872"/>
              <a:gd name="connsiteY15" fmla="*/ 1109540 h 1462284"/>
              <a:gd name="connsiteX16" fmla="*/ 5883564 w 7080872"/>
              <a:gd name="connsiteY16" fmla="*/ 712376 h 1462284"/>
              <a:gd name="connsiteX17" fmla="*/ 6446982 w 7080872"/>
              <a:gd name="connsiteY17" fmla="*/ 601540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642188 w 7080872"/>
              <a:gd name="connsiteY15" fmla="*/ 1109540 h 1462284"/>
              <a:gd name="connsiteX16" fmla="*/ 6032439 w 7080872"/>
              <a:gd name="connsiteY16" fmla="*/ 887867 h 1462284"/>
              <a:gd name="connsiteX17" fmla="*/ 6446982 w 7080872"/>
              <a:gd name="connsiteY17" fmla="*/ 601540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642188 w 7080872"/>
              <a:gd name="connsiteY15" fmla="*/ 1109540 h 1462284"/>
              <a:gd name="connsiteX16" fmla="*/ 6032439 w 7080872"/>
              <a:gd name="connsiteY16" fmla="*/ 887867 h 1462284"/>
              <a:gd name="connsiteX17" fmla="*/ 6502811 w 7080872"/>
              <a:gd name="connsiteY17" fmla="*/ 943286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65354"/>
              <a:gd name="connsiteY0" fmla="*/ 10413 h 1462284"/>
              <a:gd name="connsiteX1" fmla="*/ 212436 w 7065354"/>
              <a:gd name="connsiteY1" fmla="*/ 19649 h 1462284"/>
              <a:gd name="connsiteX2" fmla="*/ 619521 w 7065354"/>
              <a:gd name="connsiteY2" fmla="*/ 195140 h 1462284"/>
              <a:gd name="connsiteX3" fmla="*/ 1091190 w 7065354"/>
              <a:gd name="connsiteY3" fmla="*/ 204376 h 1462284"/>
              <a:gd name="connsiteX4" fmla="*/ 1600146 w 7065354"/>
              <a:gd name="connsiteY4" fmla="*/ 416813 h 1462284"/>
              <a:gd name="connsiteX5" fmla="*/ 2099456 w 7065354"/>
              <a:gd name="connsiteY5" fmla="*/ 416813 h 1462284"/>
              <a:gd name="connsiteX6" fmla="*/ 2338850 w 7065354"/>
              <a:gd name="connsiteY6" fmla="*/ 601540 h 1462284"/>
              <a:gd name="connsiteX7" fmla="*/ 2930866 w 7065354"/>
              <a:gd name="connsiteY7" fmla="*/ 647721 h 1462284"/>
              <a:gd name="connsiteX8" fmla="*/ 3356354 w 7065354"/>
              <a:gd name="connsiteY8" fmla="*/ 841686 h 1462284"/>
              <a:gd name="connsiteX9" fmla="*/ 3863601 w 7065354"/>
              <a:gd name="connsiteY9" fmla="*/ 869394 h 1462284"/>
              <a:gd name="connsiteX10" fmla="*/ 4122083 w 7065354"/>
              <a:gd name="connsiteY10" fmla="*/ 1118776 h 1462284"/>
              <a:gd name="connsiteX11" fmla="*/ 4547230 w 7065354"/>
              <a:gd name="connsiteY11" fmla="*/ 1128013 h 1462284"/>
              <a:gd name="connsiteX12" fmla="*/ 4718962 w 7065354"/>
              <a:gd name="connsiteY12" fmla="*/ 1312739 h 1462284"/>
              <a:gd name="connsiteX13" fmla="*/ 4886036 w 7065354"/>
              <a:gd name="connsiteY13" fmla="*/ 1460522 h 1462284"/>
              <a:gd name="connsiteX14" fmla="*/ 5171612 w 7065354"/>
              <a:gd name="connsiteY14" fmla="*/ 1211141 h 1462284"/>
              <a:gd name="connsiteX15" fmla="*/ 5642188 w 7065354"/>
              <a:gd name="connsiteY15" fmla="*/ 1109540 h 1462284"/>
              <a:gd name="connsiteX16" fmla="*/ 6032439 w 7065354"/>
              <a:gd name="connsiteY16" fmla="*/ 887867 h 1462284"/>
              <a:gd name="connsiteX17" fmla="*/ 6502811 w 7065354"/>
              <a:gd name="connsiteY17" fmla="*/ 943286 h 1462284"/>
              <a:gd name="connsiteX18" fmla="*/ 6854953 w 7065354"/>
              <a:gd name="connsiteY18" fmla="*/ 675431 h 1462284"/>
              <a:gd name="connsiteX19" fmla="*/ 7047345 w 7065354"/>
              <a:gd name="connsiteY19" fmla="*/ 592304 h 1462284"/>
              <a:gd name="connsiteX20" fmla="*/ 7028873 w 7065354"/>
              <a:gd name="connsiteY20" fmla="*/ 601540 h 1462284"/>
              <a:gd name="connsiteX0" fmla="*/ 0 w 7075153"/>
              <a:gd name="connsiteY0" fmla="*/ 10413 h 1462284"/>
              <a:gd name="connsiteX1" fmla="*/ 212436 w 7075153"/>
              <a:gd name="connsiteY1" fmla="*/ 19649 h 1462284"/>
              <a:gd name="connsiteX2" fmla="*/ 619521 w 7075153"/>
              <a:gd name="connsiteY2" fmla="*/ 195140 h 1462284"/>
              <a:gd name="connsiteX3" fmla="*/ 1091190 w 7075153"/>
              <a:gd name="connsiteY3" fmla="*/ 204376 h 1462284"/>
              <a:gd name="connsiteX4" fmla="*/ 1600146 w 7075153"/>
              <a:gd name="connsiteY4" fmla="*/ 416813 h 1462284"/>
              <a:gd name="connsiteX5" fmla="*/ 2099456 w 7075153"/>
              <a:gd name="connsiteY5" fmla="*/ 416813 h 1462284"/>
              <a:gd name="connsiteX6" fmla="*/ 2338850 w 7075153"/>
              <a:gd name="connsiteY6" fmla="*/ 601540 h 1462284"/>
              <a:gd name="connsiteX7" fmla="*/ 2930866 w 7075153"/>
              <a:gd name="connsiteY7" fmla="*/ 647721 h 1462284"/>
              <a:gd name="connsiteX8" fmla="*/ 3356354 w 7075153"/>
              <a:gd name="connsiteY8" fmla="*/ 841686 h 1462284"/>
              <a:gd name="connsiteX9" fmla="*/ 3863601 w 7075153"/>
              <a:gd name="connsiteY9" fmla="*/ 869394 h 1462284"/>
              <a:gd name="connsiteX10" fmla="*/ 4122083 w 7075153"/>
              <a:gd name="connsiteY10" fmla="*/ 1118776 h 1462284"/>
              <a:gd name="connsiteX11" fmla="*/ 4547230 w 7075153"/>
              <a:gd name="connsiteY11" fmla="*/ 1128013 h 1462284"/>
              <a:gd name="connsiteX12" fmla="*/ 4718962 w 7075153"/>
              <a:gd name="connsiteY12" fmla="*/ 1312739 h 1462284"/>
              <a:gd name="connsiteX13" fmla="*/ 4886036 w 7075153"/>
              <a:gd name="connsiteY13" fmla="*/ 1460522 h 1462284"/>
              <a:gd name="connsiteX14" fmla="*/ 5171612 w 7075153"/>
              <a:gd name="connsiteY14" fmla="*/ 1211141 h 1462284"/>
              <a:gd name="connsiteX15" fmla="*/ 5642188 w 7075153"/>
              <a:gd name="connsiteY15" fmla="*/ 1109540 h 1462284"/>
              <a:gd name="connsiteX16" fmla="*/ 6032439 w 7075153"/>
              <a:gd name="connsiteY16" fmla="*/ 887867 h 1462284"/>
              <a:gd name="connsiteX17" fmla="*/ 6502811 w 7075153"/>
              <a:gd name="connsiteY17" fmla="*/ 943286 h 1462284"/>
              <a:gd name="connsiteX18" fmla="*/ 6854953 w 7075153"/>
              <a:gd name="connsiteY18" fmla="*/ 675431 h 1462284"/>
              <a:gd name="connsiteX19" fmla="*/ 7047345 w 7075153"/>
              <a:gd name="connsiteY19" fmla="*/ 592304 h 1462284"/>
              <a:gd name="connsiteX20" fmla="*/ 7047483 w 7075153"/>
              <a:gd name="connsiteY20" fmla="*/ 666194 h 1462284"/>
              <a:gd name="connsiteX0" fmla="*/ 0 w 7075153"/>
              <a:gd name="connsiteY0" fmla="*/ 10413 h 1461192"/>
              <a:gd name="connsiteX1" fmla="*/ 212436 w 7075153"/>
              <a:gd name="connsiteY1" fmla="*/ 19649 h 1461192"/>
              <a:gd name="connsiteX2" fmla="*/ 619521 w 7075153"/>
              <a:gd name="connsiteY2" fmla="*/ 195140 h 1461192"/>
              <a:gd name="connsiteX3" fmla="*/ 1091190 w 7075153"/>
              <a:gd name="connsiteY3" fmla="*/ 204376 h 1461192"/>
              <a:gd name="connsiteX4" fmla="*/ 1600146 w 7075153"/>
              <a:gd name="connsiteY4" fmla="*/ 416813 h 1461192"/>
              <a:gd name="connsiteX5" fmla="*/ 2099456 w 7075153"/>
              <a:gd name="connsiteY5" fmla="*/ 416813 h 1461192"/>
              <a:gd name="connsiteX6" fmla="*/ 2338850 w 7075153"/>
              <a:gd name="connsiteY6" fmla="*/ 601540 h 1461192"/>
              <a:gd name="connsiteX7" fmla="*/ 2930866 w 7075153"/>
              <a:gd name="connsiteY7" fmla="*/ 647721 h 1461192"/>
              <a:gd name="connsiteX8" fmla="*/ 3356354 w 7075153"/>
              <a:gd name="connsiteY8" fmla="*/ 841686 h 1461192"/>
              <a:gd name="connsiteX9" fmla="*/ 3863601 w 7075153"/>
              <a:gd name="connsiteY9" fmla="*/ 869394 h 1461192"/>
              <a:gd name="connsiteX10" fmla="*/ 4122083 w 7075153"/>
              <a:gd name="connsiteY10" fmla="*/ 1118776 h 1461192"/>
              <a:gd name="connsiteX11" fmla="*/ 4547230 w 7075153"/>
              <a:gd name="connsiteY11" fmla="*/ 1128013 h 1461192"/>
              <a:gd name="connsiteX12" fmla="*/ 4886036 w 7075153"/>
              <a:gd name="connsiteY12" fmla="*/ 1460522 h 1461192"/>
              <a:gd name="connsiteX13" fmla="*/ 5171612 w 7075153"/>
              <a:gd name="connsiteY13" fmla="*/ 1211141 h 1461192"/>
              <a:gd name="connsiteX14" fmla="*/ 5642188 w 7075153"/>
              <a:gd name="connsiteY14" fmla="*/ 1109540 h 1461192"/>
              <a:gd name="connsiteX15" fmla="*/ 6032439 w 7075153"/>
              <a:gd name="connsiteY15" fmla="*/ 887867 h 1461192"/>
              <a:gd name="connsiteX16" fmla="*/ 6502811 w 7075153"/>
              <a:gd name="connsiteY16" fmla="*/ 943286 h 1461192"/>
              <a:gd name="connsiteX17" fmla="*/ 6854953 w 7075153"/>
              <a:gd name="connsiteY17" fmla="*/ 675431 h 1461192"/>
              <a:gd name="connsiteX18" fmla="*/ 7047345 w 7075153"/>
              <a:gd name="connsiteY18" fmla="*/ 592304 h 1461192"/>
              <a:gd name="connsiteX19" fmla="*/ 7047483 w 7075153"/>
              <a:gd name="connsiteY19" fmla="*/ 666194 h 1461192"/>
              <a:gd name="connsiteX0" fmla="*/ 0 w 7075153"/>
              <a:gd name="connsiteY0" fmla="*/ 10413 h 1461339"/>
              <a:gd name="connsiteX1" fmla="*/ 212436 w 7075153"/>
              <a:gd name="connsiteY1" fmla="*/ 19649 h 1461339"/>
              <a:gd name="connsiteX2" fmla="*/ 619521 w 7075153"/>
              <a:gd name="connsiteY2" fmla="*/ 195140 h 1461339"/>
              <a:gd name="connsiteX3" fmla="*/ 1091190 w 7075153"/>
              <a:gd name="connsiteY3" fmla="*/ 204376 h 1461339"/>
              <a:gd name="connsiteX4" fmla="*/ 1600146 w 7075153"/>
              <a:gd name="connsiteY4" fmla="*/ 416813 h 1461339"/>
              <a:gd name="connsiteX5" fmla="*/ 2099456 w 7075153"/>
              <a:gd name="connsiteY5" fmla="*/ 416813 h 1461339"/>
              <a:gd name="connsiteX6" fmla="*/ 2338850 w 7075153"/>
              <a:gd name="connsiteY6" fmla="*/ 601540 h 1461339"/>
              <a:gd name="connsiteX7" fmla="*/ 2930866 w 7075153"/>
              <a:gd name="connsiteY7" fmla="*/ 647721 h 1461339"/>
              <a:gd name="connsiteX8" fmla="*/ 3356354 w 7075153"/>
              <a:gd name="connsiteY8" fmla="*/ 841686 h 1461339"/>
              <a:gd name="connsiteX9" fmla="*/ 3863601 w 7075153"/>
              <a:gd name="connsiteY9" fmla="*/ 869394 h 1461339"/>
              <a:gd name="connsiteX10" fmla="*/ 4122083 w 7075153"/>
              <a:gd name="connsiteY10" fmla="*/ 1118776 h 1461339"/>
              <a:gd name="connsiteX11" fmla="*/ 4886036 w 7075153"/>
              <a:gd name="connsiteY11" fmla="*/ 1460522 h 1461339"/>
              <a:gd name="connsiteX12" fmla="*/ 5171612 w 7075153"/>
              <a:gd name="connsiteY12" fmla="*/ 1211141 h 1461339"/>
              <a:gd name="connsiteX13" fmla="*/ 5642188 w 7075153"/>
              <a:gd name="connsiteY13" fmla="*/ 1109540 h 1461339"/>
              <a:gd name="connsiteX14" fmla="*/ 6032439 w 7075153"/>
              <a:gd name="connsiteY14" fmla="*/ 887867 h 1461339"/>
              <a:gd name="connsiteX15" fmla="*/ 6502811 w 7075153"/>
              <a:gd name="connsiteY15" fmla="*/ 943286 h 1461339"/>
              <a:gd name="connsiteX16" fmla="*/ 6854953 w 7075153"/>
              <a:gd name="connsiteY16" fmla="*/ 675431 h 1461339"/>
              <a:gd name="connsiteX17" fmla="*/ 7047345 w 7075153"/>
              <a:gd name="connsiteY17" fmla="*/ 592304 h 1461339"/>
              <a:gd name="connsiteX18" fmla="*/ 7047483 w 7075153"/>
              <a:gd name="connsiteY18" fmla="*/ 666194 h 1461339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930866 w 7075153"/>
              <a:gd name="connsiteY7" fmla="*/ 647721 h 1460558"/>
              <a:gd name="connsiteX8" fmla="*/ 3356354 w 7075153"/>
              <a:gd name="connsiteY8" fmla="*/ 841686 h 1460558"/>
              <a:gd name="connsiteX9" fmla="*/ 3863601 w 7075153"/>
              <a:gd name="connsiteY9" fmla="*/ 869394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930866 w 7075153"/>
              <a:gd name="connsiteY7" fmla="*/ 647721 h 1460558"/>
              <a:gd name="connsiteX8" fmla="*/ 3356354 w 7075153"/>
              <a:gd name="connsiteY8" fmla="*/ 841686 h 1460558"/>
              <a:gd name="connsiteX9" fmla="*/ 3733334 w 7075153"/>
              <a:gd name="connsiteY9" fmla="*/ 1100303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930866 w 7075153"/>
              <a:gd name="connsiteY7" fmla="*/ 647721 h 1460558"/>
              <a:gd name="connsiteX8" fmla="*/ 3170261 w 7075153"/>
              <a:gd name="connsiteY8" fmla="*/ 841686 h 1460558"/>
              <a:gd name="connsiteX9" fmla="*/ 3733334 w 7075153"/>
              <a:gd name="connsiteY9" fmla="*/ 1100303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642420 w 7075153"/>
              <a:gd name="connsiteY7" fmla="*/ 804739 h 1460558"/>
              <a:gd name="connsiteX8" fmla="*/ 3170261 w 7075153"/>
              <a:gd name="connsiteY8" fmla="*/ 841686 h 1460558"/>
              <a:gd name="connsiteX9" fmla="*/ 3733334 w 7075153"/>
              <a:gd name="connsiteY9" fmla="*/ 1100303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62237 w 7075153"/>
              <a:gd name="connsiteY5" fmla="*/ 536886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469880 w 7075153"/>
              <a:gd name="connsiteY4" fmla="*/ 518413 h 1460558"/>
              <a:gd name="connsiteX5" fmla="*/ 2062237 w 7075153"/>
              <a:gd name="connsiteY5" fmla="*/ 536886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35362 w 7075153"/>
              <a:gd name="connsiteY3" fmla="*/ 259794 h 1460558"/>
              <a:gd name="connsiteX4" fmla="*/ 1469880 w 7075153"/>
              <a:gd name="connsiteY4" fmla="*/ 518413 h 1460558"/>
              <a:gd name="connsiteX5" fmla="*/ 2062237 w 7075153"/>
              <a:gd name="connsiteY5" fmla="*/ 536886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9820 h 1459965"/>
              <a:gd name="connsiteX1" fmla="*/ 212436 w 7075153"/>
              <a:gd name="connsiteY1" fmla="*/ 19056 h 1459965"/>
              <a:gd name="connsiteX2" fmla="*/ 507865 w 7075153"/>
              <a:gd name="connsiteY2" fmla="*/ 185311 h 1459965"/>
              <a:gd name="connsiteX3" fmla="*/ 1035362 w 7075153"/>
              <a:gd name="connsiteY3" fmla="*/ 259201 h 1459965"/>
              <a:gd name="connsiteX4" fmla="*/ 1469880 w 7075153"/>
              <a:gd name="connsiteY4" fmla="*/ 517820 h 1459965"/>
              <a:gd name="connsiteX5" fmla="*/ 2062237 w 7075153"/>
              <a:gd name="connsiteY5" fmla="*/ 536293 h 1459965"/>
              <a:gd name="connsiteX6" fmla="*/ 2642420 w 7075153"/>
              <a:gd name="connsiteY6" fmla="*/ 804146 h 1459965"/>
              <a:gd name="connsiteX7" fmla="*/ 3170261 w 7075153"/>
              <a:gd name="connsiteY7" fmla="*/ 841093 h 1459965"/>
              <a:gd name="connsiteX8" fmla="*/ 3733334 w 7075153"/>
              <a:gd name="connsiteY8" fmla="*/ 1099710 h 1459965"/>
              <a:gd name="connsiteX9" fmla="*/ 4447748 w 7075153"/>
              <a:gd name="connsiteY9" fmla="*/ 1192074 h 1459965"/>
              <a:gd name="connsiteX10" fmla="*/ 4886036 w 7075153"/>
              <a:gd name="connsiteY10" fmla="*/ 1459929 h 1459965"/>
              <a:gd name="connsiteX11" fmla="*/ 5171612 w 7075153"/>
              <a:gd name="connsiteY11" fmla="*/ 1210548 h 1459965"/>
              <a:gd name="connsiteX12" fmla="*/ 5642188 w 7075153"/>
              <a:gd name="connsiteY12" fmla="*/ 1108947 h 1459965"/>
              <a:gd name="connsiteX13" fmla="*/ 6032439 w 7075153"/>
              <a:gd name="connsiteY13" fmla="*/ 887274 h 1459965"/>
              <a:gd name="connsiteX14" fmla="*/ 6502811 w 7075153"/>
              <a:gd name="connsiteY14" fmla="*/ 942693 h 1459965"/>
              <a:gd name="connsiteX15" fmla="*/ 6854953 w 7075153"/>
              <a:gd name="connsiteY15" fmla="*/ 674838 h 1459965"/>
              <a:gd name="connsiteX16" fmla="*/ 7047345 w 7075153"/>
              <a:gd name="connsiteY16" fmla="*/ 591711 h 1459965"/>
              <a:gd name="connsiteX17" fmla="*/ 7047483 w 7075153"/>
              <a:gd name="connsiteY17" fmla="*/ 665601 h 1459965"/>
              <a:gd name="connsiteX0" fmla="*/ 0 w 7075153"/>
              <a:gd name="connsiteY0" fmla="*/ 9820 h 1459965"/>
              <a:gd name="connsiteX1" fmla="*/ 212436 w 7075153"/>
              <a:gd name="connsiteY1" fmla="*/ 19056 h 1459965"/>
              <a:gd name="connsiteX2" fmla="*/ 507865 w 7075153"/>
              <a:gd name="connsiteY2" fmla="*/ 185311 h 1459965"/>
              <a:gd name="connsiteX3" fmla="*/ 1156322 w 7075153"/>
              <a:gd name="connsiteY3" fmla="*/ 296146 h 1459965"/>
              <a:gd name="connsiteX4" fmla="*/ 1469880 w 7075153"/>
              <a:gd name="connsiteY4" fmla="*/ 517820 h 1459965"/>
              <a:gd name="connsiteX5" fmla="*/ 2062237 w 7075153"/>
              <a:gd name="connsiteY5" fmla="*/ 536293 h 1459965"/>
              <a:gd name="connsiteX6" fmla="*/ 2642420 w 7075153"/>
              <a:gd name="connsiteY6" fmla="*/ 804146 h 1459965"/>
              <a:gd name="connsiteX7" fmla="*/ 3170261 w 7075153"/>
              <a:gd name="connsiteY7" fmla="*/ 841093 h 1459965"/>
              <a:gd name="connsiteX8" fmla="*/ 3733334 w 7075153"/>
              <a:gd name="connsiteY8" fmla="*/ 1099710 h 1459965"/>
              <a:gd name="connsiteX9" fmla="*/ 4447748 w 7075153"/>
              <a:gd name="connsiteY9" fmla="*/ 1192074 h 1459965"/>
              <a:gd name="connsiteX10" fmla="*/ 4886036 w 7075153"/>
              <a:gd name="connsiteY10" fmla="*/ 1459929 h 1459965"/>
              <a:gd name="connsiteX11" fmla="*/ 5171612 w 7075153"/>
              <a:gd name="connsiteY11" fmla="*/ 1210548 h 1459965"/>
              <a:gd name="connsiteX12" fmla="*/ 5642188 w 7075153"/>
              <a:gd name="connsiteY12" fmla="*/ 1108947 h 1459965"/>
              <a:gd name="connsiteX13" fmla="*/ 6032439 w 7075153"/>
              <a:gd name="connsiteY13" fmla="*/ 887274 h 1459965"/>
              <a:gd name="connsiteX14" fmla="*/ 6502811 w 7075153"/>
              <a:gd name="connsiteY14" fmla="*/ 942693 h 1459965"/>
              <a:gd name="connsiteX15" fmla="*/ 6854953 w 7075153"/>
              <a:gd name="connsiteY15" fmla="*/ 674838 h 1459965"/>
              <a:gd name="connsiteX16" fmla="*/ 7047345 w 7075153"/>
              <a:gd name="connsiteY16" fmla="*/ 591711 h 1459965"/>
              <a:gd name="connsiteX17" fmla="*/ 7047483 w 7075153"/>
              <a:gd name="connsiteY17" fmla="*/ 665601 h 1459965"/>
              <a:gd name="connsiteX0" fmla="*/ 0 w 7075153"/>
              <a:gd name="connsiteY0" fmla="*/ 9820 h 1459965"/>
              <a:gd name="connsiteX1" fmla="*/ 212436 w 7075153"/>
              <a:gd name="connsiteY1" fmla="*/ 19056 h 1459965"/>
              <a:gd name="connsiteX2" fmla="*/ 507865 w 7075153"/>
              <a:gd name="connsiteY2" fmla="*/ 185311 h 1459965"/>
              <a:gd name="connsiteX3" fmla="*/ 1100494 w 7075153"/>
              <a:gd name="connsiteY3" fmla="*/ 277674 h 1459965"/>
              <a:gd name="connsiteX4" fmla="*/ 1469880 w 7075153"/>
              <a:gd name="connsiteY4" fmla="*/ 517820 h 1459965"/>
              <a:gd name="connsiteX5" fmla="*/ 2062237 w 7075153"/>
              <a:gd name="connsiteY5" fmla="*/ 536293 h 1459965"/>
              <a:gd name="connsiteX6" fmla="*/ 2642420 w 7075153"/>
              <a:gd name="connsiteY6" fmla="*/ 804146 h 1459965"/>
              <a:gd name="connsiteX7" fmla="*/ 3170261 w 7075153"/>
              <a:gd name="connsiteY7" fmla="*/ 841093 h 1459965"/>
              <a:gd name="connsiteX8" fmla="*/ 3733334 w 7075153"/>
              <a:gd name="connsiteY8" fmla="*/ 1099710 h 1459965"/>
              <a:gd name="connsiteX9" fmla="*/ 4447748 w 7075153"/>
              <a:gd name="connsiteY9" fmla="*/ 1192074 h 1459965"/>
              <a:gd name="connsiteX10" fmla="*/ 4886036 w 7075153"/>
              <a:gd name="connsiteY10" fmla="*/ 1459929 h 1459965"/>
              <a:gd name="connsiteX11" fmla="*/ 5171612 w 7075153"/>
              <a:gd name="connsiteY11" fmla="*/ 1210548 h 1459965"/>
              <a:gd name="connsiteX12" fmla="*/ 5642188 w 7075153"/>
              <a:gd name="connsiteY12" fmla="*/ 1108947 h 1459965"/>
              <a:gd name="connsiteX13" fmla="*/ 6032439 w 7075153"/>
              <a:gd name="connsiteY13" fmla="*/ 887274 h 1459965"/>
              <a:gd name="connsiteX14" fmla="*/ 6502811 w 7075153"/>
              <a:gd name="connsiteY14" fmla="*/ 942693 h 1459965"/>
              <a:gd name="connsiteX15" fmla="*/ 6854953 w 7075153"/>
              <a:gd name="connsiteY15" fmla="*/ 674838 h 1459965"/>
              <a:gd name="connsiteX16" fmla="*/ 7047345 w 7075153"/>
              <a:gd name="connsiteY16" fmla="*/ 591711 h 1459965"/>
              <a:gd name="connsiteX17" fmla="*/ 7047483 w 7075153"/>
              <a:gd name="connsiteY17" fmla="*/ 665601 h 1459965"/>
              <a:gd name="connsiteX0" fmla="*/ 0 w 7075153"/>
              <a:gd name="connsiteY0" fmla="*/ 12866 h 1463011"/>
              <a:gd name="connsiteX1" fmla="*/ 212436 w 7075153"/>
              <a:gd name="connsiteY1" fmla="*/ 22102 h 1463011"/>
              <a:gd name="connsiteX2" fmla="*/ 666045 w 7075153"/>
              <a:gd name="connsiteY2" fmla="*/ 234539 h 1463011"/>
              <a:gd name="connsiteX3" fmla="*/ 1100494 w 7075153"/>
              <a:gd name="connsiteY3" fmla="*/ 280720 h 1463011"/>
              <a:gd name="connsiteX4" fmla="*/ 1469880 w 7075153"/>
              <a:gd name="connsiteY4" fmla="*/ 520866 h 1463011"/>
              <a:gd name="connsiteX5" fmla="*/ 2062237 w 7075153"/>
              <a:gd name="connsiteY5" fmla="*/ 539339 h 1463011"/>
              <a:gd name="connsiteX6" fmla="*/ 2642420 w 7075153"/>
              <a:gd name="connsiteY6" fmla="*/ 807192 h 1463011"/>
              <a:gd name="connsiteX7" fmla="*/ 3170261 w 7075153"/>
              <a:gd name="connsiteY7" fmla="*/ 844139 h 1463011"/>
              <a:gd name="connsiteX8" fmla="*/ 3733334 w 7075153"/>
              <a:gd name="connsiteY8" fmla="*/ 1102756 h 1463011"/>
              <a:gd name="connsiteX9" fmla="*/ 4447748 w 7075153"/>
              <a:gd name="connsiteY9" fmla="*/ 1195120 h 1463011"/>
              <a:gd name="connsiteX10" fmla="*/ 4886036 w 7075153"/>
              <a:gd name="connsiteY10" fmla="*/ 1462975 h 1463011"/>
              <a:gd name="connsiteX11" fmla="*/ 5171612 w 7075153"/>
              <a:gd name="connsiteY11" fmla="*/ 1213594 h 1463011"/>
              <a:gd name="connsiteX12" fmla="*/ 5642188 w 7075153"/>
              <a:gd name="connsiteY12" fmla="*/ 1111993 h 1463011"/>
              <a:gd name="connsiteX13" fmla="*/ 6032439 w 7075153"/>
              <a:gd name="connsiteY13" fmla="*/ 890320 h 1463011"/>
              <a:gd name="connsiteX14" fmla="*/ 6502811 w 7075153"/>
              <a:gd name="connsiteY14" fmla="*/ 945739 h 1463011"/>
              <a:gd name="connsiteX15" fmla="*/ 6854953 w 7075153"/>
              <a:gd name="connsiteY15" fmla="*/ 677884 h 1463011"/>
              <a:gd name="connsiteX16" fmla="*/ 7047345 w 7075153"/>
              <a:gd name="connsiteY16" fmla="*/ 594757 h 1463011"/>
              <a:gd name="connsiteX17" fmla="*/ 7047483 w 7075153"/>
              <a:gd name="connsiteY17" fmla="*/ 668647 h 1463011"/>
              <a:gd name="connsiteX0" fmla="*/ 0 w 7075153"/>
              <a:gd name="connsiteY0" fmla="*/ 12866 h 1333746"/>
              <a:gd name="connsiteX1" fmla="*/ 212436 w 7075153"/>
              <a:gd name="connsiteY1" fmla="*/ 22102 h 1333746"/>
              <a:gd name="connsiteX2" fmla="*/ 666045 w 7075153"/>
              <a:gd name="connsiteY2" fmla="*/ 234539 h 1333746"/>
              <a:gd name="connsiteX3" fmla="*/ 1100494 w 7075153"/>
              <a:gd name="connsiteY3" fmla="*/ 280720 h 1333746"/>
              <a:gd name="connsiteX4" fmla="*/ 1469880 w 7075153"/>
              <a:gd name="connsiteY4" fmla="*/ 520866 h 1333746"/>
              <a:gd name="connsiteX5" fmla="*/ 2062237 w 7075153"/>
              <a:gd name="connsiteY5" fmla="*/ 539339 h 1333746"/>
              <a:gd name="connsiteX6" fmla="*/ 2642420 w 7075153"/>
              <a:gd name="connsiteY6" fmla="*/ 807192 h 1333746"/>
              <a:gd name="connsiteX7" fmla="*/ 3170261 w 7075153"/>
              <a:gd name="connsiteY7" fmla="*/ 844139 h 1333746"/>
              <a:gd name="connsiteX8" fmla="*/ 3733334 w 7075153"/>
              <a:gd name="connsiteY8" fmla="*/ 1102756 h 1333746"/>
              <a:gd name="connsiteX9" fmla="*/ 4447748 w 7075153"/>
              <a:gd name="connsiteY9" fmla="*/ 1195120 h 1333746"/>
              <a:gd name="connsiteX10" fmla="*/ 4886036 w 7075153"/>
              <a:gd name="connsiteY10" fmla="*/ 1333666 h 1333746"/>
              <a:gd name="connsiteX11" fmla="*/ 5171612 w 7075153"/>
              <a:gd name="connsiteY11" fmla="*/ 1213594 h 1333746"/>
              <a:gd name="connsiteX12" fmla="*/ 5642188 w 7075153"/>
              <a:gd name="connsiteY12" fmla="*/ 1111993 h 1333746"/>
              <a:gd name="connsiteX13" fmla="*/ 6032439 w 7075153"/>
              <a:gd name="connsiteY13" fmla="*/ 890320 h 1333746"/>
              <a:gd name="connsiteX14" fmla="*/ 6502811 w 7075153"/>
              <a:gd name="connsiteY14" fmla="*/ 945739 h 1333746"/>
              <a:gd name="connsiteX15" fmla="*/ 6854953 w 7075153"/>
              <a:gd name="connsiteY15" fmla="*/ 677884 h 1333746"/>
              <a:gd name="connsiteX16" fmla="*/ 7047345 w 7075153"/>
              <a:gd name="connsiteY16" fmla="*/ 594757 h 1333746"/>
              <a:gd name="connsiteX17" fmla="*/ 7047483 w 7075153"/>
              <a:gd name="connsiteY17" fmla="*/ 668647 h 1333746"/>
              <a:gd name="connsiteX0" fmla="*/ 0 w 7083314"/>
              <a:gd name="connsiteY0" fmla="*/ 12866 h 1333746"/>
              <a:gd name="connsiteX1" fmla="*/ 212436 w 7083314"/>
              <a:gd name="connsiteY1" fmla="*/ 22102 h 1333746"/>
              <a:gd name="connsiteX2" fmla="*/ 666045 w 7083314"/>
              <a:gd name="connsiteY2" fmla="*/ 234539 h 1333746"/>
              <a:gd name="connsiteX3" fmla="*/ 1100494 w 7083314"/>
              <a:gd name="connsiteY3" fmla="*/ 280720 h 1333746"/>
              <a:gd name="connsiteX4" fmla="*/ 1469880 w 7083314"/>
              <a:gd name="connsiteY4" fmla="*/ 520866 h 1333746"/>
              <a:gd name="connsiteX5" fmla="*/ 2062237 w 7083314"/>
              <a:gd name="connsiteY5" fmla="*/ 539339 h 1333746"/>
              <a:gd name="connsiteX6" fmla="*/ 2642420 w 7083314"/>
              <a:gd name="connsiteY6" fmla="*/ 807192 h 1333746"/>
              <a:gd name="connsiteX7" fmla="*/ 3170261 w 7083314"/>
              <a:gd name="connsiteY7" fmla="*/ 844139 h 1333746"/>
              <a:gd name="connsiteX8" fmla="*/ 3733334 w 7083314"/>
              <a:gd name="connsiteY8" fmla="*/ 1102756 h 1333746"/>
              <a:gd name="connsiteX9" fmla="*/ 4447748 w 7083314"/>
              <a:gd name="connsiteY9" fmla="*/ 1195120 h 1333746"/>
              <a:gd name="connsiteX10" fmla="*/ 4886036 w 7083314"/>
              <a:gd name="connsiteY10" fmla="*/ 1333666 h 1333746"/>
              <a:gd name="connsiteX11" fmla="*/ 5171612 w 7083314"/>
              <a:gd name="connsiteY11" fmla="*/ 1213594 h 1333746"/>
              <a:gd name="connsiteX12" fmla="*/ 5642188 w 7083314"/>
              <a:gd name="connsiteY12" fmla="*/ 1111993 h 1333746"/>
              <a:gd name="connsiteX13" fmla="*/ 6032439 w 7083314"/>
              <a:gd name="connsiteY13" fmla="*/ 890320 h 1333746"/>
              <a:gd name="connsiteX14" fmla="*/ 6502811 w 7083314"/>
              <a:gd name="connsiteY14" fmla="*/ 945739 h 1333746"/>
              <a:gd name="connsiteX15" fmla="*/ 6724687 w 7083314"/>
              <a:gd name="connsiteY15" fmla="*/ 890321 h 1333746"/>
              <a:gd name="connsiteX16" fmla="*/ 7047345 w 7083314"/>
              <a:gd name="connsiteY16" fmla="*/ 594757 h 1333746"/>
              <a:gd name="connsiteX17" fmla="*/ 7047483 w 7083314"/>
              <a:gd name="connsiteY17" fmla="*/ 668647 h 1333746"/>
              <a:gd name="connsiteX0" fmla="*/ 0 w 7179074"/>
              <a:gd name="connsiteY0" fmla="*/ 12866 h 1333746"/>
              <a:gd name="connsiteX1" fmla="*/ 212436 w 7179074"/>
              <a:gd name="connsiteY1" fmla="*/ 22102 h 1333746"/>
              <a:gd name="connsiteX2" fmla="*/ 666045 w 7179074"/>
              <a:gd name="connsiteY2" fmla="*/ 234539 h 1333746"/>
              <a:gd name="connsiteX3" fmla="*/ 1100494 w 7179074"/>
              <a:gd name="connsiteY3" fmla="*/ 280720 h 1333746"/>
              <a:gd name="connsiteX4" fmla="*/ 1469880 w 7179074"/>
              <a:gd name="connsiteY4" fmla="*/ 520866 h 1333746"/>
              <a:gd name="connsiteX5" fmla="*/ 2062237 w 7179074"/>
              <a:gd name="connsiteY5" fmla="*/ 539339 h 1333746"/>
              <a:gd name="connsiteX6" fmla="*/ 2642420 w 7179074"/>
              <a:gd name="connsiteY6" fmla="*/ 807192 h 1333746"/>
              <a:gd name="connsiteX7" fmla="*/ 3170261 w 7179074"/>
              <a:gd name="connsiteY7" fmla="*/ 844139 h 1333746"/>
              <a:gd name="connsiteX8" fmla="*/ 3733334 w 7179074"/>
              <a:gd name="connsiteY8" fmla="*/ 1102756 h 1333746"/>
              <a:gd name="connsiteX9" fmla="*/ 4447748 w 7179074"/>
              <a:gd name="connsiteY9" fmla="*/ 1195120 h 1333746"/>
              <a:gd name="connsiteX10" fmla="*/ 4886036 w 7179074"/>
              <a:gd name="connsiteY10" fmla="*/ 1333666 h 1333746"/>
              <a:gd name="connsiteX11" fmla="*/ 5171612 w 7179074"/>
              <a:gd name="connsiteY11" fmla="*/ 1213594 h 1333746"/>
              <a:gd name="connsiteX12" fmla="*/ 5642188 w 7179074"/>
              <a:gd name="connsiteY12" fmla="*/ 1111993 h 1333746"/>
              <a:gd name="connsiteX13" fmla="*/ 6032439 w 7179074"/>
              <a:gd name="connsiteY13" fmla="*/ 890320 h 1333746"/>
              <a:gd name="connsiteX14" fmla="*/ 6502811 w 7179074"/>
              <a:gd name="connsiteY14" fmla="*/ 945739 h 1333746"/>
              <a:gd name="connsiteX15" fmla="*/ 6724687 w 7179074"/>
              <a:gd name="connsiteY15" fmla="*/ 890321 h 1333746"/>
              <a:gd name="connsiteX16" fmla="*/ 7047345 w 7179074"/>
              <a:gd name="connsiteY16" fmla="*/ 594757 h 1333746"/>
              <a:gd name="connsiteX17" fmla="*/ 7168444 w 7179074"/>
              <a:gd name="connsiteY17" fmla="*/ 1047338 h 1333746"/>
              <a:gd name="connsiteX0" fmla="*/ 0 w 7179074"/>
              <a:gd name="connsiteY0" fmla="*/ 12866 h 1333746"/>
              <a:gd name="connsiteX1" fmla="*/ 212436 w 7179074"/>
              <a:gd name="connsiteY1" fmla="*/ 22102 h 1333746"/>
              <a:gd name="connsiteX2" fmla="*/ 666045 w 7179074"/>
              <a:gd name="connsiteY2" fmla="*/ 234539 h 1333746"/>
              <a:gd name="connsiteX3" fmla="*/ 1100494 w 7179074"/>
              <a:gd name="connsiteY3" fmla="*/ 280720 h 1333746"/>
              <a:gd name="connsiteX4" fmla="*/ 1469880 w 7179074"/>
              <a:gd name="connsiteY4" fmla="*/ 520866 h 1333746"/>
              <a:gd name="connsiteX5" fmla="*/ 2062237 w 7179074"/>
              <a:gd name="connsiteY5" fmla="*/ 539339 h 1333746"/>
              <a:gd name="connsiteX6" fmla="*/ 2642420 w 7179074"/>
              <a:gd name="connsiteY6" fmla="*/ 807192 h 1333746"/>
              <a:gd name="connsiteX7" fmla="*/ 3170261 w 7179074"/>
              <a:gd name="connsiteY7" fmla="*/ 844139 h 1333746"/>
              <a:gd name="connsiteX8" fmla="*/ 3733334 w 7179074"/>
              <a:gd name="connsiteY8" fmla="*/ 1102756 h 1333746"/>
              <a:gd name="connsiteX9" fmla="*/ 4447748 w 7179074"/>
              <a:gd name="connsiteY9" fmla="*/ 1195120 h 1333746"/>
              <a:gd name="connsiteX10" fmla="*/ 4886036 w 7179074"/>
              <a:gd name="connsiteY10" fmla="*/ 1333666 h 1333746"/>
              <a:gd name="connsiteX11" fmla="*/ 5171612 w 7179074"/>
              <a:gd name="connsiteY11" fmla="*/ 1213594 h 1333746"/>
              <a:gd name="connsiteX12" fmla="*/ 5642188 w 7179074"/>
              <a:gd name="connsiteY12" fmla="*/ 1111993 h 1333746"/>
              <a:gd name="connsiteX13" fmla="*/ 6032439 w 7179074"/>
              <a:gd name="connsiteY13" fmla="*/ 890320 h 1333746"/>
              <a:gd name="connsiteX14" fmla="*/ 6502811 w 7179074"/>
              <a:gd name="connsiteY14" fmla="*/ 945739 h 1333746"/>
              <a:gd name="connsiteX15" fmla="*/ 6724687 w 7179074"/>
              <a:gd name="connsiteY15" fmla="*/ 890321 h 1333746"/>
              <a:gd name="connsiteX16" fmla="*/ 7047345 w 7179074"/>
              <a:gd name="connsiteY16" fmla="*/ 594757 h 1333746"/>
              <a:gd name="connsiteX17" fmla="*/ 7168444 w 7179074"/>
              <a:gd name="connsiteY17" fmla="*/ 1047338 h 1333746"/>
              <a:gd name="connsiteX0" fmla="*/ 0 w 7047345"/>
              <a:gd name="connsiteY0" fmla="*/ 12866 h 1333746"/>
              <a:gd name="connsiteX1" fmla="*/ 212436 w 7047345"/>
              <a:gd name="connsiteY1" fmla="*/ 22102 h 1333746"/>
              <a:gd name="connsiteX2" fmla="*/ 666045 w 7047345"/>
              <a:gd name="connsiteY2" fmla="*/ 234539 h 1333746"/>
              <a:gd name="connsiteX3" fmla="*/ 1100494 w 7047345"/>
              <a:gd name="connsiteY3" fmla="*/ 280720 h 1333746"/>
              <a:gd name="connsiteX4" fmla="*/ 1469880 w 7047345"/>
              <a:gd name="connsiteY4" fmla="*/ 520866 h 1333746"/>
              <a:gd name="connsiteX5" fmla="*/ 2062237 w 7047345"/>
              <a:gd name="connsiteY5" fmla="*/ 539339 h 1333746"/>
              <a:gd name="connsiteX6" fmla="*/ 2642420 w 7047345"/>
              <a:gd name="connsiteY6" fmla="*/ 807192 h 1333746"/>
              <a:gd name="connsiteX7" fmla="*/ 3170261 w 7047345"/>
              <a:gd name="connsiteY7" fmla="*/ 844139 h 1333746"/>
              <a:gd name="connsiteX8" fmla="*/ 3733334 w 7047345"/>
              <a:gd name="connsiteY8" fmla="*/ 1102756 h 1333746"/>
              <a:gd name="connsiteX9" fmla="*/ 4447748 w 7047345"/>
              <a:gd name="connsiteY9" fmla="*/ 1195120 h 1333746"/>
              <a:gd name="connsiteX10" fmla="*/ 4886036 w 7047345"/>
              <a:gd name="connsiteY10" fmla="*/ 1333666 h 1333746"/>
              <a:gd name="connsiteX11" fmla="*/ 5171612 w 7047345"/>
              <a:gd name="connsiteY11" fmla="*/ 1213594 h 1333746"/>
              <a:gd name="connsiteX12" fmla="*/ 5642188 w 7047345"/>
              <a:gd name="connsiteY12" fmla="*/ 1111993 h 1333746"/>
              <a:gd name="connsiteX13" fmla="*/ 6032439 w 7047345"/>
              <a:gd name="connsiteY13" fmla="*/ 890320 h 1333746"/>
              <a:gd name="connsiteX14" fmla="*/ 6502811 w 7047345"/>
              <a:gd name="connsiteY14" fmla="*/ 945739 h 1333746"/>
              <a:gd name="connsiteX15" fmla="*/ 6724687 w 7047345"/>
              <a:gd name="connsiteY15" fmla="*/ 890321 h 1333746"/>
              <a:gd name="connsiteX16" fmla="*/ 7047345 w 7047345"/>
              <a:gd name="connsiteY16" fmla="*/ 594757 h 1333746"/>
              <a:gd name="connsiteX0" fmla="*/ 0 w 7047345"/>
              <a:gd name="connsiteY0" fmla="*/ 12866 h 1333746"/>
              <a:gd name="connsiteX1" fmla="*/ 212436 w 7047345"/>
              <a:gd name="connsiteY1" fmla="*/ 22102 h 1333746"/>
              <a:gd name="connsiteX2" fmla="*/ 666045 w 7047345"/>
              <a:gd name="connsiteY2" fmla="*/ 234539 h 1333746"/>
              <a:gd name="connsiteX3" fmla="*/ 1100494 w 7047345"/>
              <a:gd name="connsiteY3" fmla="*/ 280720 h 1333746"/>
              <a:gd name="connsiteX4" fmla="*/ 1469880 w 7047345"/>
              <a:gd name="connsiteY4" fmla="*/ 520866 h 1333746"/>
              <a:gd name="connsiteX5" fmla="*/ 2062237 w 7047345"/>
              <a:gd name="connsiteY5" fmla="*/ 539339 h 1333746"/>
              <a:gd name="connsiteX6" fmla="*/ 2642420 w 7047345"/>
              <a:gd name="connsiteY6" fmla="*/ 807192 h 1333746"/>
              <a:gd name="connsiteX7" fmla="*/ 3170261 w 7047345"/>
              <a:gd name="connsiteY7" fmla="*/ 844139 h 1333746"/>
              <a:gd name="connsiteX8" fmla="*/ 3733334 w 7047345"/>
              <a:gd name="connsiteY8" fmla="*/ 1102756 h 1333746"/>
              <a:gd name="connsiteX9" fmla="*/ 4447748 w 7047345"/>
              <a:gd name="connsiteY9" fmla="*/ 1195120 h 1333746"/>
              <a:gd name="connsiteX10" fmla="*/ 4886036 w 7047345"/>
              <a:gd name="connsiteY10" fmla="*/ 1333666 h 1333746"/>
              <a:gd name="connsiteX11" fmla="*/ 5171612 w 7047345"/>
              <a:gd name="connsiteY11" fmla="*/ 1213594 h 1333746"/>
              <a:gd name="connsiteX12" fmla="*/ 5642188 w 7047345"/>
              <a:gd name="connsiteY12" fmla="*/ 1111993 h 1333746"/>
              <a:gd name="connsiteX13" fmla="*/ 6032439 w 7047345"/>
              <a:gd name="connsiteY13" fmla="*/ 890320 h 1333746"/>
              <a:gd name="connsiteX14" fmla="*/ 6502811 w 7047345"/>
              <a:gd name="connsiteY14" fmla="*/ 945739 h 1333746"/>
              <a:gd name="connsiteX15" fmla="*/ 6613031 w 7047345"/>
              <a:gd name="connsiteY15" fmla="*/ 890321 h 1333746"/>
              <a:gd name="connsiteX16" fmla="*/ 7047345 w 7047345"/>
              <a:gd name="connsiteY16" fmla="*/ 594757 h 1333746"/>
              <a:gd name="connsiteX0" fmla="*/ 0 w 7047345"/>
              <a:gd name="connsiteY0" fmla="*/ 12866 h 1333746"/>
              <a:gd name="connsiteX1" fmla="*/ 212436 w 7047345"/>
              <a:gd name="connsiteY1" fmla="*/ 22102 h 1333746"/>
              <a:gd name="connsiteX2" fmla="*/ 666045 w 7047345"/>
              <a:gd name="connsiteY2" fmla="*/ 234539 h 1333746"/>
              <a:gd name="connsiteX3" fmla="*/ 1100494 w 7047345"/>
              <a:gd name="connsiteY3" fmla="*/ 280720 h 1333746"/>
              <a:gd name="connsiteX4" fmla="*/ 1469880 w 7047345"/>
              <a:gd name="connsiteY4" fmla="*/ 520866 h 1333746"/>
              <a:gd name="connsiteX5" fmla="*/ 2062237 w 7047345"/>
              <a:gd name="connsiteY5" fmla="*/ 539339 h 1333746"/>
              <a:gd name="connsiteX6" fmla="*/ 2642420 w 7047345"/>
              <a:gd name="connsiteY6" fmla="*/ 807192 h 1333746"/>
              <a:gd name="connsiteX7" fmla="*/ 3170261 w 7047345"/>
              <a:gd name="connsiteY7" fmla="*/ 844139 h 1333746"/>
              <a:gd name="connsiteX8" fmla="*/ 3733334 w 7047345"/>
              <a:gd name="connsiteY8" fmla="*/ 1102756 h 1333746"/>
              <a:gd name="connsiteX9" fmla="*/ 4447748 w 7047345"/>
              <a:gd name="connsiteY9" fmla="*/ 1195120 h 1333746"/>
              <a:gd name="connsiteX10" fmla="*/ 4886036 w 7047345"/>
              <a:gd name="connsiteY10" fmla="*/ 1333666 h 1333746"/>
              <a:gd name="connsiteX11" fmla="*/ 5171612 w 7047345"/>
              <a:gd name="connsiteY11" fmla="*/ 1213594 h 1333746"/>
              <a:gd name="connsiteX12" fmla="*/ 5642188 w 7047345"/>
              <a:gd name="connsiteY12" fmla="*/ 1111993 h 1333746"/>
              <a:gd name="connsiteX13" fmla="*/ 6162705 w 7047345"/>
              <a:gd name="connsiteY13" fmla="*/ 954974 h 1333746"/>
              <a:gd name="connsiteX14" fmla="*/ 6502811 w 7047345"/>
              <a:gd name="connsiteY14" fmla="*/ 945739 h 1333746"/>
              <a:gd name="connsiteX15" fmla="*/ 6613031 w 7047345"/>
              <a:gd name="connsiteY15" fmla="*/ 890321 h 1333746"/>
              <a:gd name="connsiteX16" fmla="*/ 7047345 w 7047345"/>
              <a:gd name="connsiteY16" fmla="*/ 594757 h 1333746"/>
              <a:gd name="connsiteX0" fmla="*/ 0 w 7047345"/>
              <a:gd name="connsiteY0" fmla="*/ 12866 h 1333725"/>
              <a:gd name="connsiteX1" fmla="*/ 212436 w 7047345"/>
              <a:gd name="connsiteY1" fmla="*/ 22102 h 1333725"/>
              <a:gd name="connsiteX2" fmla="*/ 666045 w 7047345"/>
              <a:gd name="connsiteY2" fmla="*/ 234539 h 1333725"/>
              <a:gd name="connsiteX3" fmla="*/ 1100494 w 7047345"/>
              <a:gd name="connsiteY3" fmla="*/ 280720 h 1333725"/>
              <a:gd name="connsiteX4" fmla="*/ 1469880 w 7047345"/>
              <a:gd name="connsiteY4" fmla="*/ 520866 h 1333725"/>
              <a:gd name="connsiteX5" fmla="*/ 2062237 w 7047345"/>
              <a:gd name="connsiteY5" fmla="*/ 539339 h 1333725"/>
              <a:gd name="connsiteX6" fmla="*/ 2642420 w 7047345"/>
              <a:gd name="connsiteY6" fmla="*/ 807192 h 1333725"/>
              <a:gd name="connsiteX7" fmla="*/ 3170261 w 7047345"/>
              <a:gd name="connsiteY7" fmla="*/ 844139 h 1333725"/>
              <a:gd name="connsiteX8" fmla="*/ 3733334 w 7047345"/>
              <a:gd name="connsiteY8" fmla="*/ 1102756 h 1333725"/>
              <a:gd name="connsiteX9" fmla="*/ 4447748 w 7047345"/>
              <a:gd name="connsiteY9" fmla="*/ 1195120 h 1333725"/>
              <a:gd name="connsiteX10" fmla="*/ 4886036 w 7047345"/>
              <a:gd name="connsiteY10" fmla="*/ 1333666 h 1333725"/>
              <a:gd name="connsiteX11" fmla="*/ 5171612 w 7047345"/>
              <a:gd name="connsiteY11" fmla="*/ 1213594 h 1333725"/>
              <a:gd name="connsiteX12" fmla="*/ 5753844 w 7047345"/>
              <a:gd name="connsiteY12" fmla="*/ 1296721 h 1333725"/>
              <a:gd name="connsiteX13" fmla="*/ 6162705 w 7047345"/>
              <a:gd name="connsiteY13" fmla="*/ 954974 h 1333725"/>
              <a:gd name="connsiteX14" fmla="*/ 6502811 w 7047345"/>
              <a:gd name="connsiteY14" fmla="*/ 945739 h 1333725"/>
              <a:gd name="connsiteX15" fmla="*/ 6613031 w 7047345"/>
              <a:gd name="connsiteY15" fmla="*/ 890321 h 1333725"/>
              <a:gd name="connsiteX16" fmla="*/ 7047345 w 7047345"/>
              <a:gd name="connsiteY16" fmla="*/ 594757 h 1333725"/>
              <a:gd name="connsiteX0" fmla="*/ 0 w 7047345"/>
              <a:gd name="connsiteY0" fmla="*/ 12866 h 1333680"/>
              <a:gd name="connsiteX1" fmla="*/ 212436 w 7047345"/>
              <a:gd name="connsiteY1" fmla="*/ 22102 h 1333680"/>
              <a:gd name="connsiteX2" fmla="*/ 666045 w 7047345"/>
              <a:gd name="connsiteY2" fmla="*/ 234539 h 1333680"/>
              <a:gd name="connsiteX3" fmla="*/ 1100494 w 7047345"/>
              <a:gd name="connsiteY3" fmla="*/ 280720 h 1333680"/>
              <a:gd name="connsiteX4" fmla="*/ 1469880 w 7047345"/>
              <a:gd name="connsiteY4" fmla="*/ 520866 h 1333680"/>
              <a:gd name="connsiteX5" fmla="*/ 2062237 w 7047345"/>
              <a:gd name="connsiteY5" fmla="*/ 539339 h 1333680"/>
              <a:gd name="connsiteX6" fmla="*/ 2642420 w 7047345"/>
              <a:gd name="connsiteY6" fmla="*/ 807192 h 1333680"/>
              <a:gd name="connsiteX7" fmla="*/ 3170261 w 7047345"/>
              <a:gd name="connsiteY7" fmla="*/ 844139 h 1333680"/>
              <a:gd name="connsiteX8" fmla="*/ 3733334 w 7047345"/>
              <a:gd name="connsiteY8" fmla="*/ 1102756 h 1333680"/>
              <a:gd name="connsiteX9" fmla="*/ 4447748 w 7047345"/>
              <a:gd name="connsiteY9" fmla="*/ 1195120 h 1333680"/>
              <a:gd name="connsiteX10" fmla="*/ 4886036 w 7047345"/>
              <a:gd name="connsiteY10" fmla="*/ 1333666 h 1333680"/>
              <a:gd name="connsiteX11" fmla="*/ 5199527 w 7047345"/>
              <a:gd name="connsiteY11" fmla="*/ 1204358 h 1333680"/>
              <a:gd name="connsiteX12" fmla="*/ 5753844 w 7047345"/>
              <a:gd name="connsiteY12" fmla="*/ 1296721 h 1333680"/>
              <a:gd name="connsiteX13" fmla="*/ 6162705 w 7047345"/>
              <a:gd name="connsiteY13" fmla="*/ 954974 h 1333680"/>
              <a:gd name="connsiteX14" fmla="*/ 6502811 w 7047345"/>
              <a:gd name="connsiteY14" fmla="*/ 945739 h 1333680"/>
              <a:gd name="connsiteX15" fmla="*/ 6613031 w 7047345"/>
              <a:gd name="connsiteY15" fmla="*/ 890321 h 1333680"/>
              <a:gd name="connsiteX16" fmla="*/ 7047345 w 7047345"/>
              <a:gd name="connsiteY16" fmla="*/ 594757 h 1333680"/>
              <a:gd name="connsiteX0" fmla="*/ 0 w 7047345"/>
              <a:gd name="connsiteY0" fmla="*/ 12866 h 1380901"/>
              <a:gd name="connsiteX1" fmla="*/ 212436 w 7047345"/>
              <a:gd name="connsiteY1" fmla="*/ 22102 h 1380901"/>
              <a:gd name="connsiteX2" fmla="*/ 666045 w 7047345"/>
              <a:gd name="connsiteY2" fmla="*/ 234539 h 1380901"/>
              <a:gd name="connsiteX3" fmla="*/ 1100494 w 7047345"/>
              <a:gd name="connsiteY3" fmla="*/ 280720 h 1380901"/>
              <a:gd name="connsiteX4" fmla="*/ 1469880 w 7047345"/>
              <a:gd name="connsiteY4" fmla="*/ 520866 h 1380901"/>
              <a:gd name="connsiteX5" fmla="*/ 2062237 w 7047345"/>
              <a:gd name="connsiteY5" fmla="*/ 539339 h 1380901"/>
              <a:gd name="connsiteX6" fmla="*/ 2642420 w 7047345"/>
              <a:gd name="connsiteY6" fmla="*/ 807192 h 1380901"/>
              <a:gd name="connsiteX7" fmla="*/ 3170261 w 7047345"/>
              <a:gd name="connsiteY7" fmla="*/ 844139 h 1380901"/>
              <a:gd name="connsiteX8" fmla="*/ 3733334 w 7047345"/>
              <a:gd name="connsiteY8" fmla="*/ 1102756 h 1380901"/>
              <a:gd name="connsiteX9" fmla="*/ 4447748 w 7047345"/>
              <a:gd name="connsiteY9" fmla="*/ 1195120 h 1380901"/>
              <a:gd name="connsiteX10" fmla="*/ 4886036 w 7047345"/>
              <a:gd name="connsiteY10" fmla="*/ 1333666 h 1380901"/>
              <a:gd name="connsiteX11" fmla="*/ 5320488 w 7047345"/>
              <a:gd name="connsiteY11" fmla="*/ 1379849 h 1380901"/>
              <a:gd name="connsiteX12" fmla="*/ 5753844 w 7047345"/>
              <a:gd name="connsiteY12" fmla="*/ 1296721 h 1380901"/>
              <a:gd name="connsiteX13" fmla="*/ 6162705 w 7047345"/>
              <a:gd name="connsiteY13" fmla="*/ 954974 h 1380901"/>
              <a:gd name="connsiteX14" fmla="*/ 6502811 w 7047345"/>
              <a:gd name="connsiteY14" fmla="*/ 945739 h 1380901"/>
              <a:gd name="connsiteX15" fmla="*/ 6613031 w 7047345"/>
              <a:gd name="connsiteY15" fmla="*/ 890321 h 1380901"/>
              <a:gd name="connsiteX16" fmla="*/ 7047345 w 7047345"/>
              <a:gd name="connsiteY16" fmla="*/ 594757 h 1380901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469880 w 7047345"/>
              <a:gd name="connsiteY4" fmla="*/ 520866 h 1382886"/>
              <a:gd name="connsiteX5" fmla="*/ 2062237 w 7047345"/>
              <a:gd name="connsiteY5" fmla="*/ 539339 h 1382886"/>
              <a:gd name="connsiteX6" fmla="*/ 2642420 w 7047345"/>
              <a:gd name="connsiteY6" fmla="*/ 807192 h 1382886"/>
              <a:gd name="connsiteX7" fmla="*/ 3170261 w 7047345"/>
              <a:gd name="connsiteY7" fmla="*/ 844139 h 1382886"/>
              <a:gd name="connsiteX8" fmla="*/ 3733334 w 7047345"/>
              <a:gd name="connsiteY8" fmla="*/ 1102756 h 1382886"/>
              <a:gd name="connsiteX9" fmla="*/ 4447748 w 7047345"/>
              <a:gd name="connsiteY9" fmla="*/ 1195120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469880 w 7047345"/>
              <a:gd name="connsiteY4" fmla="*/ 520866 h 1382886"/>
              <a:gd name="connsiteX5" fmla="*/ 2062237 w 7047345"/>
              <a:gd name="connsiteY5" fmla="*/ 539339 h 1382886"/>
              <a:gd name="connsiteX6" fmla="*/ 2642420 w 7047345"/>
              <a:gd name="connsiteY6" fmla="*/ 807192 h 1382886"/>
              <a:gd name="connsiteX7" fmla="*/ 3170261 w 7047345"/>
              <a:gd name="connsiteY7" fmla="*/ 844139 h 1382886"/>
              <a:gd name="connsiteX8" fmla="*/ 3733334 w 7047345"/>
              <a:gd name="connsiteY8" fmla="*/ 1102756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469880 w 7047345"/>
              <a:gd name="connsiteY4" fmla="*/ 520866 h 1382886"/>
              <a:gd name="connsiteX5" fmla="*/ 2062237 w 7047345"/>
              <a:gd name="connsiteY5" fmla="*/ 539339 h 1382886"/>
              <a:gd name="connsiteX6" fmla="*/ 2642420 w 7047345"/>
              <a:gd name="connsiteY6" fmla="*/ 807192 h 1382886"/>
              <a:gd name="connsiteX7" fmla="*/ 3170261 w 7047345"/>
              <a:gd name="connsiteY7" fmla="*/ 844139 h 1382886"/>
              <a:gd name="connsiteX8" fmla="*/ 3817076 w 7047345"/>
              <a:gd name="connsiteY8" fmla="*/ 1019628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469880 w 7047345"/>
              <a:gd name="connsiteY4" fmla="*/ 520866 h 1382886"/>
              <a:gd name="connsiteX5" fmla="*/ 2062237 w 7047345"/>
              <a:gd name="connsiteY5" fmla="*/ 539339 h 1382886"/>
              <a:gd name="connsiteX6" fmla="*/ 2642420 w 7047345"/>
              <a:gd name="connsiteY6" fmla="*/ 807192 h 1382886"/>
              <a:gd name="connsiteX7" fmla="*/ 3170261 w 7047345"/>
              <a:gd name="connsiteY7" fmla="*/ 973448 h 1382886"/>
              <a:gd name="connsiteX8" fmla="*/ 3817076 w 7047345"/>
              <a:gd name="connsiteY8" fmla="*/ 1019628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469880 w 7047345"/>
              <a:gd name="connsiteY4" fmla="*/ 520866 h 1382886"/>
              <a:gd name="connsiteX5" fmla="*/ 2062237 w 7047345"/>
              <a:gd name="connsiteY5" fmla="*/ 539339 h 1382886"/>
              <a:gd name="connsiteX6" fmla="*/ 2614506 w 7047345"/>
              <a:gd name="connsiteY6" fmla="*/ 742538 h 1382886"/>
              <a:gd name="connsiteX7" fmla="*/ 3170261 w 7047345"/>
              <a:gd name="connsiteY7" fmla="*/ 973448 h 1382886"/>
              <a:gd name="connsiteX8" fmla="*/ 3817076 w 7047345"/>
              <a:gd name="connsiteY8" fmla="*/ 1019628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469880 w 7047345"/>
              <a:gd name="connsiteY4" fmla="*/ 520866 h 1382886"/>
              <a:gd name="connsiteX5" fmla="*/ 1997104 w 7047345"/>
              <a:gd name="connsiteY5" fmla="*/ 640939 h 1382886"/>
              <a:gd name="connsiteX6" fmla="*/ 2614506 w 7047345"/>
              <a:gd name="connsiteY6" fmla="*/ 742538 h 1382886"/>
              <a:gd name="connsiteX7" fmla="*/ 3170261 w 7047345"/>
              <a:gd name="connsiteY7" fmla="*/ 973448 h 1382886"/>
              <a:gd name="connsiteX8" fmla="*/ 3817076 w 7047345"/>
              <a:gd name="connsiteY8" fmla="*/ 1019628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469880 w 7047345"/>
              <a:gd name="connsiteY4" fmla="*/ 520866 h 1382886"/>
              <a:gd name="connsiteX5" fmla="*/ 2052932 w 7047345"/>
              <a:gd name="connsiteY5" fmla="*/ 724066 h 1382886"/>
              <a:gd name="connsiteX6" fmla="*/ 2614506 w 7047345"/>
              <a:gd name="connsiteY6" fmla="*/ 742538 h 1382886"/>
              <a:gd name="connsiteX7" fmla="*/ 3170261 w 7047345"/>
              <a:gd name="connsiteY7" fmla="*/ 973448 h 1382886"/>
              <a:gd name="connsiteX8" fmla="*/ 3817076 w 7047345"/>
              <a:gd name="connsiteY8" fmla="*/ 1019628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100494 w 7047345"/>
              <a:gd name="connsiteY3" fmla="*/ 280720 h 1382886"/>
              <a:gd name="connsiteX4" fmla="*/ 1628060 w 7047345"/>
              <a:gd name="connsiteY4" fmla="*/ 474684 h 1382886"/>
              <a:gd name="connsiteX5" fmla="*/ 2052932 w 7047345"/>
              <a:gd name="connsiteY5" fmla="*/ 724066 h 1382886"/>
              <a:gd name="connsiteX6" fmla="*/ 2614506 w 7047345"/>
              <a:gd name="connsiteY6" fmla="*/ 742538 h 1382886"/>
              <a:gd name="connsiteX7" fmla="*/ 3170261 w 7047345"/>
              <a:gd name="connsiteY7" fmla="*/ 973448 h 1382886"/>
              <a:gd name="connsiteX8" fmla="*/ 3817076 w 7047345"/>
              <a:gd name="connsiteY8" fmla="*/ 1019628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2866 h 1382886"/>
              <a:gd name="connsiteX1" fmla="*/ 212436 w 7047345"/>
              <a:gd name="connsiteY1" fmla="*/ 22102 h 1382886"/>
              <a:gd name="connsiteX2" fmla="*/ 666045 w 7047345"/>
              <a:gd name="connsiteY2" fmla="*/ 234539 h 1382886"/>
              <a:gd name="connsiteX3" fmla="*/ 1035362 w 7047345"/>
              <a:gd name="connsiteY3" fmla="*/ 474684 h 1382886"/>
              <a:gd name="connsiteX4" fmla="*/ 1628060 w 7047345"/>
              <a:gd name="connsiteY4" fmla="*/ 474684 h 1382886"/>
              <a:gd name="connsiteX5" fmla="*/ 2052932 w 7047345"/>
              <a:gd name="connsiteY5" fmla="*/ 724066 h 1382886"/>
              <a:gd name="connsiteX6" fmla="*/ 2614506 w 7047345"/>
              <a:gd name="connsiteY6" fmla="*/ 742538 h 1382886"/>
              <a:gd name="connsiteX7" fmla="*/ 3170261 w 7047345"/>
              <a:gd name="connsiteY7" fmla="*/ 973448 h 1382886"/>
              <a:gd name="connsiteX8" fmla="*/ 3817076 w 7047345"/>
              <a:gd name="connsiteY8" fmla="*/ 1019628 h 1382886"/>
              <a:gd name="connsiteX9" fmla="*/ 4391920 w 7047345"/>
              <a:gd name="connsiteY9" fmla="*/ 1250538 h 1382886"/>
              <a:gd name="connsiteX10" fmla="*/ 4913950 w 7047345"/>
              <a:gd name="connsiteY10" fmla="*/ 1222830 h 1382886"/>
              <a:gd name="connsiteX11" fmla="*/ 5320488 w 7047345"/>
              <a:gd name="connsiteY11" fmla="*/ 1379849 h 1382886"/>
              <a:gd name="connsiteX12" fmla="*/ 5753844 w 7047345"/>
              <a:gd name="connsiteY12" fmla="*/ 1296721 h 1382886"/>
              <a:gd name="connsiteX13" fmla="*/ 6162705 w 7047345"/>
              <a:gd name="connsiteY13" fmla="*/ 954974 h 1382886"/>
              <a:gd name="connsiteX14" fmla="*/ 6502811 w 7047345"/>
              <a:gd name="connsiteY14" fmla="*/ 945739 h 1382886"/>
              <a:gd name="connsiteX15" fmla="*/ 6613031 w 7047345"/>
              <a:gd name="connsiteY15" fmla="*/ 890321 h 1382886"/>
              <a:gd name="connsiteX16" fmla="*/ 7047345 w 7047345"/>
              <a:gd name="connsiteY16" fmla="*/ 594757 h 1382886"/>
              <a:gd name="connsiteX0" fmla="*/ 0 w 7047345"/>
              <a:gd name="connsiteY0" fmla="*/ 15405 h 1385425"/>
              <a:gd name="connsiteX1" fmla="*/ 212436 w 7047345"/>
              <a:gd name="connsiteY1" fmla="*/ 24641 h 1385425"/>
              <a:gd name="connsiteX2" fmla="*/ 610217 w 7047345"/>
              <a:gd name="connsiteY2" fmla="*/ 274023 h 1385425"/>
              <a:gd name="connsiteX3" fmla="*/ 1035362 w 7047345"/>
              <a:gd name="connsiteY3" fmla="*/ 477223 h 1385425"/>
              <a:gd name="connsiteX4" fmla="*/ 1628060 w 7047345"/>
              <a:gd name="connsiteY4" fmla="*/ 477223 h 1385425"/>
              <a:gd name="connsiteX5" fmla="*/ 2052932 w 7047345"/>
              <a:gd name="connsiteY5" fmla="*/ 726605 h 1385425"/>
              <a:gd name="connsiteX6" fmla="*/ 2614506 w 7047345"/>
              <a:gd name="connsiteY6" fmla="*/ 745077 h 1385425"/>
              <a:gd name="connsiteX7" fmla="*/ 3170261 w 7047345"/>
              <a:gd name="connsiteY7" fmla="*/ 975987 h 1385425"/>
              <a:gd name="connsiteX8" fmla="*/ 3817076 w 7047345"/>
              <a:gd name="connsiteY8" fmla="*/ 1022167 h 1385425"/>
              <a:gd name="connsiteX9" fmla="*/ 4391920 w 7047345"/>
              <a:gd name="connsiteY9" fmla="*/ 1253077 h 1385425"/>
              <a:gd name="connsiteX10" fmla="*/ 4913950 w 7047345"/>
              <a:gd name="connsiteY10" fmla="*/ 1225369 h 1385425"/>
              <a:gd name="connsiteX11" fmla="*/ 5320488 w 7047345"/>
              <a:gd name="connsiteY11" fmla="*/ 1382388 h 1385425"/>
              <a:gd name="connsiteX12" fmla="*/ 5753844 w 7047345"/>
              <a:gd name="connsiteY12" fmla="*/ 1299260 h 1385425"/>
              <a:gd name="connsiteX13" fmla="*/ 6162705 w 7047345"/>
              <a:gd name="connsiteY13" fmla="*/ 957513 h 1385425"/>
              <a:gd name="connsiteX14" fmla="*/ 6502811 w 7047345"/>
              <a:gd name="connsiteY14" fmla="*/ 948278 h 1385425"/>
              <a:gd name="connsiteX15" fmla="*/ 6613031 w 7047345"/>
              <a:gd name="connsiteY15" fmla="*/ 892860 h 1385425"/>
              <a:gd name="connsiteX16" fmla="*/ 7047345 w 7047345"/>
              <a:gd name="connsiteY16" fmla="*/ 597296 h 1385425"/>
              <a:gd name="connsiteX0" fmla="*/ 0 w 7047345"/>
              <a:gd name="connsiteY0" fmla="*/ 432 h 1370452"/>
              <a:gd name="connsiteX1" fmla="*/ 277570 w 7047345"/>
              <a:gd name="connsiteY1" fmla="*/ 175922 h 1370452"/>
              <a:gd name="connsiteX2" fmla="*/ 610217 w 7047345"/>
              <a:gd name="connsiteY2" fmla="*/ 259050 h 1370452"/>
              <a:gd name="connsiteX3" fmla="*/ 1035362 w 7047345"/>
              <a:gd name="connsiteY3" fmla="*/ 462250 h 1370452"/>
              <a:gd name="connsiteX4" fmla="*/ 1628060 w 7047345"/>
              <a:gd name="connsiteY4" fmla="*/ 462250 h 1370452"/>
              <a:gd name="connsiteX5" fmla="*/ 2052932 w 7047345"/>
              <a:gd name="connsiteY5" fmla="*/ 711632 h 1370452"/>
              <a:gd name="connsiteX6" fmla="*/ 2614506 w 7047345"/>
              <a:gd name="connsiteY6" fmla="*/ 730104 h 1370452"/>
              <a:gd name="connsiteX7" fmla="*/ 3170261 w 7047345"/>
              <a:gd name="connsiteY7" fmla="*/ 961014 h 1370452"/>
              <a:gd name="connsiteX8" fmla="*/ 3817076 w 7047345"/>
              <a:gd name="connsiteY8" fmla="*/ 1007194 h 1370452"/>
              <a:gd name="connsiteX9" fmla="*/ 4391920 w 7047345"/>
              <a:gd name="connsiteY9" fmla="*/ 1238104 h 1370452"/>
              <a:gd name="connsiteX10" fmla="*/ 4913950 w 7047345"/>
              <a:gd name="connsiteY10" fmla="*/ 1210396 h 1370452"/>
              <a:gd name="connsiteX11" fmla="*/ 5320488 w 7047345"/>
              <a:gd name="connsiteY11" fmla="*/ 1367415 h 1370452"/>
              <a:gd name="connsiteX12" fmla="*/ 5753844 w 7047345"/>
              <a:gd name="connsiteY12" fmla="*/ 1284287 h 1370452"/>
              <a:gd name="connsiteX13" fmla="*/ 6162705 w 7047345"/>
              <a:gd name="connsiteY13" fmla="*/ 942540 h 1370452"/>
              <a:gd name="connsiteX14" fmla="*/ 6502811 w 7047345"/>
              <a:gd name="connsiteY14" fmla="*/ 933305 h 1370452"/>
              <a:gd name="connsiteX15" fmla="*/ 6613031 w 7047345"/>
              <a:gd name="connsiteY15" fmla="*/ 877887 h 1370452"/>
              <a:gd name="connsiteX16" fmla="*/ 7047345 w 7047345"/>
              <a:gd name="connsiteY16" fmla="*/ 582323 h 1370452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035362 w 7047345"/>
              <a:gd name="connsiteY3" fmla="*/ 462246 h 1370448"/>
              <a:gd name="connsiteX4" fmla="*/ 1628060 w 7047345"/>
              <a:gd name="connsiteY4" fmla="*/ 462246 h 1370448"/>
              <a:gd name="connsiteX5" fmla="*/ 2052932 w 7047345"/>
              <a:gd name="connsiteY5" fmla="*/ 711628 h 1370448"/>
              <a:gd name="connsiteX6" fmla="*/ 2614506 w 7047345"/>
              <a:gd name="connsiteY6" fmla="*/ 730100 h 1370448"/>
              <a:gd name="connsiteX7" fmla="*/ 3170261 w 7047345"/>
              <a:gd name="connsiteY7" fmla="*/ 961010 h 1370448"/>
              <a:gd name="connsiteX8" fmla="*/ 3817076 w 7047345"/>
              <a:gd name="connsiteY8" fmla="*/ 1007190 h 1370448"/>
              <a:gd name="connsiteX9" fmla="*/ 4391920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202847 w 7047345"/>
              <a:gd name="connsiteY3" fmla="*/ 471483 h 1370448"/>
              <a:gd name="connsiteX4" fmla="*/ 1628060 w 7047345"/>
              <a:gd name="connsiteY4" fmla="*/ 462246 h 1370448"/>
              <a:gd name="connsiteX5" fmla="*/ 2052932 w 7047345"/>
              <a:gd name="connsiteY5" fmla="*/ 711628 h 1370448"/>
              <a:gd name="connsiteX6" fmla="*/ 2614506 w 7047345"/>
              <a:gd name="connsiteY6" fmla="*/ 730100 h 1370448"/>
              <a:gd name="connsiteX7" fmla="*/ 3170261 w 7047345"/>
              <a:gd name="connsiteY7" fmla="*/ 961010 h 1370448"/>
              <a:gd name="connsiteX8" fmla="*/ 3817076 w 7047345"/>
              <a:gd name="connsiteY8" fmla="*/ 1007190 h 1370448"/>
              <a:gd name="connsiteX9" fmla="*/ 4391920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202847 w 7047345"/>
              <a:gd name="connsiteY3" fmla="*/ 471483 h 1370448"/>
              <a:gd name="connsiteX4" fmla="*/ 1786239 w 7047345"/>
              <a:gd name="connsiteY4" fmla="*/ 508428 h 1370448"/>
              <a:gd name="connsiteX5" fmla="*/ 2052932 w 7047345"/>
              <a:gd name="connsiteY5" fmla="*/ 711628 h 1370448"/>
              <a:gd name="connsiteX6" fmla="*/ 2614506 w 7047345"/>
              <a:gd name="connsiteY6" fmla="*/ 730100 h 1370448"/>
              <a:gd name="connsiteX7" fmla="*/ 3170261 w 7047345"/>
              <a:gd name="connsiteY7" fmla="*/ 961010 h 1370448"/>
              <a:gd name="connsiteX8" fmla="*/ 3817076 w 7047345"/>
              <a:gd name="connsiteY8" fmla="*/ 1007190 h 1370448"/>
              <a:gd name="connsiteX9" fmla="*/ 4391920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202847 w 7047345"/>
              <a:gd name="connsiteY3" fmla="*/ 471483 h 1370448"/>
              <a:gd name="connsiteX4" fmla="*/ 1786239 w 7047345"/>
              <a:gd name="connsiteY4" fmla="*/ 508428 h 1370448"/>
              <a:gd name="connsiteX5" fmla="*/ 2229721 w 7047345"/>
              <a:gd name="connsiteY5" fmla="*/ 767047 h 1370448"/>
              <a:gd name="connsiteX6" fmla="*/ 2614506 w 7047345"/>
              <a:gd name="connsiteY6" fmla="*/ 730100 h 1370448"/>
              <a:gd name="connsiteX7" fmla="*/ 3170261 w 7047345"/>
              <a:gd name="connsiteY7" fmla="*/ 961010 h 1370448"/>
              <a:gd name="connsiteX8" fmla="*/ 3817076 w 7047345"/>
              <a:gd name="connsiteY8" fmla="*/ 1007190 h 1370448"/>
              <a:gd name="connsiteX9" fmla="*/ 4391920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202847 w 7047345"/>
              <a:gd name="connsiteY3" fmla="*/ 471483 h 1370448"/>
              <a:gd name="connsiteX4" fmla="*/ 1786239 w 7047345"/>
              <a:gd name="connsiteY4" fmla="*/ 508428 h 1370448"/>
              <a:gd name="connsiteX5" fmla="*/ 2229721 w 7047345"/>
              <a:gd name="connsiteY5" fmla="*/ 767047 h 1370448"/>
              <a:gd name="connsiteX6" fmla="*/ 2865732 w 7047345"/>
              <a:gd name="connsiteY6" fmla="*/ 831700 h 1370448"/>
              <a:gd name="connsiteX7" fmla="*/ 3170261 w 7047345"/>
              <a:gd name="connsiteY7" fmla="*/ 961010 h 1370448"/>
              <a:gd name="connsiteX8" fmla="*/ 3817076 w 7047345"/>
              <a:gd name="connsiteY8" fmla="*/ 1007190 h 1370448"/>
              <a:gd name="connsiteX9" fmla="*/ 4391920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202847 w 7047345"/>
              <a:gd name="connsiteY3" fmla="*/ 471483 h 1370448"/>
              <a:gd name="connsiteX4" fmla="*/ 1786239 w 7047345"/>
              <a:gd name="connsiteY4" fmla="*/ 508428 h 1370448"/>
              <a:gd name="connsiteX5" fmla="*/ 2229721 w 7047345"/>
              <a:gd name="connsiteY5" fmla="*/ 767047 h 1370448"/>
              <a:gd name="connsiteX6" fmla="*/ 2865732 w 7047345"/>
              <a:gd name="connsiteY6" fmla="*/ 831700 h 1370448"/>
              <a:gd name="connsiteX7" fmla="*/ 3328442 w 7047345"/>
              <a:gd name="connsiteY7" fmla="*/ 1025665 h 1370448"/>
              <a:gd name="connsiteX8" fmla="*/ 3817076 w 7047345"/>
              <a:gd name="connsiteY8" fmla="*/ 1007190 h 1370448"/>
              <a:gd name="connsiteX9" fmla="*/ 4391920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202847 w 7047345"/>
              <a:gd name="connsiteY3" fmla="*/ 471483 h 1370448"/>
              <a:gd name="connsiteX4" fmla="*/ 1786239 w 7047345"/>
              <a:gd name="connsiteY4" fmla="*/ 508428 h 1370448"/>
              <a:gd name="connsiteX5" fmla="*/ 2229721 w 7047345"/>
              <a:gd name="connsiteY5" fmla="*/ 767047 h 1370448"/>
              <a:gd name="connsiteX6" fmla="*/ 2865732 w 7047345"/>
              <a:gd name="connsiteY6" fmla="*/ 831700 h 1370448"/>
              <a:gd name="connsiteX7" fmla="*/ 3328442 w 7047345"/>
              <a:gd name="connsiteY7" fmla="*/ 1025665 h 1370448"/>
              <a:gd name="connsiteX8" fmla="*/ 3891514 w 7047345"/>
              <a:gd name="connsiteY8" fmla="*/ 1071845 h 1370448"/>
              <a:gd name="connsiteX9" fmla="*/ 4391920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70448"/>
              <a:gd name="connsiteX1" fmla="*/ 277570 w 7047345"/>
              <a:gd name="connsiteY1" fmla="*/ 175918 h 1370448"/>
              <a:gd name="connsiteX2" fmla="*/ 731177 w 7047345"/>
              <a:gd name="connsiteY2" fmla="*/ 249810 h 1370448"/>
              <a:gd name="connsiteX3" fmla="*/ 1202847 w 7047345"/>
              <a:gd name="connsiteY3" fmla="*/ 471483 h 1370448"/>
              <a:gd name="connsiteX4" fmla="*/ 1786239 w 7047345"/>
              <a:gd name="connsiteY4" fmla="*/ 508428 h 1370448"/>
              <a:gd name="connsiteX5" fmla="*/ 2229721 w 7047345"/>
              <a:gd name="connsiteY5" fmla="*/ 767047 h 1370448"/>
              <a:gd name="connsiteX6" fmla="*/ 2865732 w 7047345"/>
              <a:gd name="connsiteY6" fmla="*/ 831700 h 1370448"/>
              <a:gd name="connsiteX7" fmla="*/ 3328442 w 7047345"/>
              <a:gd name="connsiteY7" fmla="*/ 1025665 h 1370448"/>
              <a:gd name="connsiteX8" fmla="*/ 3891514 w 7047345"/>
              <a:gd name="connsiteY8" fmla="*/ 1071845 h 1370448"/>
              <a:gd name="connsiteX9" fmla="*/ 4336092 w 7047345"/>
              <a:gd name="connsiteY9" fmla="*/ 1238100 h 1370448"/>
              <a:gd name="connsiteX10" fmla="*/ 4913950 w 7047345"/>
              <a:gd name="connsiteY10" fmla="*/ 1210392 h 1370448"/>
              <a:gd name="connsiteX11" fmla="*/ 5320488 w 7047345"/>
              <a:gd name="connsiteY11" fmla="*/ 1367411 h 1370448"/>
              <a:gd name="connsiteX12" fmla="*/ 5753844 w 7047345"/>
              <a:gd name="connsiteY12" fmla="*/ 1284283 h 1370448"/>
              <a:gd name="connsiteX13" fmla="*/ 6162705 w 7047345"/>
              <a:gd name="connsiteY13" fmla="*/ 942536 h 1370448"/>
              <a:gd name="connsiteX14" fmla="*/ 6502811 w 7047345"/>
              <a:gd name="connsiteY14" fmla="*/ 933301 h 1370448"/>
              <a:gd name="connsiteX15" fmla="*/ 6613031 w 7047345"/>
              <a:gd name="connsiteY15" fmla="*/ 877883 h 1370448"/>
              <a:gd name="connsiteX16" fmla="*/ 7047345 w 7047345"/>
              <a:gd name="connsiteY16" fmla="*/ 582319 h 1370448"/>
              <a:gd name="connsiteX0" fmla="*/ 0 w 7047345"/>
              <a:gd name="connsiteY0" fmla="*/ 428 h 1368117"/>
              <a:gd name="connsiteX1" fmla="*/ 277570 w 7047345"/>
              <a:gd name="connsiteY1" fmla="*/ 175918 h 1368117"/>
              <a:gd name="connsiteX2" fmla="*/ 731177 w 7047345"/>
              <a:gd name="connsiteY2" fmla="*/ 249810 h 1368117"/>
              <a:gd name="connsiteX3" fmla="*/ 1202847 w 7047345"/>
              <a:gd name="connsiteY3" fmla="*/ 471483 h 1368117"/>
              <a:gd name="connsiteX4" fmla="*/ 1786239 w 7047345"/>
              <a:gd name="connsiteY4" fmla="*/ 508428 h 1368117"/>
              <a:gd name="connsiteX5" fmla="*/ 2229721 w 7047345"/>
              <a:gd name="connsiteY5" fmla="*/ 767047 h 1368117"/>
              <a:gd name="connsiteX6" fmla="*/ 2865732 w 7047345"/>
              <a:gd name="connsiteY6" fmla="*/ 831700 h 1368117"/>
              <a:gd name="connsiteX7" fmla="*/ 3328442 w 7047345"/>
              <a:gd name="connsiteY7" fmla="*/ 1025665 h 1368117"/>
              <a:gd name="connsiteX8" fmla="*/ 3891514 w 7047345"/>
              <a:gd name="connsiteY8" fmla="*/ 1071845 h 1368117"/>
              <a:gd name="connsiteX9" fmla="*/ 4336092 w 7047345"/>
              <a:gd name="connsiteY9" fmla="*/ 1238100 h 1368117"/>
              <a:gd name="connsiteX10" fmla="*/ 4792989 w 7047345"/>
              <a:gd name="connsiteY10" fmla="*/ 1256574 h 1368117"/>
              <a:gd name="connsiteX11" fmla="*/ 5320488 w 7047345"/>
              <a:gd name="connsiteY11" fmla="*/ 1367411 h 1368117"/>
              <a:gd name="connsiteX12" fmla="*/ 5753844 w 7047345"/>
              <a:gd name="connsiteY12" fmla="*/ 1284283 h 1368117"/>
              <a:gd name="connsiteX13" fmla="*/ 6162705 w 7047345"/>
              <a:gd name="connsiteY13" fmla="*/ 942536 h 1368117"/>
              <a:gd name="connsiteX14" fmla="*/ 6502811 w 7047345"/>
              <a:gd name="connsiteY14" fmla="*/ 933301 h 1368117"/>
              <a:gd name="connsiteX15" fmla="*/ 6613031 w 7047345"/>
              <a:gd name="connsiteY15" fmla="*/ 877883 h 1368117"/>
              <a:gd name="connsiteX16" fmla="*/ 7047345 w 7047345"/>
              <a:gd name="connsiteY16" fmla="*/ 582319 h 1368117"/>
              <a:gd name="connsiteX0" fmla="*/ 0 w 7047345"/>
              <a:gd name="connsiteY0" fmla="*/ 428 h 1367830"/>
              <a:gd name="connsiteX1" fmla="*/ 277570 w 7047345"/>
              <a:gd name="connsiteY1" fmla="*/ 175918 h 1367830"/>
              <a:gd name="connsiteX2" fmla="*/ 731177 w 7047345"/>
              <a:gd name="connsiteY2" fmla="*/ 249810 h 1367830"/>
              <a:gd name="connsiteX3" fmla="*/ 1202847 w 7047345"/>
              <a:gd name="connsiteY3" fmla="*/ 471483 h 1367830"/>
              <a:gd name="connsiteX4" fmla="*/ 1786239 w 7047345"/>
              <a:gd name="connsiteY4" fmla="*/ 508428 h 1367830"/>
              <a:gd name="connsiteX5" fmla="*/ 2229721 w 7047345"/>
              <a:gd name="connsiteY5" fmla="*/ 767047 h 1367830"/>
              <a:gd name="connsiteX6" fmla="*/ 2865732 w 7047345"/>
              <a:gd name="connsiteY6" fmla="*/ 831700 h 1367830"/>
              <a:gd name="connsiteX7" fmla="*/ 3328442 w 7047345"/>
              <a:gd name="connsiteY7" fmla="*/ 1025665 h 1367830"/>
              <a:gd name="connsiteX8" fmla="*/ 3891514 w 7047345"/>
              <a:gd name="connsiteY8" fmla="*/ 1071845 h 1367830"/>
              <a:gd name="connsiteX9" fmla="*/ 4336092 w 7047345"/>
              <a:gd name="connsiteY9" fmla="*/ 1238100 h 1367830"/>
              <a:gd name="connsiteX10" fmla="*/ 4792989 w 7047345"/>
              <a:gd name="connsiteY10" fmla="*/ 1256574 h 1367830"/>
              <a:gd name="connsiteX11" fmla="*/ 5320488 w 7047345"/>
              <a:gd name="connsiteY11" fmla="*/ 1367411 h 1367830"/>
              <a:gd name="connsiteX12" fmla="*/ 5753844 w 7047345"/>
              <a:gd name="connsiteY12" fmla="*/ 1284283 h 1367830"/>
              <a:gd name="connsiteX13" fmla="*/ 6060353 w 7047345"/>
              <a:gd name="connsiteY13" fmla="*/ 1044136 h 1367830"/>
              <a:gd name="connsiteX14" fmla="*/ 6502811 w 7047345"/>
              <a:gd name="connsiteY14" fmla="*/ 933301 h 1367830"/>
              <a:gd name="connsiteX15" fmla="*/ 6613031 w 7047345"/>
              <a:gd name="connsiteY15" fmla="*/ 877883 h 1367830"/>
              <a:gd name="connsiteX16" fmla="*/ 7047345 w 7047345"/>
              <a:gd name="connsiteY16" fmla="*/ 582319 h 1367830"/>
              <a:gd name="connsiteX0" fmla="*/ 0 w 7047345"/>
              <a:gd name="connsiteY0" fmla="*/ 428 h 1367830"/>
              <a:gd name="connsiteX1" fmla="*/ 277570 w 7047345"/>
              <a:gd name="connsiteY1" fmla="*/ 175918 h 1367830"/>
              <a:gd name="connsiteX2" fmla="*/ 731177 w 7047345"/>
              <a:gd name="connsiteY2" fmla="*/ 249810 h 1367830"/>
              <a:gd name="connsiteX3" fmla="*/ 1202847 w 7047345"/>
              <a:gd name="connsiteY3" fmla="*/ 471483 h 1367830"/>
              <a:gd name="connsiteX4" fmla="*/ 1786239 w 7047345"/>
              <a:gd name="connsiteY4" fmla="*/ 508428 h 1367830"/>
              <a:gd name="connsiteX5" fmla="*/ 2229721 w 7047345"/>
              <a:gd name="connsiteY5" fmla="*/ 767047 h 1367830"/>
              <a:gd name="connsiteX6" fmla="*/ 2865732 w 7047345"/>
              <a:gd name="connsiteY6" fmla="*/ 831700 h 1367830"/>
              <a:gd name="connsiteX7" fmla="*/ 3328442 w 7047345"/>
              <a:gd name="connsiteY7" fmla="*/ 1025665 h 1367830"/>
              <a:gd name="connsiteX8" fmla="*/ 3891514 w 7047345"/>
              <a:gd name="connsiteY8" fmla="*/ 1071845 h 1367830"/>
              <a:gd name="connsiteX9" fmla="*/ 4336092 w 7047345"/>
              <a:gd name="connsiteY9" fmla="*/ 1238100 h 1367830"/>
              <a:gd name="connsiteX10" fmla="*/ 4792989 w 7047345"/>
              <a:gd name="connsiteY10" fmla="*/ 1256574 h 1367830"/>
              <a:gd name="connsiteX11" fmla="*/ 5320488 w 7047345"/>
              <a:gd name="connsiteY11" fmla="*/ 1367411 h 1367830"/>
              <a:gd name="connsiteX12" fmla="*/ 5753844 w 7047345"/>
              <a:gd name="connsiteY12" fmla="*/ 1284283 h 1367830"/>
              <a:gd name="connsiteX13" fmla="*/ 6060353 w 7047345"/>
              <a:gd name="connsiteY13" fmla="*/ 1044136 h 1367830"/>
              <a:gd name="connsiteX14" fmla="*/ 6158536 w 7047345"/>
              <a:gd name="connsiteY14" fmla="*/ 988719 h 1367830"/>
              <a:gd name="connsiteX15" fmla="*/ 6613031 w 7047345"/>
              <a:gd name="connsiteY15" fmla="*/ 877883 h 1367830"/>
              <a:gd name="connsiteX16" fmla="*/ 7047345 w 7047345"/>
              <a:gd name="connsiteY16" fmla="*/ 582319 h 1367830"/>
              <a:gd name="connsiteX0" fmla="*/ 0 w 7047345"/>
              <a:gd name="connsiteY0" fmla="*/ 428 h 1367830"/>
              <a:gd name="connsiteX1" fmla="*/ 277570 w 7047345"/>
              <a:gd name="connsiteY1" fmla="*/ 175918 h 1367830"/>
              <a:gd name="connsiteX2" fmla="*/ 731177 w 7047345"/>
              <a:gd name="connsiteY2" fmla="*/ 249810 h 1367830"/>
              <a:gd name="connsiteX3" fmla="*/ 1202847 w 7047345"/>
              <a:gd name="connsiteY3" fmla="*/ 471483 h 1367830"/>
              <a:gd name="connsiteX4" fmla="*/ 1786239 w 7047345"/>
              <a:gd name="connsiteY4" fmla="*/ 508428 h 1367830"/>
              <a:gd name="connsiteX5" fmla="*/ 2229721 w 7047345"/>
              <a:gd name="connsiteY5" fmla="*/ 767047 h 1367830"/>
              <a:gd name="connsiteX6" fmla="*/ 2865732 w 7047345"/>
              <a:gd name="connsiteY6" fmla="*/ 831700 h 1367830"/>
              <a:gd name="connsiteX7" fmla="*/ 3328442 w 7047345"/>
              <a:gd name="connsiteY7" fmla="*/ 1025665 h 1367830"/>
              <a:gd name="connsiteX8" fmla="*/ 3891514 w 7047345"/>
              <a:gd name="connsiteY8" fmla="*/ 1071845 h 1367830"/>
              <a:gd name="connsiteX9" fmla="*/ 4336092 w 7047345"/>
              <a:gd name="connsiteY9" fmla="*/ 1238100 h 1367830"/>
              <a:gd name="connsiteX10" fmla="*/ 4792989 w 7047345"/>
              <a:gd name="connsiteY10" fmla="*/ 1256574 h 1367830"/>
              <a:gd name="connsiteX11" fmla="*/ 5320488 w 7047345"/>
              <a:gd name="connsiteY11" fmla="*/ 1367411 h 1367830"/>
              <a:gd name="connsiteX12" fmla="*/ 5753844 w 7047345"/>
              <a:gd name="connsiteY12" fmla="*/ 1284283 h 1367830"/>
              <a:gd name="connsiteX13" fmla="*/ 6060353 w 7047345"/>
              <a:gd name="connsiteY13" fmla="*/ 1044136 h 1367830"/>
              <a:gd name="connsiteX14" fmla="*/ 6158536 w 7047345"/>
              <a:gd name="connsiteY14" fmla="*/ 988719 h 1367830"/>
              <a:gd name="connsiteX15" fmla="*/ 6631641 w 7047345"/>
              <a:gd name="connsiteY15" fmla="*/ 877883 h 1367830"/>
              <a:gd name="connsiteX16" fmla="*/ 7047345 w 7047345"/>
              <a:gd name="connsiteY16" fmla="*/ 582319 h 1367830"/>
              <a:gd name="connsiteX0" fmla="*/ 0 w 7047345"/>
              <a:gd name="connsiteY0" fmla="*/ 428 h 1367641"/>
              <a:gd name="connsiteX1" fmla="*/ 277570 w 7047345"/>
              <a:gd name="connsiteY1" fmla="*/ 175918 h 1367641"/>
              <a:gd name="connsiteX2" fmla="*/ 731177 w 7047345"/>
              <a:gd name="connsiteY2" fmla="*/ 249810 h 1367641"/>
              <a:gd name="connsiteX3" fmla="*/ 1202847 w 7047345"/>
              <a:gd name="connsiteY3" fmla="*/ 471483 h 1367641"/>
              <a:gd name="connsiteX4" fmla="*/ 1786239 w 7047345"/>
              <a:gd name="connsiteY4" fmla="*/ 508428 h 1367641"/>
              <a:gd name="connsiteX5" fmla="*/ 2229721 w 7047345"/>
              <a:gd name="connsiteY5" fmla="*/ 767047 h 1367641"/>
              <a:gd name="connsiteX6" fmla="*/ 2865732 w 7047345"/>
              <a:gd name="connsiteY6" fmla="*/ 831700 h 1367641"/>
              <a:gd name="connsiteX7" fmla="*/ 3328442 w 7047345"/>
              <a:gd name="connsiteY7" fmla="*/ 1025665 h 1367641"/>
              <a:gd name="connsiteX8" fmla="*/ 3891514 w 7047345"/>
              <a:gd name="connsiteY8" fmla="*/ 1071845 h 1367641"/>
              <a:gd name="connsiteX9" fmla="*/ 4336092 w 7047345"/>
              <a:gd name="connsiteY9" fmla="*/ 1238100 h 1367641"/>
              <a:gd name="connsiteX10" fmla="*/ 4792989 w 7047345"/>
              <a:gd name="connsiteY10" fmla="*/ 1256574 h 1367641"/>
              <a:gd name="connsiteX11" fmla="*/ 5320488 w 7047345"/>
              <a:gd name="connsiteY11" fmla="*/ 1367411 h 1367641"/>
              <a:gd name="connsiteX12" fmla="*/ 5753844 w 7047345"/>
              <a:gd name="connsiteY12" fmla="*/ 1284283 h 1367641"/>
              <a:gd name="connsiteX13" fmla="*/ 5976611 w 7047345"/>
              <a:gd name="connsiteY13" fmla="*/ 1238100 h 1367641"/>
              <a:gd name="connsiteX14" fmla="*/ 6158536 w 7047345"/>
              <a:gd name="connsiteY14" fmla="*/ 988719 h 1367641"/>
              <a:gd name="connsiteX15" fmla="*/ 6631641 w 7047345"/>
              <a:gd name="connsiteY15" fmla="*/ 877883 h 1367641"/>
              <a:gd name="connsiteX16" fmla="*/ 7047345 w 7047345"/>
              <a:gd name="connsiteY16" fmla="*/ 582319 h 1367641"/>
              <a:gd name="connsiteX0" fmla="*/ 0 w 7047345"/>
              <a:gd name="connsiteY0" fmla="*/ 428 h 1367641"/>
              <a:gd name="connsiteX1" fmla="*/ 277570 w 7047345"/>
              <a:gd name="connsiteY1" fmla="*/ 175918 h 1367641"/>
              <a:gd name="connsiteX2" fmla="*/ 731177 w 7047345"/>
              <a:gd name="connsiteY2" fmla="*/ 249810 h 1367641"/>
              <a:gd name="connsiteX3" fmla="*/ 1202847 w 7047345"/>
              <a:gd name="connsiteY3" fmla="*/ 471483 h 1367641"/>
              <a:gd name="connsiteX4" fmla="*/ 1786239 w 7047345"/>
              <a:gd name="connsiteY4" fmla="*/ 508428 h 1367641"/>
              <a:gd name="connsiteX5" fmla="*/ 2229721 w 7047345"/>
              <a:gd name="connsiteY5" fmla="*/ 767047 h 1367641"/>
              <a:gd name="connsiteX6" fmla="*/ 2865732 w 7047345"/>
              <a:gd name="connsiteY6" fmla="*/ 831700 h 1367641"/>
              <a:gd name="connsiteX7" fmla="*/ 3328442 w 7047345"/>
              <a:gd name="connsiteY7" fmla="*/ 1025665 h 1367641"/>
              <a:gd name="connsiteX8" fmla="*/ 3891514 w 7047345"/>
              <a:gd name="connsiteY8" fmla="*/ 1071845 h 1367641"/>
              <a:gd name="connsiteX9" fmla="*/ 4336092 w 7047345"/>
              <a:gd name="connsiteY9" fmla="*/ 1238100 h 1367641"/>
              <a:gd name="connsiteX10" fmla="*/ 4792989 w 7047345"/>
              <a:gd name="connsiteY10" fmla="*/ 1256574 h 1367641"/>
              <a:gd name="connsiteX11" fmla="*/ 5320488 w 7047345"/>
              <a:gd name="connsiteY11" fmla="*/ 1367411 h 1367641"/>
              <a:gd name="connsiteX12" fmla="*/ 5753844 w 7047345"/>
              <a:gd name="connsiteY12" fmla="*/ 1284283 h 1367641"/>
              <a:gd name="connsiteX13" fmla="*/ 5976611 w 7047345"/>
              <a:gd name="connsiteY13" fmla="*/ 1238100 h 1367641"/>
              <a:gd name="connsiteX14" fmla="*/ 6288802 w 7047345"/>
              <a:gd name="connsiteY14" fmla="*/ 988719 h 1367641"/>
              <a:gd name="connsiteX15" fmla="*/ 6631641 w 7047345"/>
              <a:gd name="connsiteY15" fmla="*/ 877883 h 1367641"/>
              <a:gd name="connsiteX16" fmla="*/ 7047345 w 7047345"/>
              <a:gd name="connsiteY16" fmla="*/ 582319 h 1367641"/>
              <a:gd name="connsiteX0" fmla="*/ 0 w 7047345"/>
              <a:gd name="connsiteY0" fmla="*/ 428 h 1463403"/>
              <a:gd name="connsiteX1" fmla="*/ 277570 w 7047345"/>
              <a:gd name="connsiteY1" fmla="*/ 175918 h 1463403"/>
              <a:gd name="connsiteX2" fmla="*/ 731177 w 7047345"/>
              <a:gd name="connsiteY2" fmla="*/ 249810 h 1463403"/>
              <a:gd name="connsiteX3" fmla="*/ 1202847 w 7047345"/>
              <a:gd name="connsiteY3" fmla="*/ 471483 h 1463403"/>
              <a:gd name="connsiteX4" fmla="*/ 1786239 w 7047345"/>
              <a:gd name="connsiteY4" fmla="*/ 508428 h 1463403"/>
              <a:gd name="connsiteX5" fmla="*/ 2229721 w 7047345"/>
              <a:gd name="connsiteY5" fmla="*/ 767047 h 1463403"/>
              <a:gd name="connsiteX6" fmla="*/ 2865732 w 7047345"/>
              <a:gd name="connsiteY6" fmla="*/ 831700 h 1463403"/>
              <a:gd name="connsiteX7" fmla="*/ 3328442 w 7047345"/>
              <a:gd name="connsiteY7" fmla="*/ 1025665 h 1463403"/>
              <a:gd name="connsiteX8" fmla="*/ 3891514 w 7047345"/>
              <a:gd name="connsiteY8" fmla="*/ 1071845 h 1463403"/>
              <a:gd name="connsiteX9" fmla="*/ 4336092 w 7047345"/>
              <a:gd name="connsiteY9" fmla="*/ 1238100 h 1463403"/>
              <a:gd name="connsiteX10" fmla="*/ 4792989 w 7047345"/>
              <a:gd name="connsiteY10" fmla="*/ 1256574 h 1463403"/>
              <a:gd name="connsiteX11" fmla="*/ 5320488 w 7047345"/>
              <a:gd name="connsiteY11" fmla="*/ 1367411 h 1463403"/>
              <a:gd name="connsiteX12" fmla="*/ 5660797 w 7047345"/>
              <a:gd name="connsiteY12" fmla="*/ 1459774 h 1463403"/>
              <a:gd name="connsiteX13" fmla="*/ 5976611 w 7047345"/>
              <a:gd name="connsiteY13" fmla="*/ 1238100 h 1463403"/>
              <a:gd name="connsiteX14" fmla="*/ 6288802 w 7047345"/>
              <a:gd name="connsiteY14" fmla="*/ 988719 h 1463403"/>
              <a:gd name="connsiteX15" fmla="*/ 6631641 w 7047345"/>
              <a:gd name="connsiteY15" fmla="*/ 877883 h 1463403"/>
              <a:gd name="connsiteX16" fmla="*/ 7047345 w 7047345"/>
              <a:gd name="connsiteY16" fmla="*/ 582319 h 1463403"/>
              <a:gd name="connsiteX0" fmla="*/ 0 w 7047345"/>
              <a:gd name="connsiteY0" fmla="*/ 428 h 1459814"/>
              <a:gd name="connsiteX1" fmla="*/ 277570 w 7047345"/>
              <a:gd name="connsiteY1" fmla="*/ 175918 h 1459814"/>
              <a:gd name="connsiteX2" fmla="*/ 731177 w 7047345"/>
              <a:gd name="connsiteY2" fmla="*/ 249810 h 1459814"/>
              <a:gd name="connsiteX3" fmla="*/ 1202847 w 7047345"/>
              <a:gd name="connsiteY3" fmla="*/ 471483 h 1459814"/>
              <a:gd name="connsiteX4" fmla="*/ 1786239 w 7047345"/>
              <a:gd name="connsiteY4" fmla="*/ 508428 h 1459814"/>
              <a:gd name="connsiteX5" fmla="*/ 2229721 w 7047345"/>
              <a:gd name="connsiteY5" fmla="*/ 767047 h 1459814"/>
              <a:gd name="connsiteX6" fmla="*/ 2865732 w 7047345"/>
              <a:gd name="connsiteY6" fmla="*/ 831700 h 1459814"/>
              <a:gd name="connsiteX7" fmla="*/ 3328442 w 7047345"/>
              <a:gd name="connsiteY7" fmla="*/ 1025665 h 1459814"/>
              <a:gd name="connsiteX8" fmla="*/ 3891514 w 7047345"/>
              <a:gd name="connsiteY8" fmla="*/ 1071845 h 1459814"/>
              <a:gd name="connsiteX9" fmla="*/ 4336092 w 7047345"/>
              <a:gd name="connsiteY9" fmla="*/ 1238100 h 1459814"/>
              <a:gd name="connsiteX10" fmla="*/ 4792989 w 7047345"/>
              <a:gd name="connsiteY10" fmla="*/ 1256574 h 1459814"/>
              <a:gd name="connsiteX11" fmla="*/ 5283269 w 7047345"/>
              <a:gd name="connsiteY11" fmla="*/ 1256575 h 1459814"/>
              <a:gd name="connsiteX12" fmla="*/ 5660797 w 7047345"/>
              <a:gd name="connsiteY12" fmla="*/ 1459774 h 1459814"/>
              <a:gd name="connsiteX13" fmla="*/ 5976611 w 7047345"/>
              <a:gd name="connsiteY13" fmla="*/ 1238100 h 1459814"/>
              <a:gd name="connsiteX14" fmla="*/ 6288802 w 7047345"/>
              <a:gd name="connsiteY14" fmla="*/ 988719 h 1459814"/>
              <a:gd name="connsiteX15" fmla="*/ 6631641 w 7047345"/>
              <a:gd name="connsiteY15" fmla="*/ 877883 h 1459814"/>
              <a:gd name="connsiteX16" fmla="*/ 7047345 w 7047345"/>
              <a:gd name="connsiteY16" fmla="*/ 582319 h 1459814"/>
              <a:gd name="connsiteX0" fmla="*/ 0 w 7047345"/>
              <a:gd name="connsiteY0" fmla="*/ 428 h 1463403"/>
              <a:gd name="connsiteX1" fmla="*/ 277570 w 7047345"/>
              <a:gd name="connsiteY1" fmla="*/ 175918 h 1463403"/>
              <a:gd name="connsiteX2" fmla="*/ 731177 w 7047345"/>
              <a:gd name="connsiteY2" fmla="*/ 249810 h 1463403"/>
              <a:gd name="connsiteX3" fmla="*/ 1202847 w 7047345"/>
              <a:gd name="connsiteY3" fmla="*/ 471483 h 1463403"/>
              <a:gd name="connsiteX4" fmla="*/ 1786239 w 7047345"/>
              <a:gd name="connsiteY4" fmla="*/ 508428 h 1463403"/>
              <a:gd name="connsiteX5" fmla="*/ 2229721 w 7047345"/>
              <a:gd name="connsiteY5" fmla="*/ 767047 h 1463403"/>
              <a:gd name="connsiteX6" fmla="*/ 2865732 w 7047345"/>
              <a:gd name="connsiteY6" fmla="*/ 831700 h 1463403"/>
              <a:gd name="connsiteX7" fmla="*/ 3328442 w 7047345"/>
              <a:gd name="connsiteY7" fmla="*/ 1025665 h 1463403"/>
              <a:gd name="connsiteX8" fmla="*/ 3891514 w 7047345"/>
              <a:gd name="connsiteY8" fmla="*/ 1071845 h 1463403"/>
              <a:gd name="connsiteX9" fmla="*/ 4336092 w 7047345"/>
              <a:gd name="connsiteY9" fmla="*/ 1238100 h 1463403"/>
              <a:gd name="connsiteX10" fmla="*/ 4792989 w 7047345"/>
              <a:gd name="connsiteY10" fmla="*/ 1256574 h 1463403"/>
              <a:gd name="connsiteX11" fmla="*/ 5273965 w 7047345"/>
              <a:gd name="connsiteY11" fmla="*/ 1367412 h 1463403"/>
              <a:gd name="connsiteX12" fmla="*/ 5660797 w 7047345"/>
              <a:gd name="connsiteY12" fmla="*/ 1459774 h 1463403"/>
              <a:gd name="connsiteX13" fmla="*/ 5976611 w 7047345"/>
              <a:gd name="connsiteY13" fmla="*/ 1238100 h 1463403"/>
              <a:gd name="connsiteX14" fmla="*/ 6288802 w 7047345"/>
              <a:gd name="connsiteY14" fmla="*/ 988719 h 1463403"/>
              <a:gd name="connsiteX15" fmla="*/ 6631641 w 7047345"/>
              <a:gd name="connsiteY15" fmla="*/ 877883 h 1463403"/>
              <a:gd name="connsiteX16" fmla="*/ 7047345 w 7047345"/>
              <a:gd name="connsiteY16" fmla="*/ 582319 h 1463403"/>
              <a:gd name="connsiteX0" fmla="*/ 0 w 7047345"/>
              <a:gd name="connsiteY0" fmla="*/ 428 h 1400235"/>
              <a:gd name="connsiteX1" fmla="*/ 277570 w 7047345"/>
              <a:gd name="connsiteY1" fmla="*/ 175918 h 1400235"/>
              <a:gd name="connsiteX2" fmla="*/ 731177 w 7047345"/>
              <a:gd name="connsiteY2" fmla="*/ 249810 h 1400235"/>
              <a:gd name="connsiteX3" fmla="*/ 1202847 w 7047345"/>
              <a:gd name="connsiteY3" fmla="*/ 471483 h 1400235"/>
              <a:gd name="connsiteX4" fmla="*/ 1786239 w 7047345"/>
              <a:gd name="connsiteY4" fmla="*/ 508428 h 1400235"/>
              <a:gd name="connsiteX5" fmla="*/ 2229721 w 7047345"/>
              <a:gd name="connsiteY5" fmla="*/ 767047 h 1400235"/>
              <a:gd name="connsiteX6" fmla="*/ 2865732 w 7047345"/>
              <a:gd name="connsiteY6" fmla="*/ 831700 h 1400235"/>
              <a:gd name="connsiteX7" fmla="*/ 3328442 w 7047345"/>
              <a:gd name="connsiteY7" fmla="*/ 1025665 h 1400235"/>
              <a:gd name="connsiteX8" fmla="*/ 3891514 w 7047345"/>
              <a:gd name="connsiteY8" fmla="*/ 1071845 h 1400235"/>
              <a:gd name="connsiteX9" fmla="*/ 4336092 w 7047345"/>
              <a:gd name="connsiteY9" fmla="*/ 1238100 h 1400235"/>
              <a:gd name="connsiteX10" fmla="*/ 4792989 w 7047345"/>
              <a:gd name="connsiteY10" fmla="*/ 1256574 h 1400235"/>
              <a:gd name="connsiteX11" fmla="*/ 5273965 w 7047345"/>
              <a:gd name="connsiteY11" fmla="*/ 1367412 h 1400235"/>
              <a:gd name="connsiteX12" fmla="*/ 5513802 w 7047345"/>
              <a:gd name="connsiteY12" fmla="*/ 1391680 h 1400235"/>
              <a:gd name="connsiteX13" fmla="*/ 5976611 w 7047345"/>
              <a:gd name="connsiteY13" fmla="*/ 1238100 h 1400235"/>
              <a:gd name="connsiteX14" fmla="*/ 6288802 w 7047345"/>
              <a:gd name="connsiteY14" fmla="*/ 988719 h 1400235"/>
              <a:gd name="connsiteX15" fmla="*/ 6631641 w 7047345"/>
              <a:gd name="connsiteY15" fmla="*/ 877883 h 1400235"/>
              <a:gd name="connsiteX16" fmla="*/ 7047345 w 7047345"/>
              <a:gd name="connsiteY16" fmla="*/ 582319 h 1400235"/>
              <a:gd name="connsiteX0" fmla="*/ 0 w 7047345"/>
              <a:gd name="connsiteY0" fmla="*/ 428 h 1392303"/>
              <a:gd name="connsiteX1" fmla="*/ 277570 w 7047345"/>
              <a:gd name="connsiteY1" fmla="*/ 175918 h 1392303"/>
              <a:gd name="connsiteX2" fmla="*/ 731177 w 7047345"/>
              <a:gd name="connsiteY2" fmla="*/ 249810 h 1392303"/>
              <a:gd name="connsiteX3" fmla="*/ 1202847 w 7047345"/>
              <a:gd name="connsiteY3" fmla="*/ 471483 h 1392303"/>
              <a:gd name="connsiteX4" fmla="*/ 1786239 w 7047345"/>
              <a:gd name="connsiteY4" fmla="*/ 508428 h 1392303"/>
              <a:gd name="connsiteX5" fmla="*/ 2229721 w 7047345"/>
              <a:gd name="connsiteY5" fmla="*/ 767047 h 1392303"/>
              <a:gd name="connsiteX6" fmla="*/ 2865732 w 7047345"/>
              <a:gd name="connsiteY6" fmla="*/ 831700 h 1392303"/>
              <a:gd name="connsiteX7" fmla="*/ 3328442 w 7047345"/>
              <a:gd name="connsiteY7" fmla="*/ 1025665 h 1392303"/>
              <a:gd name="connsiteX8" fmla="*/ 3891514 w 7047345"/>
              <a:gd name="connsiteY8" fmla="*/ 1071845 h 1392303"/>
              <a:gd name="connsiteX9" fmla="*/ 4336092 w 7047345"/>
              <a:gd name="connsiteY9" fmla="*/ 1238100 h 1392303"/>
              <a:gd name="connsiteX10" fmla="*/ 4792989 w 7047345"/>
              <a:gd name="connsiteY10" fmla="*/ 1256574 h 1392303"/>
              <a:gd name="connsiteX11" fmla="*/ 5185768 w 7047345"/>
              <a:gd name="connsiteY11" fmla="*/ 1182586 h 1392303"/>
              <a:gd name="connsiteX12" fmla="*/ 5513802 w 7047345"/>
              <a:gd name="connsiteY12" fmla="*/ 1391680 h 1392303"/>
              <a:gd name="connsiteX13" fmla="*/ 5976611 w 7047345"/>
              <a:gd name="connsiteY13" fmla="*/ 1238100 h 1392303"/>
              <a:gd name="connsiteX14" fmla="*/ 6288802 w 7047345"/>
              <a:gd name="connsiteY14" fmla="*/ 988719 h 1392303"/>
              <a:gd name="connsiteX15" fmla="*/ 6631641 w 7047345"/>
              <a:gd name="connsiteY15" fmla="*/ 877883 h 1392303"/>
              <a:gd name="connsiteX16" fmla="*/ 7047345 w 7047345"/>
              <a:gd name="connsiteY16" fmla="*/ 582319 h 1392303"/>
              <a:gd name="connsiteX0" fmla="*/ 0 w 7047345"/>
              <a:gd name="connsiteY0" fmla="*/ 428 h 1392273"/>
              <a:gd name="connsiteX1" fmla="*/ 277570 w 7047345"/>
              <a:gd name="connsiteY1" fmla="*/ 175918 h 1392273"/>
              <a:gd name="connsiteX2" fmla="*/ 731177 w 7047345"/>
              <a:gd name="connsiteY2" fmla="*/ 249810 h 1392273"/>
              <a:gd name="connsiteX3" fmla="*/ 1202847 w 7047345"/>
              <a:gd name="connsiteY3" fmla="*/ 471483 h 1392273"/>
              <a:gd name="connsiteX4" fmla="*/ 1786239 w 7047345"/>
              <a:gd name="connsiteY4" fmla="*/ 508428 h 1392273"/>
              <a:gd name="connsiteX5" fmla="*/ 2229721 w 7047345"/>
              <a:gd name="connsiteY5" fmla="*/ 767047 h 1392273"/>
              <a:gd name="connsiteX6" fmla="*/ 2865732 w 7047345"/>
              <a:gd name="connsiteY6" fmla="*/ 831700 h 1392273"/>
              <a:gd name="connsiteX7" fmla="*/ 3328442 w 7047345"/>
              <a:gd name="connsiteY7" fmla="*/ 1025665 h 1392273"/>
              <a:gd name="connsiteX8" fmla="*/ 3891514 w 7047345"/>
              <a:gd name="connsiteY8" fmla="*/ 1071845 h 1392273"/>
              <a:gd name="connsiteX9" fmla="*/ 4336092 w 7047345"/>
              <a:gd name="connsiteY9" fmla="*/ 1238100 h 1392273"/>
              <a:gd name="connsiteX10" fmla="*/ 4792989 w 7047345"/>
              <a:gd name="connsiteY10" fmla="*/ 1256574 h 1392273"/>
              <a:gd name="connsiteX11" fmla="*/ 5185768 w 7047345"/>
              <a:gd name="connsiteY11" fmla="*/ 1182586 h 1392273"/>
              <a:gd name="connsiteX12" fmla="*/ 5513802 w 7047345"/>
              <a:gd name="connsiteY12" fmla="*/ 1391680 h 1392273"/>
              <a:gd name="connsiteX13" fmla="*/ 5976611 w 7047345"/>
              <a:gd name="connsiteY13" fmla="*/ 1238100 h 1392273"/>
              <a:gd name="connsiteX14" fmla="*/ 6193590 w 7047345"/>
              <a:gd name="connsiteY14" fmla="*/ 1021404 h 1392273"/>
              <a:gd name="connsiteX15" fmla="*/ 6288802 w 7047345"/>
              <a:gd name="connsiteY15" fmla="*/ 988719 h 1392273"/>
              <a:gd name="connsiteX16" fmla="*/ 6631641 w 7047345"/>
              <a:gd name="connsiteY16" fmla="*/ 877883 h 1392273"/>
              <a:gd name="connsiteX17" fmla="*/ 7047345 w 7047345"/>
              <a:gd name="connsiteY17" fmla="*/ 582319 h 1392273"/>
              <a:gd name="connsiteX0" fmla="*/ 0 w 7047345"/>
              <a:gd name="connsiteY0" fmla="*/ 428 h 1392273"/>
              <a:gd name="connsiteX1" fmla="*/ 277570 w 7047345"/>
              <a:gd name="connsiteY1" fmla="*/ 175918 h 1392273"/>
              <a:gd name="connsiteX2" fmla="*/ 731177 w 7047345"/>
              <a:gd name="connsiteY2" fmla="*/ 249810 h 1392273"/>
              <a:gd name="connsiteX3" fmla="*/ 1202847 w 7047345"/>
              <a:gd name="connsiteY3" fmla="*/ 471483 h 1392273"/>
              <a:gd name="connsiteX4" fmla="*/ 1786239 w 7047345"/>
              <a:gd name="connsiteY4" fmla="*/ 508428 h 1392273"/>
              <a:gd name="connsiteX5" fmla="*/ 2229721 w 7047345"/>
              <a:gd name="connsiteY5" fmla="*/ 767047 h 1392273"/>
              <a:gd name="connsiteX6" fmla="*/ 2865732 w 7047345"/>
              <a:gd name="connsiteY6" fmla="*/ 831700 h 1392273"/>
              <a:gd name="connsiteX7" fmla="*/ 3328442 w 7047345"/>
              <a:gd name="connsiteY7" fmla="*/ 1025665 h 1392273"/>
              <a:gd name="connsiteX8" fmla="*/ 3891514 w 7047345"/>
              <a:gd name="connsiteY8" fmla="*/ 1071845 h 1392273"/>
              <a:gd name="connsiteX9" fmla="*/ 4336092 w 7047345"/>
              <a:gd name="connsiteY9" fmla="*/ 1238100 h 1392273"/>
              <a:gd name="connsiteX10" fmla="*/ 4792989 w 7047345"/>
              <a:gd name="connsiteY10" fmla="*/ 1256574 h 1392273"/>
              <a:gd name="connsiteX11" fmla="*/ 5185768 w 7047345"/>
              <a:gd name="connsiteY11" fmla="*/ 1182586 h 1392273"/>
              <a:gd name="connsiteX12" fmla="*/ 5513802 w 7047345"/>
              <a:gd name="connsiteY12" fmla="*/ 1391680 h 1392273"/>
              <a:gd name="connsiteX13" fmla="*/ 5976611 w 7047345"/>
              <a:gd name="connsiteY13" fmla="*/ 1238100 h 1392273"/>
              <a:gd name="connsiteX14" fmla="*/ 6193590 w 7047345"/>
              <a:gd name="connsiteY14" fmla="*/ 1021404 h 1392273"/>
              <a:gd name="connsiteX15" fmla="*/ 6308401 w 7047345"/>
              <a:gd name="connsiteY15" fmla="*/ 871987 h 1392273"/>
              <a:gd name="connsiteX16" fmla="*/ 6631641 w 7047345"/>
              <a:gd name="connsiteY16" fmla="*/ 877883 h 1392273"/>
              <a:gd name="connsiteX17" fmla="*/ 7047345 w 7047345"/>
              <a:gd name="connsiteY17" fmla="*/ 582319 h 1392273"/>
              <a:gd name="connsiteX0" fmla="*/ 0 w 7047345"/>
              <a:gd name="connsiteY0" fmla="*/ 428 h 1392273"/>
              <a:gd name="connsiteX1" fmla="*/ 277570 w 7047345"/>
              <a:gd name="connsiteY1" fmla="*/ 175918 h 1392273"/>
              <a:gd name="connsiteX2" fmla="*/ 731177 w 7047345"/>
              <a:gd name="connsiteY2" fmla="*/ 249810 h 1392273"/>
              <a:gd name="connsiteX3" fmla="*/ 1202847 w 7047345"/>
              <a:gd name="connsiteY3" fmla="*/ 471483 h 1392273"/>
              <a:gd name="connsiteX4" fmla="*/ 1786239 w 7047345"/>
              <a:gd name="connsiteY4" fmla="*/ 508428 h 1392273"/>
              <a:gd name="connsiteX5" fmla="*/ 2229721 w 7047345"/>
              <a:gd name="connsiteY5" fmla="*/ 767047 h 1392273"/>
              <a:gd name="connsiteX6" fmla="*/ 2865732 w 7047345"/>
              <a:gd name="connsiteY6" fmla="*/ 831700 h 1392273"/>
              <a:gd name="connsiteX7" fmla="*/ 3328442 w 7047345"/>
              <a:gd name="connsiteY7" fmla="*/ 1025665 h 1392273"/>
              <a:gd name="connsiteX8" fmla="*/ 3891514 w 7047345"/>
              <a:gd name="connsiteY8" fmla="*/ 1071845 h 1392273"/>
              <a:gd name="connsiteX9" fmla="*/ 4336092 w 7047345"/>
              <a:gd name="connsiteY9" fmla="*/ 1238100 h 1392273"/>
              <a:gd name="connsiteX10" fmla="*/ 4792989 w 7047345"/>
              <a:gd name="connsiteY10" fmla="*/ 1256574 h 1392273"/>
              <a:gd name="connsiteX11" fmla="*/ 5185768 w 7047345"/>
              <a:gd name="connsiteY11" fmla="*/ 1182586 h 1392273"/>
              <a:gd name="connsiteX12" fmla="*/ 5513802 w 7047345"/>
              <a:gd name="connsiteY12" fmla="*/ 1391680 h 1392273"/>
              <a:gd name="connsiteX13" fmla="*/ 5976611 w 7047345"/>
              <a:gd name="connsiteY13" fmla="*/ 1238100 h 1392273"/>
              <a:gd name="connsiteX14" fmla="*/ 6193590 w 7047345"/>
              <a:gd name="connsiteY14" fmla="*/ 1021404 h 1392273"/>
              <a:gd name="connsiteX15" fmla="*/ 6308401 w 7047345"/>
              <a:gd name="connsiteY15" fmla="*/ 871987 h 1392273"/>
              <a:gd name="connsiteX16" fmla="*/ 6719838 w 7047345"/>
              <a:gd name="connsiteY16" fmla="*/ 741695 h 1392273"/>
              <a:gd name="connsiteX17" fmla="*/ 7047345 w 7047345"/>
              <a:gd name="connsiteY17" fmla="*/ 582319 h 1392273"/>
              <a:gd name="connsiteX0" fmla="*/ 0 w 7047345"/>
              <a:gd name="connsiteY0" fmla="*/ 428 h 1392264"/>
              <a:gd name="connsiteX1" fmla="*/ 277570 w 7047345"/>
              <a:gd name="connsiteY1" fmla="*/ 175918 h 1392264"/>
              <a:gd name="connsiteX2" fmla="*/ 731177 w 7047345"/>
              <a:gd name="connsiteY2" fmla="*/ 249810 h 1392264"/>
              <a:gd name="connsiteX3" fmla="*/ 1202847 w 7047345"/>
              <a:gd name="connsiteY3" fmla="*/ 471483 h 1392264"/>
              <a:gd name="connsiteX4" fmla="*/ 1786239 w 7047345"/>
              <a:gd name="connsiteY4" fmla="*/ 508428 h 1392264"/>
              <a:gd name="connsiteX5" fmla="*/ 2229721 w 7047345"/>
              <a:gd name="connsiteY5" fmla="*/ 767047 h 1392264"/>
              <a:gd name="connsiteX6" fmla="*/ 2865732 w 7047345"/>
              <a:gd name="connsiteY6" fmla="*/ 831700 h 1392264"/>
              <a:gd name="connsiteX7" fmla="*/ 3328442 w 7047345"/>
              <a:gd name="connsiteY7" fmla="*/ 1025665 h 1392264"/>
              <a:gd name="connsiteX8" fmla="*/ 3891514 w 7047345"/>
              <a:gd name="connsiteY8" fmla="*/ 1071845 h 1392264"/>
              <a:gd name="connsiteX9" fmla="*/ 4336092 w 7047345"/>
              <a:gd name="connsiteY9" fmla="*/ 1238100 h 1392264"/>
              <a:gd name="connsiteX10" fmla="*/ 4792989 w 7047345"/>
              <a:gd name="connsiteY10" fmla="*/ 1256574 h 1392264"/>
              <a:gd name="connsiteX11" fmla="*/ 5185768 w 7047345"/>
              <a:gd name="connsiteY11" fmla="*/ 1182586 h 1392264"/>
              <a:gd name="connsiteX12" fmla="*/ 5513802 w 7047345"/>
              <a:gd name="connsiteY12" fmla="*/ 1391680 h 1392264"/>
              <a:gd name="connsiteX13" fmla="*/ 5976611 w 7047345"/>
              <a:gd name="connsiteY13" fmla="*/ 1238100 h 1392264"/>
              <a:gd name="connsiteX14" fmla="*/ 5801605 w 7047345"/>
              <a:gd name="connsiteY14" fmla="*/ 1031131 h 1392264"/>
              <a:gd name="connsiteX15" fmla="*/ 6308401 w 7047345"/>
              <a:gd name="connsiteY15" fmla="*/ 871987 h 1392264"/>
              <a:gd name="connsiteX16" fmla="*/ 6719838 w 7047345"/>
              <a:gd name="connsiteY16" fmla="*/ 741695 h 1392264"/>
              <a:gd name="connsiteX17" fmla="*/ 7047345 w 7047345"/>
              <a:gd name="connsiteY17" fmla="*/ 582319 h 1392264"/>
              <a:gd name="connsiteX0" fmla="*/ 0 w 7047345"/>
              <a:gd name="connsiteY0" fmla="*/ 428 h 1392264"/>
              <a:gd name="connsiteX1" fmla="*/ 277570 w 7047345"/>
              <a:gd name="connsiteY1" fmla="*/ 175918 h 1392264"/>
              <a:gd name="connsiteX2" fmla="*/ 731177 w 7047345"/>
              <a:gd name="connsiteY2" fmla="*/ 249810 h 1392264"/>
              <a:gd name="connsiteX3" fmla="*/ 1202847 w 7047345"/>
              <a:gd name="connsiteY3" fmla="*/ 471483 h 1392264"/>
              <a:gd name="connsiteX4" fmla="*/ 1786239 w 7047345"/>
              <a:gd name="connsiteY4" fmla="*/ 508428 h 1392264"/>
              <a:gd name="connsiteX5" fmla="*/ 2229721 w 7047345"/>
              <a:gd name="connsiteY5" fmla="*/ 767047 h 1392264"/>
              <a:gd name="connsiteX6" fmla="*/ 2865732 w 7047345"/>
              <a:gd name="connsiteY6" fmla="*/ 831700 h 1392264"/>
              <a:gd name="connsiteX7" fmla="*/ 3328442 w 7047345"/>
              <a:gd name="connsiteY7" fmla="*/ 1025665 h 1392264"/>
              <a:gd name="connsiteX8" fmla="*/ 3891514 w 7047345"/>
              <a:gd name="connsiteY8" fmla="*/ 1071845 h 1392264"/>
              <a:gd name="connsiteX9" fmla="*/ 4336092 w 7047345"/>
              <a:gd name="connsiteY9" fmla="*/ 1238100 h 1392264"/>
              <a:gd name="connsiteX10" fmla="*/ 4792989 w 7047345"/>
              <a:gd name="connsiteY10" fmla="*/ 1256574 h 1392264"/>
              <a:gd name="connsiteX11" fmla="*/ 5185768 w 7047345"/>
              <a:gd name="connsiteY11" fmla="*/ 1182586 h 1392264"/>
              <a:gd name="connsiteX12" fmla="*/ 5513802 w 7047345"/>
              <a:gd name="connsiteY12" fmla="*/ 1391680 h 1392264"/>
              <a:gd name="connsiteX13" fmla="*/ 5976611 w 7047345"/>
              <a:gd name="connsiteY13" fmla="*/ 1238100 h 1392264"/>
              <a:gd name="connsiteX14" fmla="*/ 5801605 w 7047345"/>
              <a:gd name="connsiteY14" fmla="*/ 1031131 h 1392264"/>
              <a:gd name="connsiteX15" fmla="*/ 6406397 w 7047345"/>
              <a:gd name="connsiteY15" fmla="*/ 940081 h 1392264"/>
              <a:gd name="connsiteX16" fmla="*/ 6719838 w 7047345"/>
              <a:gd name="connsiteY16" fmla="*/ 741695 h 1392264"/>
              <a:gd name="connsiteX17" fmla="*/ 7047345 w 7047345"/>
              <a:gd name="connsiteY17" fmla="*/ 582319 h 1392264"/>
              <a:gd name="connsiteX0" fmla="*/ 0 w 7047345"/>
              <a:gd name="connsiteY0" fmla="*/ 428 h 1392291"/>
              <a:gd name="connsiteX1" fmla="*/ 277570 w 7047345"/>
              <a:gd name="connsiteY1" fmla="*/ 175918 h 1392291"/>
              <a:gd name="connsiteX2" fmla="*/ 731177 w 7047345"/>
              <a:gd name="connsiteY2" fmla="*/ 249810 h 1392291"/>
              <a:gd name="connsiteX3" fmla="*/ 1202847 w 7047345"/>
              <a:gd name="connsiteY3" fmla="*/ 471483 h 1392291"/>
              <a:gd name="connsiteX4" fmla="*/ 1786239 w 7047345"/>
              <a:gd name="connsiteY4" fmla="*/ 508428 h 1392291"/>
              <a:gd name="connsiteX5" fmla="*/ 2229721 w 7047345"/>
              <a:gd name="connsiteY5" fmla="*/ 767047 h 1392291"/>
              <a:gd name="connsiteX6" fmla="*/ 2865732 w 7047345"/>
              <a:gd name="connsiteY6" fmla="*/ 831700 h 1392291"/>
              <a:gd name="connsiteX7" fmla="*/ 3328442 w 7047345"/>
              <a:gd name="connsiteY7" fmla="*/ 1025665 h 1392291"/>
              <a:gd name="connsiteX8" fmla="*/ 3891514 w 7047345"/>
              <a:gd name="connsiteY8" fmla="*/ 1071845 h 1392291"/>
              <a:gd name="connsiteX9" fmla="*/ 4336092 w 7047345"/>
              <a:gd name="connsiteY9" fmla="*/ 1238100 h 1392291"/>
              <a:gd name="connsiteX10" fmla="*/ 4792989 w 7047345"/>
              <a:gd name="connsiteY10" fmla="*/ 1256574 h 1392291"/>
              <a:gd name="connsiteX11" fmla="*/ 5185768 w 7047345"/>
              <a:gd name="connsiteY11" fmla="*/ 1182586 h 1392291"/>
              <a:gd name="connsiteX12" fmla="*/ 5513802 w 7047345"/>
              <a:gd name="connsiteY12" fmla="*/ 1391680 h 1392291"/>
              <a:gd name="connsiteX13" fmla="*/ 5976611 w 7047345"/>
              <a:gd name="connsiteY13" fmla="*/ 1238100 h 1392291"/>
              <a:gd name="connsiteX14" fmla="*/ 6066194 w 7047345"/>
              <a:gd name="connsiteY14" fmla="*/ 1001948 h 1392291"/>
              <a:gd name="connsiteX15" fmla="*/ 6406397 w 7047345"/>
              <a:gd name="connsiteY15" fmla="*/ 940081 h 1392291"/>
              <a:gd name="connsiteX16" fmla="*/ 6719838 w 7047345"/>
              <a:gd name="connsiteY16" fmla="*/ 741695 h 1392291"/>
              <a:gd name="connsiteX17" fmla="*/ 7047345 w 7047345"/>
              <a:gd name="connsiteY17" fmla="*/ 582319 h 1392291"/>
              <a:gd name="connsiteX0" fmla="*/ 0 w 7047345"/>
              <a:gd name="connsiteY0" fmla="*/ 428 h 1391795"/>
              <a:gd name="connsiteX1" fmla="*/ 277570 w 7047345"/>
              <a:gd name="connsiteY1" fmla="*/ 175918 h 1391795"/>
              <a:gd name="connsiteX2" fmla="*/ 731177 w 7047345"/>
              <a:gd name="connsiteY2" fmla="*/ 249810 h 1391795"/>
              <a:gd name="connsiteX3" fmla="*/ 1202847 w 7047345"/>
              <a:gd name="connsiteY3" fmla="*/ 471483 h 1391795"/>
              <a:gd name="connsiteX4" fmla="*/ 1786239 w 7047345"/>
              <a:gd name="connsiteY4" fmla="*/ 508428 h 1391795"/>
              <a:gd name="connsiteX5" fmla="*/ 2229721 w 7047345"/>
              <a:gd name="connsiteY5" fmla="*/ 767047 h 1391795"/>
              <a:gd name="connsiteX6" fmla="*/ 2865732 w 7047345"/>
              <a:gd name="connsiteY6" fmla="*/ 831700 h 1391795"/>
              <a:gd name="connsiteX7" fmla="*/ 3328442 w 7047345"/>
              <a:gd name="connsiteY7" fmla="*/ 1025665 h 1391795"/>
              <a:gd name="connsiteX8" fmla="*/ 3891514 w 7047345"/>
              <a:gd name="connsiteY8" fmla="*/ 1071845 h 1391795"/>
              <a:gd name="connsiteX9" fmla="*/ 4336092 w 7047345"/>
              <a:gd name="connsiteY9" fmla="*/ 1238100 h 1391795"/>
              <a:gd name="connsiteX10" fmla="*/ 4792989 w 7047345"/>
              <a:gd name="connsiteY10" fmla="*/ 1256574 h 1391795"/>
              <a:gd name="connsiteX11" fmla="*/ 5185768 w 7047345"/>
              <a:gd name="connsiteY11" fmla="*/ 1182586 h 1391795"/>
              <a:gd name="connsiteX12" fmla="*/ 5513802 w 7047345"/>
              <a:gd name="connsiteY12" fmla="*/ 1391680 h 1391795"/>
              <a:gd name="connsiteX13" fmla="*/ 5761020 w 7047345"/>
              <a:gd name="connsiteY13" fmla="*/ 1208917 h 1391795"/>
              <a:gd name="connsiteX14" fmla="*/ 6066194 w 7047345"/>
              <a:gd name="connsiteY14" fmla="*/ 1001948 h 1391795"/>
              <a:gd name="connsiteX15" fmla="*/ 6406397 w 7047345"/>
              <a:gd name="connsiteY15" fmla="*/ 940081 h 1391795"/>
              <a:gd name="connsiteX16" fmla="*/ 6719838 w 7047345"/>
              <a:gd name="connsiteY16" fmla="*/ 741695 h 1391795"/>
              <a:gd name="connsiteX17" fmla="*/ 7047345 w 7047345"/>
              <a:gd name="connsiteY17" fmla="*/ 582319 h 1391795"/>
              <a:gd name="connsiteX0" fmla="*/ 0 w 7047345"/>
              <a:gd name="connsiteY0" fmla="*/ 428 h 1391795"/>
              <a:gd name="connsiteX1" fmla="*/ 277570 w 7047345"/>
              <a:gd name="connsiteY1" fmla="*/ 175918 h 1391795"/>
              <a:gd name="connsiteX2" fmla="*/ 731177 w 7047345"/>
              <a:gd name="connsiteY2" fmla="*/ 249810 h 1391795"/>
              <a:gd name="connsiteX3" fmla="*/ 1202847 w 7047345"/>
              <a:gd name="connsiteY3" fmla="*/ 471483 h 1391795"/>
              <a:gd name="connsiteX4" fmla="*/ 1786239 w 7047345"/>
              <a:gd name="connsiteY4" fmla="*/ 508428 h 1391795"/>
              <a:gd name="connsiteX5" fmla="*/ 2229721 w 7047345"/>
              <a:gd name="connsiteY5" fmla="*/ 767047 h 1391795"/>
              <a:gd name="connsiteX6" fmla="*/ 2865732 w 7047345"/>
              <a:gd name="connsiteY6" fmla="*/ 831700 h 1391795"/>
              <a:gd name="connsiteX7" fmla="*/ 3328442 w 7047345"/>
              <a:gd name="connsiteY7" fmla="*/ 1025665 h 1391795"/>
              <a:gd name="connsiteX8" fmla="*/ 3891514 w 7047345"/>
              <a:gd name="connsiteY8" fmla="*/ 1071845 h 1391795"/>
              <a:gd name="connsiteX9" fmla="*/ 4336092 w 7047345"/>
              <a:gd name="connsiteY9" fmla="*/ 1238100 h 1391795"/>
              <a:gd name="connsiteX10" fmla="*/ 4792989 w 7047345"/>
              <a:gd name="connsiteY10" fmla="*/ 1256574 h 1391795"/>
              <a:gd name="connsiteX11" fmla="*/ 5185768 w 7047345"/>
              <a:gd name="connsiteY11" fmla="*/ 1182586 h 1391795"/>
              <a:gd name="connsiteX12" fmla="*/ 5513802 w 7047345"/>
              <a:gd name="connsiteY12" fmla="*/ 1391680 h 1391795"/>
              <a:gd name="connsiteX13" fmla="*/ 5761020 w 7047345"/>
              <a:gd name="connsiteY13" fmla="*/ 1208917 h 1391795"/>
              <a:gd name="connsiteX14" fmla="*/ 6066194 w 7047345"/>
              <a:gd name="connsiteY14" fmla="*/ 1001948 h 1391795"/>
              <a:gd name="connsiteX15" fmla="*/ 6406397 w 7047345"/>
              <a:gd name="connsiteY15" fmla="*/ 940081 h 1391795"/>
              <a:gd name="connsiteX16" fmla="*/ 6719838 w 7047345"/>
              <a:gd name="connsiteY16" fmla="*/ 741695 h 1391795"/>
              <a:gd name="connsiteX17" fmla="*/ 7047345 w 7047345"/>
              <a:gd name="connsiteY17" fmla="*/ 582319 h 1391795"/>
              <a:gd name="connsiteX0" fmla="*/ 0 w 7047345"/>
              <a:gd name="connsiteY0" fmla="*/ 428 h 1262935"/>
              <a:gd name="connsiteX1" fmla="*/ 277570 w 7047345"/>
              <a:gd name="connsiteY1" fmla="*/ 175918 h 1262935"/>
              <a:gd name="connsiteX2" fmla="*/ 731177 w 7047345"/>
              <a:gd name="connsiteY2" fmla="*/ 249810 h 1262935"/>
              <a:gd name="connsiteX3" fmla="*/ 1202847 w 7047345"/>
              <a:gd name="connsiteY3" fmla="*/ 471483 h 1262935"/>
              <a:gd name="connsiteX4" fmla="*/ 1786239 w 7047345"/>
              <a:gd name="connsiteY4" fmla="*/ 508428 h 1262935"/>
              <a:gd name="connsiteX5" fmla="*/ 2229721 w 7047345"/>
              <a:gd name="connsiteY5" fmla="*/ 767047 h 1262935"/>
              <a:gd name="connsiteX6" fmla="*/ 2865732 w 7047345"/>
              <a:gd name="connsiteY6" fmla="*/ 831700 h 1262935"/>
              <a:gd name="connsiteX7" fmla="*/ 3328442 w 7047345"/>
              <a:gd name="connsiteY7" fmla="*/ 1025665 h 1262935"/>
              <a:gd name="connsiteX8" fmla="*/ 3891514 w 7047345"/>
              <a:gd name="connsiteY8" fmla="*/ 1071845 h 1262935"/>
              <a:gd name="connsiteX9" fmla="*/ 4336092 w 7047345"/>
              <a:gd name="connsiteY9" fmla="*/ 1238100 h 1262935"/>
              <a:gd name="connsiteX10" fmla="*/ 4792989 w 7047345"/>
              <a:gd name="connsiteY10" fmla="*/ 1256574 h 1262935"/>
              <a:gd name="connsiteX11" fmla="*/ 5185768 w 7047345"/>
              <a:gd name="connsiteY11" fmla="*/ 1182586 h 1262935"/>
              <a:gd name="connsiteX12" fmla="*/ 5761020 w 7047345"/>
              <a:gd name="connsiteY12" fmla="*/ 1208917 h 1262935"/>
              <a:gd name="connsiteX13" fmla="*/ 6066194 w 7047345"/>
              <a:gd name="connsiteY13" fmla="*/ 1001948 h 1262935"/>
              <a:gd name="connsiteX14" fmla="*/ 6406397 w 7047345"/>
              <a:gd name="connsiteY14" fmla="*/ 940081 h 1262935"/>
              <a:gd name="connsiteX15" fmla="*/ 6719838 w 7047345"/>
              <a:gd name="connsiteY15" fmla="*/ 741695 h 1262935"/>
              <a:gd name="connsiteX16" fmla="*/ 7047345 w 7047345"/>
              <a:gd name="connsiteY16" fmla="*/ 582319 h 1262935"/>
              <a:gd name="connsiteX0" fmla="*/ 0 w 7047345"/>
              <a:gd name="connsiteY0" fmla="*/ 428 h 1262935"/>
              <a:gd name="connsiteX1" fmla="*/ 277570 w 7047345"/>
              <a:gd name="connsiteY1" fmla="*/ 175918 h 1262935"/>
              <a:gd name="connsiteX2" fmla="*/ 731177 w 7047345"/>
              <a:gd name="connsiteY2" fmla="*/ 249810 h 1262935"/>
              <a:gd name="connsiteX3" fmla="*/ 1202847 w 7047345"/>
              <a:gd name="connsiteY3" fmla="*/ 471483 h 1262935"/>
              <a:gd name="connsiteX4" fmla="*/ 1786239 w 7047345"/>
              <a:gd name="connsiteY4" fmla="*/ 508428 h 1262935"/>
              <a:gd name="connsiteX5" fmla="*/ 2229721 w 7047345"/>
              <a:gd name="connsiteY5" fmla="*/ 767047 h 1262935"/>
              <a:gd name="connsiteX6" fmla="*/ 2865732 w 7047345"/>
              <a:gd name="connsiteY6" fmla="*/ 831700 h 1262935"/>
              <a:gd name="connsiteX7" fmla="*/ 3328442 w 7047345"/>
              <a:gd name="connsiteY7" fmla="*/ 1025665 h 1262935"/>
              <a:gd name="connsiteX8" fmla="*/ 3891514 w 7047345"/>
              <a:gd name="connsiteY8" fmla="*/ 1071845 h 1262935"/>
              <a:gd name="connsiteX9" fmla="*/ 4336092 w 7047345"/>
              <a:gd name="connsiteY9" fmla="*/ 1238100 h 1262935"/>
              <a:gd name="connsiteX10" fmla="*/ 4792989 w 7047345"/>
              <a:gd name="connsiteY10" fmla="*/ 1256574 h 1262935"/>
              <a:gd name="connsiteX11" fmla="*/ 5185768 w 7047345"/>
              <a:gd name="connsiteY11" fmla="*/ 1182586 h 1262935"/>
              <a:gd name="connsiteX12" fmla="*/ 5506229 w 7047345"/>
              <a:gd name="connsiteY12" fmla="*/ 1160279 h 1262935"/>
              <a:gd name="connsiteX13" fmla="*/ 6066194 w 7047345"/>
              <a:gd name="connsiteY13" fmla="*/ 1001948 h 1262935"/>
              <a:gd name="connsiteX14" fmla="*/ 6406397 w 7047345"/>
              <a:gd name="connsiteY14" fmla="*/ 940081 h 1262935"/>
              <a:gd name="connsiteX15" fmla="*/ 6719838 w 7047345"/>
              <a:gd name="connsiteY15" fmla="*/ 741695 h 1262935"/>
              <a:gd name="connsiteX16" fmla="*/ 7047345 w 7047345"/>
              <a:gd name="connsiteY16" fmla="*/ 582319 h 1262935"/>
              <a:gd name="connsiteX0" fmla="*/ 0 w 7047345"/>
              <a:gd name="connsiteY0" fmla="*/ 428 h 1275062"/>
              <a:gd name="connsiteX1" fmla="*/ 277570 w 7047345"/>
              <a:gd name="connsiteY1" fmla="*/ 175918 h 1275062"/>
              <a:gd name="connsiteX2" fmla="*/ 731177 w 7047345"/>
              <a:gd name="connsiteY2" fmla="*/ 249810 h 1275062"/>
              <a:gd name="connsiteX3" fmla="*/ 1202847 w 7047345"/>
              <a:gd name="connsiteY3" fmla="*/ 471483 h 1275062"/>
              <a:gd name="connsiteX4" fmla="*/ 1786239 w 7047345"/>
              <a:gd name="connsiteY4" fmla="*/ 508428 h 1275062"/>
              <a:gd name="connsiteX5" fmla="*/ 2229721 w 7047345"/>
              <a:gd name="connsiteY5" fmla="*/ 767047 h 1275062"/>
              <a:gd name="connsiteX6" fmla="*/ 2865732 w 7047345"/>
              <a:gd name="connsiteY6" fmla="*/ 831700 h 1275062"/>
              <a:gd name="connsiteX7" fmla="*/ 3328442 w 7047345"/>
              <a:gd name="connsiteY7" fmla="*/ 1025665 h 1275062"/>
              <a:gd name="connsiteX8" fmla="*/ 3891514 w 7047345"/>
              <a:gd name="connsiteY8" fmla="*/ 1071845 h 1275062"/>
              <a:gd name="connsiteX9" fmla="*/ 4336092 w 7047345"/>
              <a:gd name="connsiteY9" fmla="*/ 1238100 h 1275062"/>
              <a:gd name="connsiteX10" fmla="*/ 4792989 w 7047345"/>
              <a:gd name="connsiteY10" fmla="*/ 1256574 h 1275062"/>
              <a:gd name="connsiteX11" fmla="*/ 5048574 w 7047345"/>
              <a:gd name="connsiteY11" fmla="*/ 1017216 h 1275062"/>
              <a:gd name="connsiteX12" fmla="*/ 5506229 w 7047345"/>
              <a:gd name="connsiteY12" fmla="*/ 1160279 h 1275062"/>
              <a:gd name="connsiteX13" fmla="*/ 6066194 w 7047345"/>
              <a:gd name="connsiteY13" fmla="*/ 1001948 h 1275062"/>
              <a:gd name="connsiteX14" fmla="*/ 6406397 w 7047345"/>
              <a:gd name="connsiteY14" fmla="*/ 940081 h 1275062"/>
              <a:gd name="connsiteX15" fmla="*/ 6719838 w 7047345"/>
              <a:gd name="connsiteY15" fmla="*/ 741695 h 1275062"/>
              <a:gd name="connsiteX16" fmla="*/ 7047345 w 7047345"/>
              <a:gd name="connsiteY16" fmla="*/ 582319 h 1275062"/>
              <a:gd name="connsiteX0" fmla="*/ 0 w 7047345"/>
              <a:gd name="connsiteY0" fmla="*/ 428 h 1240380"/>
              <a:gd name="connsiteX1" fmla="*/ 277570 w 7047345"/>
              <a:gd name="connsiteY1" fmla="*/ 175918 h 1240380"/>
              <a:gd name="connsiteX2" fmla="*/ 731177 w 7047345"/>
              <a:gd name="connsiteY2" fmla="*/ 249810 h 1240380"/>
              <a:gd name="connsiteX3" fmla="*/ 1202847 w 7047345"/>
              <a:gd name="connsiteY3" fmla="*/ 471483 h 1240380"/>
              <a:gd name="connsiteX4" fmla="*/ 1786239 w 7047345"/>
              <a:gd name="connsiteY4" fmla="*/ 508428 h 1240380"/>
              <a:gd name="connsiteX5" fmla="*/ 2229721 w 7047345"/>
              <a:gd name="connsiteY5" fmla="*/ 767047 h 1240380"/>
              <a:gd name="connsiteX6" fmla="*/ 2865732 w 7047345"/>
              <a:gd name="connsiteY6" fmla="*/ 831700 h 1240380"/>
              <a:gd name="connsiteX7" fmla="*/ 3328442 w 7047345"/>
              <a:gd name="connsiteY7" fmla="*/ 1025665 h 1240380"/>
              <a:gd name="connsiteX8" fmla="*/ 3891514 w 7047345"/>
              <a:gd name="connsiteY8" fmla="*/ 1071845 h 1240380"/>
              <a:gd name="connsiteX9" fmla="*/ 4336092 w 7047345"/>
              <a:gd name="connsiteY9" fmla="*/ 1238100 h 1240380"/>
              <a:gd name="connsiteX10" fmla="*/ 4420604 w 7047345"/>
              <a:gd name="connsiteY10" fmla="*/ 935561 h 1240380"/>
              <a:gd name="connsiteX11" fmla="*/ 5048574 w 7047345"/>
              <a:gd name="connsiteY11" fmla="*/ 1017216 h 1240380"/>
              <a:gd name="connsiteX12" fmla="*/ 5506229 w 7047345"/>
              <a:gd name="connsiteY12" fmla="*/ 1160279 h 1240380"/>
              <a:gd name="connsiteX13" fmla="*/ 6066194 w 7047345"/>
              <a:gd name="connsiteY13" fmla="*/ 1001948 h 1240380"/>
              <a:gd name="connsiteX14" fmla="*/ 6406397 w 7047345"/>
              <a:gd name="connsiteY14" fmla="*/ 940081 h 1240380"/>
              <a:gd name="connsiteX15" fmla="*/ 6719838 w 7047345"/>
              <a:gd name="connsiteY15" fmla="*/ 741695 h 1240380"/>
              <a:gd name="connsiteX16" fmla="*/ 7047345 w 7047345"/>
              <a:gd name="connsiteY16" fmla="*/ 582319 h 1240380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328442 w 7047345"/>
              <a:gd name="connsiteY7" fmla="*/ 1025665 h 1160323"/>
              <a:gd name="connsiteX8" fmla="*/ 3891514 w 7047345"/>
              <a:gd name="connsiteY8" fmla="*/ 1071845 h 1160323"/>
              <a:gd name="connsiteX9" fmla="*/ 3934307 w 7047345"/>
              <a:gd name="connsiteY9" fmla="*/ 1004636 h 1160323"/>
              <a:gd name="connsiteX10" fmla="*/ 442060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89243 w 7047345"/>
              <a:gd name="connsiteY7" fmla="*/ 850567 h 1160323"/>
              <a:gd name="connsiteX8" fmla="*/ 3891514 w 7047345"/>
              <a:gd name="connsiteY8" fmla="*/ 1071845 h 1160323"/>
              <a:gd name="connsiteX9" fmla="*/ 3934307 w 7047345"/>
              <a:gd name="connsiteY9" fmla="*/ 1004636 h 1160323"/>
              <a:gd name="connsiteX10" fmla="*/ 442060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89243 w 7047345"/>
              <a:gd name="connsiteY7" fmla="*/ 850567 h 1160323"/>
              <a:gd name="connsiteX8" fmla="*/ 3891514 w 7047345"/>
              <a:gd name="connsiteY8" fmla="*/ 1071845 h 1160323"/>
              <a:gd name="connsiteX9" fmla="*/ 3875509 w 7047345"/>
              <a:gd name="connsiteY9" fmla="*/ 926814 h 1160323"/>
              <a:gd name="connsiteX10" fmla="*/ 442060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89243 w 7047345"/>
              <a:gd name="connsiteY7" fmla="*/ 850567 h 1160323"/>
              <a:gd name="connsiteX8" fmla="*/ 3568126 w 7047345"/>
              <a:gd name="connsiteY8" fmla="*/ 838381 h 1160323"/>
              <a:gd name="connsiteX9" fmla="*/ 3875509 w 7047345"/>
              <a:gd name="connsiteY9" fmla="*/ 926814 h 1160323"/>
              <a:gd name="connsiteX10" fmla="*/ 442060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89243 w 7047345"/>
              <a:gd name="connsiteY7" fmla="*/ 850567 h 1160323"/>
              <a:gd name="connsiteX8" fmla="*/ 3568126 w 7047345"/>
              <a:gd name="connsiteY8" fmla="*/ 838381 h 1160323"/>
              <a:gd name="connsiteX9" fmla="*/ 4110701 w 7047345"/>
              <a:gd name="connsiteY9" fmla="*/ 994908 h 1160323"/>
              <a:gd name="connsiteX10" fmla="*/ 442060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89243 w 7047345"/>
              <a:gd name="connsiteY7" fmla="*/ 850567 h 1160323"/>
              <a:gd name="connsiteX8" fmla="*/ 3568126 w 7047345"/>
              <a:gd name="connsiteY8" fmla="*/ 838381 h 1160323"/>
              <a:gd name="connsiteX9" fmla="*/ 4110701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89243 w 7047345"/>
              <a:gd name="connsiteY7" fmla="*/ 850567 h 1160323"/>
              <a:gd name="connsiteX8" fmla="*/ 3568126 w 7047345"/>
              <a:gd name="connsiteY8" fmla="*/ 838381 h 1160323"/>
              <a:gd name="connsiteX9" fmla="*/ 4159699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89243 w 7047345"/>
              <a:gd name="connsiteY7" fmla="*/ 850567 h 1160323"/>
              <a:gd name="connsiteX8" fmla="*/ 3734719 w 7047345"/>
              <a:gd name="connsiteY8" fmla="*/ 877291 h 1160323"/>
              <a:gd name="connsiteX9" fmla="*/ 4159699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865732 w 7047345"/>
              <a:gd name="connsiteY6" fmla="*/ 831700 h 1160323"/>
              <a:gd name="connsiteX7" fmla="*/ 3201046 w 7047345"/>
              <a:gd name="connsiteY7" fmla="*/ 899206 h 1160323"/>
              <a:gd name="connsiteX8" fmla="*/ 3734719 w 7047345"/>
              <a:gd name="connsiteY8" fmla="*/ 877291 h 1160323"/>
              <a:gd name="connsiteX9" fmla="*/ 4159699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229721 w 7047345"/>
              <a:gd name="connsiteY5" fmla="*/ 767047 h 1160323"/>
              <a:gd name="connsiteX6" fmla="*/ 2757937 w 7047345"/>
              <a:gd name="connsiteY6" fmla="*/ 783062 h 1160323"/>
              <a:gd name="connsiteX7" fmla="*/ 3201046 w 7047345"/>
              <a:gd name="connsiteY7" fmla="*/ 899206 h 1160323"/>
              <a:gd name="connsiteX8" fmla="*/ 3734719 w 7047345"/>
              <a:gd name="connsiteY8" fmla="*/ 877291 h 1160323"/>
              <a:gd name="connsiteX9" fmla="*/ 4159699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786239 w 7047345"/>
              <a:gd name="connsiteY4" fmla="*/ 508428 h 1160323"/>
              <a:gd name="connsiteX5" fmla="*/ 2072927 w 7047345"/>
              <a:gd name="connsiteY5" fmla="*/ 776775 h 1160323"/>
              <a:gd name="connsiteX6" fmla="*/ 2757937 w 7047345"/>
              <a:gd name="connsiteY6" fmla="*/ 783062 h 1160323"/>
              <a:gd name="connsiteX7" fmla="*/ 3201046 w 7047345"/>
              <a:gd name="connsiteY7" fmla="*/ 899206 h 1160323"/>
              <a:gd name="connsiteX8" fmla="*/ 3734719 w 7047345"/>
              <a:gd name="connsiteY8" fmla="*/ 877291 h 1160323"/>
              <a:gd name="connsiteX9" fmla="*/ 4159699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1202847 w 7047345"/>
              <a:gd name="connsiteY3" fmla="*/ 471483 h 1160323"/>
              <a:gd name="connsiteX4" fmla="*/ 1619645 w 7047345"/>
              <a:gd name="connsiteY4" fmla="*/ 518155 h 1160323"/>
              <a:gd name="connsiteX5" fmla="*/ 2072927 w 7047345"/>
              <a:gd name="connsiteY5" fmla="*/ 776775 h 1160323"/>
              <a:gd name="connsiteX6" fmla="*/ 2757937 w 7047345"/>
              <a:gd name="connsiteY6" fmla="*/ 783062 h 1160323"/>
              <a:gd name="connsiteX7" fmla="*/ 3201046 w 7047345"/>
              <a:gd name="connsiteY7" fmla="*/ 899206 h 1160323"/>
              <a:gd name="connsiteX8" fmla="*/ 3734719 w 7047345"/>
              <a:gd name="connsiteY8" fmla="*/ 877291 h 1160323"/>
              <a:gd name="connsiteX9" fmla="*/ 4159699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8 h 1160323"/>
              <a:gd name="connsiteX1" fmla="*/ 277570 w 7047345"/>
              <a:gd name="connsiteY1" fmla="*/ 175918 h 1160323"/>
              <a:gd name="connsiteX2" fmla="*/ 731177 w 7047345"/>
              <a:gd name="connsiteY2" fmla="*/ 249810 h 1160323"/>
              <a:gd name="connsiteX3" fmla="*/ 810862 w 7047345"/>
              <a:gd name="connsiteY3" fmla="*/ 471483 h 1160323"/>
              <a:gd name="connsiteX4" fmla="*/ 1619645 w 7047345"/>
              <a:gd name="connsiteY4" fmla="*/ 518155 h 1160323"/>
              <a:gd name="connsiteX5" fmla="*/ 2072927 w 7047345"/>
              <a:gd name="connsiteY5" fmla="*/ 776775 h 1160323"/>
              <a:gd name="connsiteX6" fmla="*/ 2757937 w 7047345"/>
              <a:gd name="connsiteY6" fmla="*/ 783062 h 1160323"/>
              <a:gd name="connsiteX7" fmla="*/ 3201046 w 7047345"/>
              <a:gd name="connsiteY7" fmla="*/ 899206 h 1160323"/>
              <a:gd name="connsiteX8" fmla="*/ 3734719 w 7047345"/>
              <a:gd name="connsiteY8" fmla="*/ 877291 h 1160323"/>
              <a:gd name="connsiteX9" fmla="*/ 4159699 w 7047345"/>
              <a:gd name="connsiteY9" fmla="*/ 994908 h 1160323"/>
              <a:gd name="connsiteX10" fmla="*/ 4704794 w 7047345"/>
              <a:gd name="connsiteY10" fmla="*/ 935561 h 1160323"/>
              <a:gd name="connsiteX11" fmla="*/ 5048574 w 7047345"/>
              <a:gd name="connsiteY11" fmla="*/ 1017216 h 1160323"/>
              <a:gd name="connsiteX12" fmla="*/ 5506229 w 7047345"/>
              <a:gd name="connsiteY12" fmla="*/ 1160279 h 1160323"/>
              <a:gd name="connsiteX13" fmla="*/ 6066194 w 7047345"/>
              <a:gd name="connsiteY13" fmla="*/ 1001948 h 1160323"/>
              <a:gd name="connsiteX14" fmla="*/ 6406397 w 7047345"/>
              <a:gd name="connsiteY14" fmla="*/ 940081 h 1160323"/>
              <a:gd name="connsiteX15" fmla="*/ 6719838 w 7047345"/>
              <a:gd name="connsiteY15" fmla="*/ 741695 h 1160323"/>
              <a:gd name="connsiteX16" fmla="*/ 7047345 w 7047345"/>
              <a:gd name="connsiteY16" fmla="*/ 582319 h 1160323"/>
              <a:gd name="connsiteX0" fmla="*/ 0 w 7047345"/>
              <a:gd name="connsiteY0" fmla="*/ 423 h 1160318"/>
              <a:gd name="connsiteX1" fmla="*/ 277570 w 7047345"/>
              <a:gd name="connsiteY1" fmla="*/ 175913 h 1160318"/>
              <a:gd name="connsiteX2" fmla="*/ 250994 w 7047345"/>
              <a:gd name="connsiteY2" fmla="*/ 240078 h 1160318"/>
              <a:gd name="connsiteX3" fmla="*/ 810862 w 7047345"/>
              <a:gd name="connsiteY3" fmla="*/ 471478 h 1160318"/>
              <a:gd name="connsiteX4" fmla="*/ 1619645 w 7047345"/>
              <a:gd name="connsiteY4" fmla="*/ 518150 h 1160318"/>
              <a:gd name="connsiteX5" fmla="*/ 2072927 w 7047345"/>
              <a:gd name="connsiteY5" fmla="*/ 776770 h 1160318"/>
              <a:gd name="connsiteX6" fmla="*/ 2757937 w 7047345"/>
              <a:gd name="connsiteY6" fmla="*/ 783057 h 1160318"/>
              <a:gd name="connsiteX7" fmla="*/ 3201046 w 7047345"/>
              <a:gd name="connsiteY7" fmla="*/ 899201 h 1160318"/>
              <a:gd name="connsiteX8" fmla="*/ 3734719 w 7047345"/>
              <a:gd name="connsiteY8" fmla="*/ 877286 h 1160318"/>
              <a:gd name="connsiteX9" fmla="*/ 4159699 w 7047345"/>
              <a:gd name="connsiteY9" fmla="*/ 994903 h 1160318"/>
              <a:gd name="connsiteX10" fmla="*/ 4704794 w 7047345"/>
              <a:gd name="connsiteY10" fmla="*/ 935556 h 1160318"/>
              <a:gd name="connsiteX11" fmla="*/ 5048574 w 7047345"/>
              <a:gd name="connsiteY11" fmla="*/ 1017211 h 1160318"/>
              <a:gd name="connsiteX12" fmla="*/ 5506229 w 7047345"/>
              <a:gd name="connsiteY12" fmla="*/ 1160274 h 1160318"/>
              <a:gd name="connsiteX13" fmla="*/ 6066194 w 7047345"/>
              <a:gd name="connsiteY13" fmla="*/ 1001943 h 1160318"/>
              <a:gd name="connsiteX14" fmla="*/ 6406397 w 7047345"/>
              <a:gd name="connsiteY14" fmla="*/ 940076 h 1160318"/>
              <a:gd name="connsiteX15" fmla="*/ 6719838 w 7047345"/>
              <a:gd name="connsiteY15" fmla="*/ 741690 h 1160318"/>
              <a:gd name="connsiteX16" fmla="*/ 7047345 w 7047345"/>
              <a:gd name="connsiteY16" fmla="*/ 582314 h 1160318"/>
              <a:gd name="connsiteX0" fmla="*/ 0 w 7047345"/>
              <a:gd name="connsiteY0" fmla="*/ 563 h 1160458"/>
              <a:gd name="connsiteX1" fmla="*/ 277570 w 7047345"/>
              <a:gd name="connsiteY1" fmla="*/ 176053 h 1160458"/>
              <a:gd name="connsiteX2" fmla="*/ 810862 w 7047345"/>
              <a:gd name="connsiteY2" fmla="*/ 471618 h 1160458"/>
              <a:gd name="connsiteX3" fmla="*/ 1619645 w 7047345"/>
              <a:gd name="connsiteY3" fmla="*/ 518290 h 1160458"/>
              <a:gd name="connsiteX4" fmla="*/ 2072927 w 7047345"/>
              <a:gd name="connsiteY4" fmla="*/ 776910 h 1160458"/>
              <a:gd name="connsiteX5" fmla="*/ 2757937 w 7047345"/>
              <a:gd name="connsiteY5" fmla="*/ 783197 h 1160458"/>
              <a:gd name="connsiteX6" fmla="*/ 3201046 w 7047345"/>
              <a:gd name="connsiteY6" fmla="*/ 899341 h 1160458"/>
              <a:gd name="connsiteX7" fmla="*/ 3734719 w 7047345"/>
              <a:gd name="connsiteY7" fmla="*/ 877426 h 1160458"/>
              <a:gd name="connsiteX8" fmla="*/ 4159699 w 7047345"/>
              <a:gd name="connsiteY8" fmla="*/ 995043 h 1160458"/>
              <a:gd name="connsiteX9" fmla="*/ 4704794 w 7047345"/>
              <a:gd name="connsiteY9" fmla="*/ 935696 h 1160458"/>
              <a:gd name="connsiteX10" fmla="*/ 5048574 w 7047345"/>
              <a:gd name="connsiteY10" fmla="*/ 1017351 h 1160458"/>
              <a:gd name="connsiteX11" fmla="*/ 5506229 w 7047345"/>
              <a:gd name="connsiteY11" fmla="*/ 1160414 h 1160458"/>
              <a:gd name="connsiteX12" fmla="*/ 6066194 w 7047345"/>
              <a:gd name="connsiteY12" fmla="*/ 1002083 h 1160458"/>
              <a:gd name="connsiteX13" fmla="*/ 6406397 w 7047345"/>
              <a:gd name="connsiteY13" fmla="*/ 940216 h 1160458"/>
              <a:gd name="connsiteX14" fmla="*/ 6719838 w 7047345"/>
              <a:gd name="connsiteY14" fmla="*/ 741830 h 1160458"/>
              <a:gd name="connsiteX15" fmla="*/ 7047345 w 7047345"/>
              <a:gd name="connsiteY15" fmla="*/ 582454 h 1160458"/>
              <a:gd name="connsiteX0" fmla="*/ 0 w 7047345"/>
              <a:gd name="connsiteY0" fmla="*/ 514 h 1160409"/>
              <a:gd name="connsiteX1" fmla="*/ 277570 w 7047345"/>
              <a:gd name="connsiteY1" fmla="*/ 176004 h 1160409"/>
              <a:gd name="connsiteX2" fmla="*/ 722665 w 7047345"/>
              <a:gd name="connsiteY2" fmla="*/ 403475 h 1160409"/>
              <a:gd name="connsiteX3" fmla="*/ 1619645 w 7047345"/>
              <a:gd name="connsiteY3" fmla="*/ 518241 h 1160409"/>
              <a:gd name="connsiteX4" fmla="*/ 2072927 w 7047345"/>
              <a:gd name="connsiteY4" fmla="*/ 776861 h 1160409"/>
              <a:gd name="connsiteX5" fmla="*/ 2757937 w 7047345"/>
              <a:gd name="connsiteY5" fmla="*/ 783148 h 1160409"/>
              <a:gd name="connsiteX6" fmla="*/ 3201046 w 7047345"/>
              <a:gd name="connsiteY6" fmla="*/ 899292 h 1160409"/>
              <a:gd name="connsiteX7" fmla="*/ 3734719 w 7047345"/>
              <a:gd name="connsiteY7" fmla="*/ 877377 h 1160409"/>
              <a:gd name="connsiteX8" fmla="*/ 4159699 w 7047345"/>
              <a:gd name="connsiteY8" fmla="*/ 994994 h 1160409"/>
              <a:gd name="connsiteX9" fmla="*/ 4704794 w 7047345"/>
              <a:gd name="connsiteY9" fmla="*/ 935647 h 1160409"/>
              <a:gd name="connsiteX10" fmla="*/ 5048574 w 7047345"/>
              <a:gd name="connsiteY10" fmla="*/ 1017302 h 1160409"/>
              <a:gd name="connsiteX11" fmla="*/ 5506229 w 7047345"/>
              <a:gd name="connsiteY11" fmla="*/ 1160365 h 1160409"/>
              <a:gd name="connsiteX12" fmla="*/ 6066194 w 7047345"/>
              <a:gd name="connsiteY12" fmla="*/ 1002034 h 1160409"/>
              <a:gd name="connsiteX13" fmla="*/ 6406397 w 7047345"/>
              <a:gd name="connsiteY13" fmla="*/ 940167 h 1160409"/>
              <a:gd name="connsiteX14" fmla="*/ 6719838 w 7047345"/>
              <a:gd name="connsiteY14" fmla="*/ 741781 h 1160409"/>
              <a:gd name="connsiteX15" fmla="*/ 7047345 w 7047345"/>
              <a:gd name="connsiteY15" fmla="*/ 582405 h 1160409"/>
              <a:gd name="connsiteX0" fmla="*/ 0 w 7047345"/>
              <a:gd name="connsiteY0" fmla="*/ 514 h 1160409"/>
              <a:gd name="connsiteX1" fmla="*/ 277570 w 7047345"/>
              <a:gd name="connsiteY1" fmla="*/ 176004 h 1160409"/>
              <a:gd name="connsiteX2" fmla="*/ 722665 w 7047345"/>
              <a:gd name="connsiteY2" fmla="*/ 403475 h 1160409"/>
              <a:gd name="connsiteX3" fmla="*/ 1443252 w 7047345"/>
              <a:gd name="connsiteY3" fmla="*/ 518241 h 1160409"/>
              <a:gd name="connsiteX4" fmla="*/ 2072927 w 7047345"/>
              <a:gd name="connsiteY4" fmla="*/ 776861 h 1160409"/>
              <a:gd name="connsiteX5" fmla="*/ 2757937 w 7047345"/>
              <a:gd name="connsiteY5" fmla="*/ 783148 h 1160409"/>
              <a:gd name="connsiteX6" fmla="*/ 3201046 w 7047345"/>
              <a:gd name="connsiteY6" fmla="*/ 899292 h 1160409"/>
              <a:gd name="connsiteX7" fmla="*/ 3734719 w 7047345"/>
              <a:gd name="connsiteY7" fmla="*/ 877377 h 1160409"/>
              <a:gd name="connsiteX8" fmla="*/ 4159699 w 7047345"/>
              <a:gd name="connsiteY8" fmla="*/ 994994 h 1160409"/>
              <a:gd name="connsiteX9" fmla="*/ 4704794 w 7047345"/>
              <a:gd name="connsiteY9" fmla="*/ 935647 h 1160409"/>
              <a:gd name="connsiteX10" fmla="*/ 5048574 w 7047345"/>
              <a:gd name="connsiteY10" fmla="*/ 1017302 h 1160409"/>
              <a:gd name="connsiteX11" fmla="*/ 5506229 w 7047345"/>
              <a:gd name="connsiteY11" fmla="*/ 1160365 h 1160409"/>
              <a:gd name="connsiteX12" fmla="*/ 6066194 w 7047345"/>
              <a:gd name="connsiteY12" fmla="*/ 1002034 h 1160409"/>
              <a:gd name="connsiteX13" fmla="*/ 6406397 w 7047345"/>
              <a:gd name="connsiteY13" fmla="*/ 940167 h 1160409"/>
              <a:gd name="connsiteX14" fmla="*/ 6719838 w 7047345"/>
              <a:gd name="connsiteY14" fmla="*/ 741781 h 1160409"/>
              <a:gd name="connsiteX15" fmla="*/ 7047345 w 7047345"/>
              <a:gd name="connsiteY15" fmla="*/ 582405 h 1160409"/>
              <a:gd name="connsiteX0" fmla="*/ 0 w 7047345"/>
              <a:gd name="connsiteY0" fmla="*/ 514 h 1160409"/>
              <a:gd name="connsiteX1" fmla="*/ 277570 w 7047345"/>
              <a:gd name="connsiteY1" fmla="*/ 176004 h 1160409"/>
              <a:gd name="connsiteX2" fmla="*/ 722665 w 7047345"/>
              <a:gd name="connsiteY2" fmla="*/ 403475 h 1160409"/>
              <a:gd name="connsiteX3" fmla="*/ 1443252 w 7047345"/>
              <a:gd name="connsiteY3" fmla="*/ 518241 h 1160409"/>
              <a:gd name="connsiteX4" fmla="*/ 1965130 w 7047345"/>
              <a:gd name="connsiteY4" fmla="*/ 650401 h 1160409"/>
              <a:gd name="connsiteX5" fmla="*/ 2757937 w 7047345"/>
              <a:gd name="connsiteY5" fmla="*/ 783148 h 1160409"/>
              <a:gd name="connsiteX6" fmla="*/ 3201046 w 7047345"/>
              <a:gd name="connsiteY6" fmla="*/ 899292 h 1160409"/>
              <a:gd name="connsiteX7" fmla="*/ 3734719 w 7047345"/>
              <a:gd name="connsiteY7" fmla="*/ 877377 h 1160409"/>
              <a:gd name="connsiteX8" fmla="*/ 4159699 w 7047345"/>
              <a:gd name="connsiteY8" fmla="*/ 994994 h 1160409"/>
              <a:gd name="connsiteX9" fmla="*/ 4704794 w 7047345"/>
              <a:gd name="connsiteY9" fmla="*/ 935647 h 1160409"/>
              <a:gd name="connsiteX10" fmla="*/ 5048574 w 7047345"/>
              <a:gd name="connsiteY10" fmla="*/ 1017302 h 1160409"/>
              <a:gd name="connsiteX11" fmla="*/ 5506229 w 7047345"/>
              <a:gd name="connsiteY11" fmla="*/ 1160365 h 1160409"/>
              <a:gd name="connsiteX12" fmla="*/ 6066194 w 7047345"/>
              <a:gd name="connsiteY12" fmla="*/ 1002034 h 1160409"/>
              <a:gd name="connsiteX13" fmla="*/ 6406397 w 7047345"/>
              <a:gd name="connsiteY13" fmla="*/ 940167 h 1160409"/>
              <a:gd name="connsiteX14" fmla="*/ 6719838 w 7047345"/>
              <a:gd name="connsiteY14" fmla="*/ 741781 h 1160409"/>
              <a:gd name="connsiteX15" fmla="*/ 7047345 w 7047345"/>
              <a:gd name="connsiteY15" fmla="*/ 582405 h 1160409"/>
              <a:gd name="connsiteX0" fmla="*/ 0 w 7047345"/>
              <a:gd name="connsiteY0" fmla="*/ 514 h 1160409"/>
              <a:gd name="connsiteX1" fmla="*/ 277570 w 7047345"/>
              <a:gd name="connsiteY1" fmla="*/ 176004 h 1160409"/>
              <a:gd name="connsiteX2" fmla="*/ 722665 w 7047345"/>
              <a:gd name="connsiteY2" fmla="*/ 403475 h 1160409"/>
              <a:gd name="connsiteX3" fmla="*/ 1443252 w 7047345"/>
              <a:gd name="connsiteY3" fmla="*/ 518241 h 1160409"/>
              <a:gd name="connsiteX4" fmla="*/ 1965130 w 7047345"/>
              <a:gd name="connsiteY4" fmla="*/ 650401 h 1160409"/>
              <a:gd name="connsiteX5" fmla="*/ 2757937 w 7047345"/>
              <a:gd name="connsiteY5" fmla="*/ 705327 h 1160409"/>
              <a:gd name="connsiteX6" fmla="*/ 3201046 w 7047345"/>
              <a:gd name="connsiteY6" fmla="*/ 899292 h 1160409"/>
              <a:gd name="connsiteX7" fmla="*/ 3734719 w 7047345"/>
              <a:gd name="connsiteY7" fmla="*/ 877377 h 1160409"/>
              <a:gd name="connsiteX8" fmla="*/ 4159699 w 7047345"/>
              <a:gd name="connsiteY8" fmla="*/ 994994 h 1160409"/>
              <a:gd name="connsiteX9" fmla="*/ 4704794 w 7047345"/>
              <a:gd name="connsiteY9" fmla="*/ 935647 h 1160409"/>
              <a:gd name="connsiteX10" fmla="*/ 5048574 w 7047345"/>
              <a:gd name="connsiteY10" fmla="*/ 1017302 h 1160409"/>
              <a:gd name="connsiteX11" fmla="*/ 5506229 w 7047345"/>
              <a:gd name="connsiteY11" fmla="*/ 1160365 h 1160409"/>
              <a:gd name="connsiteX12" fmla="*/ 6066194 w 7047345"/>
              <a:gd name="connsiteY12" fmla="*/ 1002034 h 1160409"/>
              <a:gd name="connsiteX13" fmla="*/ 6406397 w 7047345"/>
              <a:gd name="connsiteY13" fmla="*/ 940167 h 1160409"/>
              <a:gd name="connsiteX14" fmla="*/ 6719838 w 7047345"/>
              <a:gd name="connsiteY14" fmla="*/ 741781 h 1160409"/>
              <a:gd name="connsiteX15" fmla="*/ 7047345 w 7047345"/>
              <a:gd name="connsiteY15" fmla="*/ 582405 h 1160409"/>
              <a:gd name="connsiteX0" fmla="*/ 0 w 7047345"/>
              <a:gd name="connsiteY0" fmla="*/ 514 h 1160409"/>
              <a:gd name="connsiteX1" fmla="*/ 277570 w 7047345"/>
              <a:gd name="connsiteY1" fmla="*/ 176004 h 1160409"/>
              <a:gd name="connsiteX2" fmla="*/ 722665 w 7047345"/>
              <a:gd name="connsiteY2" fmla="*/ 403475 h 1160409"/>
              <a:gd name="connsiteX3" fmla="*/ 1443252 w 7047345"/>
              <a:gd name="connsiteY3" fmla="*/ 518241 h 1160409"/>
              <a:gd name="connsiteX4" fmla="*/ 1965130 w 7047345"/>
              <a:gd name="connsiteY4" fmla="*/ 650401 h 1160409"/>
              <a:gd name="connsiteX5" fmla="*/ 2757937 w 7047345"/>
              <a:gd name="connsiteY5" fmla="*/ 705327 h 1160409"/>
              <a:gd name="connsiteX6" fmla="*/ 3201046 w 7047345"/>
              <a:gd name="connsiteY6" fmla="*/ 899292 h 1160409"/>
              <a:gd name="connsiteX7" fmla="*/ 3734719 w 7047345"/>
              <a:gd name="connsiteY7" fmla="*/ 877377 h 1160409"/>
              <a:gd name="connsiteX8" fmla="*/ 4159699 w 7047345"/>
              <a:gd name="connsiteY8" fmla="*/ 994994 h 1160409"/>
              <a:gd name="connsiteX9" fmla="*/ 4704794 w 7047345"/>
              <a:gd name="connsiteY9" fmla="*/ 935647 h 1160409"/>
              <a:gd name="connsiteX10" fmla="*/ 5048574 w 7047345"/>
              <a:gd name="connsiteY10" fmla="*/ 1017302 h 1160409"/>
              <a:gd name="connsiteX11" fmla="*/ 5506229 w 7047345"/>
              <a:gd name="connsiteY11" fmla="*/ 1160365 h 1160409"/>
              <a:gd name="connsiteX12" fmla="*/ 6066194 w 7047345"/>
              <a:gd name="connsiteY12" fmla="*/ 1002034 h 1160409"/>
              <a:gd name="connsiteX13" fmla="*/ 6337799 w 7047345"/>
              <a:gd name="connsiteY13" fmla="*/ 842890 h 1160409"/>
              <a:gd name="connsiteX14" fmla="*/ 6719838 w 7047345"/>
              <a:gd name="connsiteY14" fmla="*/ 741781 h 1160409"/>
              <a:gd name="connsiteX15" fmla="*/ 7047345 w 7047345"/>
              <a:gd name="connsiteY15" fmla="*/ 582405 h 1160409"/>
              <a:gd name="connsiteX0" fmla="*/ 0 w 7047345"/>
              <a:gd name="connsiteY0" fmla="*/ 514 h 1160712"/>
              <a:gd name="connsiteX1" fmla="*/ 277570 w 7047345"/>
              <a:gd name="connsiteY1" fmla="*/ 176004 h 1160712"/>
              <a:gd name="connsiteX2" fmla="*/ 722665 w 7047345"/>
              <a:gd name="connsiteY2" fmla="*/ 403475 h 1160712"/>
              <a:gd name="connsiteX3" fmla="*/ 1443252 w 7047345"/>
              <a:gd name="connsiteY3" fmla="*/ 518241 h 1160712"/>
              <a:gd name="connsiteX4" fmla="*/ 1965130 w 7047345"/>
              <a:gd name="connsiteY4" fmla="*/ 650401 h 1160712"/>
              <a:gd name="connsiteX5" fmla="*/ 2757937 w 7047345"/>
              <a:gd name="connsiteY5" fmla="*/ 705327 h 1160712"/>
              <a:gd name="connsiteX6" fmla="*/ 3201046 w 7047345"/>
              <a:gd name="connsiteY6" fmla="*/ 899292 h 1160712"/>
              <a:gd name="connsiteX7" fmla="*/ 3734719 w 7047345"/>
              <a:gd name="connsiteY7" fmla="*/ 877377 h 1160712"/>
              <a:gd name="connsiteX8" fmla="*/ 4159699 w 7047345"/>
              <a:gd name="connsiteY8" fmla="*/ 994994 h 1160712"/>
              <a:gd name="connsiteX9" fmla="*/ 4704794 w 7047345"/>
              <a:gd name="connsiteY9" fmla="*/ 935647 h 1160712"/>
              <a:gd name="connsiteX10" fmla="*/ 5048574 w 7047345"/>
              <a:gd name="connsiteY10" fmla="*/ 1017302 h 1160712"/>
              <a:gd name="connsiteX11" fmla="*/ 5506229 w 7047345"/>
              <a:gd name="connsiteY11" fmla="*/ 1160365 h 1160712"/>
              <a:gd name="connsiteX12" fmla="*/ 6115192 w 7047345"/>
              <a:gd name="connsiteY12" fmla="*/ 972851 h 1160712"/>
              <a:gd name="connsiteX13" fmla="*/ 6337799 w 7047345"/>
              <a:gd name="connsiteY13" fmla="*/ 842890 h 1160712"/>
              <a:gd name="connsiteX14" fmla="*/ 6719838 w 7047345"/>
              <a:gd name="connsiteY14" fmla="*/ 741781 h 1160712"/>
              <a:gd name="connsiteX15" fmla="*/ 7047345 w 7047345"/>
              <a:gd name="connsiteY15" fmla="*/ 582405 h 1160712"/>
              <a:gd name="connsiteX0" fmla="*/ 0 w 7047345"/>
              <a:gd name="connsiteY0" fmla="*/ 514 h 1160370"/>
              <a:gd name="connsiteX1" fmla="*/ 277570 w 7047345"/>
              <a:gd name="connsiteY1" fmla="*/ 176004 h 1160370"/>
              <a:gd name="connsiteX2" fmla="*/ 722665 w 7047345"/>
              <a:gd name="connsiteY2" fmla="*/ 403475 h 1160370"/>
              <a:gd name="connsiteX3" fmla="*/ 1443252 w 7047345"/>
              <a:gd name="connsiteY3" fmla="*/ 518241 h 1160370"/>
              <a:gd name="connsiteX4" fmla="*/ 1965130 w 7047345"/>
              <a:gd name="connsiteY4" fmla="*/ 650401 h 1160370"/>
              <a:gd name="connsiteX5" fmla="*/ 2757937 w 7047345"/>
              <a:gd name="connsiteY5" fmla="*/ 705327 h 1160370"/>
              <a:gd name="connsiteX6" fmla="*/ 3201046 w 7047345"/>
              <a:gd name="connsiteY6" fmla="*/ 899292 h 1160370"/>
              <a:gd name="connsiteX7" fmla="*/ 3734719 w 7047345"/>
              <a:gd name="connsiteY7" fmla="*/ 877377 h 1160370"/>
              <a:gd name="connsiteX8" fmla="*/ 4159699 w 7047345"/>
              <a:gd name="connsiteY8" fmla="*/ 994994 h 1160370"/>
              <a:gd name="connsiteX9" fmla="*/ 4704794 w 7047345"/>
              <a:gd name="connsiteY9" fmla="*/ 935647 h 1160370"/>
              <a:gd name="connsiteX10" fmla="*/ 5048574 w 7047345"/>
              <a:gd name="connsiteY10" fmla="*/ 1017302 h 1160370"/>
              <a:gd name="connsiteX11" fmla="*/ 5506229 w 7047345"/>
              <a:gd name="connsiteY11" fmla="*/ 1160365 h 1160370"/>
              <a:gd name="connsiteX12" fmla="*/ 5840803 w 7047345"/>
              <a:gd name="connsiteY12" fmla="*/ 1011762 h 1160370"/>
              <a:gd name="connsiteX13" fmla="*/ 6337799 w 7047345"/>
              <a:gd name="connsiteY13" fmla="*/ 842890 h 1160370"/>
              <a:gd name="connsiteX14" fmla="*/ 6719838 w 7047345"/>
              <a:gd name="connsiteY14" fmla="*/ 741781 h 1160370"/>
              <a:gd name="connsiteX15" fmla="*/ 7047345 w 7047345"/>
              <a:gd name="connsiteY15" fmla="*/ 582405 h 1160370"/>
              <a:gd name="connsiteX0" fmla="*/ 0 w 7047345"/>
              <a:gd name="connsiteY0" fmla="*/ 514 h 1160370"/>
              <a:gd name="connsiteX1" fmla="*/ 277570 w 7047345"/>
              <a:gd name="connsiteY1" fmla="*/ 176004 h 1160370"/>
              <a:gd name="connsiteX2" fmla="*/ 722665 w 7047345"/>
              <a:gd name="connsiteY2" fmla="*/ 403475 h 1160370"/>
              <a:gd name="connsiteX3" fmla="*/ 1443252 w 7047345"/>
              <a:gd name="connsiteY3" fmla="*/ 518241 h 1160370"/>
              <a:gd name="connsiteX4" fmla="*/ 1965130 w 7047345"/>
              <a:gd name="connsiteY4" fmla="*/ 650401 h 1160370"/>
              <a:gd name="connsiteX5" fmla="*/ 2757937 w 7047345"/>
              <a:gd name="connsiteY5" fmla="*/ 705327 h 1160370"/>
              <a:gd name="connsiteX6" fmla="*/ 3201046 w 7047345"/>
              <a:gd name="connsiteY6" fmla="*/ 899292 h 1160370"/>
              <a:gd name="connsiteX7" fmla="*/ 3734719 w 7047345"/>
              <a:gd name="connsiteY7" fmla="*/ 877377 h 1160370"/>
              <a:gd name="connsiteX8" fmla="*/ 4159699 w 7047345"/>
              <a:gd name="connsiteY8" fmla="*/ 994994 h 1160370"/>
              <a:gd name="connsiteX9" fmla="*/ 4704794 w 7047345"/>
              <a:gd name="connsiteY9" fmla="*/ 935647 h 1160370"/>
              <a:gd name="connsiteX10" fmla="*/ 5048574 w 7047345"/>
              <a:gd name="connsiteY10" fmla="*/ 1017302 h 1160370"/>
              <a:gd name="connsiteX11" fmla="*/ 5506229 w 7047345"/>
              <a:gd name="connsiteY11" fmla="*/ 1160365 h 1160370"/>
              <a:gd name="connsiteX12" fmla="*/ 5840803 w 7047345"/>
              <a:gd name="connsiteY12" fmla="*/ 1011762 h 1160370"/>
              <a:gd name="connsiteX13" fmla="*/ 6337799 w 7047345"/>
              <a:gd name="connsiteY13" fmla="*/ 842890 h 1160370"/>
              <a:gd name="connsiteX14" fmla="*/ 6572844 w 7047345"/>
              <a:gd name="connsiteY14" fmla="*/ 654232 h 1160370"/>
              <a:gd name="connsiteX15" fmla="*/ 7047345 w 7047345"/>
              <a:gd name="connsiteY15" fmla="*/ 582405 h 1160370"/>
              <a:gd name="connsiteX0" fmla="*/ 0 w 7047345"/>
              <a:gd name="connsiteY0" fmla="*/ 514 h 1160370"/>
              <a:gd name="connsiteX1" fmla="*/ 277570 w 7047345"/>
              <a:gd name="connsiteY1" fmla="*/ 176004 h 1160370"/>
              <a:gd name="connsiteX2" fmla="*/ 722665 w 7047345"/>
              <a:gd name="connsiteY2" fmla="*/ 403475 h 1160370"/>
              <a:gd name="connsiteX3" fmla="*/ 1443252 w 7047345"/>
              <a:gd name="connsiteY3" fmla="*/ 518241 h 1160370"/>
              <a:gd name="connsiteX4" fmla="*/ 1965130 w 7047345"/>
              <a:gd name="connsiteY4" fmla="*/ 650401 h 1160370"/>
              <a:gd name="connsiteX5" fmla="*/ 2757937 w 7047345"/>
              <a:gd name="connsiteY5" fmla="*/ 705327 h 1160370"/>
              <a:gd name="connsiteX6" fmla="*/ 3201046 w 7047345"/>
              <a:gd name="connsiteY6" fmla="*/ 899292 h 1160370"/>
              <a:gd name="connsiteX7" fmla="*/ 3734719 w 7047345"/>
              <a:gd name="connsiteY7" fmla="*/ 877377 h 1160370"/>
              <a:gd name="connsiteX8" fmla="*/ 4159699 w 7047345"/>
              <a:gd name="connsiteY8" fmla="*/ 994994 h 1160370"/>
              <a:gd name="connsiteX9" fmla="*/ 4704794 w 7047345"/>
              <a:gd name="connsiteY9" fmla="*/ 935647 h 1160370"/>
              <a:gd name="connsiteX10" fmla="*/ 5048574 w 7047345"/>
              <a:gd name="connsiteY10" fmla="*/ 1017302 h 1160370"/>
              <a:gd name="connsiteX11" fmla="*/ 5506229 w 7047345"/>
              <a:gd name="connsiteY11" fmla="*/ 1160365 h 1160370"/>
              <a:gd name="connsiteX12" fmla="*/ 5840803 w 7047345"/>
              <a:gd name="connsiteY12" fmla="*/ 1011762 h 1160370"/>
              <a:gd name="connsiteX13" fmla="*/ 6151606 w 7047345"/>
              <a:gd name="connsiteY13" fmla="*/ 940167 h 1160370"/>
              <a:gd name="connsiteX14" fmla="*/ 6572844 w 7047345"/>
              <a:gd name="connsiteY14" fmla="*/ 654232 h 1160370"/>
              <a:gd name="connsiteX15" fmla="*/ 7047345 w 7047345"/>
              <a:gd name="connsiteY15" fmla="*/ 582405 h 1160370"/>
              <a:gd name="connsiteX0" fmla="*/ 0 w 7047345"/>
              <a:gd name="connsiteY0" fmla="*/ 514 h 1161256"/>
              <a:gd name="connsiteX1" fmla="*/ 277570 w 7047345"/>
              <a:gd name="connsiteY1" fmla="*/ 176004 h 1161256"/>
              <a:gd name="connsiteX2" fmla="*/ 722665 w 7047345"/>
              <a:gd name="connsiteY2" fmla="*/ 403475 h 1161256"/>
              <a:gd name="connsiteX3" fmla="*/ 1443252 w 7047345"/>
              <a:gd name="connsiteY3" fmla="*/ 518241 h 1161256"/>
              <a:gd name="connsiteX4" fmla="*/ 1965130 w 7047345"/>
              <a:gd name="connsiteY4" fmla="*/ 650401 h 1161256"/>
              <a:gd name="connsiteX5" fmla="*/ 2757937 w 7047345"/>
              <a:gd name="connsiteY5" fmla="*/ 705327 h 1161256"/>
              <a:gd name="connsiteX6" fmla="*/ 3201046 w 7047345"/>
              <a:gd name="connsiteY6" fmla="*/ 899292 h 1161256"/>
              <a:gd name="connsiteX7" fmla="*/ 3734719 w 7047345"/>
              <a:gd name="connsiteY7" fmla="*/ 877377 h 1161256"/>
              <a:gd name="connsiteX8" fmla="*/ 4159699 w 7047345"/>
              <a:gd name="connsiteY8" fmla="*/ 994994 h 1161256"/>
              <a:gd name="connsiteX9" fmla="*/ 4704794 w 7047345"/>
              <a:gd name="connsiteY9" fmla="*/ 935647 h 1161256"/>
              <a:gd name="connsiteX10" fmla="*/ 5048574 w 7047345"/>
              <a:gd name="connsiteY10" fmla="*/ 1017302 h 1161256"/>
              <a:gd name="connsiteX11" fmla="*/ 5506229 w 7047345"/>
              <a:gd name="connsiteY11" fmla="*/ 1160365 h 1161256"/>
              <a:gd name="connsiteX12" fmla="*/ 5586013 w 7047345"/>
              <a:gd name="connsiteY12" fmla="*/ 943668 h 1161256"/>
              <a:gd name="connsiteX13" fmla="*/ 6151606 w 7047345"/>
              <a:gd name="connsiteY13" fmla="*/ 940167 h 1161256"/>
              <a:gd name="connsiteX14" fmla="*/ 6572844 w 7047345"/>
              <a:gd name="connsiteY14" fmla="*/ 654232 h 1161256"/>
              <a:gd name="connsiteX15" fmla="*/ 7047345 w 7047345"/>
              <a:gd name="connsiteY15" fmla="*/ 582405 h 1161256"/>
              <a:gd name="connsiteX0" fmla="*/ 0 w 7047345"/>
              <a:gd name="connsiteY0" fmla="*/ 514 h 1056313"/>
              <a:gd name="connsiteX1" fmla="*/ 277570 w 7047345"/>
              <a:gd name="connsiteY1" fmla="*/ 176004 h 1056313"/>
              <a:gd name="connsiteX2" fmla="*/ 722665 w 7047345"/>
              <a:gd name="connsiteY2" fmla="*/ 403475 h 1056313"/>
              <a:gd name="connsiteX3" fmla="*/ 1443252 w 7047345"/>
              <a:gd name="connsiteY3" fmla="*/ 518241 h 1056313"/>
              <a:gd name="connsiteX4" fmla="*/ 1965130 w 7047345"/>
              <a:gd name="connsiteY4" fmla="*/ 650401 h 1056313"/>
              <a:gd name="connsiteX5" fmla="*/ 2757937 w 7047345"/>
              <a:gd name="connsiteY5" fmla="*/ 705327 h 1056313"/>
              <a:gd name="connsiteX6" fmla="*/ 3201046 w 7047345"/>
              <a:gd name="connsiteY6" fmla="*/ 899292 h 1056313"/>
              <a:gd name="connsiteX7" fmla="*/ 3734719 w 7047345"/>
              <a:gd name="connsiteY7" fmla="*/ 877377 h 1056313"/>
              <a:gd name="connsiteX8" fmla="*/ 4159699 w 7047345"/>
              <a:gd name="connsiteY8" fmla="*/ 994994 h 1056313"/>
              <a:gd name="connsiteX9" fmla="*/ 4704794 w 7047345"/>
              <a:gd name="connsiteY9" fmla="*/ 935647 h 1056313"/>
              <a:gd name="connsiteX10" fmla="*/ 5048574 w 7047345"/>
              <a:gd name="connsiteY10" fmla="*/ 1017302 h 1056313"/>
              <a:gd name="connsiteX11" fmla="*/ 5143642 w 7047345"/>
              <a:gd name="connsiteY11" fmla="*/ 1053361 h 1056313"/>
              <a:gd name="connsiteX12" fmla="*/ 5586013 w 7047345"/>
              <a:gd name="connsiteY12" fmla="*/ 943668 h 1056313"/>
              <a:gd name="connsiteX13" fmla="*/ 6151606 w 7047345"/>
              <a:gd name="connsiteY13" fmla="*/ 940167 h 1056313"/>
              <a:gd name="connsiteX14" fmla="*/ 6572844 w 7047345"/>
              <a:gd name="connsiteY14" fmla="*/ 654232 h 1056313"/>
              <a:gd name="connsiteX15" fmla="*/ 7047345 w 7047345"/>
              <a:gd name="connsiteY15" fmla="*/ 582405 h 1056313"/>
              <a:gd name="connsiteX0" fmla="*/ 0 w 7047345"/>
              <a:gd name="connsiteY0" fmla="*/ 514 h 1057518"/>
              <a:gd name="connsiteX1" fmla="*/ 277570 w 7047345"/>
              <a:gd name="connsiteY1" fmla="*/ 176004 h 1057518"/>
              <a:gd name="connsiteX2" fmla="*/ 722665 w 7047345"/>
              <a:gd name="connsiteY2" fmla="*/ 403475 h 1057518"/>
              <a:gd name="connsiteX3" fmla="*/ 1443252 w 7047345"/>
              <a:gd name="connsiteY3" fmla="*/ 518241 h 1057518"/>
              <a:gd name="connsiteX4" fmla="*/ 1965130 w 7047345"/>
              <a:gd name="connsiteY4" fmla="*/ 650401 h 1057518"/>
              <a:gd name="connsiteX5" fmla="*/ 2757937 w 7047345"/>
              <a:gd name="connsiteY5" fmla="*/ 705327 h 1057518"/>
              <a:gd name="connsiteX6" fmla="*/ 3201046 w 7047345"/>
              <a:gd name="connsiteY6" fmla="*/ 899292 h 1057518"/>
              <a:gd name="connsiteX7" fmla="*/ 3734719 w 7047345"/>
              <a:gd name="connsiteY7" fmla="*/ 877377 h 1057518"/>
              <a:gd name="connsiteX8" fmla="*/ 4159699 w 7047345"/>
              <a:gd name="connsiteY8" fmla="*/ 994994 h 1057518"/>
              <a:gd name="connsiteX9" fmla="*/ 4665596 w 7047345"/>
              <a:gd name="connsiteY9" fmla="*/ 857826 h 1057518"/>
              <a:gd name="connsiteX10" fmla="*/ 5048574 w 7047345"/>
              <a:gd name="connsiteY10" fmla="*/ 1017302 h 1057518"/>
              <a:gd name="connsiteX11" fmla="*/ 5143642 w 7047345"/>
              <a:gd name="connsiteY11" fmla="*/ 1053361 h 1057518"/>
              <a:gd name="connsiteX12" fmla="*/ 5586013 w 7047345"/>
              <a:gd name="connsiteY12" fmla="*/ 943668 h 1057518"/>
              <a:gd name="connsiteX13" fmla="*/ 6151606 w 7047345"/>
              <a:gd name="connsiteY13" fmla="*/ 940167 h 1057518"/>
              <a:gd name="connsiteX14" fmla="*/ 6572844 w 7047345"/>
              <a:gd name="connsiteY14" fmla="*/ 654232 h 1057518"/>
              <a:gd name="connsiteX15" fmla="*/ 7047345 w 7047345"/>
              <a:gd name="connsiteY15" fmla="*/ 582405 h 1057518"/>
              <a:gd name="connsiteX0" fmla="*/ 0 w 7047345"/>
              <a:gd name="connsiteY0" fmla="*/ 514 h 1057518"/>
              <a:gd name="connsiteX1" fmla="*/ 277570 w 7047345"/>
              <a:gd name="connsiteY1" fmla="*/ 176004 h 1057518"/>
              <a:gd name="connsiteX2" fmla="*/ 722665 w 7047345"/>
              <a:gd name="connsiteY2" fmla="*/ 403475 h 1057518"/>
              <a:gd name="connsiteX3" fmla="*/ 1443252 w 7047345"/>
              <a:gd name="connsiteY3" fmla="*/ 518241 h 1057518"/>
              <a:gd name="connsiteX4" fmla="*/ 1965130 w 7047345"/>
              <a:gd name="connsiteY4" fmla="*/ 650401 h 1057518"/>
              <a:gd name="connsiteX5" fmla="*/ 2757937 w 7047345"/>
              <a:gd name="connsiteY5" fmla="*/ 705327 h 1057518"/>
              <a:gd name="connsiteX6" fmla="*/ 3201046 w 7047345"/>
              <a:gd name="connsiteY6" fmla="*/ 899292 h 1057518"/>
              <a:gd name="connsiteX7" fmla="*/ 3734719 w 7047345"/>
              <a:gd name="connsiteY7" fmla="*/ 877377 h 1057518"/>
              <a:gd name="connsiteX8" fmla="*/ 4159699 w 7047345"/>
              <a:gd name="connsiteY8" fmla="*/ 994994 h 1057518"/>
              <a:gd name="connsiteX9" fmla="*/ 4665596 w 7047345"/>
              <a:gd name="connsiteY9" fmla="*/ 857826 h 1057518"/>
              <a:gd name="connsiteX10" fmla="*/ 5048574 w 7047345"/>
              <a:gd name="connsiteY10" fmla="*/ 1017302 h 1057518"/>
              <a:gd name="connsiteX11" fmla="*/ 5369033 w 7047345"/>
              <a:gd name="connsiteY11" fmla="*/ 1053361 h 1057518"/>
              <a:gd name="connsiteX12" fmla="*/ 5586013 w 7047345"/>
              <a:gd name="connsiteY12" fmla="*/ 943668 h 1057518"/>
              <a:gd name="connsiteX13" fmla="*/ 6151606 w 7047345"/>
              <a:gd name="connsiteY13" fmla="*/ 940167 h 1057518"/>
              <a:gd name="connsiteX14" fmla="*/ 6572844 w 7047345"/>
              <a:gd name="connsiteY14" fmla="*/ 654232 h 1057518"/>
              <a:gd name="connsiteX15" fmla="*/ 7047345 w 7047345"/>
              <a:gd name="connsiteY15" fmla="*/ 582405 h 1057518"/>
              <a:gd name="connsiteX0" fmla="*/ 0 w 7047345"/>
              <a:gd name="connsiteY0" fmla="*/ 514 h 1058185"/>
              <a:gd name="connsiteX1" fmla="*/ 277570 w 7047345"/>
              <a:gd name="connsiteY1" fmla="*/ 176004 h 1058185"/>
              <a:gd name="connsiteX2" fmla="*/ 722665 w 7047345"/>
              <a:gd name="connsiteY2" fmla="*/ 403475 h 1058185"/>
              <a:gd name="connsiteX3" fmla="*/ 1443252 w 7047345"/>
              <a:gd name="connsiteY3" fmla="*/ 518241 h 1058185"/>
              <a:gd name="connsiteX4" fmla="*/ 1965130 w 7047345"/>
              <a:gd name="connsiteY4" fmla="*/ 650401 h 1058185"/>
              <a:gd name="connsiteX5" fmla="*/ 2757937 w 7047345"/>
              <a:gd name="connsiteY5" fmla="*/ 705327 h 1058185"/>
              <a:gd name="connsiteX6" fmla="*/ 3201046 w 7047345"/>
              <a:gd name="connsiteY6" fmla="*/ 899292 h 1058185"/>
              <a:gd name="connsiteX7" fmla="*/ 3734719 w 7047345"/>
              <a:gd name="connsiteY7" fmla="*/ 877377 h 1058185"/>
              <a:gd name="connsiteX8" fmla="*/ 4159699 w 7047345"/>
              <a:gd name="connsiteY8" fmla="*/ 994994 h 1058185"/>
              <a:gd name="connsiteX9" fmla="*/ 4665596 w 7047345"/>
              <a:gd name="connsiteY9" fmla="*/ 857826 h 1058185"/>
              <a:gd name="connsiteX10" fmla="*/ 5048574 w 7047345"/>
              <a:gd name="connsiteY10" fmla="*/ 1017302 h 1058185"/>
              <a:gd name="connsiteX11" fmla="*/ 5369033 w 7047345"/>
              <a:gd name="connsiteY11" fmla="*/ 1053361 h 1058185"/>
              <a:gd name="connsiteX12" fmla="*/ 5703609 w 7047345"/>
              <a:gd name="connsiteY12" fmla="*/ 933940 h 1058185"/>
              <a:gd name="connsiteX13" fmla="*/ 6151606 w 7047345"/>
              <a:gd name="connsiteY13" fmla="*/ 940167 h 1058185"/>
              <a:gd name="connsiteX14" fmla="*/ 6572844 w 7047345"/>
              <a:gd name="connsiteY14" fmla="*/ 654232 h 1058185"/>
              <a:gd name="connsiteX15" fmla="*/ 7047345 w 7047345"/>
              <a:gd name="connsiteY15" fmla="*/ 582405 h 1058185"/>
              <a:gd name="connsiteX0" fmla="*/ 0 w 7047345"/>
              <a:gd name="connsiteY0" fmla="*/ 514 h 1058185"/>
              <a:gd name="connsiteX1" fmla="*/ 277570 w 7047345"/>
              <a:gd name="connsiteY1" fmla="*/ 176004 h 1058185"/>
              <a:gd name="connsiteX2" fmla="*/ 722665 w 7047345"/>
              <a:gd name="connsiteY2" fmla="*/ 403475 h 1058185"/>
              <a:gd name="connsiteX3" fmla="*/ 1443252 w 7047345"/>
              <a:gd name="connsiteY3" fmla="*/ 518241 h 1058185"/>
              <a:gd name="connsiteX4" fmla="*/ 1965130 w 7047345"/>
              <a:gd name="connsiteY4" fmla="*/ 650401 h 1058185"/>
              <a:gd name="connsiteX5" fmla="*/ 2757937 w 7047345"/>
              <a:gd name="connsiteY5" fmla="*/ 705327 h 1058185"/>
              <a:gd name="connsiteX6" fmla="*/ 3201046 w 7047345"/>
              <a:gd name="connsiteY6" fmla="*/ 899292 h 1058185"/>
              <a:gd name="connsiteX7" fmla="*/ 3734719 w 7047345"/>
              <a:gd name="connsiteY7" fmla="*/ 877377 h 1058185"/>
              <a:gd name="connsiteX8" fmla="*/ 4032304 w 7047345"/>
              <a:gd name="connsiteY8" fmla="*/ 897717 h 1058185"/>
              <a:gd name="connsiteX9" fmla="*/ 4665596 w 7047345"/>
              <a:gd name="connsiteY9" fmla="*/ 857826 h 1058185"/>
              <a:gd name="connsiteX10" fmla="*/ 5048574 w 7047345"/>
              <a:gd name="connsiteY10" fmla="*/ 1017302 h 1058185"/>
              <a:gd name="connsiteX11" fmla="*/ 5369033 w 7047345"/>
              <a:gd name="connsiteY11" fmla="*/ 1053361 h 1058185"/>
              <a:gd name="connsiteX12" fmla="*/ 5703609 w 7047345"/>
              <a:gd name="connsiteY12" fmla="*/ 933940 h 1058185"/>
              <a:gd name="connsiteX13" fmla="*/ 6151606 w 7047345"/>
              <a:gd name="connsiteY13" fmla="*/ 940167 h 1058185"/>
              <a:gd name="connsiteX14" fmla="*/ 6572844 w 7047345"/>
              <a:gd name="connsiteY14" fmla="*/ 654232 h 1058185"/>
              <a:gd name="connsiteX15" fmla="*/ 7047345 w 7047345"/>
              <a:gd name="connsiteY15" fmla="*/ 582405 h 1058185"/>
              <a:gd name="connsiteX0" fmla="*/ 0 w 7047345"/>
              <a:gd name="connsiteY0" fmla="*/ 514 h 1057519"/>
              <a:gd name="connsiteX1" fmla="*/ 277570 w 7047345"/>
              <a:gd name="connsiteY1" fmla="*/ 176004 h 1057519"/>
              <a:gd name="connsiteX2" fmla="*/ 722665 w 7047345"/>
              <a:gd name="connsiteY2" fmla="*/ 403475 h 1057519"/>
              <a:gd name="connsiteX3" fmla="*/ 1443252 w 7047345"/>
              <a:gd name="connsiteY3" fmla="*/ 518241 h 1057519"/>
              <a:gd name="connsiteX4" fmla="*/ 1965130 w 7047345"/>
              <a:gd name="connsiteY4" fmla="*/ 650401 h 1057519"/>
              <a:gd name="connsiteX5" fmla="*/ 2757937 w 7047345"/>
              <a:gd name="connsiteY5" fmla="*/ 705327 h 1057519"/>
              <a:gd name="connsiteX6" fmla="*/ 3201046 w 7047345"/>
              <a:gd name="connsiteY6" fmla="*/ 899292 h 1057519"/>
              <a:gd name="connsiteX7" fmla="*/ 3734719 w 7047345"/>
              <a:gd name="connsiteY7" fmla="*/ 877377 h 1057519"/>
              <a:gd name="connsiteX8" fmla="*/ 4032304 w 7047345"/>
              <a:gd name="connsiteY8" fmla="*/ 897717 h 1057519"/>
              <a:gd name="connsiteX9" fmla="*/ 4665596 w 7047345"/>
              <a:gd name="connsiteY9" fmla="*/ 857826 h 1057519"/>
              <a:gd name="connsiteX10" fmla="*/ 5048574 w 7047345"/>
              <a:gd name="connsiteY10" fmla="*/ 1017302 h 1057519"/>
              <a:gd name="connsiteX11" fmla="*/ 5369033 w 7047345"/>
              <a:gd name="connsiteY11" fmla="*/ 1053361 h 1057519"/>
              <a:gd name="connsiteX12" fmla="*/ 5517416 w 7047345"/>
              <a:gd name="connsiteY12" fmla="*/ 943667 h 1057519"/>
              <a:gd name="connsiteX13" fmla="*/ 6151606 w 7047345"/>
              <a:gd name="connsiteY13" fmla="*/ 940167 h 1057519"/>
              <a:gd name="connsiteX14" fmla="*/ 6572844 w 7047345"/>
              <a:gd name="connsiteY14" fmla="*/ 654232 h 1057519"/>
              <a:gd name="connsiteX15" fmla="*/ 7047345 w 7047345"/>
              <a:gd name="connsiteY15" fmla="*/ 582405 h 1057519"/>
              <a:gd name="connsiteX0" fmla="*/ 0 w 7047345"/>
              <a:gd name="connsiteY0" fmla="*/ 514 h 1057519"/>
              <a:gd name="connsiteX1" fmla="*/ 277570 w 7047345"/>
              <a:gd name="connsiteY1" fmla="*/ 176004 h 1057519"/>
              <a:gd name="connsiteX2" fmla="*/ 722665 w 7047345"/>
              <a:gd name="connsiteY2" fmla="*/ 403475 h 1057519"/>
              <a:gd name="connsiteX3" fmla="*/ 1443252 w 7047345"/>
              <a:gd name="connsiteY3" fmla="*/ 518241 h 1057519"/>
              <a:gd name="connsiteX4" fmla="*/ 1965130 w 7047345"/>
              <a:gd name="connsiteY4" fmla="*/ 650401 h 1057519"/>
              <a:gd name="connsiteX5" fmla="*/ 2757937 w 7047345"/>
              <a:gd name="connsiteY5" fmla="*/ 705327 h 1057519"/>
              <a:gd name="connsiteX6" fmla="*/ 3201046 w 7047345"/>
              <a:gd name="connsiteY6" fmla="*/ 899292 h 1057519"/>
              <a:gd name="connsiteX7" fmla="*/ 3734719 w 7047345"/>
              <a:gd name="connsiteY7" fmla="*/ 877377 h 1057519"/>
              <a:gd name="connsiteX8" fmla="*/ 4032304 w 7047345"/>
              <a:gd name="connsiteY8" fmla="*/ 897717 h 1057519"/>
              <a:gd name="connsiteX9" fmla="*/ 4665596 w 7047345"/>
              <a:gd name="connsiteY9" fmla="*/ 857826 h 1057519"/>
              <a:gd name="connsiteX10" fmla="*/ 5048574 w 7047345"/>
              <a:gd name="connsiteY10" fmla="*/ 1017302 h 1057519"/>
              <a:gd name="connsiteX11" fmla="*/ 5369033 w 7047345"/>
              <a:gd name="connsiteY11" fmla="*/ 1053361 h 1057519"/>
              <a:gd name="connsiteX12" fmla="*/ 5517416 w 7047345"/>
              <a:gd name="connsiteY12" fmla="*/ 943667 h 1057519"/>
              <a:gd name="connsiteX13" fmla="*/ 5975213 w 7047345"/>
              <a:gd name="connsiteY13" fmla="*/ 930440 h 1057519"/>
              <a:gd name="connsiteX14" fmla="*/ 6572844 w 7047345"/>
              <a:gd name="connsiteY14" fmla="*/ 654232 h 1057519"/>
              <a:gd name="connsiteX15" fmla="*/ 7047345 w 7047345"/>
              <a:gd name="connsiteY15" fmla="*/ 582405 h 1057519"/>
              <a:gd name="connsiteX0" fmla="*/ 0 w 7047345"/>
              <a:gd name="connsiteY0" fmla="*/ 514 h 1084800"/>
              <a:gd name="connsiteX1" fmla="*/ 277570 w 7047345"/>
              <a:gd name="connsiteY1" fmla="*/ 176004 h 1084800"/>
              <a:gd name="connsiteX2" fmla="*/ 722665 w 7047345"/>
              <a:gd name="connsiteY2" fmla="*/ 403475 h 1084800"/>
              <a:gd name="connsiteX3" fmla="*/ 1443252 w 7047345"/>
              <a:gd name="connsiteY3" fmla="*/ 518241 h 1084800"/>
              <a:gd name="connsiteX4" fmla="*/ 1965130 w 7047345"/>
              <a:gd name="connsiteY4" fmla="*/ 650401 h 1084800"/>
              <a:gd name="connsiteX5" fmla="*/ 2757937 w 7047345"/>
              <a:gd name="connsiteY5" fmla="*/ 705327 h 1084800"/>
              <a:gd name="connsiteX6" fmla="*/ 3201046 w 7047345"/>
              <a:gd name="connsiteY6" fmla="*/ 899292 h 1084800"/>
              <a:gd name="connsiteX7" fmla="*/ 3734719 w 7047345"/>
              <a:gd name="connsiteY7" fmla="*/ 877377 h 1084800"/>
              <a:gd name="connsiteX8" fmla="*/ 4032304 w 7047345"/>
              <a:gd name="connsiteY8" fmla="*/ 897717 h 1084800"/>
              <a:gd name="connsiteX9" fmla="*/ 4665596 w 7047345"/>
              <a:gd name="connsiteY9" fmla="*/ 857826 h 1084800"/>
              <a:gd name="connsiteX10" fmla="*/ 5048574 w 7047345"/>
              <a:gd name="connsiteY10" fmla="*/ 1017302 h 1084800"/>
              <a:gd name="connsiteX11" fmla="*/ 5045645 w 7047345"/>
              <a:gd name="connsiteY11" fmla="*/ 1082544 h 1084800"/>
              <a:gd name="connsiteX12" fmla="*/ 5517416 w 7047345"/>
              <a:gd name="connsiteY12" fmla="*/ 943667 h 1084800"/>
              <a:gd name="connsiteX13" fmla="*/ 5975213 w 7047345"/>
              <a:gd name="connsiteY13" fmla="*/ 930440 h 1084800"/>
              <a:gd name="connsiteX14" fmla="*/ 6572844 w 7047345"/>
              <a:gd name="connsiteY14" fmla="*/ 654232 h 1084800"/>
              <a:gd name="connsiteX15" fmla="*/ 7047345 w 7047345"/>
              <a:gd name="connsiteY15" fmla="*/ 582405 h 1084800"/>
              <a:gd name="connsiteX0" fmla="*/ 0 w 7047345"/>
              <a:gd name="connsiteY0" fmla="*/ 514 h 1085858"/>
              <a:gd name="connsiteX1" fmla="*/ 277570 w 7047345"/>
              <a:gd name="connsiteY1" fmla="*/ 176004 h 1085858"/>
              <a:gd name="connsiteX2" fmla="*/ 722665 w 7047345"/>
              <a:gd name="connsiteY2" fmla="*/ 403475 h 1085858"/>
              <a:gd name="connsiteX3" fmla="*/ 1443252 w 7047345"/>
              <a:gd name="connsiteY3" fmla="*/ 518241 h 1085858"/>
              <a:gd name="connsiteX4" fmla="*/ 1965130 w 7047345"/>
              <a:gd name="connsiteY4" fmla="*/ 650401 h 1085858"/>
              <a:gd name="connsiteX5" fmla="*/ 2757937 w 7047345"/>
              <a:gd name="connsiteY5" fmla="*/ 705327 h 1085858"/>
              <a:gd name="connsiteX6" fmla="*/ 3201046 w 7047345"/>
              <a:gd name="connsiteY6" fmla="*/ 899292 h 1085858"/>
              <a:gd name="connsiteX7" fmla="*/ 3734719 w 7047345"/>
              <a:gd name="connsiteY7" fmla="*/ 877377 h 1085858"/>
              <a:gd name="connsiteX8" fmla="*/ 4032304 w 7047345"/>
              <a:gd name="connsiteY8" fmla="*/ 897717 h 1085858"/>
              <a:gd name="connsiteX9" fmla="*/ 4665596 w 7047345"/>
              <a:gd name="connsiteY9" fmla="*/ 857826 h 1085858"/>
              <a:gd name="connsiteX10" fmla="*/ 4901580 w 7047345"/>
              <a:gd name="connsiteY10" fmla="*/ 1027030 h 1085858"/>
              <a:gd name="connsiteX11" fmla="*/ 5045645 w 7047345"/>
              <a:gd name="connsiteY11" fmla="*/ 1082544 h 1085858"/>
              <a:gd name="connsiteX12" fmla="*/ 5517416 w 7047345"/>
              <a:gd name="connsiteY12" fmla="*/ 943667 h 1085858"/>
              <a:gd name="connsiteX13" fmla="*/ 5975213 w 7047345"/>
              <a:gd name="connsiteY13" fmla="*/ 930440 h 1085858"/>
              <a:gd name="connsiteX14" fmla="*/ 6572844 w 7047345"/>
              <a:gd name="connsiteY14" fmla="*/ 654232 h 1085858"/>
              <a:gd name="connsiteX15" fmla="*/ 7047345 w 7047345"/>
              <a:gd name="connsiteY15" fmla="*/ 582405 h 1085858"/>
              <a:gd name="connsiteX0" fmla="*/ 0 w 7047345"/>
              <a:gd name="connsiteY0" fmla="*/ 514 h 1086088"/>
              <a:gd name="connsiteX1" fmla="*/ 277570 w 7047345"/>
              <a:gd name="connsiteY1" fmla="*/ 176004 h 1086088"/>
              <a:gd name="connsiteX2" fmla="*/ 722665 w 7047345"/>
              <a:gd name="connsiteY2" fmla="*/ 403475 h 1086088"/>
              <a:gd name="connsiteX3" fmla="*/ 1443252 w 7047345"/>
              <a:gd name="connsiteY3" fmla="*/ 518241 h 1086088"/>
              <a:gd name="connsiteX4" fmla="*/ 1965130 w 7047345"/>
              <a:gd name="connsiteY4" fmla="*/ 650401 h 1086088"/>
              <a:gd name="connsiteX5" fmla="*/ 2757937 w 7047345"/>
              <a:gd name="connsiteY5" fmla="*/ 705327 h 1086088"/>
              <a:gd name="connsiteX6" fmla="*/ 3201046 w 7047345"/>
              <a:gd name="connsiteY6" fmla="*/ 899292 h 1086088"/>
              <a:gd name="connsiteX7" fmla="*/ 3734719 w 7047345"/>
              <a:gd name="connsiteY7" fmla="*/ 877377 h 1086088"/>
              <a:gd name="connsiteX8" fmla="*/ 4032304 w 7047345"/>
              <a:gd name="connsiteY8" fmla="*/ 897717 h 1086088"/>
              <a:gd name="connsiteX9" fmla="*/ 4361808 w 7047345"/>
              <a:gd name="connsiteY9" fmla="*/ 838371 h 1086088"/>
              <a:gd name="connsiteX10" fmla="*/ 4901580 w 7047345"/>
              <a:gd name="connsiteY10" fmla="*/ 1027030 h 1086088"/>
              <a:gd name="connsiteX11" fmla="*/ 5045645 w 7047345"/>
              <a:gd name="connsiteY11" fmla="*/ 1082544 h 1086088"/>
              <a:gd name="connsiteX12" fmla="*/ 5517416 w 7047345"/>
              <a:gd name="connsiteY12" fmla="*/ 943667 h 1086088"/>
              <a:gd name="connsiteX13" fmla="*/ 5975213 w 7047345"/>
              <a:gd name="connsiteY13" fmla="*/ 930440 h 1086088"/>
              <a:gd name="connsiteX14" fmla="*/ 6572844 w 7047345"/>
              <a:gd name="connsiteY14" fmla="*/ 654232 h 1086088"/>
              <a:gd name="connsiteX15" fmla="*/ 7047345 w 7047345"/>
              <a:gd name="connsiteY15" fmla="*/ 582405 h 1086088"/>
              <a:gd name="connsiteX0" fmla="*/ 0 w 7047345"/>
              <a:gd name="connsiteY0" fmla="*/ 514 h 1086088"/>
              <a:gd name="connsiteX1" fmla="*/ 277570 w 7047345"/>
              <a:gd name="connsiteY1" fmla="*/ 176004 h 1086088"/>
              <a:gd name="connsiteX2" fmla="*/ 722665 w 7047345"/>
              <a:gd name="connsiteY2" fmla="*/ 403475 h 1086088"/>
              <a:gd name="connsiteX3" fmla="*/ 1443252 w 7047345"/>
              <a:gd name="connsiteY3" fmla="*/ 518241 h 1086088"/>
              <a:gd name="connsiteX4" fmla="*/ 1965130 w 7047345"/>
              <a:gd name="connsiteY4" fmla="*/ 650401 h 1086088"/>
              <a:gd name="connsiteX5" fmla="*/ 2757937 w 7047345"/>
              <a:gd name="connsiteY5" fmla="*/ 705327 h 1086088"/>
              <a:gd name="connsiteX6" fmla="*/ 3201046 w 7047345"/>
              <a:gd name="connsiteY6" fmla="*/ 899292 h 1086088"/>
              <a:gd name="connsiteX7" fmla="*/ 3734719 w 7047345"/>
              <a:gd name="connsiteY7" fmla="*/ 877377 h 1086088"/>
              <a:gd name="connsiteX8" fmla="*/ 3934307 w 7047345"/>
              <a:gd name="connsiteY8" fmla="*/ 917173 h 1086088"/>
              <a:gd name="connsiteX9" fmla="*/ 4361808 w 7047345"/>
              <a:gd name="connsiteY9" fmla="*/ 838371 h 1086088"/>
              <a:gd name="connsiteX10" fmla="*/ 4901580 w 7047345"/>
              <a:gd name="connsiteY10" fmla="*/ 1027030 h 1086088"/>
              <a:gd name="connsiteX11" fmla="*/ 5045645 w 7047345"/>
              <a:gd name="connsiteY11" fmla="*/ 1082544 h 1086088"/>
              <a:gd name="connsiteX12" fmla="*/ 5517416 w 7047345"/>
              <a:gd name="connsiteY12" fmla="*/ 943667 h 1086088"/>
              <a:gd name="connsiteX13" fmla="*/ 5975213 w 7047345"/>
              <a:gd name="connsiteY13" fmla="*/ 930440 h 1086088"/>
              <a:gd name="connsiteX14" fmla="*/ 6572844 w 7047345"/>
              <a:gd name="connsiteY14" fmla="*/ 654232 h 1086088"/>
              <a:gd name="connsiteX15" fmla="*/ 7047345 w 7047345"/>
              <a:gd name="connsiteY15" fmla="*/ 582405 h 1086088"/>
              <a:gd name="connsiteX0" fmla="*/ 0 w 7047345"/>
              <a:gd name="connsiteY0" fmla="*/ 514 h 1086088"/>
              <a:gd name="connsiteX1" fmla="*/ 277570 w 7047345"/>
              <a:gd name="connsiteY1" fmla="*/ 176004 h 1086088"/>
              <a:gd name="connsiteX2" fmla="*/ 722665 w 7047345"/>
              <a:gd name="connsiteY2" fmla="*/ 403475 h 1086088"/>
              <a:gd name="connsiteX3" fmla="*/ 1443252 w 7047345"/>
              <a:gd name="connsiteY3" fmla="*/ 518241 h 1086088"/>
              <a:gd name="connsiteX4" fmla="*/ 1965130 w 7047345"/>
              <a:gd name="connsiteY4" fmla="*/ 650401 h 1086088"/>
              <a:gd name="connsiteX5" fmla="*/ 2757937 w 7047345"/>
              <a:gd name="connsiteY5" fmla="*/ 705327 h 1086088"/>
              <a:gd name="connsiteX6" fmla="*/ 3201046 w 7047345"/>
              <a:gd name="connsiteY6" fmla="*/ 899292 h 1086088"/>
              <a:gd name="connsiteX7" fmla="*/ 3626923 w 7047345"/>
              <a:gd name="connsiteY7" fmla="*/ 741190 h 1086088"/>
              <a:gd name="connsiteX8" fmla="*/ 3934307 w 7047345"/>
              <a:gd name="connsiteY8" fmla="*/ 917173 h 1086088"/>
              <a:gd name="connsiteX9" fmla="*/ 4361808 w 7047345"/>
              <a:gd name="connsiteY9" fmla="*/ 838371 h 1086088"/>
              <a:gd name="connsiteX10" fmla="*/ 4901580 w 7047345"/>
              <a:gd name="connsiteY10" fmla="*/ 1027030 h 1086088"/>
              <a:gd name="connsiteX11" fmla="*/ 5045645 w 7047345"/>
              <a:gd name="connsiteY11" fmla="*/ 1082544 h 1086088"/>
              <a:gd name="connsiteX12" fmla="*/ 5517416 w 7047345"/>
              <a:gd name="connsiteY12" fmla="*/ 943667 h 1086088"/>
              <a:gd name="connsiteX13" fmla="*/ 5975213 w 7047345"/>
              <a:gd name="connsiteY13" fmla="*/ 930440 h 1086088"/>
              <a:gd name="connsiteX14" fmla="*/ 6572844 w 7047345"/>
              <a:gd name="connsiteY14" fmla="*/ 654232 h 1086088"/>
              <a:gd name="connsiteX15" fmla="*/ 7047345 w 7047345"/>
              <a:gd name="connsiteY15" fmla="*/ 582405 h 1086088"/>
              <a:gd name="connsiteX0" fmla="*/ 0 w 7047345"/>
              <a:gd name="connsiteY0" fmla="*/ 514 h 1086088"/>
              <a:gd name="connsiteX1" fmla="*/ 277570 w 7047345"/>
              <a:gd name="connsiteY1" fmla="*/ 176004 h 1086088"/>
              <a:gd name="connsiteX2" fmla="*/ 722665 w 7047345"/>
              <a:gd name="connsiteY2" fmla="*/ 403475 h 1086088"/>
              <a:gd name="connsiteX3" fmla="*/ 1443252 w 7047345"/>
              <a:gd name="connsiteY3" fmla="*/ 518241 h 1086088"/>
              <a:gd name="connsiteX4" fmla="*/ 1965130 w 7047345"/>
              <a:gd name="connsiteY4" fmla="*/ 650401 h 1086088"/>
              <a:gd name="connsiteX5" fmla="*/ 2757937 w 7047345"/>
              <a:gd name="connsiteY5" fmla="*/ 705327 h 1086088"/>
              <a:gd name="connsiteX6" fmla="*/ 2965855 w 7047345"/>
              <a:gd name="connsiteY6" fmla="*/ 802015 h 1086088"/>
              <a:gd name="connsiteX7" fmla="*/ 3626923 w 7047345"/>
              <a:gd name="connsiteY7" fmla="*/ 741190 h 1086088"/>
              <a:gd name="connsiteX8" fmla="*/ 3934307 w 7047345"/>
              <a:gd name="connsiteY8" fmla="*/ 917173 h 1086088"/>
              <a:gd name="connsiteX9" fmla="*/ 4361808 w 7047345"/>
              <a:gd name="connsiteY9" fmla="*/ 838371 h 1086088"/>
              <a:gd name="connsiteX10" fmla="*/ 4901580 w 7047345"/>
              <a:gd name="connsiteY10" fmla="*/ 1027030 h 1086088"/>
              <a:gd name="connsiteX11" fmla="*/ 5045645 w 7047345"/>
              <a:gd name="connsiteY11" fmla="*/ 1082544 h 1086088"/>
              <a:gd name="connsiteX12" fmla="*/ 5517416 w 7047345"/>
              <a:gd name="connsiteY12" fmla="*/ 943667 h 1086088"/>
              <a:gd name="connsiteX13" fmla="*/ 5975213 w 7047345"/>
              <a:gd name="connsiteY13" fmla="*/ 930440 h 1086088"/>
              <a:gd name="connsiteX14" fmla="*/ 6572844 w 7047345"/>
              <a:gd name="connsiteY14" fmla="*/ 654232 h 1086088"/>
              <a:gd name="connsiteX15" fmla="*/ 7047345 w 7047345"/>
              <a:gd name="connsiteY15" fmla="*/ 582405 h 1086088"/>
              <a:gd name="connsiteX0" fmla="*/ 0 w 7047345"/>
              <a:gd name="connsiteY0" fmla="*/ 514 h 1086088"/>
              <a:gd name="connsiteX1" fmla="*/ 277570 w 7047345"/>
              <a:gd name="connsiteY1" fmla="*/ 176004 h 1086088"/>
              <a:gd name="connsiteX2" fmla="*/ 722665 w 7047345"/>
              <a:gd name="connsiteY2" fmla="*/ 403475 h 1086088"/>
              <a:gd name="connsiteX3" fmla="*/ 1443252 w 7047345"/>
              <a:gd name="connsiteY3" fmla="*/ 518241 h 1086088"/>
              <a:gd name="connsiteX4" fmla="*/ 1965130 w 7047345"/>
              <a:gd name="connsiteY4" fmla="*/ 650401 h 1086088"/>
              <a:gd name="connsiteX5" fmla="*/ 2757937 w 7047345"/>
              <a:gd name="connsiteY5" fmla="*/ 705327 h 1086088"/>
              <a:gd name="connsiteX6" fmla="*/ 2965855 w 7047345"/>
              <a:gd name="connsiteY6" fmla="*/ 802015 h 1086088"/>
              <a:gd name="connsiteX7" fmla="*/ 3626923 w 7047345"/>
              <a:gd name="connsiteY7" fmla="*/ 741190 h 1086088"/>
              <a:gd name="connsiteX8" fmla="*/ 3993105 w 7047345"/>
              <a:gd name="connsiteY8" fmla="*/ 917173 h 1086088"/>
              <a:gd name="connsiteX9" fmla="*/ 4361808 w 7047345"/>
              <a:gd name="connsiteY9" fmla="*/ 838371 h 1086088"/>
              <a:gd name="connsiteX10" fmla="*/ 4901580 w 7047345"/>
              <a:gd name="connsiteY10" fmla="*/ 1027030 h 1086088"/>
              <a:gd name="connsiteX11" fmla="*/ 5045645 w 7047345"/>
              <a:gd name="connsiteY11" fmla="*/ 1082544 h 1086088"/>
              <a:gd name="connsiteX12" fmla="*/ 5517416 w 7047345"/>
              <a:gd name="connsiteY12" fmla="*/ 943667 h 1086088"/>
              <a:gd name="connsiteX13" fmla="*/ 5975213 w 7047345"/>
              <a:gd name="connsiteY13" fmla="*/ 930440 h 1086088"/>
              <a:gd name="connsiteX14" fmla="*/ 6572844 w 7047345"/>
              <a:gd name="connsiteY14" fmla="*/ 654232 h 1086088"/>
              <a:gd name="connsiteX15" fmla="*/ 7047345 w 7047345"/>
              <a:gd name="connsiteY15" fmla="*/ 582405 h 1086088"/>
              <a:gd name="connsiteX0" fmla="*/ 0 w 7047345"/>
              <a:gd name="connsiteY0" fmla="*/ 514 h 1086088"/>
              <a:gd name="connsiteX1" fmla="*/ 277570 w 7047345"/>
              <a:gd name="connsiteY1" fmla="*/ 176004 h 1086088"/>
              <a:gd name="connsiteX2" fmla="*/ 722665 w 7047345"/>
              <a:gd name="connsiteY2" fmla="*/ 403475 h 1086088"/>
              <a:gd name="connsiteX3" fmla="*/ 1443252 w 7047345"/>
              <a:gd name="connsiteY3" fmla="*/ 518241 h 1086088"/>
              <a:gd name="connsiteX4" fmla="*/ 1965130 w 7047345"/>
              <a:gd name="connsiteY4" fmla="*/ 650401 h 1086088"/>
              <a:gd name="connsiteX5" fmla="*/ 2444349 w 7047345"/>
              <a:gd name="connsiteY5" fmla="*/ 608051 h 1086088"/>
              <a:gd name="connsiteX6" fmla="*/ 2965855 w 7047345"/>
              <a:gd name="connsiteY6" fmla="*/ 802015 h 1086088"/>
              <a:gd name="connsiteX7" fmla="*/ 3626923 w 7047345"/>
              <a:gd name="connsiteY7" fmla="*/ 741190 h 1086088"/>
              <a:gd name="connsiteX8" fmla="*/ 3993105 w 7047345"/>
              <a:gd name="connsiteY8" fmla="*/ 917173 h 1086088"/>
              <a:gd name="connsiteX9" fmla="*/ 4361808 w 7047345"/>
              <a:gd name="connsiteY9" fmla="*/ 838371 h 1086088"/>
              <a:gd name="connsiteX10" fmla="*/ 4901580 w 7047345"/>
              <a:gd name="connsiteY10" fmla="*/ 1027030 h 1086088"/>
              <a:gd name="connsiteX11" fmla="*/ 5045645 w 7047345"/>
              <a:gd name="connsiteY11" fmla="*/ 1082544 h 1086088"/>
              <a:gd name="connsiteX12" fmla="*/ 5517416 w 7047345"/>
              <a:gd name="connsiteY12" fmla="*/ 943667 h 1086088"/>
              <a:gd name="connsiteX13" fmla="*/ 5975213 w 7047345"/>
              <a:gd name="connsiteY13" fmla="*/ 930440 h 1086088"/>
              <a:gd name="connsiteX14" fmla="*/ 6572844 w 7047345"/>
              <a:gd name="connsiteY14" fmla="*/ 654232 h 1086088"/>
              <a:gd name="connsiteX15" fmla="*/ 7047345 w 7047345"/>
              <a:gd name="connsiteY15" fmla="*/ 582405 h 1086088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43252 w 7047345"/>
              <a:gd name="connsiteY3" fmla="*/ 518128 h 1085975"/>
              <a:gd name="connsiteX4" fmla="*/ 1965130 w 7047345"/>
              <a:gd name="connsiteY4" fmla="*/ 650288 h 1085975"/>
              <a:gd name="connsiteX5" fmla="*/ 2444349 w 7047345"/>
              <a:gd name="connsiteY5" fmla="*/ 607938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668644 w 7047345"/>
              <a:gd name="connsiteY3" fmla="*/ 391669 h 1085975"/>
              <a:gd name="connsiteX4" fmla="*/ 1965130 w 7047345"/>
              <a:gd name="connsiteY4" fmla="*/ 650288 h 1085975"/>
              <a:gd name="connsiteX5" fmla="*/ 2444349 w 7047345"/>
              <a:gd name="connsiteY5" fmla="*/ 607938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668644 w 7047345"/>
              <a:gd name="connsiteY3" fmla="*/ 391669 h 1085975"/>
              <a:gd name="connsiteX4" fmla="*/ 2151323 w 7047345"/>
              <a:gd name="connsiteY4" fmla="*/ 533556 h 1085975"/>
              <a:gd name="connsiteX5" fmla="*/ 2444349 w 7047345"/>
              <a:gd name="connsiteY5" fmla="*/ 607938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668644 w 7047345"/>
              <a:gd name="connsiteY3" fmla="*/ 391669 h 1085975"/>
              <a:gd name="connsiteX4" fmla="*/ 2151323 w 7047345"/>
              <a:gd name="connsiteY4" fmla="*/ 533556 h 1085975"/>
              <a:gd name="connsiteX5" fmla="*/ 2679540 w 7047345"/>
              <a:gd name="connsiteY5" fmla="*/ 588483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511849 w 7047345"/>
              <a:gd name="connsiteY3" fmla="*/ 430580 h 1085975"/>
              <a:gd name="connsiteX4" fmla="*/ 2151323 w 7047345"/>
              <a:gd name="connsiteY4" fmla="*/ 533556 h 1085975"/>
              <a:gd name="connsiteX5" fmla="*/ 2679540 w 7047345"/>
              <a:gd name="connsiteY5" fmla="*/ 588483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511849 w 7047345"/>
              <a:gd name="connsiteY3" fmla="*/ 430580 h 1085975"/>
              <a:gd name="connsiteX4" fmla="*/ 1896531 w 7047345"/>
              <a:gd name="connsiteY4" fmla="*/ 465462 h 1085975"/>
              <a:gd name="connsiteX5" fmla="*/ 2679540 w 7047345"/>
              <a:gd name="connsiteY5" fmla="*/ 588483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679540 w 7047345"/>
              <a:gd name="connsiteY5" fmla="*/ 588483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385551 w 7047345"/>
              <a:gd name="connsiteY5" fmla="*/ 520390 h 1085975"/>
              <a:gd name="connsiteX6" fmla="*/ 2965855 w 7047345"/>
              <a:gd name="connsiteY6" fmla="*/ 801902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385551 w 7047345"/>
              <a:gd name="connsiteY5" fmla="*/ 520390 h 1085975"/>
              <a:gd name="connsiteX6" fmla="*/ 3034453 w 7047345"/>
              <a:gd name="connsiteY6" fmla="*/ 694898 h 1085975"/>
              <a:gd name="connsiteX7" fmla="*/ 3626923 w 7047345"/>
              <a:gd name="connsiteY7" fmla="*/ 741077 h 1085975"/>
              <a:gd name="connsiteX8" fmla="*/ 3993105 w 7047345"/>
              <a:gd name="connsiteY8" fmla="*/ 917060 h 1085975"/>
              <a:gd name="connsiteX9" fmla="*/ 4361808 w 7047345"/>
              <a:gd name="connsiteY9" fmla="*/ 838258 h 1085975"/>
              <a:gd name="connsiteX10" fmla="*/ 4901580 w 7047345"/>
              <a:gd name="connsiteY10" fmla="*/ 1026917 h 1085975"/>
              <a:gd name="connsiteX11" fmla="*/ 5045645 w 7047345"/>
              <a:gd name="connsiteY11" fmla="*/ 1082431 h 1085975"/>
              <a:gd name="connsiteX12" fmla="*/ 5517416 w 7047345"/>
              <a:gd name="connsiteY12" fmla="*/ 943554 h 1085975"/>
              <a:gd name="connsiteX13" fmla="*/ 5975213 w 7047345"/>
              <a:gd name="connsiteY13" fmla="*/ 930327 h 1085975"/>
              <a:gd name="connsiteX14" fmla="*/ 6572844 w 7047345"/>
              <a:gd name="connsiteY14" fmla="*/ 654119 h 1085975"/>
              <a:gd name="connsiteX15" fmla="*/ 7047345 w 7047345"/>
              <a:gd name="connsiteY15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310114 w 7047345"/>
              <a:gd name="connsiteY5" fmla="*/ 414719 h 1085975"/>
              <a:gd name="connsiteX6" fmla="*/ 2385551 w 7047345"/>
              <a:gd name="connsiteY6" fmla="*/ 520390 h 1085975"/>
              <a:gd name="connsiteX7" fmla="*/ 3034453 w 7047345"/>
              <a:gd name="connsiteY7" fmla="*/ 694898 h 1085975"/>
              <a:gd name="connsiteX8" fmla="*/ 3626923 w 7047345"/>
              <a:gd name="connsiteY8" fmla="*/ 741077 h 1085975"/>
              <a:gd name="connsiteX9" fmla="*/ 3993105 w 7047345"/>
              <a:gd name="connsiteY9" fmla="*/ 917060 h 1085975"/>
              <a:gd name="connsiteX10" fmla="*/ 4361808 w 7047345"/>
              <a:gd name="connsiteY10" fmla="*/ 838258 h 1085975"/>
              <a:gd name="connsiteX11" fmla="*/ 4901580 w 7047345"/>
              <a:gd name="connsiteY11" fmla="*/ 1026917 h 1085975"/>
              <a:gd name="connsiteX12" fmla="*/ 5045645 w 7047345"/>
              <a:gd name="connsiteY12" fmla="*/ 1082431 h 1085975"/>
              <a:gd name="connsiteX13" fmla="*/ 5517416 w 7047345"/>
              <a:gd name="connsiteY13" fmla="*/ 943554 h 1085975"/>
              <a:gd name="connsiteX14" fmla="*/ 5975213 w 7047345"/>
              <a:gd name="connsiteY14" fmla="*/ 930327 h 1085975"/>
              <a:gd name="connsiteX15" fmla="*/ 6572844 w 7047345"/>
              <a:gd name="connsiteY15" fmla="*/ 654119 h 1085975"/>
              <a:gd name="connsiteX16" fmla="*/ 7047345 w 7047345"/>
              <a:gd name="connsiteY16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310114 w 7047345"/>
              <a:gd name="connsiteY5" fmla="*/ 414719 h 1085975"/>
              <a:gd name="connsiteX6" fmla="*/ 2385551 w 7047345"/>
              <a:gd name="connsiteY6" fmla="*/ 520390 h 1085975"/>
              <a:gd name="connsiteX7" fmla="*/ 3034453 w 7047345"/>
              <a:gd name="connsiteY7" fmla="*/ 694898 h 1085975"/>
              <a:gd name="connsiteX8" fmla="*/ 3509327 w 7047345"/>
              <a:gd name="connsiteY8" fmla="*/ 682711 h 1085975"/>
              <a:gd name="connsiteX9" fmla="*/ 3993105 w 7047345"/>
              <a:gd name="connsiteY9" fmla="*/ 917060 h 1085975"/>
              <a:gd name="connsiteX10" fmla="*/ 4361808 w 7047345"/>
              <a:gd name="connsiteY10" fmla="*/ 838258 h 1085975"/>
              <a:gd name="connsiteX11" fmla="*/ 4901580 w 7047345"/>
              <a:gd name="connsiteY11" fmla="*/ 1026917 h 1085975"/>
              <a:gd name="connsiteX12" fmla="*/ 5045645 w 7047345"/>
              <a:gd name="connsiteY12" fmla="*/ 1082431 h 1085975"/>
              <a:gd name="connsiteX13" fmla="*/ 5517416 w 7047345"/>
              <a:gd name="connsiteY13" fmla="*/ 943554 h 1085975"/>
              <a:gd name="connsiteX14" fmla="*/ 5975213 w 7047345"/>
              <a:gd name="connsiteY14" fmla="*/ 930327 h 1085975"/>
              <a:gd name="connsiteX15" fmla="*/ 6572844 w 7047345"/>
              <a:gd name="connsiteY15" fmla="*/ 654119 h 1085975"/>
              <a:gd name="connsiteX16" fmla="*/ 7047345 w 7047345"/>
              <a:gd name="connsiteY16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310114 w 7047345"/>
              <a:gd name="connsiteY5" fmla="*/ 414719 h 1085975"/>
              <a:gd name="connsiteX6" fmla="*/ 2385551 w 7047345"/>
              <a:gd name="connsiteY6" fmla="*/ 520390 h 1085975"/>
              <a:gd name="connsiteX7" fmla="*/ 2838461 w 7047345"/>
              <a:gd name="connsiteY7" fmla="*/ 694898 h 1085975"/>
              <a:gd name="connsiteX8" fmla="*/ 3509327 w 7047345"/>
              <a:gd name="connsiteY8" fmla="*/ 682711 h 1085975"/>
              <a:gd name="connsiteX9" fmla="*/ 3993105 w 7047345"/>
              <a:gd name="connsiteY9" fmla="*/ 917060 h 1085975"/>
              <a:gd name="connsiteX10" fmla="*/ 4361808 w 7047345"/>
              <a:gd name="connsiteY10" fmla="*/ 838258 h 1085975"/>
              <a:gd name="connsiteX11" fmla="*/ 4901580 w 7047345"/>
              <a:gd name="connsiteY11" fmla="*/ 1026917 h 1085975"/>
              <a:gd name="connsiteX12" fmla="*/ 5045645 w 7047345"/>
              <a:gd name="connsiteY12" fmla="*/ 1082431 h 1085975"/>
              <a:gd name="connsiteX13" fmla="*/ 5517416 w 7047345"/>
              <a:gd name="connsiteY13" fmla="*/ 943554 h 1085975"/>
              <a:gd name="connsiteX14" fmla="*/ 5975213 w 7047345"/>
              <a:gd name="connsiteY14" fmla="*/ 930327 h 1085975"/>
              <a:gd name="connsiteX15" fmla="*/ 6572844 w 7047345"/>
              <a:gd name="connsiteY15" fmla="*/ 654119 h 1085975"/>
              <a:gd name="connsiteX16" fmla="*/ 7047345 w 7047345"/>
              <a:gd name="connsiteY16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310114 w 7047345"/>
              <a:gd name="connsiteY5" fmla="*/ 414719 h 1085975"/>
              <a:gd name="connsiteX6" fmla="*/ 2542345 w 7047345"/>
              <a:gd name="connsiteY6" fmla="*/ 481480 h 1085975"/>
              <a:gd name="connsiteX7" fmla="*/ 2838461 w 7047345"/>
              <a:gd name="connsiteY7" fmla="*/ 694898 h 1085975"/>
              <a:gd name="connsiteX8" fmla="*/ 3509327 w 7047345"/>
              <a:gd name="connsiteY8" fmla="*/ 682711 h 1085975"/>
              <a:gd name="connsiteX9" fmla="*/ 3993105 w 7047345"/>
              <a:gd name="connsiteY9" fmla="*/ 917060 h 1085975"/>
              <a:gd name="connsiteX10" fmla="*/ 4361808 w 7047345"/>
              <a:gd name="connsiteY10" fmla="*/ 838258 h 1085975"/>
              <a:gd name="connsiteX11" fmla="*/ 4901580 w 7047345"/>
              <a:gd name="connsiteY11" fmla="*/ 1026917 h 1085975"/>
              <a:gd name="connsiteX12" fmla="*/ 5045645 w 7047345"/>
              <a:gd name="connsiteY12" fmla="*/ 1082431 h 1085975"/>
              <a:gd name="connsiteX13" fmla="*/ 5517416 w 7047345"/>
              <a:gd name="connsiteY13" fmla="*/ 943554 h 1085975"/>
              <a:gd name="connsiteX14" fmla="*/ 5975213 w 7047345"/>
              <a:gd name="connsiteY14" fmla="*/ 930327 h 1085975"/>
              <a:gd name="connsiteX15" fmla="*/ 6572844 w 7047345"/>
              <a:gd name="connsiteY15" fmla="*/ 654119 h 1085975"/>
              <a:gd name="connsiteX16" fmla="*/ 7047345 w 7047345"/>
              <a:gd name="connsiteY16" fmla="*/ 582292 h 1085975"/>
              <a:gd name="connsiteX0" fmla="*/ 0 w 7047345"/>
              <a:gd name="connsiteY0" fmla="*/ 401 h 1085975"/>
              <a:gd name="connsiteX1" fmla="*/ 277570 w 7047345"/>
              <a:gd name="connsiteY1" fmla="*/ 175891 h 1085975"/>
              <a:gd name="connsiteX2" fmla="*/ 859860 w 7047345"/>
              <a:gd name="connsiteY2" fmla="*/ 189354 h 1085975"/>
              <a:gd name="connsiteX3" fmla="*/ 1423653 w 7047345"/>
              <a:gd name="connsiteY3" fmla="*/ 450036 h 1085975"/>
              <a:gd name="connsiteX4" fmla="*/ 1896531 w 7047345"/>
              <a:gd name="connsiteY4" fmla="*/ 465462 h 1085975"/>
              <a:gd name="connsiteX5" fmla="*/ 2310114 w 7047345"/>
              <a:gd name="connsiteY5" fmla="*/ 414719 h 1085975"/>
              <a:gd name="connsiteX6" fmla="*/ 2542345 w 7047345"/>
              <a:gd name="connsiteY6" fmla="*/ 481480 h 1085975"/>
              <a:gd name="connsiteX7" fmla="*/ 2838461 w 7047345"/>
              <a:gd name="connsiteY7" fmla="*/ 694898 h 1085975"/>
              <a:gd name="connsiteX8" fmla="*/ 3509327 w 7047345"/>
              <a:gd name="connsiteY8" fmla="*/ 682711 h 1085975"/>
              <a:gd name="connsiteX9" fmla="*/ 3993105 w 7047345"/>
              <a:gd name="connsiteY9" fmla="*/ 917060 h 1085975"/>
              <a:gd name="connsiteX10" fmla="*/ 4361808 w 7047345"/>
              <a:gd name="connsiteY10" fmla="*/ 838258 h 1085975"/>
              <a:gd name="connsiteX11" fmla="*/ 4832983 w 7047345"/>
              <a:gd name="connsiteY11" fmla="*/ 1026917 h 1085975"/>
              <a:gd name="connsiteX12" fmla="*/ 5045645 w 7047345"/>
              <a:gd name="connsiteY12" fmla="*/ 1082431 h 1085975"/>
              <a:gd name="connsiteX13" fmla="*/ 5517416 w 7047345"/>
              <a:gd name="connsiteY13" fmla="*/ 943554 h 1085975"/>
              <a:gd name="connsiteX14" fmla="*/ 5975213 w 7047345"/>
              <a:gd name="connsiteY14" fmla="*/ 930327 h 1085975"/>
              <a:gd name="connsiteX15" fmla="*/ 6572844 w 7047345"/>
              <a:gd name="connsiteY15" fmla="*/ 654119 h 1085975"/>
              <a:gd name="connsiteX16" fmla="*/ 7047345 w 7047345"/>
              <a:gd name="connsiteY16" fmla="*/ 582292 h 1085975"/>
              <a:gd name="connsiteX0" fmla="*/ 0 w 7047345"/>
              <a:gd name="connsiteY0" fmla="*/ 401 h 1082434"/>
              <a:gd name="connsiteX1" fmla="*/ 277570 w 7047345"/>
              <a:gd name="connsiteY1" fmla="*/ 175891 h 1082434"/>
              <a:gd name="connsiteX2" fmla="*/ 859860 w 7047345"/>
              <a:gd name="connsiteY2" fmla="*/ 189354 h 1082434"/>
              <a:gd name="connsiteX3" fmla="*/ 1423653 w 7047345"/>
              <a:gd name="connsiteY3" fmla="*/ 450036 h 1082434"/>
              <a:gd name="connsiteX4" fmla="*/ 1896531 w 7047345"/>
              <a:gd name="connsiteY4" fmla="*/ 465462 h 1082434"/>
              <a:gd name="connsiteX5" fmla="*/ 2310114 w 7047345"/>
              <a:gd name="connsiteY5" fmla="*/ 414719 h 1082434"/>
              <a:gd name="connsiteX6" fmla="*/ 2542345 w 7047345"/>
              <a:gd name="connsiteY6" fmla="*/ 481480 h 1082434"/>
              <a:gd name="connsiteX7" fmla="*/ 2838461 w 7047345"/>
              <a:gd name="connsiteY7" fmla="*/ 694898 h 1082434"/>
              <a:gd name="connsiteX8" fmla="*/ 3509327 w 7047345"/>
              <a:gd name="connsiteY8" fmla="*/ 682711 h 1082434"/>
              <a:gd name="connsiteX9" fmla="*/ 3993105 w 7047345"/>
              <a:gd name="connsiteY9" fmla="*/ 917060 h 1082434"/>
              <a:gd name="connsiteX10" fmla="*/ 4361808 w 7047345"/>
              <a:gd name="connsiteY10" fmla="*/ 838258 h 1082434"/>
              <a:gd name="connsiteX11" fmla="*/ 4725188 w 7047345"/>
              <a:gd name="connsiteY11" fmla="*/ 939368 h 1082434"/>
              <a:gd name="connsiteX12" fmla="*/ 5045645 w 7047345"/>
              <a:gd name="connsiteY12" fmla="*/ 1082431 h 1082434"/>
              <a:gd name="connsiteX13" fmla="*/ 5517416 w 7047345"/>
              <a:gd name="connsiteY13" fmla="*/ 943554 h 1082434"/>
              <a:gd name="connsiteX14" fmla="*/ 5975213 w 7047345"/>
              <a:gd name="connsiteY14" fmla="*/ 930327 h 1082434"/>
              <a:gd name="connsiteX15" fmla="*/ 6572844 w 7047345"/>
              <a:gd name="connsiteY15" fmla="*/ 654119 h 1082434"/>
              <a:gd name="connsiteX16" fmla="*/ 7047345 w 7047345"/>
              <a:gd name="connsiteY16" fmla="*/ 582292 h 1082434"/>
              <a:gd name="connsiteX0" fmla="*/ 0 w 7047345"/>
              <a:gd name="connsiteY0" fmla="*/ 401 h 1084240"/>
              <a:gd name="connsiteX1" fmla="*/ 277570 w 7047345"/>
              <a:gd name="connsiteY1" fmla="*/ 175891 h 1084240"/>
              <a:gd name="connsiteX2" fmla="*/ 859860 w 7047345"/>
              <a:gd name="connsiteY2" fmla="*/ 189354 h 1084240"/>
              <a:gd name="connsiteX3" fmla="*/ 1423653 w 7047345"/>
              <a:gd name="connsiteY3" fmla="*/ 450036 h 1084240"/>
              <a:gd name="connsiteX4" fmla="*/ 1896531 w 7047345"/>
              <a:gd name="connsiteY4" fmla="*/ 465462 h 1084240"/>
              <a:gd name="connsiteX5" fmla="*/ 2310114 w 7047345"/>
              <a:gd name="connsiteY5" fmla="*/ 414719 h 1084240"/>
              <a:gd name="connsiteX6" fmla="*/ 2542345 w 7047345"/>
              <a:gd name="connsiteY6" fmla="*/ 481480 h 1084240"/>
              <a:gd name="connsiteX7" fmla="*/ 2838461 w 7047345"/>
              <a:gd name="connsiteY7" fmla="*/ 694898 h 1084240"/>
              <a:gd name="connsiteX8" fmla="*/ 3509327 w 7047345"/>
              <a:gd name="connsiteY8" fmla="*/ 682711 h 1084240"/>
              <a:gd name="connsiteX9" fmla="*/ 3993105 w 7047345"/>
              <a:gd name="connsiteY9" fmla="*/ 917060 h 1084240"/>
              <a:gd name="connsiteX10" fmla="*/ 4361808 w 7047345"/>
              <a:gd name="connsiteY10" fmla="*/ 838258 h 1084240"/>
              <a:gd name="connsiteX11" fmla="*/ 5045645 w 7047345"/>
              <a:gd name="connsiteY11" fmla="*/ 1082431 h 1084240"/>
              <a:gd name="connsiteX12" fmla="*/ 5517416 w 7047345"/>
              <a:gd name="connsiteY12" fmla="*/ 943554 h 1084240"/>
              <a:gd name="connsiteX13" fmla="*/ 5975213 w 7047345"/>
              <a:gd name="connsiteY13" fmla="*/ 930327 h 1084240"/>
              <a:gd name="connsiteX14" fmla="*/ 6572844 w 7047345"/>
              <a:gd name="connsiteY14" fmla="*/ 654119 h 1084240"/>
              <a:gd name="connsiteX15" fmla="*/ 7047345 w 7047345"/>
              <a:gd name="connsiteY15" fmla="*/ 582292 h 1084240"/>
              <a:gd name="connsiteX0" fmla="*/ 0 w 7047345"/>
              <a:gd name="connsiteY0" fmla="*/ 401 h 1055585"/>
              <a:gd name="connsiteX1" fmla="*/ 277570 w 7047345"/>
              <a:gd name="connsiteY1" fmla="*/ 175891 h 1055585"/>
              <a:gd name="connsiteX2" fmla="*/ 859860 w 7047345"/>
              <a:gd name="connsiteY2" fmla="*/ 189354 h 1055585"/>
              <a:gd name="connsiteX3" fmla="*/ 1423653 w 7047345"/>
              <a:gd name="connsiteY3" fmla="*/ 450036 h 1055585"/>
              <a:gd name="connsiteX4" fmla="*/ 1896531 w 7047345"/>
              <a:gd name="connsiteY4" fmla="*/ 465462 h 1055585"/>
              <a:gd name="connsiteX5" fmla="*/ 2310114 w 7047345"/>
              <a:gd name="connsiteY5" fmla="*/ 414719 h 1055585"/>
              <a:gd name="connsiteX6" fmla="*/ 2542345 w 7047345"/>
              <a:gd name="connsiteY6" fmla="*/ 481480 h 1055585"/>
              <a:gd name="connsiteX7" fmla="*/ 2838461 w 7047345"/>
              <a:gd name="connsiteY7" fmla="*/ 694898 h 1055585"/>
              <a:gd name="connsiteX8" fmla="*/ 3509327 w 7047345"/>
              <a:gd name="connsiteY8" fmla="*/ 682711 h 1055585"/>
              <a:gd name="connsiteX9" fmla="*/ 3993105 w 7047345"/>
              <a:gd name="connsiteY9" fmla="*/ 917060 h 1055585"/>
              <a:gd name="connsiteX10" fmla="*/ 4361808 w 7047345"/>
              <a:gd name="connsiteY10" fmla="*/ 838258 h 1055585"/>
              <a:gd name="connsiteX11" fmla="*/ 4839853 w 7047345"/>
              <a:gd name="connsiteY11" fmla="*/ 1053248 h 1055585"/>
              <a:gd name="connsiteX12" fmla="*/ 5517416 w 7047345"/>
              <a:gd name="connsiteY12" fmla="*/ 943554 h 1055585"/>
              <a:gd name="connsiteX13" fmla="*/ 5975213 w 7047345"/>
              <a:gd name="connsiteY13" fmla="*/ 930327 h 1055585"/>
              <a:gd name="connsiteX14" fmla="*/ 6572844 w 7047345"/>
              <a:gd name="connsiteY14" fmla="*/ 654119 h 1055585"/>
              <a:gd name="connsiteX15" fmla="*/ 7047345 w 7047345"/>
              <a:gd name="connsiteY15" fmla="*/ 582292 h 1055585"/>
              <a:gd name="connsiteX0" fmla="*/ 0 w 7047345"/>
              <a:gd name="connsiteY0" fmla="*/ 401 h 1055585"/>
              <a:gd name="connsiteX1" fmla="*/ 277570 w 7047345"/>
              <a:gd name="connsiteY1" fmla="*/ 175891 h 1055585"/>
              <a:gd name="connsiteX2" fmla="*/ 859860 w 7047345"/>
              <a:gd name="connsiteY2" fmla="*/ 189354 h 1055585"/>
              <a:gd name="connsiteX3" fmla="*/ 1423653 w 7047345"/>
              <a:gd name="connsiteY3" fmla="*/ 450036 h 1055585"/>
              <a:gd name="connsiteX4" fmla="*/ 1896531 w 7047345"/>
              <a:gd name="connsiteY4" fmla="*/ 465462 h 1055585"/>
              <a:gd name="connsiteX5" fmla="*/ 2310114 w 7047345"/>
              <a:gd name="connsiteY5" fmla="*/ 414719 h 1055585"/>
              <a:gd name="connsiteX6" fmla="*/ 2542345 w 7047345"/>
              <a:gd name="connsiteY6" fmla="*/ 481480 h 1055585"/>
              <a:gd name="connsiteX7" fmla="*/ 2838461 w 7047345"/>
              <a:gd name="connsiteY7" fmla="*/ 694898 h 1055585"/>
              <a:gd name="connsiteX8" fmla="*/ 3509327 w 7047345"/>
              <a:gd name="connsiteY8" fmla="*/ 682711 h 1055585"/>
              <a:gd name="connsiteX9" fmla="*/ 3993105 w 7047345"/>
              <a:gd name="connsiteY9" fmla="*/ 917060 h 1055585"/>
              <a:gd name="connsiteX10" fmla="*/ 4361808 w 7047345"/>
              <a:gd name="connsiteY10" fmla="*/ 838258 h 1055585"/>
              <a:gd name="connsiteX11" fmla="*/ 4839853 w 7047345"/>
              <a:gd name="connsiteY11" fmla="*/ 1053248 h 1055585"/>
              <a:gd name="connsiteX12" fmla="*/ 5517416 w 7047345"/>
              <a:gd name="connsiteY12" fmla="*/ 943554 h 1055585"/>
              <a:gd name="connsiteX13" fmla="*/ 6073209 w 7047345"/>
              <a:gd name="connsiteY13" fmla="*/ 833051 h 1055585"/>
              <a:gd name="connsiteX14" fmla="*/ 6572844 w 7047345"/>
              <a:gd name="connsiteY14" fmla="*/ 654119 h 1055585"/>
              <a:gd name="connsiteX15" fmla="*/ 7047345 w 7047345"/>
              <a:gd name="connsiteY15" fmla="*/ 582292 h 1055585"/>
              <a:gd name="connsiteX0" fmla="*/ 0 w 7047345"/>
              <a:gd name="connsiteY0" fmla="*/ 401 h 1054259"/>
              <a:gd name="connsiteX1" fmla="*/ 277570 w 7047345"/>
              <a:gd name="connsiteY1" fmla="*/ 175891 h 1054259"/>
              <a:gd name="connsiteX2" fmla="*/ 859860 w 7047345"/>
              <a:gd name="connsiteY2" fmla="*/ 189354 h 1054259"/>
              <a:gd name="connsiteX3" fmla="*/ 1423653 w 7047345"/>
              <a:gd name="connsiteY3" fmla="*/ 450036 h 1054259"/>
              <a:gd name="connsiteX4" fmla="*/ 1896531 w 7047345"/>
              <a:gd name="connsiteY4" fmla="*/ 465462 h 1054259"/>
              <a:gd name="connsiteX5" fmla="*/ 2310114 w 7047345"/>
              <a:gd name="connsiteY5" fmla="*/ 414719 h 1054259"/>
              <a:gd name="connsiteX6" fmla="*/ 2542345 w 7047345"/>
              <a:gd name="connsiteY6" fmla="*/ 481480 h 1054259"/>
              <a:gd name="connsiteX7" fmla="*/ 2838461 w 7047345"/>
              <a:gd name="connsiteY7" fmla="*/ 694898 h 1054259"/>
              <a:gd name="connsiteX8" fmla="*/ 3509327 w 7047345"/>
              <a:gd name="connsiteY8" fmla="*/ 682711 h 1054259"/>
              <a:gd name="connsiteX9" fmla="*/ 3993105 w 7047345"/>
              <a:gd name="connsiteY9" fmla="*/ 917060 h 1054259"/>
              <a:gd name="connsiteX10" fmla="*/ 4361808 w 7047345"/>
              <a:gd name="connsiteY10" fmla="*/ 838258 h 1054259"/>
              <a:gd name="connsiteX11" fmla="*/ 4839853 w 7047345"/>
              <a:gd name="connsiteY11" fmla="*/ 1053248 h 1054259"/>
              <a:gd name="connsiteX12" fmla="*/ 5311624 w 7047345"/>
              <a:gd name="connsiteY12" fmla="*/ 914371 h 1054259"/>
              <a:gd name="connsiteX13" fmla="*/ 6073209 w 7047345"/>
              <a:gd name="connsiteY13" fmla="*/ 833051 h 1054259"/>
              <a:gd name="connsiteX14" fmla="*/ 6572844 w 7047345"/>
              <a:gd name="connsiteY14" fmla="*/ 654119 h 1054259"/>
              <a:gd name="connsiteX15" fmla="*/ 7047345 w 7047345"/>
              <a:gd name="connsiteY15" fmla="*/ 582292 h 1054259"/>
              <a:gd name="connsiteX0" fmla="*/ 0 w 7047345"/>
              <a:gd name="connsiteY0" fmla="*/ 401 h 1054208"/>
              <a:gd name="connsiteX1" fmla="*/ 277570 w 7047345"/>
              <a:gd name="connsiteY1" fmla="*/ 175891 h 1054208"/>
              <a:gd name="connsiteX2" fmla="*/ 859860 w 7047345"/>
              <a:gd name="connsiteY2" fmla="*/ 189354 h 1054208"/>
              <a:gd name="connsiteX3" fmla="*/ 1423653 w 7047345"/>
              <a:gd name="connsiteY3" fmla="*/ 450036 h 1054208"/>
              <a:gd name="connsiteX4" fmla="*/ 1896531 w 7047345"/>
              <a:gd name="connsiteY4" fmla="*/ 465462 h 1054208"/>
              <a:gd name="connsiteX5" fmla="*/ 2310114 w 7047345"/>
              <a:gd name="connsiteY5" fmla="*/ 414719 h 1054208"/>
              <a:gd name="connsiteX6" fmla="*/ 2542345 w 7047345"/>
              <a:gd name="connsiteY6" fmla="*/ 481480 h 1054208"/>
              <a:gd name="connsiteX7" fmla="*/ 2838461 w 7047345"/>
              <a:gd name="connsiteY7" fmla="*/ 694898 h 1054208"/>
              <a:gd name="connsiteX8" fmla="*/ 3509327 w 7047345"/>
              <a:gd name="connsiteY8" fmla="*/ 682711 h 1054208"/>
              <a:gd name="connsiteX9" fmla="*/ 3993105 w 7047345"/>
              <a:gd name="connsiteY9" fmla="*/ 917060 h 1054208"/>
              <a:gd name="connsiteX10" fmla="*/ 4361808 w 7047345"/>
              <a:gd name="connsiteY10" fmla="*/ 838258 h 1054208"/>
              <a:gd name="connsiteX11" fmla="*/ 4839853 w 7047345"/>
              <a:gd name="connsiteY11" fmla="*/ 1053248 h 1054208"/>
              <a:gd name="connsiteX12" fmla="*/ 5311624 w 7047345"/>
              <a:gd name="connsiteY12" fmla="*/ 914371 h 1054208"/>
              <a:gd name="connsiteX13" fmla="*/ 5965376 w 7047345"/>
              <a:gd name="connsiteY13" fmla="*/ 871920 h 1054208"/>
              <a:gd name="connsiteX14" fmla="*/ 6073209 w 7047345"/>
              <a:gd name="connsiteY14" fmla="*/ 833051 h 1054208"/>
              <a:gd name="connsiteX15" fmla="*/ 6572844 w 7047345"/>
              <a:gd name="connsiteY15" fmla="*/ 654119 h 1054208"/>
              <a:gd name="connsiteX16" fmla="*/ 7047345 w 7047345"/>
              <a:gd name="connsiteY16" fmla="*/ 582292 h 1054208"/>
              <a:gd name="connsiteX0" fmla="*/ 0 w 7047345"/>
              <a:gd name="connsiteY0" fmla="*/ 401 h 1044561"/>
              <a:gd name="connsiteX1" fmla="*/ 277570 w 7047345"/>
              <a:gd name="connsiteY1" fmla="*/ 175891 h 1044561"/>
              <a:gd name="connsiteX2" fmla="*/ 859860 w 7047345"/>
              <a:gd name="connsiteY2" fmla="*/ 189354 h 1044561"/>
              <a:gd name="connsiteX3" fmla="*/ 1423653 w 7047345"/>
              <a:gd name="connsiteY3" fmla="*/ 450036 h 1044561"/>
              <a:gd name="connsiteX4" fmla="*/ 1896531 w 7047345"/>
              <a:gd name="connsiteY4" fmla="*/ 465462 h 1044561"/>
              <a:gd name="connsiteX5" fmla="*/ 2310114 w 7047345"/>
              <a:gd name="connsiteY5" fmla="*/ 414719 h 1044561"/>
              <a:gd name="connsiteX6" fmla="*/ 2542345 w 7047345"/>
              <a:gd name="connsiteY6" fmla="*/ 481480 h 1044561"/>
              <a:gd name="connsiteX7" fmla="*/ 2838461 w 7047345"/>
              <a:gd name="connsiteY7" fmla="*/ 694898 h 1044561"/>
              <a:gd name="connsiteX8" fmla="*/ 3509327 w 7047345"/>
              <a:gd name="connsiteY8" fmla="*/ 682711 h 1044561"/>
              <a:gd name="connsiteX9" fmla="*/ 3993105 w 7047345"/>
              <a:gd name="connsiteY9" fmla="*/ 917060 h 1044561"/>
              <a:gd name="connsiteX10" fmla="*/ 4361808 w 7047345"/>
              <a:gd name="connsiteY10" fmla="*/ 838258 h 1044561"/>
              <a:gd name="connsiteX11" fmla="*/ 4898651 w 7047345"/>
              <a:gd name="connsiteY11" fmla="*/ 1043520 h 1044561"/>
              <a:gd name="connsiteX12" fmla="*/ 5311624 w 7047345"/>
              <a:gd name="connsiteY12" fmla="*/ 914371 h 1044561"/>
              <a:gd name="connsiteX13" fmla="*/ 5965376 w 7047345"/>
              <a:gd name="connsiteY13" fmla="*/ 871920 h 1044561"/>
              <a:gd name="connsiteX14" fmla="*/ 6073209 w 7047345"/>
              <a:gd name="connsiteY14" fmla="*/ 833051 h 1044561"/>
              <a:gd name="connsiteX15" fmla="*/ 6572844 w 7047345"/>
              <a:gd name="connsiteY15" fmla="*/ 654119 h 1044561"/>
              <a:gd name="connsiteX16" fmla="*/ 7047345 w 7047345"/>
              <a:gd name="connsiteY16" fmla="*/ 582292 h 1044561"/>
              <a:gd name="connsiteX0" fmla="*/ 0 w 7047345"/>
              <a:gd name="connsiteY0" fmla="*/ 401 h 1044561"/>
              <a:gd name="connsiteX1" fmla="*/ 277570 w 7047345"/>
              <a:gd name="connsiteY1" fmla="*/ 175891 h 1044561"/>
              <a:gd name="connsiteX2" fmla="*/ 859860 w 7047345"/>
              <a:gd name="connsiteY2" fmla="*/ 189354 h 1044561"/>
              <a:gd name="connsiteX3" fmla="*/ 1423653 w 7047345"/>
              <a:gd name="connsiteY3" fmla="*/ 450036 h 1044561"/>
              <a:gd name="connsiteX4" fmla="*/ 1896531 w 7047345"/>
              <a:gd name="connsiteY4" fmla="*/ 465462 h 1044561"/>
              <a:gd name="connsiteX5" fmla="*/ 2310114 w 7047345"/>
              <a:gd name="connsiteY5" fmla="*/ 414719 h 1044561"/>
              <a:gd name="connsiteX6" fmla="*/ 2542345 w 7047345"/>
              <a:gd name="connsiteY6" fmla="*/ 481480 h 1044561"/>
              <a:gd name="connsiteX7" fmla="*/ 2838461 w 7047345"/>
              <a:gd name="connsiteY7" fmla="*/ 694898 h 1044561"/>
              <a:gd name="connsiteX8" fmla="*/ 3509327 w 7047345"/>
              <a:gd name="connsiteY8" fmla="*/ 682711 h 1044561"/>
              <a:gd name="connsiteX9" fmla="*/ 3993105 w 7047345"/>
              <a:gd name="connsiteY9" fmla="*/ 917060 h 1044561"/>
              <a:gd name="connsiteX10" fmla="*/ 4361808 w 7047345"/>
              <a:gd name="connsiteY10" fmla="*/ 838258 h 1044561"/>
              <a:gd name="connsiteX11" fmla="*/ 4898651 w 7047345"/>
              <a:gd name="connsiteY11" fmla="*/ 1043520 h 1044561"/>
              <a:gd name="connsiteX12" fmla="*/ 5311624 w 7047345"/>
              <a:gd name="connsiteY12" fmla="*/ 914371 h 1044561"/>
              <a:gd name="connsiteX13" fmla="*/ 5965376 w 7047345"/>
              <a:gd name="connsiteY13" fmla="*/ 871920 h 1044561"/>
              <a:gd name="connsiteX14" fmla="*/ 6220203 w 7047345"/>
              <a:gd name="connsiteY14" fmla="*/ 764958 h 1044561"/>
              <a:gd name="connsiteX15" fmla="*/ 6572844 w 7047345"/>
              <a:gd name="connsiteY15" fmla="*/ 654119 h 1044561"/>
              <a:gd name="connsiteX16" fmla="*/ 7047345 w 7047345"/>
              <a:gd name="connsiteY16" fmla="*/ 582292 h 1044561"/>
              <a:gd name="connsiteX0" fmla="*/ 0 w 7047345"/>
              <a:gd name="connsiteY0" fmla="*/ 401 h 1044561"/>
              <a:gd name="connsiteX1" fmla="*/ 277570 w 7047345"/>
              <a:gd name="connsiteY1" fmla="*/ 175891 h 1044561"/>
              <a:gd name="connsiteX2" fmla="*/ 859860 w 7047345"/>
              <a:gd name="connsiteY2" fmla="*/ 189354 h 1044561"/>
              <a:gd name="connsiteX3" fmla="*/ 1423653 w 7047345"/>
              <a:gd name="connsiteY3" fmla="*/ 450036 h 1044561"/>
              <a:gd name="connsiteX4" fmla="*/ 1896531 w 7047345"/>
              <a:gd name="connsiteY4" fmla="*/ 465462 h 1044561"/>
              <a:gd name="connsiteX5" fmla="*/ 2310114 w 7047345"/>
              <a:gd name="connsiteY5" fmla="*/ 414719 h 1044561"/>
              <a:gd name="connsiteX6" fmla="*/ 2542345 w 7047345"/>
              <a:gd name="connsiteY6" fmla="*/ 481480 h 1044561"/>
              <a:gd name="connsiteX7" fmla="*/ 2838461 w 7047345"/>
              <a:gd name="connsiteY7" fmla="*/ 694898 h 1044561"/>
              <a:gd name="connsiteX8" fmla="*/ 3509327 w 7047345"/>
              <a:gd name="connsiteY8" fmla="*/ 682711 h 1044561"/>
              <a:gd name="connsiteX9" fmla="*/ 3993105 w 7047345"/>
              <a:gd name="connsiteY9" fmla="*/ 917060 h 1044561"/>
              <a:gd name="connsiteX10" fmla="*/ 4361808 w 7047345"/>
              <a:gd name="connsiteY10" fmla="*/ 838258 h 1044561"/>
              <a:gd name="connsiteX11" fmla="*/ 4898651 w 7047345"/>
              <a:gd name="connsiteY11" fmla="*/ 1043520 h 1044561"/>
              <a:gd name="connsiteX12" fmla="*/ 5311624 w 7047345"/>
              <a:gd name="connsiteY12" fmla="*/ 914371 h 1044561"/>
              <a:gd name="connsiteX13" fmla="*/ 5788982 w 7047345"/>
              <a:gd name="connsiteY13" fmla="*/ 901103 h 1044561"/>
              <a:gd name="connsiteX14" fmla="*/ 6220203 w 7047345"/>
              <a:gd name="connsiteY14" fmla="*/ 764958 h 1044561"/>
              <a:gd name="connsiteX15" fmla="*/ 6572844 w 7047345"/>
              <a:gd name="connsiteY15" fmla="*/ 654119 h 1044561"/>
              <a:gd name="connsiteX16" fmla="*/ 7047345 w 7047345"/>
              <a:gd name="connsiteY16" fmla="*/ 582292 h 1044561"/>
              <a:gd name="connsiteX0" fmla="*/ 0 w 7047345"/>
              <a:gd name="connsiteY0" fmla="*/ 401 h 987222"/>
              <a:gd name="connsiteX1" fmla="*/ 277570 w 7047345"/>
              <a:gd name="connsiteY1" fmla="*/ 175891 h 987222"/>
              <a:gd name="connsiteX2" fmla="*/ 859860 w 7047345"/>
              <a:gd name="connsiteY2" fmla="*/ 189354 h 987222"/>
              <a:gd name="connsiteX3" fmla="*/ 1423653 w 7047345"/>
              <a:gd name="connsiteY3" fmla="*/ 450036 h 987222"/>
              <a:gd name="connsiteX4" fmla="*/ 1896531 w 7047345"/>
              <a:gd name="connsiteY4" fmla="*/ 465462 h 987222"/>
              <a:gd name="connsiteX5" fmla="*/ 2310114 w 7047345"/>
              <a:gd name="connsiteY5" fmla="*/ 414719 h 987222"/>
              <a:gd name="connsiteX6" fmla="*/ 2542345 w 7047345"/>
              <a:gd name="connsiteY6" fmla="*/ 481480 h 987222"/>
              <a:gd name="connsiteX7" fmla="*/ 2838461 w 7047345"/>
              <a:gd name="connsiteY7" fmla="*/ 694898 h 987222"/>
              <a:gd name="connsiteX8" fmla="*/ 3509327 w 7047345"/>
              <a:gd name="connsiteY8" fmla="*/ 682711 h 987222"/>
              <a:gd name="connsiteX9" fmla="*/ 3993105 w 7047345"/>
              <a:gd name="connsiteY9" fmla="*/ 917060 h 987222"/>
              <a:gd name="connsiteX10" fmla="*/ 4361808 w 7047345"/>
              <a:gd name="connsiteY10" fmla="*/ 838258 h 987222"/>
              <a:gd name="connsiteX11" fmla="*/ 4869253 w 7047345"/>
              <a:gd name="connsiteY11" fmla="*/ 985154 h 987222"/>
              <a:gd name="connsiteX12" fmla="*/ 5311624 w 7047345"/>
              <a:gd name="connsiteY12" fmla="*/ 914371 h 987222"/>
              <a:gd name="connsiteX13" fmla="*/ 5788982 w 7047345"/>
              <a:gd name="connsiteY13" fmla="*/ 901103 h 987222"/>
              <a:gd name="connsiteX14" fmla="*/ 6220203 w 7047345"/>
              <a:gd name="connsiteY14" fmla="*/ 764958 h 987222"/>
              <a:gd name="connsiteX15" fmla="*/ 6572844 w 7047345"/>
              <a:gd name="connsiteY15" fmla="*/ 654119 h 987222"/>
              <a:gd name="connsiteX16" fmla="*/ 7047345 w 7047345"/>
              <a:gd name="connsiteY16" fmla="*/ 582292 h 987222"/>
              <a:gd name="connsiteX0" fmla="*/ 0 w 7047345"/>
              <a:gd name="connsiteY0" fmla="*/ 401 h 987222"/>
              <a:gd name="connsiteX1" fmla="*/ 277570 w 7047345"/>
              <a:gd name="connsiteY1" fmla="*/ 175891 h 987222"/>
              <a:gd name="connsiteX2" fmla="*/ 859860 w 7047345"/>
              <a:gd name="connsiteY2" fmla="*/ 189354 h 987222"/>
              <a:gd name="connsiteX3" fmla="*/ 1423653 w 7047345"/>
              <a:gd name="connsiteY3" fmla="*/ 450036 h 987222"/>
              <a:gd name="connsiteX4" fmla="*/ 1896531 w 7047345"/>
              <a:gd name="connsiteY4" fmla="*/ 465462 h 987222"/>
              <a:gd name="connsiteX5" fmla="*/ 2310114 w 7047345"/>
              <a:gd name="connsiteY5" fmla="*/ 414719 h 987222"/>
              <a:gd name="connsiteX6" fmla="*/ 2542345 w 7047345"/>
              <a:gd name="connsiteY6" fmla="*/ 481480 h 987222"/>
              <a:gd name="connsiteX7" fmla="*/ 2838461 w 7047345"/>
              <a:gd name="connsiteY7" fmla="*/ 694898 h 987222"/>
              <a:gd name="connsiteX8" fmla="*/ 3509327 w 7047345"/>
              <a:gd name="connsiteY8" fmla="*/ 682711 h 987222"/>
              <a:gd name="connsiteX9" fmla="*/ 3993105 w 7047345"/>
              <a:gd name="connsiteY9" fmla="*/ 917060 h 987222"/>
              <a:gd name="connsiteX10" fmla="*/ 4361808 w 7047345"/>
              <a:gd name="connsiteY10" fmla="*/ 838258 h 987222"/>
              <a:gd name="connsiteX11" fmla="*/ 4869253 w 7047345"/>
              <a:gd name="connsiteY11" fmla="*/ 985154 h 987222"/>
              <a:gd name="connsiteX12" fmla="*/ 5311624 w 7047345"/>
              <a:gd name="connsiteY12" fmla="*/ 914371 h 987222"/>
              <a:gd name="connsiteX13" fmla="*/ 5788982 w 7047345"/>
              <a:gd name="connsiteY13" fmla="*/ 901103 h 987222"/>
              <a:gd name="connsiteX14" fmla="*/ 6220203 w 7047345"/>
              <a:gd name="connsiteY14" fmla="*/ 764958 h 987222"/>
              <a:gd name="connsiteX15" fmla="*/ 6514046 w 7047345"/>
              <a:gd name="connsiteY15" fmla="*/ 624936 h 987222"/>
              <a:gd name="connsiteX16" fmla="*/ 7047345 w 7047345"/>
              <a:gd name="connsiteY16" fmla="*/ 582292 h 987222"/>
              <a:gd name="connsiteX0" fmla="*/ 0 w 7047345"/>
              <a:gd name="connsiteY0" fmla="*/ 401 h 987222"/>
              <a:gd name="connsiteX1" fmla="*/ 277570 w 7047345"/>
              <a:gd name="connsiteY1" fmla="*/ 175891 h 987222"/>
              <a:gd name="connsiteX2" fmla="*/ 859860 w 7047345"/>
              <a:gd name="connsiteY2" fmla="*/ 189354 h 987222"/>
              <a:gd name="connsiteX3" fmla="*/ 1423653 w 7047345"/>
              <a:gd name="connsiteY3" fmla="*/ 450036 h 987222"/>
              <a:gd name="connsiteX4" fmla="*/ 1896531 w 7047345"/>
              <a:gd name="connsiteY4" fmla="*/ 465462 h 987222"/>
              <a:gd name="connsiteX5" fmla="*/ 2310114 w 7047345"/>
              <a:gd name="connsiteY5" fmla="*/ 414719 h 987222"/>
              <a:gd name="connsiteX6" fmla="*/ 2542345 w 7047345"/>
              <a:gd name="connsiteY6" fmla="*/ 481480 h 987222"/>
              <a:gd name="connsiteX7" fmla="*/ 2838461 w 7047345"/>
              <a:gd name="connsiteY7" fmla="*/ 694898 h 987222"/>
              <a:gd name="connsiteX8" fmla="*/ 3509327 w 7047345"/>
              <a:gd name="connsiteY8" fmla="*/ 682711 h 987222"/>
              <a:gd name="connsiteX9" fmla="*/ 3993105 w 7047345"/>
              <a:gd name="connsiteY9" fmla="*/ 917060 h 987222"/>
              <a:gd name="connsiteX10" fmla="*/ 4361808 w 7047345"/>
              <a:gd name="connsiteY10" fmla="*/ 838258 h 987222"/>
              <a:gd name="connsiteX11" fmla="*/ 4869253 w 7047345"/>
              <a:gd name="connsiteY11" fmla="*/ 985154 h 987222"/>
              <a:gd name="connsiteX12" fmla="*/ 5311624 w 7047345"/>
              <a:gd name="connsiteY12" fmla="*/ 914371 h 987222"/>
              <a:gd name="connsiteX13" fmla="*/ 5788982 w 7047345"/>
              <a:gd name="connsiteY13" fmla="*/ 901103 h 987222"/>
              <a:gd name="connsiteX14" fmla="*/ 6132007 w 7047345"/>
              <a:gd name="connsiteY14" fmla="*/ 842779 h 987222"/>
              <a:gd name="connsiteX15" fmla="*/ 6514046 w 7047345"/>
              <a:gd name="connsiteY15" fmla="*/ 624936 h 987222"/>
              <a:gd name="connsiteX16" fmla="*/ 7047345 w 7047345"/>
              <a:gd name="connsiteY16" fmla="*/ 582292 h 987222"/>
              <a:gd name="connsiteX0" fmla="*/ 0 w 7047345"/>
              <a:gd name="connsiteY0" fmla="*/ 401 h 987222"/>
              <a:gd name="connsiteX1" fmla="*/ 277570 w 7047345"/>
              <a:gd name="connsiteY1" fmla="*/ 175891 h 987222"/>
              <a:gd name="connsiteX2" fmla="*/ 859860 w 7047345"/>
              <a:gd name="connsiteY2" fmla="*/ 189354 h 987222"/>
              <a:gd name="connsiteX3" fmla="*/ 1423653 w 7047345"/>
              <a:gd name="connsiteY3" fmla="*/ 450036 h 987222"/>
              <a:gd name="connsiteX4" fmla="*/ 1896531 w 7047345"/>
              <a:gd name="connsiteY4" fmla="*/ 465462 h 987222"/>
              <a:gd name="connsiteX5" fmla="*/ 2310114 w 7047345"/>
              <a:gd name="connsiteY5" fmla="*/ 414719 h 987222"/>
              <a:gd name="connsiteX6" fmla="*/ 2542345 w 7047345"/>
              <a:gd name="connsiteY6" fmla="*/ 481480 h 987222"/>
              <a:gd name="connsiteX7" fmla="*/ 2838461 w 7047345"/>
              <a:gd name="connsiteY7" fmla="*/ 694898 h 987222"/>
              <a:gd name="connsiteX8" fmla="*/ 3509327 w 7047345"/>
              <a:gd name="connsiteY8" fmla="*/ 682711 h 987222"/>
              <a:gd name="connsiteX9" fmla="*/ 3993105 w 7047345"/>
              <a:gd name="connsiteY9" fmla="*/ 917060 h 987222"/>
              <a:gd name="connsiteX10" fmla="*/ 4361808 w 7047345"/>
              <a:gd name="connsiteY10" fmla="*/ 838258 h 987222"/>
              <a:gd name="connsiteX11" fmla="*/ 4869253 w 7047345"/>
              <a:gd name="connsiteY11" fmla="*/ 985154 h 987222"/>
              <a:gd name="connsiteX12" fmla="*/ 5311624 w 7047345"/>
              <a:gd name="connsiteY12" fmla="*/ 914371 h 987222"/>
              <a:gd name="connsiteX13" fmla="*/ 5622389 w 7047345"/>
              <a:gd name="connsiteY13" fmla="*/ 833009 h 987222"/>
              <a:gd name="connsiteX14" fmla="*/ 6132007 w 7047345"/>
              <a:gd name="connsiteY14" fmla="*/ 842779 h 987222"/>
              <a:gd name="connsiteX15" fmla="*/ 6514046 w 7047345"/>
              <a:gd name="connsiteY15" fmla="*/ 624936 h 987222"/>
              <a:gd name="connsiteX16" fmla="*/ 7047345 w 7047345"/>
              <a:gd name="connsiteY16" fmla="*/ 582292 h 987222"/>
              <a:gd name="connsiteX0" fmla="*/ 0 w 7047345"/>
              <a:gd name="connsiteY0" fmla="*/ 401 h 1019278"/>
              <a:gd name="connsiteX1" fmla="*/ 277570 w 7047345"/>
              <a:gd name="connsiteY1" fmla="*/ 175891 h 1019278"/>
              <a:gd name="connsiteX2" fmla="*/ 859860 w 7047345"/>
              <a:gd name="connsiteY2" fmla="*/ 189354 h 1019278"/>
              <a:gd name="connsiteX3" fmla="*/ 1423653 w 7047345"/>
              <a:gd name="connsiteY3" fmla="*/ 450036 h 1019278"/>
              <a:gd name="connsiteX4" fmla="*/ 1896531 w 7047345"/>
              <a:gd name="connsiteY4" fmla="*/ 465462 h 1019278"/>
              <a:gd name="connsiteX5" fmla="*/ 2310114 w 7047345"/>
              <a:gd name="connsiteY5" fmla="*/ 414719 h 1019278"/>
              <a:gd name="connsiteX6" fmla="*/ 2542345 w 7047345"/>
              <a:gd name="connsiteY6" fmla="*/ 481480 h 1019278"/>
              <a:gd name="connsiteX7" fmla="*/ 2838461 w 7047345"/>
              <a:gd name="connsiteY7" fmla="*/ 694898 h 1019278"/>
              <a:gd name="connsiteX8" fmla="*/ 3509327 w 7047345"/>
              <a:gd name="connsiteY8" fmla="*/ 682711 h 1019278"/>
              <a:gd name="connsiteX9" fmla="*/ 3993105 w 7047345"/>
              <a:gd name="connsiteY9" fmla="*/ 917060 h 1019278"/>
              <a:gd name="connsiteX10" fmla="*/ 4361808 w 7047345"/>
              <a:gd name="connsiteY10" fmla="*/ 838258 h 1019278"/>
              <a:gd name="connsiteX11" fmla="*/ 4869253 w 7047345"/>
              <a:gd name="connsiteY11" fmla="*/ 985154 h 1019278"/>
              <a:gd name="connsiteX12" fmla="*/ 5233227 w 7047345"/>
              <a:gd name="connsiteY12" fmla="*/ 1001920 h 1019278"/>
              <a:gd name="connsiteX13" fmla="*/ 5622389 w 7047345"/>
              <a:gd name="connsiteY13" fmla="*/ 833009 h 1019278"/>
              <a:gd name="connsiteX14" fmla="*/ 6132007 w 7047345"/>
              <a:gd name="connsiteY14" fmla="*/ 842779 h 1019278"/>
              <a:gd name="connsiteX15" fmla="*/ 6514046 w 7047345"/>
              <a:gd name="connsiteY15" fmla="*/ 624936 h 1019278"/>
              <a:gd name="connsiteX16" fmla="*/ 7047345 w 7047345"/>
              <a:gd name="connsiteY16" fmla="*/ 582292 h 1019278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423653 w 7047345"/>
              <a:gd name="connsiteY3" fmla="*/ 450036 h 1014789"/>
              <a:gd name="connsiteX4" fmla="*/ 1896531 w 7047345"/>
              <a:gd name="connsiteY4" fmla="*/ 465462 h 1014789"/>
              <a:gd name="connsiteX5" fmla="*/ 2310114 w 7047345"/>
              <a:gd name="connsiteY5" fmla="*/ 414719 h 1014789"/>
              <a:gd name="connsiteX6" fmla="*/ 2542345 w 7047345"/>
              <a:gd name="connsiteY6" fmla="*/ 481480 h 1014789"/>
              <a:gd name="connsiteX7" fmla="*/ 2838461 w 7047345"/>
              <a:gd name="connsiteY7" fmla="*/ 694898 h 1014789"/>
              <a:gd name="connsiteX8" fmla="*/ 3509327 w 7047345"/>
              <a:gd name="connsiteY8" fmla="*/ 682711 h 1014789"/>
              <a:gd name="connsiteX9" fmla="*/ 3993105 w 7047345"/>
              <a:gd name="connsiteY9" fmla="*/ 917060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423653 w 7047345"/>
              <a:gd name="connsiteY3" fmla="*/ 450036 h 1014789"/>
              <a:gd name="connsiteX4" fmla="*/ 1896531 w 7047345"/>
              <a:gd name="connsiteY4" fmla="*/ 465462 h 1014789"/>
              <a:gd name="connsiteX5" fmla="*/ 2310114 w 7047345"/>
              <a:gd name="connsiteY5" fmla="*/ 414719 h 1014789"/>
              <a:gd name="connsiteX6" fmla="*/ 2542345 w 7047345"/>
              <a:gd name="connsiteY6" fmla="*/ 481480 h 1014789"/>
              <a:gd name="connsiteX7" fmla="*/ 2838461 w 7047345"/>
              <a:gd name="connsiteY7" fmla="*/ 694898 h 1014789"/>
              <a:gd name="connsiteX8" fmla="*/ 3509327 w 7047345"/>
              <a:gd name="connsiteY8" fmla="*/ 682711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423653 w 7047345"/>
              <a:gd name="connsiteY3" fmla="*/ 450036 h 1014789"/>
              <a:gd name="connsiteX4" fmla="*/ 1896531 w 7047345"/>
              <a:gd name="connsiteY4" fmla="*/ 465462 h 1014789"/>
              <a:gd name="connsiteX5" fmla="*/ 2310114 w 7047345"/>
              <a:gd name="connsiteY5" fmla="*/ 414719 h 1014789"/>
              <a:gd name="connsiteX6" fmla="*/ 2542345 w 7047345"/>
              <a:gd name="connsiteY6" fmla="*/ 481480 h 1014789"/>
              <a:gd name="connsiteX7" fmla="*/ 2838461 w 7047345"/>
              <a:gd name="connsiteY7" fmla="*/ 694898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423653 w 7047345"/>
              <a:gd name="connsiteY3" fmla="*/ 450036 h 1014789"/>
              <a:gd name="connsiteX4" fmla="*/ 1896531 w 7047345"/>
              <a:gd name="connsiteY4" fmla="*/ 465462 h 1014789"/>
              <a:gd name="connsiteX5" fmla="*/ 2310114 w 7047345"/>
              <a:gd name="connsiteY5" fmla="*/ 414719 h 1014789"/>
              <a:gd name="connsiteX6" fmla="*/ 2542345 w 7047345"/>
              <a:gd name="connsiteY6" fmla="*/ 481480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423653 w 7047345"/>
              <a:gd name="connsiteY3" fmla="*/ 450036 h 1014789"/>
              <a:gd name="connsiteX4" fmla="*/ 1896531 w 7047345"/>
              <a:gd name="connsiteY4" fmla="*/ 465462 h 1014789"/>
              <a:gd name="connsiteX5" fmla="*/ 2310114 w 7047345"/>
              <a:gd name="connsiteY5" fmla="*/ 414719 h 1014789"/>
              <a:gd name="connsiteX6" fmla="*/ 2405150 w 7047345"/>
              <a:gd name="connsiteY6" fmla="*/ 617668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423653 w 7047345"/>
              <a:gd name="connsiteY3" fmla="*/ 450036 h 1014789"/>
              <a:gd name="connsiteX4" fmla="*/ 1896531 w 7047345"/>
              <a:gd name="connsiteY4" fmla="*/ 465462 h 1014789"/>
              <a:gd name="connsiteX5" fmla="*/ 2045525 w 7047345"/>
              <a:gd name="connsiteY5" fmla="*/ 434174 h 1014789"/>
              <a:gd name="connsiteX6" fmla="*/ 2405150 w 7047345"/>
              <a:gd name="connsiteY6" fmla="*/ 617668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423653 w 7047345"/>
              <a:gd name="connsiteY3" fmla="*/ 450036 h 1014789"/>
              <a:gd name="connsiteX4" fmla="*/ 1573143 w 7047345"/>
              <a:gd name="connsiteY4" fmla="*/ 572466 h 1014789"/>
              <a:gd name="connsiteX5" fmla="*/ 2045525 w 7047345"/>
              <a:gd name="connsiteY5" fmla="*/ 434174 h 1014789"/>
              <a:gd name="connsiteX6" fmla="*/ 2405150 w 7047345"/>
              <a:gd name="connsiteY6" fmla="*/ 617668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080666 w 7047345"/>
              <a:gd name="connsiteY3" fmla="*/ 304122 h 1014789"/>
              <a:gd name="connsiteX4" fmla="*/ 1573143 w 7047345"/>
              <a:gd name="connsiteY4" fmla="*/ 572466 h 1014789"/>
              <a:gd name="connsiteX5" fmla="*/ 2045525 w 7047345"/>
              <a:gd name="connsiteY5" fmla="*/ 434174 h 1014789"/>
              <a:gd name="connsiteX6" fmla="*/ 2405150 w 7047345"/>
              <a:gd name="connsiteY6" fmla="*/ 617668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080666 w 7047345"/>
              <a:gd name="connsiteY3" fmla="*/ 304122 h 1014789"/>
              <a:gd name="connsiteX4" fmla="*/ 1573143 w 7047345"/>
              <a:gd name="connsiteY4" fmla="*/ 407096 h 1014789"/>
              <a:gd name="connsiteX5" fmla="*/ 2045525 w 7047345"/>
              <a:gd name="connsiteY5" fmla="*/ 434174 h 1014789"/>
              <a:gd name="connsiteX6" fmla="*/ 2405150 w 7047345"/>
              <a:gd name="connsiteY6" fmla="*/ 617668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080666 w 7047345"/>
              <a:gd name="connsiteY3" fmla="*/ 304122 h 1014789"/>
              <a:gd name="connsiteX4" fmla="*/ 1573143 w 7047345"/>
              <a:gd name="connsiteY4" fmla="*/ 407096 h 1014789"/>
              <a:gd name="connsiteX5" fmla="*/ 2045525 w 7047345"/>
              <a:gd name="connsiteY5" fmla="*/ 424446 h 1014789"/>
              <a:gd name="connsiteX6" fmla="*/ 2405150 w 7047345"/>
              <a:gd name="connsiteY6" fmla="*/ 617668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080666 w 7047345"/>
              <a:gd name="connsiteY3" fmla="*/ 304122 h 1014789"/>
              <a:gd name="connsiteX4" fmla="*/ 1573143 w 7047345"/>
              <a:gd name="connsiteY4" fmla="*/ 407096 h 1014789"/>
              <a:gd name="connsiteX5" fmla="*/ 2045525 w 7047345"/>
              <a:gd name="connsiteY5" fmla="*/ 424446 h 1014789"/>
              <a:gd name="connsiteX6" fmla="*/ 2405150 w 7047345"/>
              <a:gd name="connsiteY6" fmla="*/ 578757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01 h 1014789"/>
              <a:gd name="connsiteX1" fmla="*/ 277570 w 7047345"/>
              <a:gd name="connsiteY1" fmla="*/ 175891 h 1014789"/>
              <a:gd name="connsiteX2" fmla="*/ 859860 w 7047345"/>
              <a:gd name="connsiteY2" fmla="*/ 189354 h 1014789"/>
              <a:gd name="connsiteX3" fmla="*/ 1080666 w 7047345"/>
              <a:gd name="connsiteY3" fmla="*/ 226301 h 1014789"/>
              <a:gd name="connsiteX4" fmla="*/ 1573143 w 7047345"/>
              <a:gd name="connsiteY4" fmla="*/ 407096 h 1014789"/>
              <a:gd name="connsiteX5" fmla="*/ 2045525 w 7047345"/>
              <a:gd name="connsiteY5" fmla="*/ 424446 h 1014789"/>
              <a:gd name="connsiteX6" fmla="*/ 2405150 w 7047345"/>
              <a:gd name="connsiteY6" fmla="*/ 578757 h 1014789"/>
              <a:gd name="connsiteX7" fmla="*/ 2887460 w 7047345"/>
              <a:gd name="connsiteY7" fmla="*/ 539256 h 1014789"/>
              <a:gd name="connsiteX8" fmla="*/ 3411330 w 7047345"/>
              <a:gd name="connsiteY8" fmla="*/ 799443 h 1014789"/>
              <a:gd name="connsiteX9" fmla="*/ 3993105 w 7047345"/>
              <a:gd name="connsiteY9" fmla="*/ 780873 h 1014789"/>
              <a:gd name="connsiteX10" fmla="*/ 4283411 w 7047345"/>
              <a:gd name="connsiteY10" fmla="*/ 974446 h 1014789"/>
              <a:gd name="connsiteX11" fmla="*/ 4869253 w 7047345"/>
              <a:gd name="connsiteY11" fmla="*/ 985154 h 1014789"/>
              <a:gd name="connsiteX12" fmla="*/ 5233227 w 7047345"/>
              <a:gd name="connsiteY12" fmla="*/ 1001920 h 1014789"/>
              <a:gd name="connsiteX13" fmla="*/ 5622389 w 7047345"/>
              <a:gd name="connsiteY13" fmla="*/ 833009 h 1014789"/>
              <a:gd name="connsiteX14" fmla="*/ 6132007 w 7047345"/>
              <a:gd name="connsiteY14" fmla="*/ 842779 h 1014789"/>
              <a:gd name="connsiteX15" fmla="*/ 6514046 w 7047345"/>
              <a:gd name="connsiteY15" fmla="*/ 624936 h 1014789"/>
              <a:gd name="connsiteX16" fmla="*/ 7047345 w 7047345"/>
              <a:gd name="connsiteY16" fmla="*/ 582292 h 1014789"/>
              <a:gd name="connsiteX0" fmla="*/ 0 w 7047345"/>
              <a:gd name="connsiteY0" fmla="*/ 435 h 1014823"/>
              <a:gd name="connsiteX1" fmla="*/ 277570 w 7047345"/>
              <a:gd name="connsiteY1" fmla="*/ 175925 h 1014823"/>
              <a:gd name="connsiteX2" fmla="*/ 575671 w 7047345"/>
              <a:gd name="connsiteY2" fmla="*/ 267209 h 1014823"/>
              <a:gd name="connsiteX3" fmla="*/ 1080666 w 7047345"/>
              <a:gd name="connsiteY3" fmla="*/ 226335 h 1014823"/>
              <a:gd name="connsiteX4" fmla="*/ 1573143 w 7047345"/>
              <a:gd name="connsiteY4" fmla="*/ 407130 h 1014823"/>
              <a:gd name="connsiteX5" fmla="*/ 2045525 w 7047345"/>
              <a:gd name="connsiteY5" fmla="*/ 424480 h 1014823"/>
              <a:gd name="connsiteX6" fmla="*/ 2405150 w 7047345"/>
              <a:gd name="connsiteY6" fmla="*/ 578791 h 1014823"/>
              <a:gd name="connsiteX7" fmla="*/ 2887460 w 7047345"/>
              <a:gd name="connsiteY7" fmla="*/ 539290 h 1014823"/>
              <a:gd name="connsiteX8" fmla="*/ 3411330 w 7047345"/>
              <a:gd name="connsiteY8" fmla="*/ 799477 h 1014823"/>
              <a:gd name="connsiteX9" fmla="*/ 3993105 w 7047345"/>
              <a:gd name="connsiteY9" fmla="*/ 780907 h 1014823"/>
              <a:gd name="connsiteX10" fmla="*/ 4283411 w 7047345"/>
              <a:gd name="connsiteY10" fmla="*/ 974480 h 1014823"/>
              <a:gd name="connsiteX11" fmla="*/ 4869253 w 7047345"/>
              <a:gd name="connsiteY11" fmla="*/ 985188 h 1014823"/>
              <a:gd name="connsiteX12" fmla="*/ 5233227 w 7047345"/>
              <a:gd name="connsiteY12" fmla="*/ 1001954 h 1014823"/>
              <a:gd name="connsiteX13" fmla="*/ 5622389 w 7047345"/>
              <a:gd name="connsiteY13" fmla="*/ 833043 h 1014823"/>
              <a:gd name="connsiteX14" fmla="*/ 6132007 w 7047345"/>
              <a:gd name="connsiteY14" fmla="*/ 842813 h 1014823"/>
              <a:gd name="connsiteX15" fmla="*/ 6514046 w 7047345"/>
              <a:gd name="connsiteY15" fmla="*/ 624970 h 1014823"/>
              <a:gd name="connsiteX16" fmla="*/ 7047345 w 7047345"/>
              <a:gd name="connsiteY16" fmla="*/ 582326 h 1014823"/>
              <a:gd name="connsiteX0" fmla="*/ 0 w 7047345"/>
              <a:gd name="connsiteY0" fmla="*/ 21707 h 1036095"/>
              <a:gd name="connsiteX1" fmla="*/ 199173 w 7047345"/>
              <a:gd name="connsiteY1" fmla="*/ 22099 h 1036095"/>
              <a:gd name="connsiteX2" fmla="*/ 575671 w 7047345"/>
              <a:gd name="connsiteY2" fmla="*/ 288481 h 1036095"/>
              <a:gd name="connsiteX3" fmla="*/ 1080666 w 7047345"/>
              <a:gd name="connsiteY3" fmla="*/ 247607 h 1036095"/>
              <a:gd name="connsiteX4" fmla="*/ 1573143 w 7047345"/>
              <a:gd name="connsiteY4" fmla="*/ 428402 h 1036095"/>
              <a:gd name="connsiteX5" fmla="*/ 2045525 w 7047345"/>
              <a:gd name="connsiteY5" fmla="*/ 445752 h 1036095"/>
              <a:gd name="connsiteX6" fmla="*/ 2405150 w 7047345"/>
              <a:gd name="connsiteY6" fmla="*/ 600063 h 1036095"/>
              <a:gd name="connsiteX7" fmla="*/ 2887460 w 7047345"/>
              <a:gd name="connsiteY7" fmla="*/ 560562 h 1036095"/>
              <a:gd name="connsiteX8" fmla="*/ 3411330 w 7047345"/>
              <a:gd name="connsiteY8" fmla="*/ 820749 h 1036095"/>
              <a:gd name="connsiteX9" fmla="*/ 3993105 w 7047345"/>
              <a:gd name="connsiteY9" fmla="*/ 802179 h 1036095"/>
              <a:gd name="connsiteX10" fmla="*/ 4283411 w 7047345"/>
              <a:gd name="connsiteY10" fmla="*/ 995752 h 1036095"/>
              <a:gd name="connsiteX11" fmla="*/ 4869253 w 7047345"/>
              <a:gd name="connsiteY11" fmla="*/ 1006460 h 1036095"/>
              <a:gd name="connsiteX12" fmla="*/ 5233227 w 7047345"/>
              <a:gd name="connsiteY12" fmla="*/ 1023226 h 1036095"/>
              <a:gd name="connsiteX13" fmla="*/ 5622389 w 7047345"/>
              <a:gd name="connsiteY13" fmla="*/ 854315 h 1036095"/>
              <a:gd name="connsiteX14" fmla="*/ 6132007 w 7047345"/>
              <a:gd name="connsiteY14" fmla="*/ 864085 h 1036095"/>
              <a:gd name="connsiteX15" fmla="*/ 6514046 w 7047345"/>
              <a:gd name="connsiteY15" fmla="*/ 646242 h 1036095"/>
              <a:gd name="connsiteX16" fmla="*/ 7047345 w 7047345"/>
              <a:gd name="connsiteY16" fmla="*/ 603598 h 1036095"/>
              <a:gd name="connsiteX0" fmla="*/ 0 w 7047345"/>
              <a:gd name="connsiteY0" fmla="*/ 17438 h 1031826"/>
              <a:gd name="connsiteX1" fmla="*/ 199173 w 7047345"/>
              <a:gd name="connsiteY1" fmla="*/ 17830 h 1031826"/>
              <a:gd name="connsiteX2" fmla="*/ 565872 w 7047345"/>
              <a:gd name="connsiteY2" fmla="*/ 225846 h 1031826"/>
              <a:gd name="connsiteX3" fmla="*/ 1080666 w 7047345"/>
              <a:gd name="connsiteY3" fmla="*/ 243338 h 1031826"/>
              <a:gd name="connsiteX4" fmla="*/ 1573143 w 7047345"/>
              <a:gd name="connsiteY4" fmla="*/ 424133 h 1031826"/>
              <a:gd name="connsiteX5" fmla="*/ 2045525 w 7047345"/>
              <a:gd name="connsiteY5" fmla="*/ 441483 h 1031826"/>
              <a:gd name="connsiteX6" fmla="*/ 2405150 w 7047345"/>
              <a:gd name="connsiteY6" fmla="*/ 595794 h 1031826"/>
              <a:gd name="connsiteX7" fmla="*/ 2887460 w 7047345"/>
              <a:gd name="connsiteY7" fmla="*/ 556293 h 1031826"/>
              <a:gd name="connsiteX8" fmla="*/ 3411330 w 7047345"/>
              <a:gd name="connsiteY8" fmla="*/ 816480 h 1031826"/>
              <a:gd name="connsiteX9" fmla="*/ 3993105 w 7047345"/>
              <a:gd name="connsiteY9" fmla="*/ 797910 h 1031826"/>
              <a:gd name="connsiteX10" fmla="*/ 4283411 w 7047345"/>
              <a:gd name="connsiteY10" fmla="*/ 991483 h 1031826"/>
              <a:gd name="connsiteX11" fmla="*/ 4869253 w 7047345"/>
              <a:gd name="connsiteY11" fmla="*/ 1002191 h 1031826"/>
              <a:gd name="connsiteX12" fmla="*/ 5233227 w 7047345"/>
              <a:gd name="connsiteY12" fmla="*/ 1018957 h 1031826"/>
              <a:gd name="connsiteX13" fmla="*/ 5622389 w 7047345"/>
              <a:gd name="connsiteY13" fmla="*/ 850046 h 1031826"/>
              <a:gd name="connsiteX14" fmla="*/ 6132007 w 7047345"/>
              <a:gd name="connsiteY14" fmla="*/ 859816 h 1031826"/>
              <a:gd name="connsiteX15" fmla="*/ 6514046 w 7047345"/>
              <a:gd name="connsiteY15" fmla="*/ 641973 h 1031826"/>
              <a:gd name="connsiteX16" fmla="*/ 7047345 w 7047345"/>
              <a:gd name="connsiteY16" fmla="*/ 599329 h 1031826"/>
              <a:gd name="connsiteX0" fmla="*/ 0 w 7047345"/>
              <a:gd name="connsiteY0" fmla="*/ 17438 h 1057747"/>
              <a:gd name="connsiteX1" fmla="*/ 199173 w 7047345"/>
              <a:gd name="connsiteY1" fmla="*/ 17830 h 1057747"/>
              <a:gd name="connsiteX2" fmla="*/ 565872 w 7047345"/>
              <a:gd name="connsiteY2" fmla="*/ 225846 h 1057747"/>
              <a:gd name="connsiteX3" fmla="*/ 1080666 w 7047345"/>
              <a:gd name="connsiteY3" fmla="*/ 243338 h 1057747"/>
              <a:gd name="connsiteX4" fmla="*/ 1573143 w 7047345"/>
              <a:gd name="connsiteY4" fmla="*/ 424133 h 1057747"/>
              <a:gd name="connsiteX5" fmla="*/ 2045525 w 7047345"/>
              <a:gd name="connsiteY5" fmla="*/ 441483 h 1057747"/>
              <a:gd name="connsiteX6" fmla="*/ 2405150 w 7047345"/>
              <a:gd name="connsiteY6" fmla="*/ 595794 h 1057747"/>
              <a:gd name="connsiteX7" fmla="*/ 2887460 w 7047345"/>
              <a:gd name="connsiteY7" fmla="*/ 556293 h 1057747"/>
              <a:gd name="connsiteX8" fmla="*/ 3411330 w 7047345"/>
              <a:gd name="connsiteY8" fmla="*/ 816480 h 1057747"/>
              <a:gd name="connsiteX9" fmla="*/ 3993105 w 7047345"/>
              <a:gd name="connsiteY9" fmla="*/ 797910 h 1057747"/>
              <a:gd name="connsiteX10" fmla="*/ 4283411 w 7047345"/>
              <a:gd name="connsiteY10" fmla="*/ 991483 h 1057747"/>
              <a:gd name="connsiteX11" fmla="*/ 4869253 w 7047345"/>
              <a:gd name="connsiteY11" fmla="*/ 1002191 h 1057747"/>
              <a:gd name="connsiteX12" fmla="*/ 5076433 w 7047345"/>
              <a:gd name="connsiteY12" fmla="*/ 1048140 h 1057747"/>
              <a:gd name="connsiteX13" fmla="*/ 5622389 w 7047345"/>
              <a:gd name="connsiteY13" fmla="*/ 850046 h 1057747"/>
              <a:gd name="connsiteX14" fmla="*/ 6132007 w 7047345"/>
              <a:gd name="connsiteY14" fmla="*/ 859816 h 1057747"/>
              <a:gd name="connsiteX15" fmla="*/ 6514046 w 7047345"/>
              <a:gd name="connsiteY15" fmla="*/ 641973 h 1057747"/>
              <a:gd name="connsiteX16" fmla="*/ 7047345 w 7047345"/>
              <a:gd name="connsiteY16" fmla="*/ 599329 h 1057747"/>
              <a:gd name="connsiteX0" fmla="*/ 0 w 7047345"/>
              <a:gd name="connsiteY0" fmla="*/ 17438 h 1055321"/>
              <a:gd name="connsiteX1" fmla="*/ 199173 w 7047345"/>
              <a:gd name="connsiteY1" fmla="*/ 17830 h 1055321"/>
              <a:gd name="connsiteX2" fmla="*/ 565872 w 7047345"/>
              <a:gd name="connsiteY2" fmla="*/ 225846 h 1055321"/>
              <a:gd name="connsiteX3" fmla="*/ 1080666 w 7047345"/>
              <a:gd name="connsiteY3" fmla="*/ 243338 h 1055321"/>
              <a:gd name="connsiteX4" fmla="*/ 1573143 w 7047345"/>
              <a:gd name="connsiteY4" fmla="*/ 424133 h 1055321"/>
              <a:gd name="connsiteX5" fmla="*/ 2045525 w 7047345"/>
              <a:gd name="connsiteY5" fmla="*/ 441483 h 1055321"/>
              <a:gd name="connsiteX6" fmla="*/ 2405150 w 7047345"/>
              <a:gd name="connsiteY6" fmla="*/ 595794 h 1055321"/>
              <a:gd name="connsiteX7" fmla="*/ 2887460 w 7047345"/>
              <a:gd name="connsiteY7" fmla="*/ 556293 h 1055321"/>
              <a:gd name="connsiteX8" fmla="*/ 3411330 w 7047345"/>
              <a:gd name="connsiteY8" fmla="*/ 816480 h 1055321"/>
              <a:gd name="connsiteX9" fmla="*/ 3993105 w 7047345"/>
              <a:gd name="connsiteY9" fmla="*/ 797910 h 1055321"/>
              <a:gd name="connsiteX10" fmla="*/ 4283411 w 7047345"/>
              <a:gd name="connsiteY10" fmla="*/ 991483 h 1055321"/>
              <a:gd name="connsiteX11" fmla="*/ 5076433 w 7047345"/>
              <a:gd name="connsiteY11" fmla="*/ 1048140 h 1055321"/>
              <a:gd name="connsiteX12" fmla="*/ 5622389 w 7047345"/>
              <a:gd name="connsiteY12" fmla="*/ 850046 h 1055321"/>
              <a:gd name="connsiteX13" fmla="*/ 6132007 w 7047345"/>
              <a:gd name="connsiteY13" fmla="*/ 859816 h 1055321"/>
              <a:gd name="connsiteX14" fmla="*/ 6514046 w 7047345"/>
              <a:gd name="connsiteY14" fmla="*/ 641973 h 1055321"/>
              <a:gd name="connsiteX15" fmla="*/ 7047345 w 7047345"/>
              <a:gd name="connsiteY15" fmla="*/ 599329 h 1055321"/>
              <a:gd name="connsiteX0" fmla="*/ 0 w 7047345"/>
              <a:gd name="connsiteY0" fmla="*/ 17438 h 1064207"/>
              <a:gd name="connsiteX1" fmla="*/ 199173 w 7047345"/>
              <a:gd name="connsiteY1" fmla="*/ 17830 h 1064207"/>
              <a:gd name="connsiteX2" fmla="*/ 565872 w 7047345"/>
              <a:gd name="connsiteY2" fmla="*/ 225846 h 1064207"/>
              <a:gd name="connsiteX3" fmla="*/ 1080666 w 7047345"/>
              <a:gd name="connsiteY3" fmla="*/ 243338 h 1064207"/>
              <a:gd name="connsiteX4" fmla="*/ 1573143 w 7047345"/>
              <a:gd name="connsiteY4" fmla="*/ 424133 h 1064207"/>
              <a:gd name="connsiteX5" fmla="*/ 2045525 w 7047345"/>
              <a:gd name="connsiteY5" fmla="*/ 441483 h 1064207"/>
              <a:gd name="connsiteX6" fmla="*/ 2405150 w 7047345"/>
              <a:gd name="connsiteY6" fmla="*/ 595794 h 1064207"/>
              <a:gd name="connsiteX7" fmla="*/ 2887460 w 7047345"/>
              <a:gd name="connsiteY7" fmla="*/ 556293 h 1064207"/>
              <a:gd name="connsiteX8" fmla="*/ 3411330 w 7047345"/>
              <a:gd name="connsiteY8" fmla="*/ 816480 h 1064207"/>
              <a:gd name="connsiteX9" fmla="*/ 3993105 w 7047345"/>
              <a:gd name="connsiteY9" fmla="*/ 797910 h 1064207"/>
              <a:gd name="connsiteX10" fmla="*/ 4283411 w 7047345"/>
              <a:gd name="connsiteY10" fmla="*/ 991483 h 1064207"/>
              <a:gd name="connsiteX11" fmla="*/ 4900040 w 7047345"/>
              <a:gd name="connsiteY11" fmla="*/ 1057867 h 1064207"/>
              <a:gd name="connsiteX12" fmla="*/ 5622389 w 7047345"/>
              <a:gd name="connsiteY12" fmla="*/ 850046 h 1064207"/>
              <a:gd name="connsiteX13" fmla="*/ 6132007 w 7047345"/>
              <a:gd name="connsiteY13" fmla="*/ 859816 h 1064207"/>
              <a:gd name="connsiteX14" fmla="*/ 6514046 w 7047345"/>
              <a:gd name="connsiteY14" fmla="*/ 641973 h 1064207"/>
              <a:gd name="connsiteX15" fmla="*/ 7047345 w 7047345"/>
              <a:gd name="connsiteY15" fmla="*/ 599329 h 1064207"/>
              <a:gd name="connsiteX0" fmla="*/ 0 w 7047345"/>
              <a:gd name="connsiteY0" fmla="*/ 17438 h 1064207"/>
              <a:gd name="connsiteX1" fmla="*/ 199173 w 7047345"/>
              <a:gd name="connsiteY1" fmla="*/ 17830 h 1064207"/>
              <a:gd name="connsiteX2" fmla="*/ 565872 w 7047345"/>
              <a:gd name="connsiteY2" fmla="*/ 225846 h 1064207"/>
              <a:gd name="connsiteX3" fmla="*/ 1080666 w 7047345"/>
              <a:gd name="connsiteY3" fmla="*/ 243338 h 1064207"/>
              <a:gd name="connsiteX4" fmla="*/ 1573143 w 7047345"/>
              <a:gd name="connsiteY4" fmla="*/ 424133 h 1064207"/>
              <a:gd name="connsiteX5" fmla="*/ 2045525 w 7047345"/>
              <a:gd name="connsiteY5" fmla="*/ 441483 h 1064207"/>
              <a:gd name="connsiteX6" fmla="*/ 2405150 w 7047345"/>
              <a:gd name="connsiteY6" fmla="*/ 595794 h 1064207"/>
              <a:gd name="connsiteX7" fmla="*/ 2887460 w 7047345"/>
              <a:gd name="connsiteY7" fmla="*/ 556293 h 1064207"/>
              <a:gd name="connsiteX8" fmla="*/ 3411330 w 7047345"/>
              <a:gd name="connsiteY8" fmla="*/ 816480 h 1064207"/>
              <a:gd name="connsiteX9" fmla="*/ 3993105 w 7047345"/>
              <a:gd name="connsiteY9" fmla="*/ 797910 h 1064207"/>
              <a:gd name="connsiteX10" fmla="*/ 4283411 w 7047345"/>
              <a:gd name="connsiteY10" fmla="*/ 991483 h 1064207"/>
              <a:gd name="connsiteX11" fmla="*/ 4900040 w 7047345"/>
              <a:gd name="connsiteY11" fmla="*/ 1057867 h 1064207"/>
              <a:gd name="connsiteX12" fmla="*/ 5494993 w 7047345"/>
              <a:gd name="connsiteY12" fmla="*/ 879229 h 1064207"/>
              <a:gd name="connsiteX13" fmla="*/ 6132007 w 7047345"/>
              <a:gd name="connsiteY13" fmla="*/ 859816 h 1064207"/>
              <a:gd name="connsiteX14" fmla="*/ 6514046 w 7047345"/>
              <a:gd name="connsiteY14" fmla="*/ 641973 h 1064207"/>
              <a:gd name="connsiteX15" fmla="*/ 7047345 w 7047345"/>
              <a:gd name="connsiteY15" fmla="*/ 599329 h 1064207"/>
              <a:gd name="connsiteX0" fmla="*/ 0 w 7047345"/>
              <a:gd name="connsiteY0" fmla="*/ 17438 h 1063425"/>
              <a:gd name="connsiteX1" fmla="*/ 199173 w 7047345"/>
              <a:gd name="connsiteY1" fmla="*/ 17830 h 1063425"/>
              <a:gd name="connsiteX2" fmla="*/ 565872 w 7047345"/>
              <a:gd name="connsiteY2" fmla="*/ 225846 h 1063425"/>
              <a:gd name="connsiteX3" fmla="*/ 1080666 w 7047345"/>
              <a:gd name="connsiteY3" fmla="*/ 243338 h 1063425"/>
              <a:gd name="connsiteX4" fmla="*/ 1573143 w 7047345"/>
              <a:gd name="connsiteY4" fmla="*/ 424133 h 1063425"/>
              <a:gd name="connsiteX5" fmla="*/ 2045525 w 7047345"/>
              <a:gd name="connsiteY5" fmla="*/ 441483 h 1063425"/>
              <a:gd name="connsiteX6" fmla="*/ 2405150 w 7047345"/>
              <a:gd name="connsiteY6" fmla="*/ 595794 h 1063425"/>
              <a:gd name="connsiteX7" fmla="*/ 2887460 w 7047345"/>
              <a:gd name="connsiteY7" fmla="*/ 556293 h 1063425"/>
              <a:gd name="connsiteX8" fmla="*/ 3411330 w 7047345"/>
              <a:gd name="connsiteY8" fmla="*/ 816480 h 1063425"/>
              <a:gd name="connsiteX9" fmla="*/ 3993105 w 7047345"/>
              <a:gd name="connsiteY9" fmla="*/ 797910 h 1063425"/>
              <a:gd name="connsiteX10" fmla="*/ 4459805 w 7047345"/>
              <a:gd name="connsiteY10" fmla="*/ 981756 h 1063425"/>
              <a:gd name="connsiteX11" fmla="*/ 4900040 w 7047345"/>
              <a:gd name="connsiteY11" fmla="*/ 1057867 h 1063425"/>
              <a:gd name="connsiteX12" fmla="*/ 5494993 w 7047345"/>
              <a:gd name="connsiteY12" fmla="*/ 879229 h 1063425"/>
              <a:gd name="connsiteX13" fmla="*/ 6132007 w 7047345"/>
              <a:gd name="connsiteY13" fmla="*/ 859816 h 1063425"/>
              <a:gd name="connsiteX14" fmla="*/ 6514046 w 7047345"/>
              <a:gd name="connsiteY14" fmla="*/ 641973 h 1063425"/>
              <a:gd name="connsiteX15" fmla="*/ 7047345 w 7047345"/>
              <a:gd name="connsiteY15" fmla="*/ 599329 h 1063425"/>
              <a:gd name="connsiteX0" fmla="*/ 0 w 7047345"/>
              <a:gd name="connsiteY0" fmla="*/ 17438 h 1060457"/>
              <a:gd name="connsiteX1" fmla="*/ 199173 w 7047345"/>
              <a:gd name="connsiteY1" fmla="*/ 17830 h 1060457"/>
              <a:gd name="connsiteX2" fmla="*/ 565872 w 7047345"/>
              <a:gd name="connsiteY2" fmla="*/ 225846 h 1060457"/>
              <a:gd name="connsiteX3" fmla="*/ 1080666 w 7047345"/>
              <a:gd name="connsiteY3" fmla="*/ 243338 h 1060457"/>
              <a:gd name="connsiteX4" fmla="*/ 1573143 w 7047345"/>
              <a:gd name="connsiteY4" fmla="*/ 424133 h 1060457"/>
              <a:gd name="connsiteX5" fmla="*/ 2045525 w 7047345"/>
              <a:gd name="connsiteY5" fmla="*/ 441483 h 1060457"/>
              <a:gd name="connsiteX6" fmla="*/ 2405150 w 7047345"/>
              <a:gd name="connsiteY6" fmla="*/ 595794 h 1060457"/>
              <a:gd name="connsiteX7" fmla="*/ 2887460 w 7047345"/>
              <a:gd name="connsiteY7" fmla="*/ 556293 h 1060457"/>
              <a:gd name="connsiteX8" fmla="*/ 3411330 w 7047345"/>
              <a:gd name="connsiteY8" fmla="*/ 816480 h 1060457"/>
              <a:gd name="connsiteX9" fmla="*/ 3993105 w 7047345"/>
              <a:gd name="connsiteY9" fmla="*/ 797910 h 1060457"/>
              <a:gd name="connsiteX10" fmla="*/ 4440207 w 7047345"/>
              <a:gd name="connsiteY10" fmla="*/ 894207 h 1060457"/>
              <a:gd name="connsiteX11" fmla="*/ 4900040 w 7047345"/>
              <a:gd name="connsiteY11" fmla="*/ 1057867 h 1060457"/>
              <a:gd name="connsiteX12" fmla="*/ 5494993 w 7047345"/>
              <a:gd name="connsiteY12" fmla="*/ 879229 h 1060457"/>
              <a:gd name="connsiteX13" fmla="*/ 6132007 w 7047345"/>
              <a:gd name="connsiteY13" fmla="*/ 859816 h 1060457"/>
              <a:gd name="connsiteX14" fmla="*/ 6514046 w 7047345"/>
              <a:gd name="connsiteY14" fmla="*/ 641973 h 1060457"/>
              <a:gd name="connsiteX15" fmla="*/ 7047345 w 7047345"/>
              <a:gd name="connsiteY15" fmla="*/ 599329 h 1060457"/>
              <a:gd name="connsiteX0" fmla="*/ 0 w 7047345"/>
              <a:gd name="connsiteY0" fmla="*/ 17438 h 1060457"/>
              <a:gd name="connsiteX1" fmla="*/ 199173 w 7047345"/>
              <a:gd name="connsiteY1" fmla="*/ 17830 h 1060457"/>
              <a:gd name="connsiteX2" fmla="*/ 565872 w 7047345"/>
              <a:gd name="connsiteY2" fmla="*/ 225846 h 1060457"/>
              <a:gd name="connsiteX3" fmla="*/ 1080666 w 7047345"/>
              <a:gd name="connsiteY3" fmla="*/ 243338 h 1060457"/>
              <a:gd name="connsiteX4" fmla="*/ 1573143 w 7047345"/>
              <a:gd name="connsiteY4" fmla="*/ 424133 h 1060457"/>
              <a:gd name="connsiteX5" fmla="*/ 2045525 w 7047345"/>
              <a:gd name="connsiteY5" fmla="*/ 441483 h 1060457"/>
              <a:gd name="connsiteX6" fmla="*/ 2405150 w 7047345"/>
              <a:gd name="connsiteY6" fmla="*/ 595794 h 1060457"/>
              <a:gd name="connsiteX7" fmla="*/ 2887460 w 7047345"/>
              <a:gd name="connsiteY7" fmla="*/ 556293 h 1060457"/>
              <a:gd name="connsiteX8" fmla="*/ 3411330 w 7047345"/>
              <a:gd name="connsiteY8" fmla="*/ 816480 h 1060457"/>
              <a:gd name="connsiteX9" fmla="*/ 3993105 w 7047345"/>
              <a:gd name="connsiteY9" fmla="*/ 797910 h 1060457"/>
              <a:gd name="connsiteX10" fmla="*/ 4440207 w 7047345"/>
              <a:gd name="connsiteY10" fmla="*/ 894207 h 1060457"/>
              <a:gd name="connsiteX11" fmla="*/ 4870641 w 7047345"/>
              <a:gd name="connsiteY11" fmla="*/ 1057867 h 1060457"/>
              <a:gd name="connsiteX12" fmla="*/ 5494993 w 7047345"/>
              <a:gd name="connsiteY12" fmla="*/ 879229 h 1060457"/>
              <a:gd name="connsiteX13" fmla="*/ 6132007 w 7047345"/>
              <a:gd name="connsiteY13" fmla="*/ 859816 h 1060457"/>
              <a:gd name="connsiteX14" fmla="*/ 6514046 w 7047345"/>
              <a:gd name="connsiteY14" fmla="*/ 641973 h 1060457"/>
              <a:gd name="connsiteX15" fmla="*/ 7047345 w 7047345"/>
              <a:gd name="connsiteY15" fmla="*/ 599329 h 1060457"/>
              <a:gd name="connsiteX0" fmla="*/ 0 w 7047345"/>
              <a:gd name="connsiteY0" fmla="*/ 17438 h 1057867"/>
              <a:gd name="connsiteX1" fmla="*/ 199173 w 7047345"/>
              <a:gd name="connsiteY1" fmla="*/ 17830 h 1057867"/>
              <a:gd name="connsiteX2" fmla="*/ 565872 w 7047345"/>
              <a:gd name="connsiteY2" fmla="*/ 225846 h 1057867"/>
              <a:gd name="connsiteX3" fmla="*/ 1080666 w 7047345"/>
              <a:gd name="connsiteY3" fmla="*/ 243338 h 1057867"/>
              <a:gd name="connsiteX4" fmla="*/ 1573143 w 7047345"/>
              <a:gd name="connsiteY4" fmla="*/ 424133 h 1057867"/>
              <a:gd name="connsiteX5" fmla="*/ 2045525 w 7047345"/>
              <a:gd name="connsiteY5" fmla="*/ 441483 h 1057867"/>
              <a:gd name="connsiteX6" fmla="*/ 2405150 w 7047345"/>
              <a:gd name="connsiteY6" fmla="*/ 595794 h 1057867"/>
              <a:gd name="connsiteX7" fmla="*/ 2887460 w 7047345"/>
              <a:gd name="connsiteY7" fmla="*/ 556293 h 1057867"/>
              <a:gd name="connsiteX8" fmla="*/ 3411330 w 7047345"/>
              <a:gd name="connsiteY8" fmla="*/ 816480 h 1057867"/>
              <a:gd name="connsiteX9" fmla="*/ 3993105 w 7047345"/>
              <a:gd name="connsiteY9" fmla="*/ 797910 h 1057867"/>
              <a:gd name="connsiteX10" fmla="*/ 4440207 w 7047345"/>
              <a:gd name="connsiteY10" fmla="*/ 894207 h 1057867"/>
              <a:gd name="connsiteX11" fmla="*/ 4870641 w 7047345"/>
              <a:gd name="connsiteY11" fmla="*/ 1057867 h 1057867"/>
              <a:gd name="connsiteX12" fmla="*/ 5494993 w 7047345"/>
              <a:gd name="connsiteY12" fmla="*/ 879229 h 1057867"/>
              <a:gd name="connsiteX13" fmla="*/ 6132007 w 7047345"/>
              <a:gd name="connsiteY13" fmla="*/ 859816 h 1057867"/>
              <a:gd name="connsiteX14" fmla="*/ 6514046 w 7047345"/>
              <a:gd name="connsiteY14" fmla="*/ 641973 h 1057867"/>
              <a:gd name="connsiteX15" fmla="*/ 7047345 w 7047345"/>
              <a:gd name="connsiteY15" fmla="*/ 599329 h 1057867"/>
              <a:gd name="connsiteX0" fmla="*/ 0 w 7047345"/>
              <a:gd name="connsiteY0" fmla="*/ 17438 h 1057867"/>
              <a:gd name="connsiteX1" fmla="*/ 199173 w 7047345"/>
              <a:gd name="connsiteY1" fmla="*/ 17830 h 1057867"/>
              <a:gd name="connsiteX2" fmla="*/ 565872 w 7047345"/>
              <a:gd name="connsiteY2" fmla="*/ 225846 h 1057867"/>
              <a:gd name="connsiteX3" fmla="*/ 1080666 w 7047345"/>
              <a:gd name="connsiteY3" fmla="*/ 243338 h 1057867"/>
              <a:gd name="connsiteX4" fmla="*/ 1573143 w 7047345"/>
              <a:gd name="connsiteY4" fmla="*/ 424133 h 1057867"/>
              <a:gd name="connsiteX5" fmla="*/ 2045525 w 7047345"/>
              <a:gd name="connsiteY5" fmla="*/ 441483 h 1057867"/>
              <a:gd name="connsiteX6" fmla="*/ 2405150 w 7047345"/>
              <a:gd name="connsiteY6" fmla="*/ 595794 h 1057867"/>
              <a:gd name="connsiteX7" fmla="*/ 2887460 w 7047345"/>
              <a:gd name="connsiteY7" fmla="*/ 556293 h 1057867"/>
              <a:gd name="connsiteX8" fmla="*/ 3411330 w 7047345"/>
              <a:gd name="connsiteY8" fmla="*/ 816480 h 1057867"/>
              <a:gd name="connsiteX9" fmla="*/ 3993105 w 7047345"/>
              <a:gd name="connsiteY9" fmla="*/ 797910 h 1057867"/>
              <a:gd name="connsiteX10" fmla="*/ 4440207 w 7047345"/>
              <a:gd name="connsiteY10" fmla="*/ 894207 h 1057867"/>
              <a:gd name="connsiteX11" fmla="*/ 4870641 w 7047345"/>
              <a:gd name="connsiteY11" fmla="*/ 1057867 h 1057867"/>
              <a:gd name="connsiteX12" fmla="*/ 5494993 w 7047345"/>
              <a:gd name="connsiteY12" fmla="*/ 879229 h 1057867"/>
              <a:gd name="connsiteX13" fmla="*/ 6132007 w 7047345"/>
              <a:gd name="connsiteY13" fmla="*/ 859816 h 1057867"/>
              <a:gd name="connsiteX14" fmla="*/ 6514046 w 7047345"/>
              <a:gd name="connsiteY14" fmla="*/ 641973 h 1057867"/>
              <a:gd name="connsiteX15" fmla="*/ 7047345 w 7047345"/>
              <a:gd name="connsiteY15" fmla="*/ 599329 h 1057867"/>
              <a:gd name="connsiteX0" fmla="*/ 0 w 7047345"/>
              <a:gd name="connsiteY0" fmla="*/ 17438 h 1057867"/>
              <a:gd name="connsiteX1" fmla="*/ 199173 w 7047345"/>
              <a:gd name="connsiteY1" fmla="*/ 17830 h 1057867"/>
              <a:gd name="connsiteX2" fmla="*/ 565872 w 7047345"/>
              <a:gd name="connsiteY2" fmla="*/ 225846 h 1057867"/>
              <a:gd name="connsiteX3" fmla="*/ 1080666 w 7047345"/>
              <a:gd name="connsiteY3" fmla="*/ 243338 h 1057867"/>
              <a:gd name="connsiteX4" fmla="*/ 1573143 w 7047345"/>
              <a:gd name="connsiteY4" fmla="*/ 424133 h 1057867"/>
              <a:gd name="connsiteX5" fmla="*/ 2045525 w 7047345"/>
              <a:gd name="connsiteY5" fmla="*/ 441483 h 1057867"/>
              <a:gd name="connsiteX6" fmla="*/ 2405150 w 7047345"/>
              <a:gd name="connsiteY6" fmla="*/ 595794 h 1057867"/>
              <a:gd name="connsiteX7" fmla="*/ 2887460 w 7047345"/>
              <a:gd name="connsiteY7" fmla="*/ 556293 h 1057867"/>
              <a:gd name="connsiteX8" fmla="*/ 3411330 w 7047345"/>
              <a:gd name="connsiteY8" fmla="*/ 816480 h 1057867"/>
              <a:gd name="connsiteX9" fmla="*/ 3993105 w 7047345"/>
              <a:gd name="connsiteY9" fmla="*/ 797910 h 1057867"/>
              <a:gd name="connsiteX10" fmla="*/ 4440207 w 7047345"/>
              <a:gd name="connsiteY10" fmla="*/ 894207 h 1057867"/>
              <a:gd name="connsiteX11" fmla="*/ 4870641 w 7047345"/>
              <a:gd name="connsiteY11" fmla="*/ 1057867 h 1057867"/>
              <a:gd name="connsiteX12" fmla="*/ 5357798 w 7047345"/>
              <a:gd name="connsiteY12" fmla="*/ 879229 h 1057867"/>
              <a:gd name="connsiteX13" fmla="*/ 6132007 w 7047345"/>
              <a:gd name="connsiteY13" fmla="*/ 859816 h 1057867"/>
              <a:gd name="connsiteX14" fmla="*/ 6514046 w 7047345"/>
              <a:gd name="connsiteY14" fmla="*/ 641973 h 1057867"/>
              <a:gd name="connsiteX15" fmla="*/ 7047345 w 7047345"/>
              <a:gd name="connsiteY15" fmla="*/ 599329 h 1057867"/>
              <a:gd name="connsiteX0" fmla="*/ 0 w 7047345"/>
              <a:gd name="connsiteY0" fmla="*/ 17438 h 1057867"/>
              <a:gd name="connsiteX1" fmla="*/ 199173 w 7047345"/>
              <a:gd name="connsiteY1" fmla="*/ 17830 h 1057867"/>
              <a:gd name="connsiteX2" fmla="*/ 565872 w 7047345"/>
              <a:gd name="connsiteY2" fmla="*/ 225846 h 1057867"/>
              <a:gd name="connsiteX3" fmla="*/ 1080666 w 7047345"/>
              <a:gd name="connsiteY3" fmla="*/ 243338 h 1057867"/>
              <a:gd name="connsiteX4" fmla="*/ 1573143 w 7047345"/>
              <a:gd name="connsiteY4" fmla="*/ 424133 h 1057867"/>
              <a:gd name="connsiteX5" fmla="*/ 2045525 w 7047345"/>
              <a:gd name="connsiteY5" fmla="*/ 441483 h 1057867"/>
              <a:gd name="connsiteX6" fmla="*/ 2405150 w 7047345"/>
              <a:gd name="connsiteY6" fmla="*/ 595794 h 1057867"/>
              <a:gd name="connsiteX7" fmla="*/ 2887460 w 7047345"/>
              <a:gd name="connsiteY7" fmla="*/ 556293 h 1057867"/>
              <a:gd name="connsiteX8" fmla="*/ 3411330 w 7047345"/>
              <a:gd name="connsiteY8" fmla="*/ 816480 h 1057867"/>
              <a:gd name="connsiteX9" fmla="*/ 3993105 w 7047345"/>
              <a:gd name="connsiteY9" fmla="*/ 797910 h 1057867"/>
              <a:gd name="connsiteX10" fmla="*/ 4440207 w 7047345"/>
              <a:gd name="connsiteY10" fmla="*/ 894207 h 1057867"/>
              <a:gd name="connsiteX11" fmla="*/ 4870641 w 7047345"/>
              <a:gd name="connsiteY11" fmla="*/ 1057867 h 1057867"/>
              <a:gd name="connsiteX12" fmla="*/ 5357798 w 7047345"/>
              <a:gd name="connsiteY12" fmla="*/ 879229 h 1057867"/>
              <a:gd name="connsiteX13" fmla="*/ 5926215 w 7047345"/>
              <a:gd name="connsiteY13" fmla="*/ 888999 h 1057867"/>
              <a:gd name="connsiteX14" fmla="*/ 6514046 w 7047345"/>
              <a:gd name="connsiteY14" fmla="*/ 641973 h 1057867"/>
              <a:gd name="connsiteX15" fmla="*/ 7047345 w 7047345"/>
              <a:gd name="connsiteY15" fmla="*/ 599329 h 1057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47345" h="1057867">
                <a:moveTo>
                  <a:pt x="0" y="17438"/>
                </a:moveTo>
                <a:cubicBezTo>
                  <a:pt x="62345" y="8201"/>
                  <a:pt x="104861" y="-16905"/>
                  <a:pt x="199173" y="17830"/>
                </a:cubicBezTo>
                <a:cubicBezTo>
                  <a:pt x="293485" y="52565"/>
                  <a:pt x="418957" y="188261"/>
                  <a:pt x="565872" y="225846"/>
                </a:cubicBezTo>
                <a:cubicBezTo>
                  <a:pt x="712787" y="263431"/>
                  <a:pt x="912788" y="210290"/>
                  <a:pt x="1080666" y="243338"/>
                </a:cubicBezTo>
                <a:cubicBezTo>
                  <a:pt x="1248544" y="276386"/>
                  <a:pt x="1412333" y="391109"/>
                  <a:pt x="1573143" y="424133"/>
                </a:cubicBezTo>
                <a:cubicBezTo>
                  <a:pt x="1733953" y="457157"/>
                  <a:pt x="1964022" y="432328"/>
                  <a:pt x="2045525" y="441483"/>
                </a:cubicBezTo>
                <a:cubicBezTo>
                  <a:pt x="2127028" y="450638"/>
                  <a:pt x="2264828" y="576659"/>
                  <a:pt x="2405150" y="595794"/>
                </a:cubicBezTo>
                <a:cubicBezTo>
                  <a:pt x="2545473" y="614929"/>
                  <a:pt x="2719763" y="519512"/>
                  <a:pt x="2887460" y="556293"/>
                </a:cubicBezTo>
                <a:cubicBezTo>
                  <a:pt x="3055157" y="593074"/>
                  <a:pt x="3227056" y="776211"/>
                  <a:pt x="3411330" y="816480"/>
                </a:cubicBezTo>
                <a:cubicBezTo>
                  <a:pt x="3595604" y="856750"/>
                  <a:pt x="3821626" y="784956"/>
                  <a:pt x="3993105" y="797910"/>
                </a:cubicBezTo>
                <a:cubicBezTo>
                  <a:pt x="4164584" y="810864"/>
                  <a:pt x="4293951" y="850881"/>
                  <a:pt x="4440207" y="894207"/>
                </a:cubicBezTo>
                <a:cubicBezTo>
                  <a:pt x="4586463" y="937533"/>
                  <a:pt x="4667077" y="1023074"/>
                  <a:pt x="4870641" y="1057867"/>
                </a:cubicBezTo>
                <a:cubicBezTo>
                  <a:pt x="5035006" y="985656"/>
                  <a:pt x="5230867" y="892782"/>
                  <a:pt x="5357798" y="879229"/>
                </a:cubicBezTo>
                <a:cubicBezTo>
                  <a:pt x="5484729" y="865676"/>
                  <a:pt x="5733507" y="928542"/>
                  <a:pt x="5926215" y="888999"/>
                </a:cubicBezTo>
                <a:cubicBezTo>
                  <a:pt x="6118923" y="849456"/>
                  <a:pt x="6327191" y="690251"/>
                  <a:pt x="6514046" y="641973"/>
                </a:cubicBezTo>
                <a:cubicBezTo>
                  <a:pt x="6700901" y="593695"/>
                  <a:pt x="6973386" y="573160"/>
                  <a:pt x="7047345" y="599329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9046BBAC-D9CB-4EAB-8FCE-FF27D22B7422}"/>
              </a:ext>
            </a:extLst>
          </p:cNvPr>
          <p:cNvCxnSpPr>
            <a:cxnSpLocks/>
          </p:cNvCxnSpPr>
          <p:nvPr/>
        </p:nvCxnSpPr>
        <p:spPr>
          <a:xfrm>
            <a:off x="4402356" y="1976097"/>
            <a:ext cx="0" cy="1936469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C5FCA614-E9CF-4E9E-AE14-C152815E6E6D}"/>
              </a:ext>
            </a:extLst>
          </p:cNvPr>
          <p:cNvCxnSpPr/>
          <p:nvPr/>
        </p:nvCxnSpPr>
        <p:spPr>
          <a:xfrm flipV="1">
            <a:off x="1577324" y="3899743"/>
            <a:ext cx="2825033" cy="1033733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511ECE44-A0B5-424B-B9A3-2B8F79D3CE47}"/>
              </a:ext>
            </a:extLst>
          </p:cNvPr>
          <p:cNvCxnSpPr/>
          <p:nvPr/>
        </p:nvCxnSpPr>
        <p:spPr>
          <a:xfrm>
            <a:off x="4386815" y="3913344"/>
            <a:ext cx="6323267" cy="166024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手繪多邊形: 圖案 132">
            <a:extLst>
              <a:ext uri="{FF2B5EF4-FFF2-40B4-BE49-F238E27FC236}">
                <a16:creationId xmlns:a16="http://schemas.microsoft.com/office/drawing/2014/main" id="{A4D3F92C-BD5B-4037-A6E5-E5450B980F19}"/>
              </a:ext>
            </a:extLst>
          </p:cNvPr>
          <p:cNvSpPr/>
          <p:nvPr/>
        </p:nvSpPr>
        <p:spPr bwMode="auto">
          <a:xfrm rot="3518396">
            <a:off x="8776221" y="4143205"/>
            <a:ext cx="221665" cy="1824856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pic>
        <p:nvPicPr>
          <p:cNvPr id="77" name="图片 19">
            <a:extLst>
              <a:ext uri="{FF2B5EF4-FFF2-40B4-BE49-F238E27FC236}">
                <a16:creationId xmlns:a16="http://schemas.microsoft.com/office/drawing/2014/main" id="{4E453709-A664-4DD3-A70E-76F135809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文本框 11">
            <a:extLst>
              <a:ext uri="{FF2B5EF4-FFF2-40B4-BE49-F238E27FC236}">
                <a16:creationId xmlns:a16="http://schemas.microsoft.com/office/drawing/2014/main" id="{9521D157-43C0-4487-9A17-C44DE7AED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63" y="595703"/>
            <a:ext cx="1190567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200" dirty="0">
                <a:solidFill>
                  <a:srgbClr val="3CB191"/>
                </a:solidFill>
                <a:latin typeface="Impact" panose="020B0806030902050204" pitchFamily="34" charset="0"/>
              </a:rPr>
              <a:t>Stochastic particle trajectories in turbulent flows</a:t>
            </a:r>
          </a:p>
        </p:txBody>
      </p:sp>
      <p:sp>
        <p:nvSpPr>
          <p:cNvPr id="101" name="手繪多邊形: 圖案 100">
            <a:extLst>
              <a:ext uri="{FF2B5EF4-FFF2-40B4-BE49-F238E27FC236}">
                <a16:creationId xmlns:a16="http://schemas.microsoft.com/office/drawing/2014/main" id="{CBF3953B-5C93-4A3A-8E44-A07F1EB1A7B3}"/>
              </a:ext>
            </a:extLst>
          </p:cNvPr>
          <p:cNvSpPr/>
          <p:nvPr/>
        </p:nvSpPr>
        <p:spPr bwMode="auto">
          <a:xfrm rot="3549913">
            <a:off x="2648534" y="3879657"/>
            <a:ext cx="247419" cy="1565095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07" name="手繪多邊形: 圖案 106">
            <a:extLst>
              <a:ext uri="{FF2B5EF4-FFF2-40B4-BE49-F238E27FC236}">
                <a16:creationId xmlns:a16="http://schemas.microsoft.com/office/drawing/2014/main" id="{608CD06B-E972-4941-A907-585A271E226B}"/>
              </a:ext>
            </a:extLst>
          </p:cNvPr>
          <p:cNvSpPr/>
          <p:nvPr/>
        </p:nvSpPr>
        <p:spPr bwMode="auto">
          <a:xfrm rot="3122506">
            <a:off x="4563269" y="3540360"/>
            <a:ext cx="329498" cy="1450310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05" name="手繪多邊形: 圖案 104">
            <a:extLst>
              <a:ext uri="{FF2B5EF4-FFF2-40B4-BE49-F238E27FC236}">
                <a16:creationId xmlns:a16="http://schemas.microsoft.com/office/drawing/2014/main" id="{78C40F3E-680D-42CA-8739-C4F35D225291}"/>
              </a:ext>
            </a:extLst>
          </p:cNvPr>
          <p:cNvSpPr/>
          <p:nvPr/>
        </p:nvSpPr>
        <p:spPr bwMode="auto">
          <a:xfrm rot="3734180">
            <a:off x="3905175" y="4054085"/>
            <a:ext cx="215796" cy="1139390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13" name="手繪多邊形: 圖案 112">
            <a:extLst>
              <a:ext uri="{FF2B5EF4-FFF2-40B4-BE49-F238E27FC236}">
                <a16:creationId xmlns:a16="http://schemas.microsoft.com/office/drawing/2014/main" id="{2C49BDBD-17D9-42A8-9813-7AF702BD893D}"/>
              </a:ext>
            </a:extLst>
          </p:cNvPr>
          <p:cNvSpPr/>
          <p:nvPr/>
        </p:nvSpPr>
        <p:spPr bwMode="auto">
          <a:xfrm rot="4211081">
            <a:off x="4482762" y="4460722"/>
            <a:ext cx="326099" cy="1469224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18" name="手繪多邊形: 圖案 117">
            <a:extLst>
              <a:ext uri="{FF2B5EF4-FFF2-40B4-BE49-F238E27FC236}">
                <a16:creationId xmlns:a16="http://schemas.microsoft.com/office/drawing/2014/main" id="{91B69925-E073-4F8B-ABFC-65F96C72817F}"/>
              </a:ext>
            </a:extLst>
          </p:cNvPr>
          <p:cNvSpPr/>
          <p:nvPr/>
        </p:nvSpPr>
        <p:spPr bwMode="auto">
          <a:xfrm rot="3740231">
            <a:off x="5657928" y="4007374"/>
            <a:ext cx="224929" cy="1183133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21" name="手繪多邊形: 圖案 120">
            <a:extLst>
              <a:ext uri="{FF2B5EF4-FFF2-40B4-BE49-F238E27FC236}">
                <a16:creationId xmlns:a16="http://schemas.microsoft.com/office/drawing/2014/main" id="{67B8A35D-78CB-4477-A75C-7018D89C4F21}"/>
              </a:ext>
            </a:extLst>
          </p:cNvPr>
          <p:cNvSpPr/>
          <p:nvPr/>
        </p:nvSpPr>
        <p:spPr bwMode="auto">
          <a:xfrm rot="3871651">
            <a:off x="5406455" y="4798262"/>
            <a:ext cx="289417" cy="1395736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27" name="手繪多邊形: 圖案 126">
            <a:extLst>
              <a:ext uri="{FF2B5EF4-FFF2-40B4-BE49-F238E27FC236}">
                <a16:creationId xmlns:a16="http://schemas.microsoft.com/office/drawing/2014/main" id="{3E9F855C-B54D-4E32-A70A-541983227E5B}"/>
              </a:ext>
            </a:extLst>
          </p:cNvPr>
          <p:cNvSpPr/>
          <p:nvPr/>
        </p:nvSpPr>
        <p:spPr bwMode="auto">
          <a:xfrm rot="3727356">
            <a:off x="6879097" y="5046377"/>
            <a:ext cx="333888" cy="1504628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29" name="手繪多邊形: 圖案 128">
            <a:extLst>
              <a:ext uri="{FF2B5EF4-FFF2-40B4-BE49-F238E27FC236}">
                <a16:creationId xmlns:a16="http://schemas.microsoft.com/office/drawing/2014/main" id="{CFF99B68-DEC3-4DE6-9521-C78A8149997B}"/>
              </a:ext>
            </a:extLst>
          </p:cNvPr>
          <p:cNvSpPr/>
          <p:nvPr/>
        </p:nvSpPr>
        <p:spPr bwMode="auto">
          <a:xfrm rot="3767198">
            <a:off x="6524867" y="4727076"/>
            <a:ext cx="224273" cy="1279767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34" name="手繪多邊形: 圖案 133">
            <a:extLst>
              <a:ext uri="{FF2B5EF4-FFF2-40B4-BE49-F238E27FC236}">
                <a16:creationId xmlns:a16="http://schemas.microsoft.com/office/drawing/2014/main" id="{F29EF7D4-E608-429A-9237-CCCE7667DA72}"/>
              </a:ext>
            </a:extLst>
          </p:cNvPr>
          <p:cNvSpPr/>
          <p:nvPr/>
        </p:nvSpPr>
        <p:spPr bwMode="auto">
          <a:xfrm rot="3504855">
            <a:off x="7956645" y="5178430"/>
            <a:ext cx="208367" cy="1599053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37" name="手繪多邊形: 圖案 136">
            <a:extLst>
              <a:ext uri="{FF2B5EF4-FFF2-40B4-BE49-F238E27FC236}">
                <a16:creationId xmlns:a16="http://schemas.microsoft.com/office/drawing/2014/main" id="{DF7391F4-88DD-4FAA-91FF-D764C39B0DFA}"/>
              </a:ext>
            </a:extLst>
          </p:cNvPr>
          <p:cNvSpPr/>
          <p:nvPr/>
        </p:nvSpPr>
        <p:spPr bwMode="auto">
          <a:xfrm rot="3463005">
            <a:off x="9540124" y="5098309"/>
            <a:ext cx="258721" cy="856306"/>
          </a:xfrm>
          <a:custGeom>
            <a:avLst/>
            <a:gdLst>
              <a:gd name="connsiteX0" fmla="*/ 0 w 517236"/>
              <a:gd name="connsiteY0" fmla="*/ 498826 h 526535"/>
              <a:gd name="connsiteX1" fmla="*/ 277091 w 517236"/>
              <a:gd name="connsiteY1" fmla="*/ 62 h 526535"/>
              <a:gd name="connsiteX2" fmla="*/ 517236 w 517236"/>
              <a:gd name="connsiteY2" fmla="*/ 526535 h 526535"/>
              <a:gd name="connsiteX0" fmla="*/ 0 w 517236"/>
              <a:gd name="connsiteY0" fmla="*/ 499292 h 527001"/>
              <a:gd name="connsiteX1" fmla="*/ 277091 w 517236"/>
              <a:gd name="connsiteY1" fmla="*/ 528 h 527001"/>
              <a:gd name="connsiteX2" fmla="*/ 517236 w 517236"/>
              <a:gd name="connsiteY2" fmla="*/ 527001 h 527001"/>
              <a:gd name="connsiteX0" fmla="*/ 0 w 517236"/>
              <a:gd name="connsiteY0" fmla="*/ 370448 h 398157"/>
              <a:gd name="connsiteX1" fmla="*/ 304800 w 517236"/>
              <a:gd name="connsiteY1" fmla="*/ 993 h 398157"/>
              <a:gd name="connsiteX2" fmla="*/ 517236 w 517236"/>
              <a:gd name="connsiteY2" fmla="*/ 398157 h 398157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452581"/>
              <a:gd name="connsiteY0" fmla="*/ 378745 h 397218"/>
              <a:gd name="connsiteX1" fmla="*/ 240145 w 452581"/>
              <a:gd name="connsiteY1" fmla="*/ 54 h 397218"/>
              <a:gd name="connsiteX2" fmla="*/ 452581 w 452581"/>
              <a:gd name="connsiteY2" fmla="*/ 397218 h 397218"/>
              <a:gd name="connsiteX0" fmla="*/ 0 w 250348"/>
              <a:gd name="connsiteY0" fmla="*/ 379129 h 434378"/>
              <a:gd name="connsiteX1" fmla="*/ 240145 w 250348"/>
              <a:gd name="connsiteY1" fmla="*/ 438 h 434378"/>
              <a:gd name="connsiteX2" fmla="*/ 228696 w 250348"/>
              <a:gd name="connsiteY2" fmla="*/ 434378 h 434378"/>
              <a:gd name="connsiteX0" fmla="*/ 0 w 228696"/>
              <a:gd name="connsiteY0" fmla="*/ 307940 h 363189"/>
              <a:gd name="connsiteX1" fmla="*/ 108007 w 228696"/>
              <a:gd name="connsiteY1" fmla="*/ 836 h 363189"/>
              <a:gd name="connsiteX2" fmla="*/ 228696 w 228696"/>
              <a:gd name="connsiteY2" fmla="*/ 363189 h 363189"/>
              <a:gd name="connsiteX0" fmla="*/ 0 w 228696"/>
              <a:gd name="connsiteY0" fmla="*/ 307111 h 362360"/>
              <a:gd name="connsiteX1" fmla="*/ 108007 w 228696"/>
              <a:gd name="connsiteY1" fmla="*/ 7 h 362360"/>
              <a:gd name="connsiteX2" fmla="*/ 228696 w 228696"/>
              <a:gd name="connsiteY2" fmla="*/ 362360 h 362360"/>
              <a:gd name="connsiteX0" fmla="*/ 0 w 109512"/>
              <a:gd name="connsiteY0" fmla="*/ 308874 h 394719"/>
              <a:gd name="connsiteX1" fmla="*/ 108007 w 109512"/>
              <a:gd name="connsiteY1" fmla="*/ 1770 h 394719"/>
              <a:gd name="connsiteX2" fmla="*/ 78160 w 109512"/>
              <a:gd name="connsiteY2" fmla="*/ 394719 h 394719"/>
              <a:gd name="connsiteX0" fmla="*/ 0 w 124098"/>
              <a:gd name="connsiteY0" fmla="*/ 308281 h 394126"/>
              <a:gd name="connsiteX1" fmla="*/ 108007 w 124098"/>
              <a:gd name="connsiteY1" fmla="*/ 1177 h 394126"/>
              <a:gd name="connsiteX2" fmla="*/ 120586 w 124098"/>
              <a:gd name="connsiteY2" fmla="*/ 209842 h 394126"/>
              <a:gd name="connsiteX3" fmla="*/ 78160 w 124098"/>
              <a:gd name="connsiteY3" fmla="*/ 394126 h 394126"/>
              <a:gd name="connsiteX0" fmla="*/ 0 w 113405"/>
              <a:gd name="connsiteY0" fmla="*/ 308902 h 394747"/>
              <a:gd name="connsiteX1" fmla="*/ 108007 w 113405"/>
              <a:gd name="connsiteY1" fmla="*/ 1798 h 394747"/>
              <a:gd name="connsiteX2" fmla="*/ 95221 w 113405"/>
              <a:gd name="connsiteY2" fmla="*/ 191889 h 394747"/>
              <a:gd name="connsiteX3" fmla="*/ 78160 w 113405"/>
              <a:gd name="connsiteY3" fmla="*/ 394747 h 394747"/>
              <a:gd name="connsiteX0" fmla="*/ 0 w 139749"/>
              <a:gd name="connsiteY0" fmla="*/ 308628 h 394473"/>
              <a:gd name="connsiteX1" fmla="*/ 108007 w 139749"/>
              <a:gd name="connsiteY1" fmla="*/ 1524 h 394473"/>
              <a:gd name="connsiteX2" fmla="*/ 138668 w 139749"/>
              <a:gd name="connsiteY2" fmla="*/ 199149 h 394473"/>
              <a:gd name="connsiteX3" fmla="*/ 78160 w 139749"/>
              <a:gd name="connsiteY3" fmla="*/ 394473 h 394473"/>
              <a:gd name="connsiteX0" fmla="*/ 0 w 138892"/>
              <a:gd name="connsiteY0" fmla="*/ 324728 h 410573"/>
              <a:gd name="connsiteX1" fmla="*/ 41622 w 138892"/>
              <a:gd name="connsiteY1" fmla="*/ 1387 h 410573"/>
              <a:gd name="connsiteX2" fmla="*/ 138668 w 138892"/>
              <a:gd name="connsiteY2" fmla="*/ 215249 h 410573"/>
              <a:gd name="connsiteX3" fmla="*/ 78160 w 138892"/>
              <a:gd name="connsiteY3" fmla="*/ 410573 h 410573"/>
              <a:gd name="connsiteX0" fmla="*/ 0 w 111188"/>
              <a:gd name="connsiteY0" fmla="*/ 325817 h 411662"/>
              <a:gd name="connsiteX1" fmla="*/ 41622 w 111188"/>
              <a:gd name="connsiteY1" fmla="*/ 2476 h 411662"/>
              <a:gd name="connsiteX2" fmla="*/ 110876 w 111188"/>
              <a:gd name="connsiteY2" fmla="*/ 187893 h 411662"/>
              <a:gd name="connsiteX3" fmla="*/ 78160 w 111188"/>
              <a:gd name="connsiteY3" fmla="*/ 411662 h 411662"/>
              <a:gd name="connsiteX0" fmla="*/ 0 w 111188"/>
              <a:gd name="connsiteY0" fmla="*/ 325817 h 474394"/>
              <a:gd name="connsiteX1" fmla="*/ 41622 w 111188"/>
              <a:gd name="connsiteY1" fmla="*/ 2476 h 474394"/>
              <a:gd name="connsiteX2" fmla="*/ 110876 w 111188"/>
              <a:gd name="connsiteY2" fmla="*/ 187893 h 474394"/>
              <a:gd name="connsiteX3" fmla="*/ 31195 w 111188"/>
              <a:gd name="connsiteY3" fmla="*/ 474394 h 474394"/>
              <a:gd name="connsiteX0" fmla="*/ 0 w 128506"/>
              <a:gd name="connsiteY0" fmla="*/ 325680 h 474257"/>
              <a:gd name="connsiteX1" fmla="*/ 41622 w 128506"/>
              <a:gd name="connsiteY1" fmla="*/ 2339 h 474257"/>
              <a:gd name="connsiteX2" fmla="*/ 128255 w 128506"/>
              <a:gd name="connsiteY2" fmla="*/ 190770 h 474257"/>
              <a:gd name="connsiteX3" fmla="*/ 31195 w 128506"/>
              <a:gd name="connsiteY3" fmla="*/ 474257 h 474257"/>
              <a:gd name="connsiteX0" fmla="*/ 0 w 134375"/>
              <a:gd name="connsiteY0" fmla="*/ 339038 h 487615"/>
              <a:gd name="connsiteX1" fmla="*/ 41622 w 134375"/>
              <a:gd name="connsiteY1" fmla="*/ 15697 h 487615"/>
              <a:gd name="connsiteX2" fmla="*/ 123474 w 134375"/>
              <a:gd name="connsiteY2" fmla="*/ 66270 h 487615"/>
              <a:gd name="connsiteX3" fmla="*/ 128255 w 134375"/>
              <a:gd name="connsiteY3" fmla="*/ 204128 h 487615"/>
              <a:gd name="connsiteX4" fmla="*/ 31195 w 134375"/>
              <a:gd name="connsiteY4" fmla="*/ 487615 h 487615"/>
              <a:gd name="connsiteX0" fmla="*/ 0 w 134375"/>
              <a:gd name="connsiteY0" fmla="*/ 328355 h 476932"/>
              <a:gd name="connsiteX1" fmla="*/ 38936 w 134375"/>
              <a:gd name="connsiteY1" fmla="*/ 168505 h 476932"/>
              <a:gd name="connsiteX2" fmla="*/ 41622 w 134375"/>
              <a:gd name="connsiteY2" fmla="*/ 5014 h 476932"/>
              <a:gd name="connsiteX3" fmla="*/ 123474 w 134375"/>
              <a:gd name="connsiteY3" fmla="*/ 55587 h 476932"/>
              <a:gd name="connsiteX4" fmla="*/ 128255 w 134375"/>
              <a:gd name="connsiteY4" fmla="*/ 193445 h 476932"/>
              <a:gd name="connsiteX5" fmla="*/ 31195 w 134375"/>
              <a:gd name="connsiteY5" fmla="*/ 476932 h 476932"/>
              <a:gd name="connsiteX0" fmla="*/ 0 w 133049"/>
              <a:gd name="connsiteY0" fmla="*/ 328355 h 476932"/>
              <a:gd name="connsiteX1" fmla="*/ 38936 w 133049"/>
              <a:gd name="connsiteY1" fmla="*/ 168505 h 476932"/>
              <a:gd name="connsiteX2" fmla="*/ 41622 w 133049"/>
              <a:gd name="connsiteY2" fmla="*/ 5014 h 476932"/>
              <a:gd name="connsiteX3" fmla="*/ 123474 w 133049"/>
              <a:gd name="connsiteY3" fmla="*/ 55587 h 476932"/>
              <a:gd name="connsiteX4" fmla="*/ 128255 w 133049"/>
              <a:gd name="connsiteY4" fmla="*/ 193445 h 476932"/>
              <a:gd name="connsiteX5" fmla="*/ 110104 w 133049"/>
              <a:gd name="connsiteY5" fmla="*/ 322601 h 476932"/>
              <a:gd name="connsiteX6" fmla="*/ 31195 w 133049"/>
              <a:gd name="connsiteY6" fmla="*/ 476932 h 476932"/>
              <a:gd name="connsiteX0" fmla="*/ 0 w 139455"/>
              <a:gd name="connsiteY0" fmla="*/ 328355 h 476932"/>
              <a:gd name="connsiteX1" fmla="*/ 38936 w 139455"/>
              <a:gd name="connsiteY1" fmla="*/ 168505 h 476932"/>
              <a:gd name="connsiteX2" fmla="*/ 41622 w 139455"/>
              <a:gd name="connsiteY2" fmla="*/ 5014 h 476932"/>
              <a:gd name="connsiteX3" fmla="*/ 123474 w 139455"/>
              <a:gd name="connsiteY3" fmla="*/ 55587 h 476932"/>
              <a:gd name="connsiteX4" fmla="*/ 137648 w 139455"/>
              <a:gd name="connsiteY4" fmla="*/ 180898 h 476932"/>
              <a:gd name="connsiteX5" fmla="*/ 110104 w 139455"/>
              <a:gd name="connsiteY5" fmla="*/ 322601 h 476932"/>
              <a:gd name="connsiteX6" fmla="*/ 31195 w 139455"/>
              <a:gd name="connsiteY6" fmla="*/ 476932 h 476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455" h="476932">
                <a:moveTo>
                  <a:pt x="0" y="328355"/>
                </a:moveTo>
                <a:cubicBezTo>
                  <a:pt x="9620" y="297531"/>
                  <a:pt x="31999" y="222395"/>
                  <a:pt x="38936" y="168505"/>
                </a:cubicBezTo>
                <a:cubicBezTo>
                  <a:pt x="45873" y="114615"/>
                  <a:pt x="27532" y="23834"/>
                  <a:pt x="41622" y="5014"/>
                </a:cubicBezTo>
                <a:cubicBezTo>
                  <a:pt x="55712" y="-13806"/>
                  <a:pt x="109035" y="24182"/>
                  <a:pt x="123474" y="55587"/>
                </a:cubicBezTo>
                <a:cubicBezTo>
                  <a:pt x="137913" y="86992"/>
                  <a:pt x="142368" y="135253"/>
                  <a:pt x="137648" y="180898"/>
                </a:cubicBezTo>
                <a:cubicBezTo>
                  <a:pt x="132928" y="226543"/>
                  <a:pt x="126281" y="275353"/>
                  <a:pt x="110104" y="322601"/>
                </a:cubicBezTo>
                <a:cubicBezTo>
                  <a:pt x="93927" y="369849"/>
                  <a:pt x="41855" y="452353"/>
                  <a:pt x="31195" y="476932"/>
                </a:cubicBezTo>
              </a:path>
            </a:pathLst>
          </a:custGeom>
          <a:noFill/>
          <a:ln w="38100" cap="flat" cmpd="sng" algn="ctr">
            <a:gradFill flip="none" rotWithShape="1">
              <a:gsLst>
                <a:gs pos="0">
                  <a:schemeClr val="accent1">
                    <a:lumMod val="21000"/>
                    <a:lumOff val="79000"/>
                    <a:alpha val="99000"/>
                  </a:schemeClr>
                </a:gs>
                <a:gs pos="19000">
                  <a:schemeClr val="accent1">
                    <a:lumMod val="45000"/>
                    <a:lumOff val="55000"/>
                  </a:schemeClr>
                </a:gs>
                <a:gs pos="38000">
                  <a:schemeClr val="accent1">
                    <a:lumMod val="45000"/>
                    <a:lumOff val="55000"/>
                  </a:schemeClr>
                </a:gs>
                <a:gs pos="100000">
                  <a:srgbClr val="00B0F0"/>
                </a:gs>
              </a:gsLst>
              <a:lin ang="162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grpSp>
        <p:nvGrpSpPr>
          <p:cNvPr id="185" name="群組 184">
            <a:extLst>
              <a:ext uri="{FF2B5EF4-FFF2-40B4-BE49-F238E27FC236}">
                <a16:creationId xmlns:a16="http://schemas.microsoft.com/office/drawing/2014/main" id="{5B80C5BA-A73B-4E4E-9CEB-82301FE2BA6D}"/>
              </a:ext>
            </a:extLst>
          </p:cNvPr>
          <p:cNvGrpSpPr/>
          <p:nvPr/>
        </p:nvGrpSpPr>
        <p:grpSpPr>
          <a:xfrm rot="19065221">
            <a:off x="2864566" y="2802030"/>
            <a:ext cx="3673754" cy="1602795"/>
            <a:chOff x="1458658" y="3535412"/>
            <a:chExt cx="2157641" cy="1356192"/>
          </a:xfrm>
        </p:grpSpPr>
        <p:sp>
          <p:nvSpPr>
            <p:cNvPr id="186" name="手繪多邊形: 圖案 185">
              <a:extLst>
                <a:ext uri="{FF2B5EF4-FFF2-40B4-BE49-F238E27FC236}">
                  <a16:creationId xmlns:a16="http://schemas.microsoft.com/office/drawing/2014/main" id="{A567C7EC-1311-477D-9CE0-94830E78ECCA}"/>
                </a:ext>
              </a:extLst>
            </p:cNvPr>
            <p:cNvSpPr/>
            <p:nvPr/>
          </p:nvSpPr>
          <p:spPr bwMode="auto">
            <a:xfrm rot="676520">
              <a:off x="1458658" y="3535412"/>
              <a:ext cx="882889" cy="612918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8607 w 1860158"/>
                <a:gd name="connsiteY0" fmla="*/ 1169955 h 1169955"/>
                <a:gd name="connsiteX1" fmla="*/ 39872 w 1860158"/>
                <a:gd name="connsiteY1" fmla="*/ 999834 h 1169955"/>
                <a:gd name="connsiteX2" fmla="*/ 380114 w 1860158"/>
                <a:gd name="connsiteY2" fmla="*/ 893508 h 1169955"/>
                <a:gd name="connsiteX3" fmla="*/ 1018067 w 1860158"/>
                <a:gd name="connsiteY3" fmla="*/ 808448 h 1169955"/>
                <a:gd name="connsiteX4" fmla="*/ 1528430 w 1860158"/>
                <a:gd name="connsiteY4" fmla="*/ 574531 h 1169955"/>
                <a:gd name="connsiteX5" fmla="*/ 1847407 w 1860158"/>
                <a:gd name="connsiteY5" fmla="*/ 191759 h 1169955"/>
                <a:gd name="connsiteX6" fmla="*/ 1762346 w 1860158"/>
                <a:gd name="connsiteY6" fmla="*/ 373 h 1169955"/>
                <a:gd name="connsiteX7" fmla="*/ 1443369 w 1860158"/>
                <a:gd name="connsiteY7" fmla="*/ 149229 h 1169955"/>
                <a:gd name="connsiteX8" fmla="*/ 911741 w 1860158"/>
                <a:gd name="connsiteY8" fmla="*/ 361880 h 1169955"/>
                <a:gd name="connsiteX9" fmla="*/ 550234 w 1860158"/>
                <a:gd name="connsiteY9" fmla="*/ 446941 h 1169955"/>
                <a:gd name="connsiteX10" fmla="*/ 209993 w 1860158"/>
                <a:gd name="connsiteY10" fmla="*/ 446941 h 1169955"/>
                <a:gd name="connsiteX11" fmla="*/ 146197 w 1860158"/>
                <a:gd name="connsiteY11" fmla="*/ 234290 h 1169955"/>
                <a:gd name="connsiteX0" fmla="*/ 0 w 1820286"/>
                <a:gd name="connsiteY0" fmla="*/ 999834 h 999834"/>
                <a:gd name="connsiteX1" fmla="*/ 340242 w 1820286"/>
                <a:gd name="connsiteY1" fmla="*/ 893508 h 999834"/>
                <a:gd name="connsiteX2" fmla="*/ 978195 w 1820286"/>
                <a:gd name="connsiteY2" fmla="*/ 808448 h 999834"/>
                <a:gd name="connsiteX3" fmla="*/ 1488558 w 1820286"/>
                <a:gd name="connsiteY3" fmla="*/ 574531 h 999834"/>
                <a:gd name="connsiteX4" fmla="*/ 1807535 w 1820286"/>
                <a:gd name="connsiteY4" fmla="*/ 191759 h 999834"/>
                <a:gd name="connsiteX5" fmla="*/ 1722474 w 1820286"/>
                <a:gd name="connsiteY5" fmla="*/ 373 h 999834"/>
                <a:gd name="connsiteX6" fmla="*/ 1403497 w 1820286"/>
                <a:gd name="connsiteY6" fmla="*/ 149229 h 999834"/>
                <a:gd name="connsiteX7" fmla="*/ 871869 w 1820286"/>
                <a:gd name="connsiteY7" fmla="*/ 361880 h 999834"/>
                <a:gd name="connsiteX8" fmla="*/ 510362 w 1820286"/>
                <a:gd name="connsiteY8" fmla="*/ 446941 h 999834"/>
                <a:gd name="connsiteX9" fmla="*/ 170121 w 1820286"/>
                <a:gd name="connsiteY9" fmla="*/ 446941 h 999834"/>
                <a:gd name="connsiteX10" fmla="*/ 106325 w 1820286"/>
                <a:gd name="connsiteY10" fmla="*/ 234290 h 999834"/>
                <a:gd name="connsiteX0" fmla="*/ 24371 w 1714529"/>
                <a:gd name="connsiteY0" fmla="*/ 1049084 h 1049084"/>
                <a:gd name="connsiteX1" fmla="*/ 234485 w 1714529"/>
                <a:gd name="connsiteY1" fmla="*/ 893508 h 1049084"/>
                <a:gd name="connsiteX2" fmla="*/ 872438 w 1714529"/>
                <a:gd name="connsiteY2" fmla="*/ 808448 h 1049084"/>
                <a:gd name="connsiteX3" fmla="*/ 1382801 w 1714529"/>
                <a:gd name="connsiteY3" fmla="*/ 574531 h 1049084"/>
                <a:gd name="connsiteX4" fmla="*/ 1701778 w 1714529"/>
                <a:gd name="connsiteY4" fmla="*/ 191759 h 1049084"/>
                <a:gd name="connsiteX5" fmla="*/ 1616717 w 1714529"/>
                <a:gd name="connsiteY5" fmla="*/ 373 h 1049084"/>
                <a:gd name="connsiteX6" fmla="*/ 1297740 w 1714529"/>
                <a:gd name="connsiteY6" fmla="*/ 149229 h 1049084"/>
                <a:gd name="connsiteX7" fmla="*/ 766112 w 1714529"/>
                <a:gd name="connsiteY7" fmla="*/ 361880 h 1049084"/>
                <a:gd name="connsiteX8" fmla="*/ 404605 w 1714529"/>
                <a:gd name="connsiteY8" fmla="*/ 446941 h 1049084"/>
                <a:gd name="connsiteX9" fmla="*/ 64364 w 1714529"/>
                <a:gd name="connsiteY9" fmla="*/ 446941 h 1049084"/>
                <a:gd name="connsiteX10" fmla="*/ 568 w 1714529"/>
                <a:gd name="connsiteY10" fmla="*/ 234290 h 1049084"/>
                <a:gd name="connsiteX0" fmla="*/ 24371 w 1714529"/>
                <a:gd name="connsiteY0" fmla="*/ 1049084 h 1049084"/>
                <a:gd name="connsiteX1" fmla="*/ 872438 w 1714529"/>
                <a:gd name="connsiteY1" fmla="*/ 808448 h 1049084"/>
                <a:gd name="connsiteX2" fmla="*/ 1382801 w 1714529"/>
                <a:gd name="connsiteY2" fmla="*/ 574531 h 1049084"/>
                <a:gd name="connsiteX3" fmla="*/ 1701778 w 1714529"/>
                <a:gd name="connsiteY3" fmla="*/ 191759 h 1049084"/>
                <a:gd name="connsiteX4" fmla="*/ 1616717 w 1714529"/>
                <a:gd name="connsiteY4" fmla="*/ 373 h 1049084"/>
                <a:gd name="connsiteX5" fmla="*/ 1297740 w 1714529"/>
                <a:gd name="connsiteY5" fmla="*/ 149229 h 1049084"/>
                <a:gd name="connsiteX6" fmla="*/ 766112 w 1714529"/>
                <a:gd name="connsiteY6" fmla="*/ 361880 h 1049084"/>
                <a:gd name="connsiteX7" fmla="*/ 404605 w 1714529"/>
                <a:gd name="connsiteY7" fmla="*/ 446941 h 1049084"/>
                <a:gd name="connsiteX8" fmla="*/ 64364 w 1714529"/>
                <a:gd name="connsiteY8" fmla="*/ 446941 h 1049084"/>
                <a:gd name="connsiteX9" fmla="*/ 568 w 1714529"/>
                <a:gd name="connsiteY9" fmla="*/ 234290 h 1049084"/>
                <a:gd name="connsiteX0" fmla="*/ 24371 w 1714529"/>
                <a:gd name="connsiteY0" fmla="*/ 1049084 h 1049084"/>
                <a:gd name="connsiteX1" fmla="*/ 1382801 w 1714529"/>
                <a:gd name="connsiteY1" fmla="*/ 574531 h 1049084"/>
                <a:gd name="connsiteX2" fmla="*/ 1701778 w 1714529"/>
                <a:gd name="connsiteY2" fmla="*/ 191759 h 1049084"/>
                <a:gd name="connsiteX3" fmla="*/ 1616717 w 1714529"/>
                <a:gd name="connsiteY3" fmla="*/ 373 h 1049084"/>
                <a:gd name="connsiteX4" fmla="*/ 1297740 w 1714529"/>
                <a:gd name="connsiteY4" fmla="*/ 149229 h 1049084"/>
                <a:gd name="connsiteX5" fmla="*/ 766112 w 1714529"/>
                <a:gd name="connsiteY5" fmla="*/ 361880 h 1049084"/>
                <a:gd name="connsiteX6" fmla="*/ 404605 w 1714529"/>
                <a:gd name="connsiteY6" fmla="*/ 446941 h 1049084"/>
                <a:gd name="connsiteX7" fmla="*/ 64364 w 1714529"/>
                <a:gd name="connsiteY7" fmla="*/ 446941 h 1049084"/>
                <a:gd name="connsiteX8" fmla="*/ 568 w 1714529"/>
                <a:gd name="connsiteY8" fmla="*/ 234290 h 1049084"/>
                <a:gd name="connsiteX0" fmla="*/ 24371 w 1813230"/>
                <a:gd name="connsiteY0" fmla="*/ 1049084 h 1049084"/>
                <a:gd name="connsiteX1" fmla="*/ 1701778 w 1813230"/>
                <a:gd name="connsiteY1" fmla="*/ 191759 h 1049084"/>
                <a:gd name="connsiteX2" fmla="*/ 1616717 w 1813230"/>
                <a:gd name="connsiteY2" fmla="*/ 373 h 1049084"/>
                <a:gd name="connsiteX3" fmla="*/ 1297740 w 1813230"/>
                <a:gd name="connsiteY3" fmla="*/ 149229 h 1049084"/>
                <a:gd name="connsiteX4" fmla="*/ 766112 w 1813230"/>
                <a:gd name="connsiteY4" fmla="*/ 361880 h 1049084"/>
                <a:gd name="connsiteX5" fmla="*/ 404605 w 1813230"/>
                <a:gd name="connsiteY5" fmla="*/ 446941 h 1049084"/>
                <a:gd name="connsiteX6" fmla="*/ 64364 w 1813230"/>
                <a:gd name="connsiteY6" fmla="*/ 446941 h 1049084"/>
                <a:gd name="connsiteX7" fmla="*/ 568 w 1813230"/>
                <a:gd name="connsiteY7" fmla="*/ 234290 h 1049084"/>
                <a:gd name="connsiteX0" fmla="*/ 24371 w 1756711"/>
                <a:gd name="connsiteY0" fmla="*/ 946133 h 946133"/>
                <a:gd name="connsiteX1" fmla="*/ 1701778 w 1756711"/>
                <a:gd name="connsiteY1" fmla="*/ 88808 h 946133"/>
                <a:gd name="connsiteX2" fmla="*/ 1297740 w 1756711"/>
                <a:gd name="connsiteY2" fmla="*/ 46278 h 946133"/>
                <a:gd name="connsiteX3" fmla="*/ 766112 w 1756711"/>
                <a:gd name="connsiteY3" fmla="*/ 258929 h 946133"/>
                <a:gd name="connsiteX4" fmla="*/ 404605 w 1756711"/>
                <a:gd name="connsiteY4" fmla="*/ 343990 h 946133"/>
                <a:gd name="connsiteX5" fmla="*/ 64364 w 1756711"/>
                <a:gd name="connsiteY5" fmla="*/ 343990 h 946133"/>
                <a:gd name="connsiteX6" fmla="*/ 568 w 1756711"/>
                <a:gd name="connsiteY6" fmla="*/ 131339 h 946133"/>
                <a:gd name="connsiteX0" fmla="*/ 24371 w 1714088"/>
                <a:gd name="connsiteY0" fmla="*/ 887802 h 887802"/>
                <a:gd name="connsiteX1" fmla="*/ 1701778 w 1714088"/>
                <a:gd name="connsiteY1" fmla="*/ 30477 h 887802"/>
                <a:gd name="connsiteX2" fmla="*/ 766112 w 1714088"/>
                <a:gd name="connsiteY2" fmla="*/ 200598 h 887802"/>
                <a:gd name="connsiteX3" fmla="*/ 404605 w 1714088"/>
                <a:gd name="connsiteY3" fmla="*/ 285659 h 887802"/>
                <a:gd name="connsiteX4" fmla="*/ 64364 w 1714088"/>
                <a:gd name="connsiteY4" fmla="*/ 285659 h 887802"/>
                <a:gd name="connsiteX5" fmla="*/ 568 w 1714088"/>
                <a:gd name="connsiteY5" fmla="*/ 73008 h 887802"/>
                <a:gd name="connsiteX0" fmla="*/ 24371 w 1704437"/>
                <a:gd name="connsiteY0" fmla="*/ 877055 h 877055"/>
                <a:gd name="connsiteX1" fmla="*/ 1701778 w 1704437"/>
                <a:gd name="connsiteY1" fmla="*/ 19730 h 877055"/>
                <a:gd name="connsiteX2" fmla="*/ 404605 w 1704437"/>
                <a:gd name="connsiteY2" fmla="*/ 274912 h 877055"/>
                <a:gd name="connsiteX3" fmla="*/ 64364 w 1704437"/>
                <a:gd name="connsiteY3" fmla="*/ 274912 h 877055"/>
                <a:gd name="connsiteX4" fmla="*/ 568 w 1704437"/>
                <a:gd name="connsiteY4" fmla="*/ 62261 h 877055"/>
                <a:gd name="connsiteX0" fmla="*/ 24371 w 1701802"/>
                <a:gd name="connsiteY0" fmla="*/ 875465 h 875465"/>
                <a:gd name="connsiteX1" fmla="*/ 1701778 w 1701802"/>
                <a:gd name="connsiteY1" fmla="*/ 18140 h 875465"/>
                <a:gd name="connsiteX2" fmla="*/ 64364 w 1701802"/>
                <a:gd name="connsiteY2" fmla="*/ 273322 h 875465"/>
                <a:gd name="connsiteX3" fmla="*/ 568 w 1701802"/>
                <a:gd name="connsiteY3" fmla="*/ 60671 h 875465"/>
                <a:gd name="connsiteX0" fmla="*/ 105488 w 1782919"/>
                <a:gd name="connsiteY0" fmla="*/ 875465 h 875465"/>
                <a:gd name="connsiteX1" fmla="*/ 1782895 w 1782919"/>
                <a:gd name="connsiteY1" fmla="*/ 18139 h 875465"/>
                <a:gd name="connsiteX2" fmla="*/ 145481 w 1782919"/>
                <a:gd name="connsiteY2" fmla="*/ 273322 h 875465"/>
                <a:gd name="connsiteX3" fmla="*/ 81685 w 1782919"/>
                <a:gd name="connsiteY3" fmla="*/ 60671 h 875465"/>
                <a:gd name="connsiteX0" fmla="*/ 105488 w 1815968"/>
                <a:gd name="connsiteY0" fmla="*/ 906173 h 906173"/>
                <a:gd name="connsiteX1" fmla="*/ 1782895 w 1815968"/>
                <a:gd name="connsiteY1" fmla="*/ 48847 h 906173"/>
                <a:gd name="connsiteX2" fmla="*/ 145481 w 1815968"/>
                <a:gd name="connsiteY2" fmla="*/ 304030 h 906173"/>
                <a:gd name="connsiteX3" fmla="*/ 81685 w 1815968"/>
                <a:gd name="connsiteY3" fmla="*/ 91379 h 906173"/>
                <a:gd name="connsiteX0" fmla="*/ 105488 w 1794245"/>
                <a:gd name="connsiteY0" fmla="*/ 893901 h 893901"/>
                <a:gd name="connsiteX1" fmla="*/ 1782895 w 1794245"/>
                <a:gd name="connsiteY1" fmla="*/ 36575 h 893901"/>
                <a:gd name="connsiteX2" fmla="*/ 145481 w 1794245"/>
                <a:gd name="connsiteY2" fmla="*/ 291758 h 893901"/>
                <a:gd name="connsiteX3" fmla="*/ 81685 w 1794245"/>
                <a:gd name="connsiteY3" fmla="*/ 79107 h 893901"/>
                <a:gd name="connsiteX0" fmla="*/ 73679 w 1751218"/>
                <a:gd name="connsiteY0" fmla="*/ 867515 h 867515"/>
                <a:gd name="connsiteX1" fmla="*/ 1751086 w 1751218"/>
                <a:gd name="connsiteY1" fmla="*/ 10189 h 867515"/>
                <a:gd name="connsiteX2" fmla="*/ 165669 w 1751218"/>
                <a:gd name="connsiteY2" fmla="*/ 375314 h 867515"/>
                <a:gd name="connsiteX3" fmla="*/ 49876 w 1751218"/>
                <a:gd name="connsiteY3" fmla="*/ 52721 h 867515"/>
                <a:gd name="connsiteX0" fmla="*/ 40042 w 1717573"/>
                <a:gd name="connsiteY0" fmla="*/ 865152 h 865152"/>
                <a:gd name="connsiteX1" fmla="*/ 1717449 w 1717573"/>
                <a:gd name="connsiteY1" fmla="*/ 7826 h 865152"/>
                <a:gd name="connsiteX2" fmla="*/ 132032 w 1717573"/>
                <a:gd name="connsiteY2" fmla="*/ 372951 h 865152"/>
                <a:gd name="connsiteX3" fmla="*/ 16239 w 1717573"/>
                <a:gd name="connsiteY3" fmla="*/ 50358 h 865152"/>
                <a:gd name="connsiteX0" fmla="*/ 71362 w 1714300"/>
                <a:gd name="connsiteY0" fmla="*/ 1038769 h 1038769"/>
                <a:gd name="connsiteX1" fmla="*/ 1714165 w 1714300"/>
                <a:gd name="connsiteY1" fmla="*/ 7879 h 1038769"/>
                <a:gd name="connsiteX2" fmla="*/ 163352 w 1714300"/>
                <a:gd name="connsiteY2" fmla="*/ 546568 h 1038769"/>
                <a:gd name="connsiteX3" fmla="*/ 47559 w 1714300"/>
                <a:gd name="connsiteY3" fmla="*/ 223975 h 1038769"/>
                <a:gd name="connsiteX0" fmla="*/ 71362 w 1714300"/>
                <a:gd name="connsiteY0" fmla="*/ 1038769 h 1038769"/>
                <a:gd name="connsiteX1" fmla="*/ 1714165 w 1714300"/>
                <a:gd name="connsiteY1" fmla="*/ 7879 h 1038769"/>
                <a:gd name="connsiteX2" fmla="*/ 163352 w 1714300"/>
                <a:gd name="connsiteY2" fmla="*/ 546568 h 1038769"/>
                <a:gd name="connsiteX3" fmla="*/ 47559 w 1714300"/>
                <a:gd name="connsiteY3" fmla="*/ 223975 h 1038769"/>
                <a:gd name="connsiteX0" fmla="*/ 71362 w 1747292"/>
                <a:gd name="connsiteY0" fmla="*/ 1048119 h 1048119"/>
                <a:gd name="connsiteX1" fmla="*/ 1714165 w 1747292"/>
                <a:gd name="connsiteY1" fmla="*/ 17229 h 1048119"/>
                <a:gd name="connsiteX2" fmla="*/ 163352 w 1747292"/>
                <a:gd name="connsiteY2" fmla="*/ 555918 h 1048119"/>
                <a:gd name="connsiteX3" fmla="*/ 47559 w 1747292"/>
                <a:gd name="connsiteY3" fmla="*/ 233325 h 1048119"/>
                <a:gd name="connsiteX0" fmla="*/ 415559 w 1715462"/>
                <a:gd name="connsiteY0" fmla="*/ 854938 h 854938"/>
                <a:gd name="connsiteX1" fmla="*/ 1714165 w 1715462"/>
                <a:gd name="connsiteY1" fmla="*/ 3454 h 854938"/>
                <a:gd name="connsiteX2" fmla="*/ 163352 w 1715462"/>
                <a:gd name="connsiteY2" fmla="*/ 542143 h 854938"/>
                <a:gd name="connsiteX3" fmla="*/ 47559 w 1715462"/>
                <a:gd name="connsiteY3" fmla="*/ 219550 h 854938"/>
                <a:gd name="connsiteX0" fmla="*/ 415559 w 1715998"/>
                <a:gd name="connsiteY0" fmla="*/ 854938 h 854938"/>
                <a:gd name="connsiteX1" fmla="*/ 1714165 w 1715998"/>
                <a:gd name="connsiteY1" fmla="*/ 3454 h 854938"/>
                <a:gd name="connsiteX2" fmla="*/ 163352 w 1715998"/>
                <a:gd name="connsiteY2" fmla="*/ 542143 h 854938"/>
                <a:gd name="connsiteX3" fmla="*/ 47559 w 1715998"/>
                <a:gd name="connsiteY3" fmla="*/ 219550 h 854938"/>
                <a:gd name="connsiteX0" fmla="*/ 477334 w 1717183"/>
                <a:gd name="connsiteY0" fmla="*/ 851841 h 851842"/>
                <a:gd name="connsiteX1" fmla="*/ 1714165 w 1717183"/>
                <a:gd name="connsiteY1" fmla="*/ 3391 h 851842"/>
                <a:gd name="connsiteX2" fmla="*/ 163352 w 1717183"/>
                <a:gd name="connsiteY2" fmla="*/ 542080 h 851842"/>
                <a:gd name="connsiteX3" fmla="*/ 47559 w 1717183"/>
                <a:gd name="connsiteY3" fmla="*/ 219487 h 851842"/>
                <a:gd name="connsiteX0" fmla="*/ 539108 w 1718773"/>
                <a:gd name="connsiteY0" fmla="*/ 848747 h 848747"/>
                <a:gd name="connsiteX1" fmla="*/ 1714165 w 1718773"/>
                <a:gd name="connsiteY1" fmla="*/ 3331 h 848747"/>
                <a:gd name="connsiteX2" fmla="*/ 163352 w 1718773"/>
                <a:gd name="connsiteY2" fmla="*/ 542020 h 848747"/>
                <a:gd name="connsiteX3" fmla="*/ 47559 w 1718773"/>
                <a:gd name="connsiteY3" fmla="*/ 219427 h 848747"/>
                <a:gd name="connsiteX0" fmla="*/ 539108 w 1718773"/>
                <a:gd name="connsiteY0" fmla="*/ 848747 h 848747"/>
                <a:gd name="connsiteX1" fmla="*/ 1714165 w 1718773"/>
                <a:gd name="connsiteY1" fmla="*/ 3331 h 848747"/>
                <a:gd name="connsiteX2" fmla="*/ 163352 w 1718773"/>
                <a:gd name="connsiteY2" fmla="*/ 542020 h 848747"/>
                <a:gd name="connsiteX3" fmla="*/ 47559 w 1718773"/>
                <a:gd name="connsiteY3" fmla="*/ 219427 h 848747"/>
                <a:gd name="connsiteX0" fmla="*/ 539108 w 1718328"/>
                <a:gd name="connsiteY0" fmla="*/ 848747 h 848747"/>
                <a:gd name="connsiteX1" fmla="*/ 1714165 w 1718328"/>
                <a:gd name="connsiteY1" fmla="*/ 3331 h 848747"/>
                <a:gd name="connsiteX2" fmla="*/ 163352 w 1718328"/>
                <a:gd name="connsiteY2" fmla="*/ 542020 h 848747"/>
                <a:gd name="connsiteX3" fmla="*/ 47559 w 1718328"/>
                <a:gd name="connsiteY3" fmla="*/ 219427 h 848747"/>
                <a:gd name="connsiteX0" fmla="*/ 630299 w 1721213"/>
                <a:gd name="connsiteY0" fmla="*/ 864277 h 864278"/>
                <a:gd name="connsiteX1" fmla="*/ 1714165 w 1721213"/>
                <a:gd name="connsiteY1" fmla="*/ 3642 h 864278"/>
                <a:gd name="connsiteX2" fmla="*/ 163352 w 1721213"/>
                <a:gd name="connsiteY2" fmla="*/ 542331 h 864278"/>
                <a:gd name="connsiteX3" fmla="*/ 47559 w 1721213"/>
                <a:gd name="connsiteY3" fmla="*/ 219738 h 864278"/>
                <a:gd name="connsiteX0" fmla="*/ 630299 w 1720392"/>
                <a:gd name="connsiteY0" fmla="*/ 864277 h 864277"/>
                <a:gd name="connsiteX1" fmla="*/ 1714165 w 1720392"/>
                <a:gd name="connsiteY1" fmla="*/ 3642 h 864277"/>
                <a:gd name="connsiteX2" fmla="*/ 163352 w 1720392"/>
                <a:gd name="connsiteY2" fmla="*/ 542331 h 864277"/>
                <a:gd name="connsiteX3" fmla="*/ 47559 w 1720392"/>
                <a:gd name="connsiteY3" fmla="*/ 219738 h 864277"/>
                <a:gd name="connsiteX0" fmla="*/ 630299 w 1743274"/>
                <a:gd name="connsiteY0" fmla="*/ 898043 h 898043"/>
                <a:gd name="connsiteX1" fmla="*/ 1714165 w 1743274"/>
                <a:gd name="connsiteY1" fmla="*/ 37408 h 898043"/>
                <a:gd name="connsiteX2" fmla="*/ 163352 w 1743274"/>
                <a:gd name="connsiteY2" fmla="*/ 576097 h 898043"/>
                <a:gd name="connsiteX3" fmla="*/ 47559 w 1743274"/>
                <a:gd name="connsiteY3" fmla="*/ 253504 h 898043"/>
                <a:gd name="connsiteX0" fmla="*/ 623108 w 1631002"/>
                <a:gd name="connsiteY0" fmla="*/ 883419 h 883419"/>
                <a:gd name="connsiteX1" fmla="*/ 1598131 w 1631002"/>
                <a:gd name="connsiteY1" fmla="*/ 37978 h 883419"/>
                <a:gd name="connsiteX2" fmla="*/ 156161 w 1631002"/>
                <a:gd name="connsiteY2" fmla="*/ 561473 h 883419"/>
                <a:gd name="connsiteX3" fmla="*/ 40368 w 1631002"/>
                <a:gd name="connsiteY3" fmla="*/ 238880 h 883419"/>
                <a:gd name="connsiteX0" fmla="*/ 849622 w 1619397"/>
                <a:gd name="connsiteY0" fmla="*/ 802653 h 802653"/>
                <a:gd name="connsiteX1" fmla="*/ 1598131 w 1619397"/>
                <a:gd name="connsiteY1" fmla="*/ 2806 h 802653"/>
                <a:gd name="connsiteX2" fmla="*/ 156161 w 1619397"/>
                <a:gd name="connsiteY2" fmla="*/ 526301 h 802653"/>
                <a:gd name="connsiteX3" fmla="*/ 40368 w 1619397"/>
                <a:gd name="connsiteY3" fmla="*/ 203708 h 802653"/>
                <a:gd name="connsiteX0" fmla="*/ 840931 w 1483118"/>
                <a:gd name="connsiteY0" fmla="*/ 845085 h 845085"/>
                <a:gd name="connsiteX1" fmla="*/ 1454128 w 1483118"/>
                <a:gd name="connsiteY1" fmla="*/ 2638 h 845085"/>
                <a:gd name="connsiteX2" fmla="*/ 147470 w 1483118"/>
                <a:gd name="connsiteY2" fmla="*/ 568733 h 845085"/>
                <a:gd name="connsiteX3" fmla="*/ 31677 w 1483118"/>
                <a:gd name="connsiteY3" fmla="*/ 246140 h 845085"/>
                <a:gd name="connsiteX0" fmla="*/ 840931 w 1474369"/>
                <a:gd name="connsiteY0" fmla="*/ 845085 h 845085"/>
                <a:gd name="connsiteX1" fmla="*/ 1454128 w 1474369"/>
                <a:gd name="connsiteY1" fmla="*/ 2638 h 845085"/>
                <a:gd name="connsiteX2" fmla="*/ 147470 w 1474369"/>
                <a:gd name="connsiteY2" fmla="*/ 568733 h 845085"/>
                <a:gd name="connsiteX3" fmla="*/ 31677 w 1474369"/>
                <a:gd name="connsiteY3" fmla="*/ 246140 h 845085"/>
                <a:gd name="connsiteX0" fmla="*/ 837444 w 1417444"/>
                <a:gd name="connsiteY0" fmla="*/ 714889 h 714889"/>
                <a:gd name="connsiteX1" fmla="*/ 1394732 w 1417444"/>
                <a:gd name="connsiteY1" fmla="*/ 3222 h 714889"/>
                <a:gd name="connsiteX2" fmla="*/ 143983 w 1417444"/>
                <a:gd name="connsiteY2" fmla="*/ 438537 h 714889"/>
                <a:gd name="connsiteX3" fmla="*/ 28190 w 1417444"/>
                <a:gd name="connsiteY3" fmla="*/ 115944 h 714889"/>
                <a:gd name="connsiteX0" fmla="*/ 841915 w 1422360"/>
                <a:gd name="connsiteY0" fmla="*/ 711762 h 711762"/>
                <a:gd name="connsiteX1" fmla="*/ 1399203 w 1422360"/>
                <a:gd name="connsiteY1" fmla="*/ 95 h 711762"/>
                <a:gd name="connsiteX2" fmla="*/ 139603 w 1422360"/>
                <a:gd name="connsiteY2" fmla="*/ 657442 h 711762"/>
                <a:gd name="connsiteX3" fmla="*/ 32661 w 1422360"/>
                <a:gd name="connsiteY3" fmla="*/ 112817 h 711762"/>
                <a:gd name="connsiteX0" fmla="*/ 909531 w 1489977"/>
                <a:gd name="connsiteY0" fmla="*/ 711767 h 711767"/>
                <a:gd name="connsiteX1" fmla="*/ 1466819 w 1489977"/>
                <a:gd name="connsiteY1" fmla="*/ 100 h 711767"/>
                <a:gd name="connsiteX2" fmla="*/ 207219 w 1489977"/>
                <a:gd name="connsiteY2" fmla="*/ 657447 h 711767"/>
                <a:gd name="connsiteX3" fmla="*/ 3169 w 1489977"/>
                <a:gd name="connsiteY3" fmla="*/ 383509 h 711767"/>
                <a:gd name="connsiteX0" fmla="*/ 977188 w 1497746"/>
                <a:gd name="connsiteY0" fmla="*/ 733159 h 733159"/>
                <a:gd name="connsiteX1" fmla="*/ 1466819 w 1497746"/>
                <a:gd name="connsiteY1" fmla="*/ 193 h 733159"/>
                <a:gd name="connsiteX2" fmla="*/ 207219 w 1497746"/>
                <a:gd name="connsiteY2" fmla="*/ 657540 h 733159"/>
                <a:gd name="connsiteX3" fmla="*/ 3169 w 1497746"/>
                <a:gd name="connsiteY3" fmla="*/ 383602 h 733159"/>
                <a:gd name="connsiteX0" fmla="*/ 974025 w 1472514"/>
                <a:gd name="connsiteY0" fmla="*/ 737249 h 737249"/>
                <a:gd name="connsiteX1" fmla="*/ 1463656 w 1472514"/>
                <a:gd name="connsiteY1" fmla="*/ 4283 h 737249"/>
                <a:gd name="connsiteX2" fmla="*/ 634703 w 1472514"/>
                <a:gd name="connsiteY2" fmla="*/ 432843 h 737249"/>
                <a:gd name="connsiteX3" fmla="*/ 6 w 1472514"/>
                <a:gd name="connsiteY3" fmla="*/ 387692 h 737249"/>
                <a:gd name="connsiteX0" fmla="*/ 528330 w 1026819"/>
                <a:gd name="connsiteY0" fmla="*/ 737045 h 737045"/>
                <a:gd name="connsiteX1" fmla="*/ 1017961 w 1026819"/>
                <a:gd name="connsiteY1" fmla="*/ 4079 h 737045"/>
                <a:gd name="connsiteX2" fmla="*/ 189008 w 1026819"/>
                <a:gd name="connsiteY2" fmla="*/ 432639 h 737045"/>
                <a:gd name="connsiteX3" fmla="*/ 97 w 1026819"/>
                <a:gd name="connsiteY3" fmla="*/ 248962 h 737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6819" h="737045">
                  <a:moveTo>
                    <a:pt x="528330" y="737045"/>
                  </a:moveTo>
                  <a:cubicBezTo>
                    <a:pt x="854279" y="357689"/>
                    <a:pt x="1074515" y="54813"/>
                    <a:pt x="1017961" y="4079"/>
                  </a:cubicBezTo>
                  <a:cubicBezTo>
                    <a:pt x="961407" y="-46655"/>
                    <a:pt x="358652" y="391825"/>
                    <a:pt x="189008" y="432639"/>
                  </a:cubicBezTo>
                  <a:cubicBezTo>
                    <a:pt x="19364" y="473453"/>
                    <a:pt x="-1675" y="337566"/>
                    <a:pt x="97" y="248962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87" name="手繪多邊形: 圖案 186">
              <a:extLst>
                <a:ext uri="{FF2B5EF4-FFF2-40B4-BE49-F238E27FC236}">
                  <a16:creationId xmlns:a16="http://schemas.microsoft.com/office/drawing/2014/main" id="{C3B78BAA-0CA2-4F8B-BF20-1AE85E20E9F6}"/>
                </a:ext>
              </a:extLst>
            </p:cNvPr>
            <p:cNvSpPr/>
            <p:nvPr/>
          </p:nvSpPr>
          <p:spPr bwMode="auto">
            <a:xfrm rot="676520">
              <a:off x="1843181" y="3848693"/>
              <a:ext cx="1180964" cy="584290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8607 w 1860158"/>
                <a:gd name="connsiteY0" fmla="*/ 1169955 h 1169955"/>
                <a:gd name="connsiteX1" fmla="*/ 39872 w 1860158"/>
                <a:gd name="connsiteY1" fmla="*/ 999834 h 1169955"/>
                <a:gd name="connsiteX2" fmla="*/ 380114 w 1860158"/>
                <a:gd name="connsiteY2" fmla="*/ 893508 h 1169955"/>
                <a:gd name="connsiteX3" fmla="*/ 1018067 w 1860158"/>
                <a:gd name="connsiteY3" fmla="*/ 808448 h 1169955"/>
                <a:gd name="connsiteX4" fmla="*/ 1528430 w 1860158"/>
                <a:gd name="connsiteY4" fmla="*/ 574531 h 1169955"/>
                <a:gd name="connsiteX5" fmla="*/ 1847407 w 1860158"/>
                <a:gd name="connsiteY5" fmla="*/ 191759 h 1169955"/>
                <a:gd name="connsiteX6" fmla="*/ 1762346 w 1860158"/>
                <a:gd name="connsiteY6" fmla="*/ 373 h 1169955"/>
                <a:gd name="connsiteX7" fmla="*/ 1443369 w 1860158"/>
                <a:gd name="connsiteY7" fmla="*/ 149229 h 1169955"/>
                <a:gd name="connsiteX8" fmla="*/ 911741 w 1860158"/>
                <a:gd name="connsiteY8" fmla="*/ 361880 h 1169955"/>
                <a:gd name="connsiteX9" fmla="*/ 550234 w 1860158"/>
                <a:gd name="connsiteY9" fmla="*/ 446941 h 1169955"/>
                <a:gd name="connsiteX10" fmla="*/ 209993 w 1860158"/>
                <a:gd name="connsiteY10" fmla="*/ 446941 h 1169955"/>
                <a:gd name="connsiteX11" fmla="*/ 146197 w 1860158"/>
                <a:gd name="connsiteY11" fmla="*/ 234290 h 1169955"/>
                <a:gd name="connsiteX0" fmla="*/ 0 w 1820286"/>
                <a:gd name="connsiteY0" fmla="*/ 999834 h 999834"/>
                <a:gd name="connsiteX1" fmla="*/ 340242 w 1820286"/>
                <a:gd name="connsiteY1" fmla="*/ 893508 h 999834"/>
                <a:gd name="connsiteX2" fmla="*/ 978195 w 1820286"/>
                <a:gd name="connsiteY2" fmla="*/ 808448 h 999834"/>
                <a:gd name="connsiteX3" fmla="*/ 1488558 w 1820286"/>
                <a:gd name="connsiteY3" fmla="*/ 574531 h 999834"/>
                <a:gd name="connsiteX4" fmla="*/ 1807535 w 1820286"/>
                <a:gd name="connsiteY4" fmla="*/ 191759 h 999834"/>
                <a:gd name="connsiteX5" fmla="*/ 1722474 w 1820286"/>
                <a:gd name="connsiteY5" fmla="*/ 373 h 999834"/>
                <a:gd name="connsiteX6" fmla="*/ 1403497 w 1820286"/>
                <a:gd name="connsiteY6" fmla="*/ 149229 h 999834"/>
                <a:gd name="connsiteX7" fmla="*/ 871869 w 1820286"/>
                <a:gd name="connsiteY7" fmla="*/ 361880 h 999834"/>
                <a:gd name="connsiteX8" fmla="*/ 510362 w 1820286"/>
                <a:gd name="connsiteY8" fmla="*/ 446941 h 999834"/>
                <a:gd name="connsiteX9" fmla="*/ 170121 w 1820286"/>
                <a:gd name="connsiteY9" fmla="*/ 446941 h 999834"/>
                <a:gd name="connsiteX10" fmla="*/ 106325 w 1820286"/>
                <a:gd name="connsiteY10" fmla="*/ 234290 h 999834"/>
                <a:gd name="connsiteX0" fmla="*/ 0 w 1750896"/>
                <a:gd name="connsiteY0" fmla="*/ 1046155 h 1046155"/>
                <a:gd name="connsiteX1" fmla="*/ 270852 w 1750896"/>
                <a:gd name="connsiteY1" fmla="*/ 893508 h 1046155"/>
                <a:gd name="connsiteX2" fmla="*/ 908805 w 1750896"/>
                <a:gd name="connsiteY2" fmla="*/ 808448 h 1046155"/>
                <a:gd name="connsiteX3" fmla="*/ 1419168 w 1750896"/>
                <a:gd name="connsiteY3" fmla="*/ 574531 h 1046155"/>
                <a:gd name="connsiteX4" fmla="*/ 1738145 w 1750896"/>
                <a:gd name="connsiteY4" fmla="*/ 191759 h 1046155"/>
                <a:gd name="connsiteX5" fmla="*/ 1653084 w 1750896"/>
                <a:gd name="connsiteY5" fmla="*/ 373 h 1046155"/>
                <a:gd name="connsiteX6" fmla="*/ 1334107 w 1750896"/>
                <a:gd name="connsiteY6" fmla="*/ 149229 h 1046155"/>
                <a:gd name="connsiteX7" fmla="*/ 802479 w 1750896"/>
                <a:gd name="connsiteY7" fmla="*/ 361880 h 1046155"/>
                <a:gd name="connsiteX8" fmla="*/ 440972 w 1750896"/>
                <a:gd name="connsiteY8" fmla="*/ 446941 h 1046155"/>
                <a:gd name="connsiteX9" fmla="*/ 100731 w 1750896"/>
                <a:gd name="connsiteY9" fmla="*/ 446941 h 1046155"/>
                <a:gd name="connsiteX10" fmla="*/ 36935 w 1750896"/>
                <a:gd name="connsiteY10" fmla="*/ 234290 h 1046155"/>
                <a:gd name="connsiteX0" fmla="*/ 0 w 1750896"/>
                <a:gd name="connsiteY0" fmla="*/ 1046155 h 1046155"/>
                <a:gd name="connsiteX1" fmla="*/ 270852 w 1750896"/>
                <a:gd name="connsiteY1" fmla="*/ 893508 h 1046155"/>
                <a:gd name="connsiteX2" fmla="*/ 1419168 w 1750896"/>
                <a:gd name="connsiteY2" fmla="*/ 574531 h 1046155"/>
                <a:gd name="connsiteX3" fmla="*/ 1738145 w 1750896"/>
                <a:gd name="connsiteY3" fmla="*/ 191759 h 1046155"/>
                <a:gd name="connsiteX4" fmla="*/ 1653084 w 1750896"/>
                <a:gd name="connsiteY4" fmla="*/ 373 h 1046155"/>
                <a:gd name="connsiteX5" fmla="*/ 1334107 w 1750896"/>
                <a:gd name="connsiteY5" fmla="*/ 149229 h 1046155"/>
                <a:gd name="connsiteX6" fmla="*/ 802479 w 1750896"/>
                <a:gd name="connsiteY6" fmla="*/ 361880 h 1046155"/>
                <a:gd name="connsiteX7" fmla="*/ 440972 w 1750896"/>
                <a:gd name="connsiteY7" fmla="*/ 446941 h 1046155"/>
                <a:gd name="connsiteX8" fmla="*/ 100731 w 1750896"/>
                <a:gd name="connsiteY8" fmla="*/ 446941 h 1046155"/>
                <a:gd name="connsiteX9" fmla="*/ 36935 w 1750896"/>
                <a:gd name="connsiteY9" fmla="*/ 234290 h 1046155"/>
                <a:gd name="connsiteX0" fmla="*/ 0 w 1834111"/>
                <a:gd name="connsiteY0" fmla="*/ 1046155 h 1046155"/>
                <a:gd name="connsiteX1" fmla="*/ 270852 w 1834111"/>
                <a:gd name="connsiteY1" fmla="*/ 893508 h 1046155"/>
                <a:gd name="connsiteX2" fmla="*/ 1738145 w 1834111"/>
                <a:gd name="connsiteY2" fmla="*/ 191759 h 1046155"/>
                <a:gd name="connsiteX3" fmla="*/ 1653084 w 1834111"/>
                <a:gd name="connsiteY3" fmla="*/ 373 h 1046155"/>
                <a:gd name="connsiteX4" fmla="*/ 1334107 w 1834111"/>
                <a:gd name="connsiteY4" fmla="*/ 149229 h 1046155"/>
                <a:gd name="connsiteX5" fmla="*/ 802479 w 1834111"/>
                <a:gd name="connsiteY5" fmla="*/ 361880 h 1046155"/>
                <a:gd name="connsiteX6" fmla="*/ 440972 w 1834111"/>
                <a:gd name="connsiteY6" fmla="*/ 446941 h 1046155"/>
                <a:gd name="connsiteX7" fmla="*/ 100731 w 1834111"/>
                <a:gd name="connsiteY7" fmla="*/ 446941 h 1046155"/>
                <a:gd name="connsiteX8" fmla="*/ 36935 w 1834111"/>
                <a:gd name="connsiteY8" fmla="*/ 234290 h 1046155"/>
                <a:gd name="connsiteX0" fmla="*/ 0 w 1780577"/>
                <a:gd name="connsiteY0" fmla="*/ 932880 h 932880"/>
                <a:gd name="connsiteX1" fmla="*/ 270852 w 1780577"/>
                <a:gd name="connsiteY1" fmla="*/ 780233 h 932880"/>
                <a:gd name="connsiteX2" fmla="*/ 1738145 w 1780577"/>
                <a:gd name="connsiteY2" fmla="*/ 78484 h 932880"/>
                <a:gd name="connsiteX3" fmla="*/ 1334107 w 1780577"/>
                <a:gd name="connsiteY3" fmla="*/ 35954 h 932880"/>
                <a:gd name="connsiteX4" fmla="*/ 802479 w 1780577"/>
                <a:gd name="connsiteY4" fmla="*/ 248605 h 932880"/>
                <a:gd name="connsiteX5" fmla="*/ 440972 w 1780577"/>
                <a:gd name="connsiteY5" fmla="*/ 333666 h 932880"/>
                <a:gd name="connsiteX6" fmla="*/ 100731 w 1780577"/>
                <a:gd name="connsiteY6" fmla="*/ 333666 h 932880"/>
                <a:gd name="connsiteX7" fmla="*/ 36935 w 1780577"/>
                <a:gd name="connsiteY7" fmla="*/ 121015 h 932880"/>
                <a:gd name="connsiteX0" fmla="*/ 0 w 1744903"/>
                <a:gd name="connsiteY0" fmla="*/ 875514 h 875514"/>
                <a:gd name="connsiteX1" fmla="*/ 270852 w 1744903"/>
                <a:gd name="connsiteY1" fmla="*/ 722867 h 875514"/>
                <a:gd name="connsiteX2" fmla="*/ 1738145 w 1744903"/>
                <a:gd name="connsiteY2" fmla="*/ 21118 h 875514"/>
                <a:gd name="connsiteX3" fmla="*/ 802479 w 1744903"/>
                <a:gd name="connsiteY3" fmla="*/ 191239 h 875514"/>
                <a:gd name="connsiteX4" fmla="*/ 440972 w 1744903"/>
                <a:gd name="connsiteY4" fmla="*/ 276300 h 875514"/>
                <a:gd name="connsiteX5" fmla="*/ 100731 w 1744903"/>
                <a:gd name="connsiteY5" fmla="*/ 276300 h 875514"/>
                <a:gd name="connsiteX6" fmla="*/ 36935 w 1744903"/>
                <a:gd name="connsiteY6" fmla="*/ 63649 h 875514"/>
                <a:gd name="connsiteX0" fmla="*/ 0 w 1738707"/>
                <a:gd name="connsiteY0" fmla="*/ 866654 h 866654"/>
                <a:gd name="connsiteX1" fmla="*/ 270852 w 1738707"/>
                <a:gd name="connsiteY1" fmla="*/ 714007 h 866654"/>
                <a:gd name="connsiteX2" fmla="*/ 1738145 w 1738707"/>
                <a:gd name="connsiteY2" fmla="*/ 12258 h 866654"/>
                <a:gd name="connsiteX3" fmla="*/ 440972 w 1738707"/>
                <a:gd name="connsiteY3" fmla="*/ 267440 h 866654"/>
                <a:gd name="connsiteX4" fmla="*/ 100731 w 1738707"/>
                <a:gd name="connsiteY4" fmla="*/ 267440 h 866654"/>
                <a:gd name="connsiteX5" fmla="*/ 36935 w 1738707"/>
                <a:gd name="connsiteY5" fmla="*/ 54789 h 866654"/>
                <a:gd name="connsiteX0" fmla="*/ 0 w 1738636"/>
                <a:gd name="connsiteY0" fmla="*/ 865540 h 865540"/>
                <a:gd name="connsiteX1" fmla="*/ 270852 w 1738636"/>
                <a:gd name="connsiteY1" fmla="*/ 712893 h 865540"/>
                <a:gd name="connsiteX2" fmla="*/ 1738145 w 1738636"/>
                <a:gd name="connsiteY2" fmla="*/ 11144 h 865540"/>
                <a:gd name="connsiteX3" fmla="*/ 100731 w 1738636"/>
                <a:gd name="connsiteY3" fmla="*/ 266326 h 865540"/>
                <a:gd name="connsiteX4" fmla="*/ 36935 w 1738636"/>
                <a:gd name="connsiteY4" fmla="*/ 53675 h 865540"/>
                <a:gd name="connsiteX0" fmla="*/ 44750 w 1783386"/>
                <a:gd name="connsiteY0" fmla="*/ 865540 h 865540"/>
                <a:gd name="connsiteX1" fmla="*/ 315602 w 1783386"/>
                <a:gd name="connsiteY1" fmla="*/ 712893 h 865540"/>
                <a:gd name="connsiteX2" fmla="*/ 1782895 w 1783386"/>
                <a:gd name="connsiteY2" fmla="*/ 11144 h 865540"/>
                <a:gd name="connsiteX3" fmla="*/ 145481 w 1783386"/>
                <a:gd name="connsiteY3" fmla="*/ 266326 h 865540"/>
                <a:gd name="connsiteX4" fmla="*/ 81685 w 1783386"/>
                <a:gd name="connsiteY4" fmla="*/ 53675 h 865540"/>
                <a:gd name="connsiteX0" fmla="*/ 44131 w 1774209"/>
                <a:gd name="connsiteY0" fmla="*/ 1055957 h 1055957"/>
                <a:gd name="connsiteX1" fmla="*/ 314983 w 1774209"/>
                <a:gd name="connsiteY1" fmla="*/ 903310 h 1055957"/>
                <a:gd name="connsiteX2" fmla="*/ 1773715 w 1774209"/>
                <a:gd name="connsiteY2" fmla="*/ 7766 h 1055957"/>
                <a:gd name="connsiteX3" fmla="*/ 144862 w 1774209"/>
                <a:gd name="connsiteY3" fmla="*/ 456743 h 1055957"/>
                <a:gd name="connsiteX4" fmla="*/ 81066 w 1774209"/>
                <a:gd name="connsiteY4" fmla="*/ 244092 h 1055957"/>
                <a:gd name="connsiteX0" fmla="*/ 44131 w 1784693"/>
                <a:gd name="connsiteY0" fmla="*/ 1088923 h 1088923"/>
                <a:gd name="connsiteX1" fmla="*/ 314983 w 1784693"/>
                <a:gd name="connsiteY1" fmla="*/ 936276 h 1088923"/>
                <a:gd name="connsiteX2" fmla="*/ 1773715 w 1784693"/>
                <a:gd name="connsiteY2" fmla="*/ 40732 h 1088923"/>
                <a:gd name="connsiteX3" fmla="*/ 144862 w 1784693"/>
                <a:gd name="connsiteY3" fmla="*/ 489709 h 1088923"/>
                <a:gd name="connsiteX4" fmla="*/ 81066 w 1784693"/>
                <a:gd name="connsiteY4" fmla="*/ 277058 h 1088923"/>
                <a:gd name="connsiteX0" fmla="*/ 66777 w 1807339"/>
                <a:gd name="connsiteY0" fmla="*/ 1081150 h 1081150"/>
                <a:gd name="connsiteX1" fmla="*/ 337629 w 1807339"/>
                <a:gd name="connsiteY1" fmla="*/ 928503 h 1081150"/>
                <a:gd name="connsiteX2" fmla="*/ 1796361 w 1807339"/>
                <a:gd name="connsiteY2" fmla="*/ 32959 h 1081150"/>
                <a:gd name="connsiteX3" fmla="*/ 167508 w 1807339"/>
                <a:gd name="connsiteY3" fmla="*/ 481936 h 1081150"/>
                <a:gd name="connsiteX4" fmla="*/ 103712 w 1807339"/>
                <a:gd name="connsiteY4" fmla="*/ 269285 h 1081150"/>
                <a:gd name="connsiteX0" fmla="*/ 66777 w 1807167"/>
                <a:gd name="connsiteY0" fmla="*/ 1081150 h 1096804"/>
                <a:gd name="connsiteX1" fmla="*/ 337629 w 1807167"/>
                <a:gd name="connsiteY1" fmla="*/ 928503 h 1096804"/>
                <a:gd name="connsiteX2" fmla="*/ 1796361 w 1807167"/>
                <a:gd name="connsiteY2" fmla="*/ 32959 h 1096804"/>
                <a:gd name="connsiteX3" fmla="*/ 167508 w 1807167"/>
                <a:gd name="connsiteY3" fmla="*/ 481936 h 1096804"/>
                <a:gd name="connsiteX4" fmla="*/ 103712 w 1807167"/>
                <a:gd name="connsiteY4" fmla="*/ 269285 h 1096804"/>
                <a:gd name="connsiteX0" fmla="*/ 45316 w 1785706"/>
                <a:gd name="connsiteY0" fmla="*/ 1088170 h 1103824"/>
                <a:gd name="connsiteX1" fmla="*/ 316168 w 1785706"/>
                <a:gd name="connsiteY1" fmla="*/ 935523 h 1103824"/>
                <a:gd name="connsiteX2" fmla="*/ 1774900 w 1785706"/>
                <a:gd name="connsiteY2" fmla="*/ 39979 h 1103824"/>
                <a:gd name="connsiteX3" fmla="*/ 146047 w 1785706"/>
                <a:gd name="connsiteY3" fmla="*/ 488956 h 1103824"/>
                <a:gd name="connsiteX4" fmla="*/ 79413 w 1785706"/>
                <a:gd name="connsiteY4" fmla="*/ 186639 h 1103824"/>
                <a:gd name="connsiteX0" fmla="*/ 3529 w 1743919"/>
                <a:gd name="connsiteY0" fmla="*/ 1088652 h 1104306"/>
                <a:gd name="connsiteX1" fmla="*/ 274381 w 1743919"/>
                <a:gd name="connsiteY1" fmla="*/ 936005 h 1104306"/>
                <a:gd name="connsiteX2" fmla="*/ 1733113 w 1743919"/>
                <a:gd name="connsiteY2" fmla="*/ 40461 h 1104306"/>
                <a:gd name="connsiteX3" fmla="*/ 104260 w 1743919"/>
                <a:gd name="connsiteY3" fmla="*/ 489438 h 1104306"/>
                <a:gd name="connsiteX4" fmla="*/ 158956 w 1743919"/>
                <a:gd name="connsiteY4" fmla="*/ 244939 h 1104306"/>
                <a:gd name="connsiteX0" fmla="*/ 75348 w 1815738"/>
                <a:gd name="connsiteY0" fmla="*/ 1088877 h 1104531"/>
                <a:gd name="connsiteX1" fmla="*/ 346200 w 1815738"/>
                <a:gd name="connsiteY1" fmla="*/ 936230 h 1104531"/>
                <a:gd name="connsiteX2" fmla="*/ 1804932 w 1815738"/>
                <a:gd name="connsiteY2" fmla="*/ 40686 h 1104531"/>
                <a:gd name="connsiteX3" fmla="*/ 176079 w 1815738"/>
                <a:gd name="connsiteY3" fmla="*/ 489663 h 1104531"/>
                <a:gd name="connsiteX4" fmla="*/ 45729 w 1815738"/>
                <a:gd name="connsiteY4" fmla="*/ 271640 h 1104531"/>
                <a:gd name="connsiteX0" fmla="*/ 84994 w 1825384"/>
                <a:gd name="connsiteY0" fmla="*/ 1085265 h 1100919"/>
                <a:gd name="connsiteX1" fmla="*/ 355846 w 1825384"/>
                <a:gd name="connsiteY1" fmla="*/ 932618 h 1100919"/>
                <a:gd name="connsiteX2" fmla="*/ 1814578 w 1825384"/>
                <a:gd name="connsiteY2" fmla="*/ 37074 h 1100919"/>
                <a:gd name="connsiteX3" fmla="*/ 185725 w 1825384"/>
                <a:gd name="connsiteY3" fmla="*/ 486051 h 1100919"/>
                <a:gd name="connsiteX4" fmla="*/ 55375 w 1825384"/>
                <a:gd name="connsiteY4" fmla="*/ 268028 h 1100919"/>
                <a:gd name="connsiteX0" fmla="*/ 84994 w 1816180"/>
                <a:gd name="connsiteY0" fmla="*/ 1052788 h 1052788"/>
                <a:gd name="connsiteX1" fmla="*/ 483267 w 1816180"/>
                <a:gd name="connsiteY1" fmla="*/ 813446 h 1052788"/>
                <a:gd name="connsiteX2" fmla="*/ 1814578 w 1816180"/>
                <a:gd name="connsiteY2" fmla="*/ 4597 h 1052788"/>
                <a:gd name="connsiteX3" fmla="*/ 185725 w 1816180"/>
                <a:gd name="connsiteY3" fmla="*/ 453574 h 1052788"/>
                <a:gd name="connsiteX4" fmla="*/ 55375 w 1816180"/>
                <a:gd name="connsiteY4" fmla="*/ 235551 h 1052788"/>
                <a:gd name="connsiteX0" fmla="*/ 483267 w 1816180"/>
                <a:gd name="connsiteY0" fmla="*/ 813446 h 813446"/>
                <a:gd name="connsiteX1" fmla="*/ 1814578 w 1816180"/>
                <a:gd name="connsiteY1" fmla="*/ 4597 h 813446"/>
                <a:gd name="connsiteX2" fmla="*/ 185725 w 1816180"/>
                <a:gd name="connsiteY2" fmla="*/ 453574 h 813446"/>
                <a:gd name="connsiteX3" fmla="*/ 55375 w 1816180"/>
                <a:gd name="connsiteY3" fmla="*/ 235551 h 813446"/>
                <a:gd name="connsiteX0" fmla="*/ 732029 w 1820963"/>
                <a:gd name="connsiteY0" fmla="*/ 700405 h 700405"/>
                <a:gd name="connsiteX1" fmla="*/ 1814578 w 1820963"/>
                <a:gd name="connsiteY1" fmla="*/ 2324 h 700405"/>
                <a:gd name="connsiteX2" fmla="*/ 185725 w 1820963"/>
                <a:gd name="connsiteY2" fmla="*/ 451301 h 700405"/>
                <a:gd name="connsiteX3" fmla="*/ 55375 w 1820963"/>
                <a:gd name="connsiteY3" fmla="*/ 233278 h 700405"/>
                <a:gd name="connsiteX0" fmla="*/ 714163 w 1676656"/>
                <a:gd name="connsiteY0" fmla="*/ 777540 h 777540"/>
                <a:gd name="connsiteX1" fmla="*/ 1669317 w 1676656"/>
                <a:gd name="connsiteY1" fmla="*/ 2373 h 777540"/>
                <a:gd name="connsiteX2" fmla="*/ 167859 w 1676656"/>
                <a:gd name="connsiteY2" fmla="*/ 528436 h 777540"/>
                <a:gd name="connsiteX3" fmla="*/ 37509 w 1676656"/>
                <a:gd name="connsiteY3" fmla="*/ 310413 h 777540"/>
                <a:gd name="connsiteX0" fmla="*/ 714163 w 1676658"/>
                <a:gd name="connsiteY0" fmla="*/ 777540 h 777540"/>
                <a:gd name="connsiteX1" fmla="*/ 1669318 w 1676658"/>
                <a:gd name="connsiteY1" fmla="*/ 2373 h 777540"/>
                <a:gd name="connsiteX2" fmla="*/ 167859 w 1676658"/>
                <a:gd name="connsiteY2" fmla="*/ 528436 h 777540"/>
                <a:gd name="connsiteX3" fmla="*/ 37509 w 1676658"/>
                <a:gd name="connsiteY3" fmla="*/ 310413 h 777540"/>
                <a:gd name="connsiteX0" fmla="*/ 714163 w 1715868"/>
                <a:gd name="connsiteY0" fmla="*/ 788694 h 788694"/>
                <a:gd name="connsiteX1" fmla="*/ 1669318 w 1715868"/>
                <a:gd name="connsiteY1" fmla="*/ 13527 h 788694"/>
                <a:gd name="connsiteX2" fmla="*/ 167859 w 1715868"/>
                <a:gd name="connsiteY2" fmla="*/ 539590 h 788694"/>
                <a:gd name="connsiteX3" fmla="*/ 37509 w 1715868"/>
                <a:gd name="connsiteY3" fmla="*/ 321567 h 788694"/>
                <a:gd name="connsiteX0" fmla="*/ 714163 w 1788709"/>
                <a:gd name="connsiteY0" fmla="*/ 794747 h 794747"/>
                <a:gd name="connsiteX1" fmla="*/ 1669318 w 1788709"/>
                <a:gd name="connsiteY1" fmla="*/ 19580 h 794747"/>
                <a:gd name="connsiteX2" fmla="*/ 167859 w 1788709"/>
                <a:gd name="connsiteY2" fmla="*/ 545643 h 794747"/>
                <a:gd name="connsiteX3" fmla="*/ 37509 w 1788709"/>
                <a:gd name="connsiteY3" fmla="*/ 327620 h 794747"/>
                <a:gd name="connsiteX0" fmla="*/ 712627 w 1764801"/>
                <a:gd name="connsiteY0" fmla="*/ 870179 h 870179"/>
                <a:gd name="connsiteX1" fmla="*/ 1643528 w 1764801"/>
                <a:gd name="connsiteY1" fmla="*/ 17937 h 870179"/>
                <a:gd name="connsiteX2" fmla="*/ 166323 w 1764801"/>
                <a:gd name="connsiteY2" fmla="*/ 621075 h 870179"/>
                <a:gd name="connsiteX3" fmla="*/ 35973 w 1764801"/>
                <a:gd name="connsiteY3" fmla="*/ 403052 h 870179"/>
                <a:gd name="connsiteX0" fmla="*/ 712627 w 1759463"/>
                <a:gd name="connsiteY0" fmla="*/ 853759 h 853759"/>
                <a:gd name="connsiteX1" fmla="*/ 1643528 w 1759463"/>
                <a:gd name="connsiteY1" fmla="*/ 1517 h 853759"/>
                <a:gd name="connsiteX2" fmla="*/ 166323 w 1759463"/>
                <a:gd name="connsiteY2" fmla="*/ 604655 h 853759"/>
                <a:gd name="connsiteX3" fmla="*/ 35973 w 1759463"/>
                <a:gd name="connsiteY3" fmla="*/ 386632 h 853759"/>
                <a:gd name="connsiteX0" fmla="*/ 719224 w 1861774"/>
                <a:gd name="connsiteY0" fmla="*/ 772085 h 772085"/>
                <a:gd name="connsiteX1" fmla="*/ 1753250 w 1861774"/>
                <a:gd name="connsiteY1" fmla="*/ 1745 h 772085"/>
                <a:gd name="connsiteX2" fmla="*/ 172920 w 1861774"/>
                <a:gd name="connsiteY2" fmla="*/ 522981 h 772085"/>
                <a:gd name="connsiteX3" fmla="*/ 42570 w 1861774"/>
                <a:gd name="connsiteY3" fmla="*/ 304958 h 772085"/>
                <a:gd name="connsiteX0" fmla="*/ 757354 w 1899904"/>
                <a:gd name="connsiteY0" fmla="*/ 772085 h 772085"/>
                <a:gd name="connsiteX1" fmla="*/ 1791380 w 1899904"/>
                <a:gd name="connsiteY1" fmla="*/ 1745 h 772085"/>
                <a:gd name="connsiteX2" fmla="*/ 211050 w 1899904"/>
                <a:gd name="connsiteY2" fmla="*/ 522981 h 772085"/>
                <a:gd name="connsiteX3" fmla="*/ 80700 w 1899904"/>
                <a:gd name="connsiteY3" fmla="*/ 304958 h 772085"/>
                <a:gd name="connsiteX0" fmla="*/ 757354 w 1912421"/>
                <a:gd name="connsiteY0" fmla="*/ 771777 h 771777"/>
                <a:gd name="connsiteX1" fmla="*/ 1791380 w 1912421"/>
                <a:gd name="connsiteY1" fmla="*/ 1437 h 771777"/>
                <a:gd name="connsiteX2" fmla="*/ 211050 w 1912421"/>
                <a:gd name="connsiteY2" fmla="*/ 522673 h 771777"/>
                <a:gd name="connsiteX3" fmla="*/ 80700 w 1912421"/>
                <a:gd name="connsiteY3" fmla="*/ 304650 h 771777"/>
                <a:gd name="connsiteX0" fmla="*/ 766619 w 1809334"/>
                <a:gd name="connsiteY0" fmla="*/ 770579 h 770579"/>
                <a:gd name="connsiteX1" fmla="*/ 1800645 w 1809334"/>
                <a:gd name="connsiteY1" fmla="*/ 239 h 770579"/>
                <a:gd name="connsiteX2" fmla="*/ 205124 w 1809334"/>
                <a:gd name="connsiteY2" fmla="*/ 678027 h 770579"/>
                <a:gd name="connsiteX3" fmla="*/ 89965 w 1809334"/>
                <a:gd name="connsiteY3" fmla="*/ 303452 h 770579"/>
                <a:gd name="connsiteX0" fmla="*/ 716849 w 1601092"/>
                <a:gd name="connsiteY0" fmla="*/ 830822 h 830822"/>
                <a:gd name="connsiteX1" fmla="*/ 1590109 w 1601092"/>
                <a:gd name="connsiteY1" fmla="*/ 253 h 830822"/>
                <a:gd name="connsiteX2" fmla="*/ 155354 w 1601092"/>
                <a:gd name="connsiteY2" fmla="*/ 738270 h 830822"/>
                <a:gd name="connsiteX3" fmla="*/ 40195 w 1601092"/>
                <a:gd name="connsiteY3" fmla="*/ 363695 h 830822"/>
                <a:gd name="connsiteX0" fmla="*/ 716849 w 1632797"/>
                <a:gd name="connsiteY0" fmla="*/ 835593 h 835593"/>
                <a:gd name="connsiteX1" fmla="*/ 1590109 w 1632797"/>
                <a:gd name="connsiteY1" fmla="*/ 5024 h 835593"/>
                <a:gd name="connsiteX2" fmla="*/ 155354 w 1632797"/>
                <a:gd name="connsiteY2" fmla="*/ 743041 h 835593"/>
                <a:gd name="connsiteX3" fmla="*/ 40195 w 1632797"/>
                <a:gd name="connsiteY3" fmla="*/ 368466 h 835593"/>
                <a:gd name="connsiteX0" fmla="*/ 716849 w 1634341"/>
                <a:gd name="connsiteY0" fmla="*/ 833517 h 833517"/>
                <a:gd name="connsiteX1" fmla="*/ 1218806 w 1634341"/>
                <a:gd name="connsiteY1" fmla="*/ 495772 h 833517"/>
                <a:gd name="connsiteX2" fmla="*/ 1590109 w 1634341"/>
                <a:gd name="connsiteY2" fmla="*/ 2948 h 833517"/>
                <a:gd name="connsiteX3" fmla="*/ 155354 w 1634341"/>
                <a:gd name="connsiteY3" fmla="*/ 740965 h 833517"/>
                <a:gd name="connsiteX4" fmla="*/ 40195 w 1634341"/>
                <a:gd name="connsiteY4" fmla="*/ 366390 h 833517"/>
                <a:gd name="connsiteX0" fmla="*/ 716849 w 1597827"/>
                <a:gd name="connsiteY0" fmla="*/ 830569 h 830569"/>
                <a:gd name="connsiteX1" fmla="*/ 1590109 w 1597827"/>
                <a:gd name="connsiteY1" fmla="*/ 0 h 830569"/>
                <a:gd name="connsiteX2" fmla="*/ 155354 w 1597827"/>
                <a:gd name="connsiteY2" fmla="*/ 738017 h 830569"/>
                <a:gd name="connsiteX3" fmla="*/ 40195 w 1597827"/>
                <a:gd name="connsiteY3" fmla="*/ 363442 h 830569"/>
                <a:gd name="connsiteX0" fmla="*/ 723256 w 1700522"/>
                <a:gd name="connsiteY0" fmla="*/ 849828 h 849828"/>
                <a:gd name="connsiteX1" fmla="*/ 1693592 w 1700522"/>
                <a:gd name="connsiteY1" fmla="*/ 0 h 849828"/>
                <a:gd name="connsiteX2" fmla="*/ 161761 w 1700522"/>
                <a:gd name="connsiteY2" fmla="*/ 757276 h 849828"/>
                <a:gd name="connsiteX3" fmla="*/ 46602 w 1700522"/>
                <a:gd name="connsiteY3" fmla="*/ 382701 h 849828"/>
                <a:gd name="connsiteX0" fmla="*/ 723256 w 1746870"/>
                <a:gd name="connsiteY0" fmla="*/ 861553 h 861553"/>
                <a:gd name="connsiteX1" fmla="*/ 1693592 w 1746870"/>
                <a:gd name="connsiteY1" fmla="*/ 11725 h 861553"/>
                <a:gd name="connsiteX2" fmla="*/ 161761 w 1746870"/>
                <a:gd name="connsiteY2" fmla="*/ 769001 h 861553"/>
                <a:gd name="connsiteX3" fmla="*/ 46602 w 1746870"/>
                <a:gd name="connsiteY3" fmla="*/ 394426 h 861553"/>
                <a:gd name="connsiteX0" fmla="*/ 695829 w 1671843"/>
                <a:gd name="connsiteY0" fmla="*/ 849857 h 849857"/>
                <a:gd name="connsiteX1" fmla="*/ 1666165 w 1671843"/>
                <a:gd name="connsiteY1" fmla="*/ 29 h 849857"/>
                <a:gd name="connsiteX2" fmla="*/ 191960 w 1671843"/>
                <a:gd name="connsiteY2" fmla="*/ 817524 h 849857"/>
                <a:gd name="connsiteX3" fmla="*/ 19175 w 1671843"/>
                <a:gd name="connsiteY3" fmla="*/ 382730 h 849857"/>
                <a:gd name="connsiteX0" fmla="*/ 686082 w 1662096"/>
                <a:gd name="connsiteY0" fmla="*/ 849857 h 849857"/>
                <a:gd name="connsiteX1" fmla="*/ 1656418 w 1662096"/>
                <a:gd name="connsiteY1" fmla="*/ 29 h 849857"/>
                <a:gd name="connsiteX2" fmla="*/ 182213 w 1662096"/>
                <a:gd name="connsiteY2" fmla="*/ 817524 h 849857"/>
                <a:gd name="connsiteX3" fmla="*/ 24568 w 1662096"/>
                <a:gd name="connsiteY3" fmla="*/ 553737 h 849857"/>
                <a:gd name="connsiteX0" fmla="*/ 686082 w 1689945"/>
                <a:gd name="connsiteY0" fmla="*/ 865169 h 865169"/>
                <a:gd name="connsiteX1" fmla="*/ 1656418 w 1689945"/>
                <a:gd name="connsiteY1" fmla="*/ 15341 h 865169"/>
                <a:gd name="connsiteX2" fmla="*/ 182213 w 1689945"/>
                <a:gd name="connsiteY2" fmla="*/ 832836 h 865169"/>
                <a:gd name="connsiteX3" fmla="*/ 24568 w 1689945"/>
                <a:gd name="connsiteY3" fmla="*/ 569049 h 865169"/>
                <a:gd name="connsiteX0" fmla="*/ 690442 w 1768083"/>
                <a:gd name="connsiteY0" fmla="*/ 588335 h 588335"/>
                <a:gd name="connsiteX1" fmla="*/ 1736569 w 1768083"/>
                <a:gd name="connsiteY1" fmla="*/ 20313 h 588335"/>
                <a:gd name="connsiteX2" fmla="*/ 186573 w 1768083"/>
                <a:gd name="connsiteY2" fmla="*/ 556002 h 588335"/>
                <a:gd name="connsiteX3" fmla="*/ 28928 w 1768083"/>
                <a:gd name="connsiteY3" fmla="*/ 292215 h 588335"/>
                <a:gd name="connsiteX0" fmla="*/ 1048378 w 1757121"/>
                <a:gd name="connsiteY0" fmla="*/ 640752 h 640752"/>
                <a:gd name="connsiteX1" fmla="*/ 1736569 w 1757121"/>
                <a:gd name="connsiteY1" fmla="*/ 439 h 640752"/>
                <a:gd name="connsiteX2" fmla="*/ 186573 w 1757121"/>
                <a:gd name="connsiteY2" fmla="*/ 536128 h 640752"/>
                <a:gd name="connsiteX3" fmla="*/ 28928 w 1757121"/>
                <a:gd name="connsiteY3" fmla="*/ 272341 h 640752"/>
                <a:gd name="connsiteX0" fmla="*/ 1048378 w 1780210"/>
                <a:gd name="connsiteY0" fmla="*/ 642622 h 642622"/>
                <a:gd name="connsiteX1" fmla="*/ 1736569 w 1780210"/>
                <a:gd name="connsiteY1" fmla="*/ 2309 h 642622"/>
                <a:gd name="connsiteX2" fmla="*/ 186573 w 1780210"/>
                <a:gd name="connsiteY2" fmla="*/ 537998 h 642622"/>
                <a:gd name="connsiteX3" fmla="*/ 28928 w 1780210"/>
                <a:gd name="connsiteY3" fmla="*/ 274211 h 642622"/>
                <a:gd name="connsiteX0" fmla="*/ 1019528 w 1722524"/>
                <a:gd name="connsiteY0" fmla="*/ 640352 h 640352"/>
                <a:gd name="connsiteX1" fmla="*/ 1707719 w 1722524"/>
                <a:gd name="connsiteY1" fmla="*/ 39 h 640352"/>
                <a:gd name="connsiteX2" fmla="*/ 309385 w 1722524"/>
                <a:gd name="connsiteY2" fmla="*/ 608000 h 640352"/>
                <a:gd name="connsiteX3" fmla="*/ 78 w 1722524"/>
                <a:gd name="connsiteY3" fmla="*/ 271941 h 640352"/>
                <a:gd name="connsiteX0" fmla="*/ 847892 w 1550888"/>
                <a:gd name="connsiteY0" fmla="*/ 640352 h 640352"/>
                <a:gd name="connsiteX1" fmla="*/ 1536083 w 1550888"/>
                <a:gd name="connsiteY1" fmla="*/ 39 h 640352"/>
                <a:gd name="connsiteX2" fmla="*/ 137749 w 1550888"/>
                <a:gd name="connsiteY2" fmla="*/ 608000 h 640352"/>
                <a:gd name="connsiteX3" fmla="*/ 52897 w 1550888"/>
                <a:gd name="connsiteY3" fmla="*/ 411658 h 640352"/>
                <a:gd name="connsiteX0" fmla="*/ 847892 w 1608501"/>
                <a:gd name="connsiteY0" fmla="*/ 640606 h 640606"/>
                <a:gd name="connsiteX1" fmla="*/ 1536083 w 1608501"/>
                <a:gd name="connsiteY1" fmla="*/ 293 h 640606"/>
                <a:gd name="connsiteX2" fmla="*/ 137749 w 1608501"/>
                <a:gd name="connsiteY2" fmla="*/ 608254 h 640606"/>
                <a:gd name="connsiteX3" fmla="*/ 52897 w 1608501"/>
                <a:gd name="connsiteY3" fmla="*/ 411912 h 640606"/>
                <a:gd name="connsiteX0" fmla="*/ 836412 w 1443535"/>
                <a:gd name="connsiteY0" fmla="*/ 556385 h 556385"/>
                <a:gd name="connsiteX1" fmla="*/ 1357748 w 1443535"/>
                <a:gd name="connsiteY1" fmla="*/ 354 h 556385"/>
                <a:gd name="connsiteX2" fmla="*/ 126269 w 1443535"/>
                <a:gd name="connsiteY2" fmla="*/ 524033 h 556385"/>
                <a:gd name="connsiteX3" fmla="*/ 41417 w 1443535"/>
                <a:gd name="connsiteY3" fmla="*/ 327691 h 556385"/>
                <a:gd name="connsiteX0" fmla="*/ 808818 w 1415941"/>
                <a:gd name="connsiteY0" fmla="*/ 556385 h 556385"/>
                <a:gd name="connsiteX1" fmla="*/ 1330154 w 1415941"/>
                <a:gd name="connsiteY1" fmla="*/ 354 h 556385"/>
                <a:gd name="connsiteX2" fmla="*/ 98675 w 1415941"/>
                <a:gd name="connsiteY2" fmla="*/ 524033 h 556385"/>
                <a:gd name="connsiteX3" fmla="*/ 78533 w 1415941"/>
                <a:gd name="connsiteY3" fmla="*/ 363437 h 556385"/>
                <a:gd name="connsiteX0" fmla="*/ 809228 w 1416351"/>
                <a:gd name="connsiteY0" fmla="*/ 556385 h 556385"/>
                <a:gd name="connsiteX1" fmla="*/ 1330564 w 1416351"/>
                <a:gd name="connsiteY1" fmla="*/ 354 h 556385"/>
                <a:gd name="connsiteX2" fmla="*/ 99085 w 1416351"/>
                <a:gd name="connsiteY2" fmla="*/ 524033 h 556385"/>
                <a:gd name="connsiteX3" fmla="*/ 77826 w 1416351"/>
                <a:gd name="connsiteY3" fmla="*/ 380029 h 55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6351" h="556385">
                  <a:moveTo>
                    <a:pt x="809228" y="556385"/>
                  </a:moveTo>
                  <a:cubicBezTo>
                    <a:pt x="991157" y="383350"/>
                    <a:pt x="1649133" y="-13502"/>
                    <a:pt x="1330564" y="354"/>
                  </a:cubicBezTo>
                  <a:cubicBezTo>
                    <a:pt x="1011995" y="14210"/>
                    <a:pt x="307875" y="460754"/>
                    <a:pt x="99085" y="524033"/>
                  </a:cubicBezTo>
                  <a:cubicBezTo>
                    <a:pt x="-109705" y="587312"/>
                    <a:pt x="76054" y="468633"/>
                    <a:pt x="77826" y="380029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88" name="手繪多邊形: 圖案 187">
              <a:extLst>
                <a:ext uri="{FF2B5EF4-FFF2-40B4-BE49-F238E27FC236}">
                  <a16:creationId xmlns:a16="http://schemas.microsoft.com/office/drawing/2014/main" id="{FE3C2019-A674-4B04-A04D-4EF470882DFC}"/>
                </a:ext>
              </a:extLst>
            </p:cNvPr>
            <p:cNvSpPr/>
            <p:nvPr/>
          </p:nvSpPr>
          <p:spPr bwMode="auto">
            <a:xfrm rot="676520">
              <a:off x="2441208" y="4200643"/>
              <a:ext cx="1175091" cy="690961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03667 w 1860158"/>
                <a:gd name="connsiteY12" fmla="*/ 340615 h 1318810"/>
                <a:gd name="connsiteX0" fmla="*/ 146197 w 1906905"/>
                <a:gd name="connsiteY0" fmla="*/ 1337493 h 1337493"/>
                <a:gd name="connsiteX1" fmla="*/ 18607 w 1906905"/>
                <a:gd name="connsiteY1" fmla="*/ 1188638 h 1337493"/>
                <a:gd name="connsiteX2" fmla="*/ 39872 w 1906905"/>
                <a:gd name="connsiteY2" fmla="*/ 1018517 h 1337493"/>
                <a:gd name="connsiteX3" fmla="*/ 380114 w 1906905"/>
                <a:gd name="connsiteY3" fmla="*/ 912191 h 1337493"/>
                <a:gd name="connsiteX4" fmla="*/ 1018067 w 1906905"/>
                <a:gd name="connsiteY4" fmla="*/ 827131 h 1337493"/>
                <a:gd name="connsiteX5" fmla="*/ 1528430 w 1906905"/>
                <a:gd name="connsiteY5" fmla="*/ 593214 h 1337493"/>
                <a:gd name="connsiteX6" fmla="*/ 1898121 w 1906905"/>
                <a:gd name="connsiteY6" fmla="*/ 65850 h 1337493"/>
                <a:gd name="connsiteX7" fmla="*/ 1762346 w 1906905"/>
                <a:gd name="connsiteY7" fmla="*/ 19056 h 1337493"/>
                <a:gd name="connsiteX8" fmla="*/ 1443369 w 1906905"/>
                <a:gd name="connsiteY8" fmla="*/ 167912 h 1337493"/>
                <a:gd name="connsiteX9" fmla="*/ 911741 w 1906905"/>
                <a:gd name="connsiteY9" fmla="*/ 380563 h 1337493"/>
                <a:gd name="connsiteX10" fmla="*/ 550234 w 1906905"/>
                <a:gd name="connsiteY10" fmla="*/ 465624 h 1337493"/>
                <a:gd name="connsiteX11" fmla="*/ 209993 w 1906905"/>
                <a:gd name="connsiteY11" fmla="*/ 465624 h 1337493"/>
                <a:gd name="connsiteX12" fmla="*/ 103667 w 1906905"/>
                <a:gd name="connsiteY12" fmla="*/ 359298 h 1337493"/>
                <a:gd name="connsiteX0" fmla="*/ 146197 w 1916374"/>
                <a:gd name="connsiteY0" fmla="*/ 1331041 h 1331041"/>
                <a:gd name="connsiteX1" fmla="*/ 18607 w 1916374"/>
                <a:gd name="connsiteY1" fmla="*/ 1182186 h 1331041"/>
                <a:gd name="connsiteX2" fmla="*/ 39872 w 1916374"/>
                <a:gd name="connsiteY2" fmla="*/ 1012065 h 1331041"/>
                <a:gd name="connsiteX3" fmla="*/ 380114 w 1916374"/>
                <a:gd name="connsiteY3" fmla="*/ 905739 h 1331041"/>
                <a:gd name="connsiteX4" fmla="*/ 1018067 w 1916374"/>
                <a:gd name="connsiteY4" fmla="*/ 820679 h 1331041"/>
                <a:gd name="connsiteX5" fmla="*/ 1370328 w 1916374"/>
                <a:gd name="connsiteY5" fmla="*/ 465194 h 1331041"/>
                <a:gd name="connsiteX6" fmla="*/ 1898121 w 1916374"/>
                <a:gd name="connsiteY6" fmla="*/ 59398 h 1331041"/>
                <a:gd name="connsiteX7" fmla="*/ 1762346 w 1916374"/>
                <a:gd name="connsiteY7" fmla="*/ 12604 h 1331041"/>
                <a:gd name="connsiteX8" fmla="*/ 1443369 w 1916374"/>
                <a:gd name="connsiteY8" fmla="*/ 161460 h 1331041"/>
                <a:gd name="connsiteX9" fmla="*/ 911741 w 1916374"/>
                <a:gd name="connsiteY9" fmla="*/ 374111 h 1331041"/>
                <a:gd name="connsiteX10" fmla="*/ 550234 w 1916374"/>
                <a:gd name="connsiteY10" fmla="*/ 459172 h 1331041"/>
                <a:gd name="connsiteX11" fmla="*/ 209993 w 1916374"/>
                <a:gd name="connsiteY11" fmla="*/ 459172 h 1331041"/>
                <a:gd name="connsiteX12" fmla="*/ 103667 w 1916374"/>
                <a:gd name="connsiteY12" fmla="*/ 352846 h 1331041"/>
                <a:gd name="connsiteX0" fmla="*/ 146197 w 1916374"/>
                <a:gd name="connsiteY0" fmla="*/ 1331041 h 1331041"/>
                <a:gd name="connsiteX1" fmla="*/ 18607 w 1916374"/>
                <a:gd name="connsiteY1" fmla="*/ 1182186 h 1331041"/>
                <a:gd name="connsiteX2" fmla="*/ 39872 w 1916374"/>
                <a:gd name="connsiteY2" fmla="*/ 1012065 h 1331041"/>
                <a:gd name="connsiteX3" fmla="*/ 380114 w 1916374"/>
                <a:gd name="connsiteY3" fmla="*/ 905739 h 1331041"/>
                <a:gd name="connsiteX4" fmla="*/ 904221 w 1916374"/>
                <a:gd name="connsiteY4" fmla="*/ 751198 h 1331041"/>
                <a:gd name="connsiteX5" fmla="*/ 1370328 w 1916374"/>
                <a:gd name="connsiteY5" fmla="*/ 465194 h 1331041"/>
                <a:gd name="connsiteX6" fmla="*/ 1898121 w 1916374"/>
                <a:gd name="connsiteY6" fmla="*/ 59398 h 1331041"/>
                <a:gd name="connsiteX7" fmla="*/ 1762346 w 1916374"/>
                <a:gd name="connsiteY7" fmla="*/ 12604 h 1331041"/>
                <a:gd name="connsiteX8" fmla="*/ 1443369 w 1916374"/>
                <a:gd name="connsiteY8" fmla="*/ 161460 h 1331041"/>
                <a:gd name="connsiteX9" fmla="*/ 911741 w 1916374"/>
                <a:gd name="connsiteY9" fmla="*/ 374111 h 1331041"/>
                <a:gd name="connsiteX10" fmla="*/ 550234 w 1916374"/>
                <a:gd name="connsiteY10" fmla="*/ 459172 h 1331041"/>
                <a:gd name="connsiteX11" fmla="*/ 209993 w 1916374"/>
                <a:gd name="connsiteY11" fmla="*/ 459172 h 1331041"/>
                <a:gd name="connsiteX12" fmla="*/ 103667 w 1916374"/>
                <a:gd name="connsiteY12" fmla="*/ 352846 h 1331041"/>
                <a:gd name="connsiteX0" fmla="*/ 146197 w 1911854"/>
                <a:gd name="connsiteY0" fmla="*/ 1282041 h 1282041"/>
                <a:gd name="connsiteX1" fmla="*/ 18607 w 1911854"/>
                <a:gd name="connsiteY1" fmla="*/ 1133186 h 1282041"/>
                <a:gd name="connsiteX2" fmla="*/ 39872 w 1911854"/>
                <a:gd name="connsiteY2" fmla="*/ 963065 h 1282041"/>
                <a:gd name="connsiteX3" fmla="*/ 380114 w 1911854"/>
                <a:gd name="connsiteY3" fmla="*/ 856739 h 1282041"/>
                <a:gd name="connsiteX4" fmla="*/ 904221 w 1911854"/>
                <a:gd name="connsiteY4" fmla="*/ 702198 h 1282041"/>
                <a:gd name="connsiteX5" fmla="*/ 1370328 w 1911854"/>
                <a:gd name="connsiteY5" fmla="*/ 416194 h 1282041"/>
                <a:gd name="connsiteX6" fmla="*/ 1898121 w 1911854"/>
                <a:gd name="connsiteY6" fmla="*/ 10398 h 1282041"/>
                <a:gd name="connsiteX7" fmla="*/ 1730606 w 1911854"/>
                <a:gd name="connsiteY7" fmla="*/ 119776 h 1282041"/>
                <a:gd name="connsiteX8" fmla="*/ 1443369 w 1911854"/>
                <a:gd name="connsiteY8" fmla="*/ 112460 h 1282041"/>
                <a:gd name="connsiteX9" fmla="*/ 911741 w 1911854"/>
                <a:gd name="connsiteY9" fmla="*/ 325111 h 1282041"/>
                <a:gd name="connsiteX10" fmla="*/ 550234 w 1911854"/>
                <a:gd name="connsiteY10" fmla="*/ 410172 h 1282041"/>
                <a:gd name="connsiteX11" fmla="*/ 209993 w 1911854"/>
                <a:gd name="connsiteY11" fmla="*/ 410172 h 1282041"/>
                <a:gd name="connsiteX12" fmla="*/ 103667 w 1911854"/>
                <a:gd name="connsiteY12" fmla="*/ 303846 h 1282041"/>
                <a:gd name="connsiteX0" fmla="*/ 146197 w 1907552"/>
                <a:gd name="connsiteY0" fmla="*/ 1356555 h 1356555"/>
                <a:gd name="connsiteX1" fmla="*/ 18607 w 1907552"/>
                <a:gd name="connsiteY1" fmla="*/ 1207700 h 1356555"/>
                <a:gd name="connsiteX2" fmla="*/ 39872 w 1907552"/>
                <a:gd name="connsiteY2" fmla="*/ 1037579 h 1356555"/>
                <a:gd name="connsiteX3" fmla="*/ 380114 w 1907552"/>
                <a:gd name="connsiteY3" fmla="*/ 931253 h 1356555"/>
                <a:gd name="connsiteX4" fmla="*/ 904221 w 1907552"/>
                <a:gd name="connsiteY4" fmla="*/ 776712 h 1356555"/>
                <a:gd name="connsiteX5" fmla="*/ 1370328 w 1907552"/>
                <a:gd name="connsiteY5" fmla="*/ 490708 h 1356555"/>
                <a:gd name="connsiteX6" fmla="*/ 1898121 w 1907552"/>
                <a:gd name="connsiteY6" fmla="*/ 84912 h 1356555"/>
                <a:gd name="connsiteX7" fmla="*/ 1689602 w 1907552"/>
                <a:gd name="connsiteY7" fmla="*/ 6262 h 1356555"/>
                <a:gd name="connsiteX8" fmla="*/ 1443369 w 1907552"/>
                <a:gd name="connsiteY8" fmla="*/ 186974 h 1356555"/>
                <a:gd name="connsiteX9" fmla="*/ 911741 w 1907552"/>
                <a:gd name="connsiteY9" fmla="*/ 399625 h 1356555"/>
                <a:gd name="connsiteX10" fmla="*/ 550234 w 1907552"/>
                <a:gd name="connsiteY10" fmla="*/ 484686 h 1356555"/>
                <a:gd name="connsiteX11" fmla="*/ 209993 w 1907552"/>
                <a:gd name="connsiteY11" fmla="*/ 484686 h 1356555"/>
                <a:gd name="connsiteX12" fmla="*/ 103667 w 1907552"/>
                <a:gd name="connsiteY12" fmla="*/ 378360 h 1356555"/>
                <a:gd name="connsiteX0" fmla="*/ 146197 w 1944252"/>
                <a:gd name="connsiteY0" fmla="*/ 1351076 h 1351076"/>
                <a:gd name="connsiteX1" fmla="*/ 18607 w 1944252"/>
                <a:gd name="connsiteY1" fmla="*/ 1202221 h 1351076"/>
                <a:gd name="connsiteX2" fmla="*/ 39872 w 1944252"/>
                <a:gd name="connsiteY2" fmla="*/ 1032100 h 1351076"/>
                <a:gd name="connsiteX3" fmla="*/ 380114 w 1944252"/>
                <a:gd name="connsiteY3" fmla="*/ 925774 h 1351076"/>
                <a:gd name="connsiteX4" fmla="*/ 904221 w 1944252"/>
                <a:gd name="connsiteY4" fmla="*/ 771233 h 1351076"/>
                <a:gd name="connsiteX5" fmla="*/ 1370328 w 1944252"/>
                <a:gd name="connsiteY5" fmla="*/ 485229 h 1351076"/>
                <a:gd name="connsiteX6" fmla="*/ 1935971 w 1944252"/>
                <a:gd name="connsiteY6" fmla="*/ 252998 h 1351076"/>
                <a:gd name="connsiteX7" fmla="*/ 1689602 w 1944252"/>
                <a:gd name="connsiteY7" fmla="*/ 783 h 1351076"/>
                <a:gd name="connsiteX8" fmla="*/ 1443369 w 1944252"/>
                <a:gd name="connsiteY8" fmla="*/ 181495 h 1351076"/>
                <a:gd name="connsiteX9" fmla="*/ 911741 w 1944252"/>
                <a:gd name="connsiteY9" fmla="*/ 394146 h 1351076"/>
                <a:gd name="connsiteX10" fmla="*/ 550234 w 1944252"/>
                <a:gd name="connsiteY10" fmla="*/ 479207 h 1351076"/>
                <a:gd name="connsiteX11" fmla="*/ 209993 w 1944252"/>
                <a:gd name="connsiteY11" fmla="*/ 479207 h 1351076"/>
                <a:gd name="connsiteX12" fmla="*/ 103667 w 1944252"/>
                <a:gd name="connsiteY12" fmla="*/ 372881 h 1351076"/>
                <a:gd name="connsiteX0" fmla="*/ 146197 w 1901467"/>
                <a:gd name="connsiteY0" fmla="*/ 1365482 h 1365482"/>
                <a:gd name="connsiteX1" fmla="*/ 18607 w 1901467"/>
                <a:gd name="connsiteY1" fmla="*/ 1216627 h 1365482"/>
                <a:gd name="connsiteX2" fmla="*/ 39872 w 1901467"/>
                <a:gd name="connsiteY2" fmla="*/ 1046506 h 1365482"/>
                <a:gd name="connsiteX3" fmla="*/ 380114 w 1901467"/>
                <a:gd name="connsiteY3" fmla="*/ 940180 h 1365482"/>
                <a:gd name="connsiteX4" fmla="*/ 904221 w 1901467"/>
                <a:gd name="connsiteY4" fmla="*/ 785639 h 1365482"/>
                <a:gd name="connsiteX5" fmla="*/ 1370328 w 1901467"/>
                <a:gd name="connsiteY5" fmla="*/ 499635 h 1365482"/>
                <a:gd name="connsiteX6" fmla="*/ 1891813 w 1901467"/>
                <a:gd name="connsiteY6" fmla="*/ 64911 h 1365482"/>
                <a:gd name="connsiteX7" fmla="*/ 1689602 w 1901467"/>
                <a:gd name="connsiteY7" fmla="*/ 15189 h 1365482"/>
                <a:gd name="connsiteX8" fmla="*/ 1443369 w 1901467"/>
                <a:gd name="connsiteY8" fmla="*/ 195901 h 1365482"/>
                <a:gd name="connsiteX9" fmla="*/ 911741 w 1901467"/>
                <a:gd name="connsiteY9" fmla="*/ 408552 h 1365482"/>
                <a:gd name="connsiteX10" fmla="*/ 550234 w 1901467"/>
                <a:gd name="connsiteY10" fmla="*/ 493613 h 1365482"/>
                <a:gd name="connsiteX11" fmla="*/ 209993 w 1901467"/>
                <a:gd name="connsiteY11" fmla="*/ 493613 h 1365482"/>
                <a:gd name="connsiteX12" fmla="*/ 103667 w 1901467"/>
                <a:gd name="connsiteY12" fmla="*/ 387287 h 1365482"/>
                <a:gd name="connsiteX0" fmla="*/ 146197 w 1892175"/>
                <a:gd name="connsiteY0" fmla="*/ 1312428 h 1312428"/>
                <a:gd name="connsiteX1" fmla="*/ 18607 w 1892175"/>
                <a:gd name="connsiteY1" fmla="*/ 1163573 h 1312428"/>
                <a:gd name="connsiteX2" fmla="*/ 39872 w 1892175"/>
                <a:gd name="connsiteY2" fmla="*/ 993452 h 1312428"/>
                <a:gd name="connsiteX3" fmla="*/ 380114 w 1892175"/>
                <a:gd name="connsiteY3" fmla="*/ 887126 h 1312428"/>
                <a:gd name="connsiteX4" fmla="*/ 904221 w 1892175"/>
                <a:gd name="connsiteY4" fmla="*/ 732585 h 1312428"/>
                <a:gd name="connsiteX5" fmla="*/ 1370328 w 1892175"/>
                <a:gd name="connsiteY5" fmla="*/ 446581 h 1312428"/>
                <a:gd name="connsiteX6" fmla="*/ 1891813 w 1892175"/>
                <a:gd name="connsiteY6" fmla="*/ 11857 h 1312428"/>
                <a:gd name="connsiteX7" fmla="*/ 1443369 w 1892175"/>
                <a:gd name="connsiteY7" fmla="*/ 142847 h 1312428"/>
                <a:gd name="connsiteX8" fmla="*/ 911741 w 1892175"/>
                <a:gd name="connsiteY8" fmla="*/ 355498 h 1312428"/>
                <a:gd name="connsiteX9" fmla="*/ 550234 w 1892175"/>
                <a:gd name="connsiteY9" fmla="*/ 440559 h 1312428"/>
                <a:gd name="connsiteX10" fmla="*/ 209993 w 1892175"/>
                <a:gd name="connsiteY10" fmla="*/ 440559 h 1312428"/>
                <a:gd name="connsiteX11" fmla="*/ 103667 w 1892175"/>
                <a:gd name="connsiteY11" fmla="*/ 334233 h 1312428"/>
                <a:gd name="connsiteX0" fmla="*/ 146197 w 1900767"/>
                <a:gd name="connsiteY0" fmla="*/ 1301151 h 1301151"/>
                <a:gd name="connsiteX1" fmla="*/ 18607 w 1900767"/>
                <a:gd name="connsiteY1" fmla="*/ 1152296 h 1301151"/>
                <a:gd name="connsiteX2" fmla="*/ 39872 w 1900767"/>
                <a:gd name="connsiteY2" fmla="*/ 982175 h 1301151"/>
                <a:gd name="connsiteX3" fmla="*/ 380114 w 1900767"/>
                <a:gd name="connsiteY3" fmla="*/ 875849 h 1301151"/>
                <a:gd name="connsiteX4" fmla="*/ 904221 w 1900767"/>
                <a:gd name="connsiteY4" fmla="*/ 721308 h 1301151"/>
                <a:gd name="connsiteX5" fmla="*/ 1370328 w 1900767"/>
                <a:gd name="connsiteY5" fmla="*/ 435304 h 1301151"/>
                <a:gd name="connsiteX6" fmla="*/ 1891813 w 1900767"/>
                <a:gd name="connsiteY6" fmla="*/ 580 h 1301151"/>
                <a:gd name="connsiteX7" fmla="*/ 911741 w 1900767"/>
                <a:gd name="connsiteY7" fmla="*/ 344221 h 1301151"/>
                <a:gd name="connsiteX8" fmla="*/ 550234 w 1900767"/>
                <a:gd name="connsiteY8" fmla="*/ 429282 h 1301151"/>
                <a:gd name="connsiteX9" fmla="*/ 209993 w 1900767"/>
                <a:gd name="connsiteY9" fmla="*/ 429282 h 1301151"/>
                <a:gd name="connsiteX10" fmla="*/ 103667 w 1900767"/>
                <a:gd name="connsiteY10" fmla="*/ 322956 h 1301151"/>
                <a:gd name="connsiteX0" fmla="*/ 146197 w 1915450"/>
                <a:gd name="connsiteY0" fmla="*/ 1300574 h 1300574"/>
                <a:gd name="connsiteX1" fmla="*/ 18607 w 1915450"/>
                <a:gd name="connsiteY1" fmla="*/ 1151719 h 1300574"/>
                <a:gd name="connsiteX2" fmla="*/ 39872 w 1915450"/>
                <a:gd name="connsiteY2" fmla="*/ 981598 h 1300574"/>
                <a:gd name="connsiteX3" fmla="*/ 380114 w 1915450"/>
                <a:gd name="connsiteY3" fmla="*/ 875272 h 1300574"/>
                <a:gd name="connsiteX4" fmla="*/ 904221 w 1915450"/>
                <a:gd name="connsiteY4" fmla="*/ 720731 h 1300574"/>
                <a:gd name="connsiteX5" fmla="*/ 1370328 w 1915450"/>
                <a:gd name="connsiteY5" fmla="*/ 434727 h 1300574"/>
                <a:gd name="connsiteX6" fmla="*/ 1891813 w 1915450"/>
                <a:gd name="connsiteY6" fmla="*/ 3 h 1300574"/>
                <a:gd name="connsiteX7" fmla="*/ 550234 w 1915450"/>
                <a:gd name="connsiteY7" fmla="*/ 428705 h 1300574"/>
                <a:gd name="connsiteX8" fmla="*/ 209993 w 1915450"/>
                <a:gd name="connsiteY8" fmla="*/ 428705 h 1300574"/>
                <a:gd name="connsiteX9" fmla="*/ 103667 w 1915450"/>
                <a:gd name="connsiteY9" fmla="*/ 322379 h 1300574"/>
                <a:gd name="connsiteX0" fmla="*/ 146197 w 1894931"/>
                <a:gd name="connsiteY0" fmla="*/ 1304609 h 1304609"/>
                <a:gd name="connsiteX1" fmla="*/ 18607 w 1894931"/>
                <a:gd name="connsiteY1" fmla="*/ 1155754 h 1304609"/>
                <a:gd name="connsiteX2" fmla="*/ 39872 w 1894931"/>
                <a:gd name="connsiteY2" fmla="*/ 985633 h 1304609"/>
                <a:gd name="connsiteX3" fmla="*/ 380114 w 1894931"/>
                <a:gd name="connsiteY3" fmla="*/ 879307 h 1304609"/>
                <a:gd name="connsiteX4" fmla="*/ 904221 w 1894931"/>
                <a:gd name="connsiteY4" fmla="*/ 724766 h 1304609"/>
                <a:gd name="connsiteX5" fmla="*/ 1891813 w 1894931"/>
                <a:gd name="connsiteY5" fmla="*/ 4038 h 1304609"/>
                <a:gd name="connsiteX6" fmla="*/ 550234 w 1894931"/>
                <a:gd name="connsiteY6" fmla="*/ 432740 h 1304609"/>
                <a:gd name="connsiteX7" fmla="*/ 209993 w 1894931"/>
                <a:gd name="connsiteY7" fmla="*/ 432740 h 1304609"/>
                <a:gd name="connsiteX8" fmla="*/ 103667 w 1894931"/>
                <a:gd name="connsiteY8" fmla="*/ 326414 h 1304609"/>
                <a:gd name="connsiteX0" fmla="*/ 146197 w 1892356"/>
                <a:gd name="connsiteY0" fmla="*/ 1309161 h 1309161"/>
                <a:gd name="connsiteX1" fmla="*/ 18607 w 1892356"/>
                <a:gd name="connsiteY1" fmla="*/ 1160306 h 1309161"/>
                <a:gd name="connsiteX2" fmla="*/ 39872 w 1892356"/>
                <a:gd name="connsiteY2" fmla="*/ 990185 h 1309161"/>
                <a:gd name="connsiteX3" fmla="*/ 380114 w 1892356"/>
                <a:gd name="connsiteY3" fmla="*/ 883859 h 1309161"/>
                <a:gd name="connsiteX4" fmla="*/ 1891813 w 1892356"/>
                <a:gd name="connsiteY4" fmla="*/ 8590 h 1309161"/>
                <a:gd name="connsiteX5" fmla="*/ 550234 w 1892356"/>
                <a:gd name="connsiteY5" fmla="*/ 437292 h 1309161"/>
                <a:gd name="connsiteX6" fmla="*/ 209993 w 1892356"/>
                <a:gd name="connsiteY6" fmla="*/ 437292 h 1309161"/>
                <a:gd name="connsiteX7" fmla="*/ 103667 w 1892356"/>
                <a:gd name="connsiteY7" fmla="*/ 330966 h 1309161"/>
                <a:gd name="connsiteX0" fmla="*/ 255126 w 2005239"/>
                <a:gd name="connsiteY0" fmla="*/ 1312969 h 1312969"/>
                <a:gd name="connsiteX1" fmla="*/ 127536 w 2005239"/>
                <a:gd name="connsiteY1" fmla="*/ 1164114 h 1312969"/>
                <a:gd name="connsiteX2" fmla="*/ 148801 w 2005239"/>
                <a:gd name="connsiteY2" fmla="*/ 993993 h 1312969"/>
                <a:gd name="connsiteX3" fmla="*/ 2000742 w 2005239"/>
                <a:gd name="connsiteY3" fmla="*/ 12398 h 1312969"/>
                <a:gd name="connsiteX4" fmla="*/ 659163 w 2005239"/>
                <a:gd name="connsiteY4" fmla="*/ 441100 h 1312969"/>
                <a:gd name="connsiteX5" fmla="*/ 318922 w 2005239"/>
                <a:gd name="connsiteY5" fmla="*/ 441100 h 1312969"/>
                <a:gd name="connsiteX6" fmla="*/ 212596 w 2005239"/>
                <a:gd name="connsiteY6" fmla="*/ 334774 h 1312969"/>
                <a:gd name="connsiteX0" fmla="*/ 267967 w 2191670"/>
                <a:gd name="connsiteY0" fmla="*/ 1418057 h 1418057"/>
                <a:gd name="connsiteX1" fmla="*/ 140377 w 2191670"/>
                <a:gd name="connsiteY1" fmla="*/ 1269202 h 1418057"/>
                <a:gd name="connsiteX2" fmla="*/ 161642 w 2191670"/>
                <a:gd name="connsiteY2" fmla="*/ 1099081 h 1418057"/>
                <a:gd name="connsiteX3" fmla="*/ 2187656 w 2191670"/>
                <a:gd name="connsiteY3" fmla="*/ 10564 h 1418057"/>
                <a:gd name="connsiteX4" fmla="*/ 672004 w 2191670"/>
                <a:gd name="connsiteY4" fmla="*/ 546188 h 1418057"/>
                <a:gd name="connsiteX5" fmla="*/ 331763 w 2191670"/>
                <a:gd name="connsiteY5" fmla="*/ 546188 h 1418057"/>
                <a:gd name="connsiteX6" fmla="*/ 225437 w 2191670"/>
                <a:gd name="connsiteY6" fmla="*/ 439862 h 1418057"/>
                <a:gd name="connsiteX0" fmla="*/ 267967 w 2187729"/>
                <a:gd name="connsiteY0" fmla="*/ 1458028 h 1458028"/>
                <a:gd name="connsiteX1" fmla="*/ 140377 w 2187729"/>
                <a:gd name="connsiteY1" fmla="*/ 1309173 h 1458028"/>
                <a:gd name="connsiteX2" fmla="*/ 161642 w 2187729"/>
                <a:gd name="connsiteY2" fmla="*/ 1139052 h 1458028"/>
                <a:gd name="connsiteX3" fmla="*/ 2187656 w 2187729"/>
                <a:gd name="connsiteY3" fmla="*/ 50535 h 1458028"/>
                <a:gd name="connsiteX4" fmla="*/ 672004 w 2187729"/>
                <a:gd name="connsiteY4" fmla="*/ 586159 h 1458028"/>
                <a:gd name="connsiteX5" fmla="*/ 331763 w 2187729"/>
                <a:gd name="connsiteY5" fmla="*/ 586159 h 1458028"/>
                <a:gd name="connsiteX6" fmla="*/ 225437 w 2187729"/>
                <a:gd name="connsiteY6" fmla="*/ 479833 h 1458028"/>
                <a:gd name="connsiteX0" fmla="*/ 327299 w 2190088"/>
                <a:gd name="connsiteY0" fmla="*/ 1417565 h 1417565"/>
                <a:gd name="connsiteX1" fmla="*/ 142736 w 2190088"/>
                <a:gd name="connsiteY1" fmla="*/ 1309173 h 1417565"/>
                <a:gd name="connsiteX2" fmla="*/ 164001 w 2190088"/>
                <a:gd name="connsiteY2" fmla="*/ 1139052 h 1417565"/>
                <a:gd name="connsiteX3" fmla="*/ 2190015 w 2190088"/>
                <a:gd name="connsiteY3" fmla="*/ 50535 h 1417565"/>
                <a:gd name="connsiteX4" fmla="*/ 674363 w 2190088"/>
                <a:gd name="connsiteY4" fmla="*/ 586159 h 1417565"/>
                <a:gd name="connsiteX5" fmla="*/ 334122 w 2190088"/>
                <a:gd name="connsiteY5" fmla="*/ 586159 h 1417565"/>
                <a:gd name="connsiteX6" fmla="*/ 227796 w 2190088"/>
                <a:gd name="connsiteY6" fmla="*/ 479833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259177 w 2221469"/>
                <a:gd name="connsiteY6" fmla="*/ 479833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256122 w 2221469"/>
                <a:gd name="connsiteY6" fmla="*/ 314965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420681 w 2221469"/>
                <a:gd name="connsiteY6" fmla="*/ 239854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420681 w 2221469"/>
                <a:gd name="connsiteY6" fmla="*/ 239854 h 1417565"/>
                <a:gd name="connsiteX0" fmla="*/ 282539 w 2147140"/>
                <a:gd name="connsiteY0" fmla="*/ 1367208 h 1367208"/>
                <a:gd name="connsiteX1" fmla="*/ 22078 w 2147140"/>
                <a:gd name="connsiteY1" fmla="*/ 1212495 h 1367208"/>
                <a:gd name="connsiteX2" fmla="*/ 923200 w 2147140"/>
                <a:gd name="connsiteY2" fmla="*/ 598610 h 1367208"/>
                <a:gd name="connsiteX3" fmla="*/ 2145255 w 2147140"/>
                <a:gd name="connsiteY3" fmla="*/ 178 h 1367208"/>
                <a:gd name="connsiteX4" fmla="*/ 629603 w 2147140"/>
                <a:gd name="connsiteY4" fmla="*/ 535802 h 1367208"/>
                <a:gd name="connsiteX5" fmla="*/ 289362 w 2147140"/>
                <a:gd name="connsiteY5" fmla="*/ 535802 h 1367208"/>
                <a:gd name="connsiteX6" fmla="*/ 344540 w 2147140"/>
                <a:gd name="connsiteY6" fmla="*/ 189497 h 1367208"/>
                <a:gd name="connsiteX0" fmla="*/ 43397 w 1907783"/>
                <a:gd name="connsiteY0" fmla="*/ 1367208 h 1367208"/>
                <a:gd name="connsiteX1" fmla="*/ 526311 w 1907783"/>
                <a:gd name="connsiteY1" fmla="*/ 844949 h 1367208"/>
                <a:gd name="connsiteX2" fmla="*/ 684058 w 1907783"/>
                <a:gd name="connsiteY2" fmla="*/ 598610 h 1367208"/>
                <a:gd name="connsiteX3" fmla="*/ 1906113 w 1907783"/>
                <a:gd name="connsiteY3" fmla="*/ 178 h 1367208"/>
                <a:gd name="connsiteX4" fmla="*/ 390461 w 1907783"/>
                <a:gd name="connsiteY4" fmla="*/ 535802 h 1367208"/>
                <a:gd name="connsiteX5" fmla="*/ 50220 w 1907783"/>
                <a:gd name="connsiteY5" fmla="*/ 535802 h 1367208"/>
                <a:gd name="connsiteX6" fmla="*/ 105398 w 1907783"/>
                <a:gd name="connsiteY6" fmla="*/ 189497 h 1367208"/>
                <a:gd name="connsiteX0" fmla="*/ 775778 w 1907782"/>
                <a:gd name="connsiteY0" fmla="*/ 872009 h 872009"/>
                <a:gd name="connsiteX1" fmla="*/ 526311 w 1907782"/>
                <a:gd name="connsiteY1" fmla="*/ 844949 h 872009"/>
                <a:gd name="connsiteX2" fmla="*/ 684058 w 1907782"/>
                <a:gd name="connsiteY2" fmla="*/ 598610 h 872009"/>
                <a:gd name="connsiteX3" fmla="*/ 1906113 w 1907782"/>
                <a:gd name="connsiteY3" fmla="*/ 178 h 872009"/>
                <a:gd name="connsiteX4" fmla="*/ 390461 w 1907782"/>
                <a:gd name="connsiteY4" fmla="*/ 535802 h 872009"/>
                <a:gd name="connsiteX5" fmla="*/ 50220 w 1907782"/>
                <a:gd name="connsiteY5" fmla="*/ 535802 h 872009"/>
                <a:gd name="connsiteX6" fmla="*/ 105398 w 1907782"/>
                <a:gd name="connsiteY6" fmla="*/ 189497 h 872009"/>
                <a:gd name="connsiteX0" fmla="*/ 775778 w 1908557"/>
                <a:gd name="connsiteY0" fmla="*/ 872215 h 872215"/>
                <a:gd name="connsiteX1" fmla="*/ 526311 w 1908557"/>
                <a:gd name="connsiteY1" fmla="*/ 845155 h 872215"/>
                <a:gd name="connsiteX2" fmla="*/ 739115 w 1908557"/>
                <a:gd name="connsiteY2" fmla="*/ 629458 h 872215"/>
                <a:gd name="connsiteX3" fmla="*/ 1906113 w 1908557"/>
                <a:gd name="connsiteY3" fmla="*/ 384 h 872215"/>
                <a:gd name="connsiteX4" fmla="*/ 390461 w 1908557"/>
                <a:gd name="connsiteY4" fmla="*/ 536008 h 872215"/>
                <a:gd name="connsiteX5" fmla="*/ 50220 w 1908557"/>
                <a:gd name="connsiteY5" fmla="*/ 536008 h 872215"/>
                <a:gd name="connsiteX6" fmla="*/ 105398 w 1908557"/>
                <a:gd name="connsiteY6" fmla="*/ 189703 h 872215"/>
                <a:gd name="connsiteX0" fmla="*/ 758381 w 1891160"/>
                <a:gd name="connsiteY0" fmla="*/ 872215 h 872215"/>
                <a:gd name="connsiteX1" fmla="*/ 508914 w 1891160"/>
                <a:gd name="connsiteY1" fmla="*/ 845155 h 872215"/>
                <a:gd name="connsiteX2" fmla="*/ 721718 w 1891160"/>
                <a:gd name="connsiteY2" fmla="*/ 629458 h 872215"/>
                <a:gd name="connsiteX3" fmla="*/ 1888716 w 1891160"/>
                <a:gd name="connsiteY3" fmla="*/ 384 h 872215"/>
                <a:gd name="connsiteX4" fmla="*/ 373064 w 1891160"/>
                <a:gd name="connsiteY4" fmla="*/ 536008 h 872215"/>
                <a:gd name="connsiteX5" fmla="*/ 32823 w 1891160"/>
                <a:gd name="connsiteY5" fmla="*/ 536008 h 872215"/>
                <a:gd name="connsiteX6" fmla="*/ 122085 w 1891160"/>
                <a:gd name="connsiteY6" fmla="*/ 275824 h 872215"/>
                <a:gd name="connsiteX0" fmla="*/ 758380 w 1894677"/>
                <a:gd name="connsiteY0" fmla="*/ 873091 h 873091"/>
                <a:gd name="connsiteX1" fmla="*/ 508913 w 1894677"/>
                <a:gd name="connsiteY1" fmla="*/ 846031 h 873091"/>
                <a:gd name="connsiteX2" fmla="*/ 885982 w 1894677"/>
                <a:gd name="connsiteY2" fmla="*/ 710091 h 873091"/>
                <a:gd name="connsiteX3" fmla="*/ 1888715 w 1894677"/>
                <a:gd name="connsiteY3" fmla="*/ 1260 h 873091"/>
                <a:gd name="connsiteX4" fmla="*/ 373063 w 1894677"/>
                <a:gd name="connsiteY4" fmla="*/ 536884 h 873091"/>
                <a:gd name="connsiteX5" fmla="*/ 32822 w 1894677"/>
                <a:gd name="connsiteY5" fmla="*/ 536884 h 873091"/>
                <a:gd name="connsiteX6" fmla="*/ 122084 w 1894677"/>
                <a:gd name="connsiteY6" fmla="*/ 276700 h 873091"/>
                <a:gd name="connsiteX0" fmla="*/ 1083804 w 1894677"/>
                <a:gd name="connsiteY0" fmla="*/ 1074068 h 1074069"/>
                <a:gd name="connsiteX1" fmla="*/ 508913 w 1894677"/>
                <a:gd name="connsiteY1" fmla="*/ 846032 h 1074069"/>
                <a:gd name="connsiteX2" fmla="*/ 885982 w 1894677"/>
                <a:gd name="connsiteY2" fmla="*/ 710092 h 1074069"/>
                <a:gd name="connsiteX3" fmla="*/ 1888715 w 1894677"/>
                <a:gd name="connsiteY3" fmla="*/ 1261 h 1074069"/>
                <a:gd name="connsiteX4" fmla="*/ 373063 w 1894677"/>
                <a:gd name="connsiteY4" fmla="*/ 536885 h 1074069"/>
                <a:gd name="connsiteX5" fmla="*/ 32822 w 1894677"/>
                <a:gd name="connsiteY5" fmla="*/ 536885 h 1074069"/>
                <a:gd name="connsiteX6" fmla="*/ 122084 w 1894677"/>
                <a:gd name="connsiteY6" fmla="*/ 276701 h 1074069"/>
                <a:gd name="connsiteX0" fmla="*/ 1083804 w 1894471"/>
                <a:gd name="connsiteY0" fmla="*/ 1074068 h 1074068"/>
                <a:gd name="connsiteX1" fmla="*/ 710366 w 1894471"/>
                <a:gd name="connsiteY1" fmla="*/ 970446 h 1074068"/>
                <a:gd name="connsiteX2" fmla="*/ 885982 w 1894471"/>
                <a:gd name="connsiteY2" fmla="*/ 710092 h 1074068"/>
                <a:gd name="connsiteX3" fmla="*/ 1888715 w 1894471"/>
                <a:gd name="connsiteY3" fmla="*/ 1261 h 1074068"/>
                <a:gd name="connsiteX4" fmla="*/ 373063 w 1894471"/>
                <a:gd name="connsiteY4" fmla="*/ 536885 h 1074068"/>
                <a:gd name="connsiteX5" fmla="*/ 32822 w 1894471"/>
                <a:gd name="connsiteY5" fmla="*/ 536885 h 1074068"/>
                <a:gd name="connsiteX6" fmla="*/ 122084 w 1894471"/>
                <a:gd name="connsiteY6" fmla="*/ 276701 h 1074068"/>
                <a:gd name="connsiteX0" fmla="*/ 1133397 w 1894471"/>
                <a:gd name="connsiteY0" fmla="*/ 1061318 h 1061318"/>
                <a:gd name="connsiteX1" fmla="*/ 710366 w 1894471"/>
                <a:gd name="connsiteY1" fmla="*/ 970446 h 1061318"/>
                <a:gd name="connsiteX2" fmla="*/ 885982 w 1894471"/>
                <a:gd name="connsiteY2" fmla="*/ 710092 h 1061318"/>
                <a:gd name="connsiteX3" fmla="*/ 1888715 w 1894471"/>
                <a:gd name="connsiteY3" fmla="*/ 1261 h 1061318"/>
                <a:gd name="connsiteX4" fmla="*/ 373063 w 1894471"/>
                <a:gd name="connsiteY4" fmla="*/ 536885 h 1061318"/>
                <a:gd name="connsiteX5" fmla="*/ 32822 w 1894471"/>
                <a:gd name="connsiteY5" fmla="*/ 536885 h 1061318"/>
                <a:gd name="connsiteX6" fmla="*/ 122084 w 1894471"/>
                <a:gd name="connsiteY6" fmla="*/ 276701 h 1061318"/>
                <a:gd name="connsiteX0" fmla="*/ 1148906 w 1894471"/>
                <a:gd name="connsiteY0" fmla="*/ 962447 h 981227"/>
                <a:gd name="connsiteX1" fmla="*/ 710366 w 1894471"/>
                <a:gd name="connsiteY1" fmla="*/ 970446 h 981227"/>
                <a:gd name="connsiteX2" fmla="*/ 885982 w 1894471"/>
                <a:gd name="connsiteY2" fmla="*/ 710092 h 981227"/>
                <a:gd name="connsiteX3" fmla="*/ 1888715 w 1894471"/>
                <a:gd name="connsiteY3" fmla="*/ 1261 h 981227"/>
                <a:gd name="connsiteX4" fmla="*/ 373063 w 1894471"/>
                <a:gd name="connsiteY4" fmla="*/ 536885 h 981227"/>
                <a:gd name="connsiteX5" fmla="*/ 32822 w 1894471"/>
                <a:gd name="connsiteY5" fmla="*/ 536885 h 981227"/>
                <a:gd name="connsiteX6" fmla="*/ 122084 w 1894471"/>
                <a:gd name="connsiteY6" fmla="*/ 276701 h 981227"/>
                <a:gd name="connsiteX0" fmla="*/ 1148906 w 1894471"/>
                <a:gd name="connsiteY0" fmla="*/ 962447 h 1015068"/>
                <a:gd name="connsiteX1" fmla="*/ 710366 w 1894471"/>
                <a:gd name="connsiteY1" fmla="*/ 970446 h 1015068"/>
                <a:gd name="connsiteX2" fmla="*/ 885982 w 1894471"/>
                <a:gd name="connsiteY2" fmla="*/ 710092 h 1015068"/>
                <a:gd name="connsiteX3" fmla="*/ 1888715 w 1894471"/>
                <a:gd name="connsiteY3" fmla="*/ 1261 h 1015068"/>
                <a:gd name="connsiteX4" fmla="*/ 373063 w 1894471"/>
                <a:gd name="connsiteY4" fmla="*/ 536885 h 1015068"/>
                <a:gd name="connsiteX5" fmla="*/ 32822 w 1894471"/>
                <a:gd name="connsiteY5" fmla="*/ 536885 h 1015068"/>
                <a:gd name="connsiteX6" fmla="*/ 122084 w 1894471"/>
                <a:gd name="connsiteY6" fmla="*/ 276701 h 1015068"/>
                <a:gd name="connsiteX0" fmla="*/ 1148906 w 1802003"/>
                <a:gd name="connsiteY0" fmla="*/ 1019757 h 1072378"/>
                <a:gd name="connsiteX1" fmla="*/ 710366 w 1802003"/>
                <a:gd name="connsiteY1" fmla="*/ 1027756 h 1072378"/>
                <a:gd name="connsiteX2" fmla="*/ 885982 w 1802003"/>
                <a:gd name="connsiteY2" fmla="*/ 767402 h 1072378"/>
                <a:gd name="connsiteX3" fmla="*/ 1795737 w 1802003"/>
                <a:gd name="connsiteY3" fmla="*/ 1149 h 1072378"/>
                <a:gd name="connsiteX4" fmla="*/ 373063 w 1802003"/>
                <a:gd name="connsiteY4" fmla="*/ 594195 h 1072378"/>
                <a:gd name="connsiteX5" fmla="*/ 32822 w 1802003"/>
                <a:gd name="connsiteY5" fmla="*/ 594195 h 1072378"/>
                <a:gd name="connsiteX6" fmla="*/ 122084 w 1802003"/>
                <a:gd name="connsiteY6" fmla="*/ 334011 h 1072378"/>
                <a:gd name="connsiteX0" fmla="*/ 1148906 w 1829866"/>
                <a:gd name="connsiteY0" fmla="*/ 1061490 h 1114111"/>
                <a:gd name="connsiteX1" fmla="*/ 710366 w 1829866"/>
                <a:gd name="connsiteY1" fmla="*/ 1069489 h 1114111"/>
                <a:gd name="connsiteX2" fmla="*/ 885982 w 1829866"/>
                <a:gd name="connsiteY2" fmla="*/ 809135 h 1114111"/>
                <a:gd name="connsiteX3" fmla="*/ 1795737 w 1829866"/>
                <a:gd name="connsiteY3" fmla="*/ 42882 h 1114111"/>
                <a:gd name="connsiteX4" fmla="*/ 373063 w 1829866"/>
                <a:gd name="connsiteY4" fmla="*/ 635928 h 1114111"/>
                <a:gd name="connsiteX5" fmla="*/ 32822 w 1829866"/>
                <a:gd name="connsiteY5" fmla="*/ 635928 h 1114111"/>
                <a:gd name="connsiteX6" fmla="*/ 122084 w 1829866"/>
                <a:gd name="connsiteY6" fmla="*/ 375744 h 1114111"/>
                <a:gd name="connsiteX0" fmla="*/ 1152642 w 1804605"/>
                <a:gd name="connsiteY0" fmla="*/ 1019115 h 1071736"/>
                <a:gd name="connsiteX1" fmla="*/ 714102 w 1804605"/>
                <a:gd name="connsiteY1" fmla="*/ 1027114 h 1071736"/>
                <a:gd name="connsiteX2" fmla="*/ 889718 w 1804605"/>
                <a:gd name="connsiteY2" fmla="*/ 766760 h 1071736"/>
                <a:gd name="connsiteX3" fmla="*/ 1799473 w 1804605"/>
                <a:gd name="connsiteY3" fmla="*/ 507 h 1071736"/>
                <a:gd name="connsiteX4" fmla="*/ 429484 w 1804605"/>
                <a:gd name="connsiteY4" fmla="*/ 647781 h 1071736"/>
                <a:gd name="connsiteX5" fmla="*/ 36558 w 1804605"/>
                <a:gd name="connsiteY5" fmla="*/ 593553 h 1071736"/>
                <a:gd name="connsiteX6" fmla="*/ 125820 w 1804605"/>
                <a:gd name="connsiteY6" fmla="*/ 333369 h 1071736"/>
                <a:gd name="connsiteX0" fmla="*/ 1152642 w 1804605"/>
                <a:gd name="connsiteY0" fmla="*/ 1019136 h 1071757"/>
                <a:gd name="connsiteX1" fmla="*/ 714102 w 1804605"/>
                <a:gd name="connsiteY1" fmla="*/ 1027135 h 1071757"/>
                <a:gd name="connsiteX2" fmla="*/ 889718 w 1804605"/>
                <a:gd name="connsiteY2" fmla="*/ 766781 h 1071757"/>
                <a:gd name="connsiteX3" fmla="*/ 1799473 w 1804605"/>
                <a:gd name="connsiteY3" fmla="*/ 528 h 1071757"/>
                <a:gd name="connsiteX4" fmla="*/ 429484 w 1804605"/>
                <a:gd name="connsiteY4" fmla="*/ 647802 h 1071757"/>
                <a:gd name="connsiteX5" fmla="*/ 36558 w 1804605"/>
                <a:gd name="connsiteY5" fmla="*/ 593574 h 1071757"/>
                <a:gd name="connsiteX6" fmla="*/ 125820 w 1804605"/>
                <a:gd name="connsiteY6" fmla="*/ 333390 h 1071757"/>
                <a:gd name="connsiteX0" fmla="*/ 1152642 w 1848603"/>
                <a:gd name="connsiteY0" fmla="*/ 1056539 h 1109160"/>
                <a:gd name="connsiteX1" fmla="*/ 714102 w 1848603"/>
                <a:gd name="connsiteY1" fmla="*/ 1064538 h 1109160"/>
                <a:gd name="connsiteX2" fmla="*/ 889718 w 1848603"/>
                <a:gd name="connsiteY2" fmla="*/ 804184 h 1109160"/>
                <a:gd name="connsiteX3" fmla="*/ 1799473 w 1848603"/>
                <a:gd name="connsiteY3" fmla="*/ 37931 h 1109160"/>
                <a:gd name="connsiteX4" fmla="*/ 429484 w 1848603"/>
                <a:gd name="connsiteY4" fmla="*/ 685205 h 1109160"/>
                <a:gd name="connsiteX5" fmla="*/ 36558 w 1848603"/>
                <a:gd name="connsiteY5" fmla="*/ 630977 h 1109160"/>
                <a:gd name="connsiteX6" fmla="*/ 125820 w 1848603"/>
                <a:gd name="connsiteY6" fmla="*/ 370793 h 1109160"/>
                <a:gd name="connsiteX0" fmla="*/ 1152642 w 1853004"/>
                <a:gd name="connsiteY0" fmla="*/ 1056539 h 1109160"/>
                <a:gd name="connsiteX1" fmla="*/ 714102 w 1853004"/>
                <a:gd name="connsiteY1" fmla="*/ 1064538 h 1109160"/>
                <a:gd name="connsiteX2" fmla="*/ 889718 w 1853004"/>
                <a:gd name="connsiteY2" fmla="*/ 804184 h 1109160"/>
                <a:gd name="connsiteX3" fmla="*/ 1799473 w 1853004"/>
                <a:gd name="connsiteY3" fmla="*/ 37931 h 1109160"/>
                <a:gd name="connsiteX4" fmla="*/ 429484 w 1853004"/>
                <a:gd name="connsiteY4" fmla="*/ 685205 h 1109160"/>
                <a:gd name="connsiteX5" fmla="*/ 36558 w 1853004"/>
                <a:gd name="connsiteY5" fmla="*/ 630977 h 1109160"/>
                <a:gd name="connsiteX6" fmla="*/ 125820 w 1853004"/>
                <a:gd name="connsiteY6" fmla="*/ 370793 h 1109160"/>
                <a:gd name="connsiteX0" fmla="*/ 1152642 w 1807440"/>
                <a:gd name="connsiteY0" fmla="*/ 1019517 h 1070057"/>
                <a:gd name="connsiteX1" fmla="*/ 714102 w 1807440"/>
                <a:gd name="connsiteY1" fmla="*/ 1027516 h 1070057"/>
                <a:gd name="connsiteX2" fmla="*/ 951704 w 1807440"/>
                <a:gd name="connsiteY2" fmla="*/ 805444 h 1070057"/>
                <a:gd name="connsiteX3" fmla="*/ 1799473 w 1807440"/>
                <a:gd name="connsiteY3" fmla="*/ 909 h 1070057"/>
                <a:gd name="connsiteX4" fmla="*/ 429484 w 1807440"/>
                <a:gd name="connsiteY4" fmla="*/ 648183 h 1070057"/>
                <a:gd name="connsiteX5" fmla="*/ 36558 w 1807440"/>
                <a:gd name="connsiteY5" fmla="*/ 593955 h 1070057"/>
                <a:gd name="connsiteX6" fmla="*/ 125820 w 1807440"/>
                <a:gd name="connsiteY6" fmla="*/ 333771 h 1070057"/>
                <a:gd name="connsiteX0" fmla="*/ 1251818 w 1807440"/>
                <a:gd name="connsiteY0" fmla="*/ 1102455 h 1134105"/>
                <a:gd name="connsiteX1" fmla="*/ 714102 w 1807440"/>
                <a:gd name="connsiteY1" fmla="*/ 1027515 h 1134105"/>
                <a:gd name="connsiteX2" fmla="*/ 951704 w 1807440"/>
                <a:gd name="connsiteY2" fmla="*/ 805443 h 1134105"/>
                <a:gd name="connsiteX3" fmla="*/ 1799473 w 1807440"/>
                <a:gd name="connsiteY3" fmla="*/ 908 h 1134105"/>
                <a:gd name="connsiteX4" fmla="*/ 429484 w 1807440"/>
                <a:gd name="connsiteY4" fmla="*/ 648182 h 1134105"/>
                <a:gd name="connsiteX5" fmla="*/ 36558 w 1807440"/>
                <a:gd name="connsiteY5" fmla="*/ 593954 h 1134105"/>
                <a:gd name="connsiteX6" fmla="*/ 125820 w 1807440"/>
                <a:gd name="connsiteY6" fmla="*/ 333770 h 1134105"/>
                <a:gd name="connsiteX0" fmla="*/ 1251818 w 1806270"/>
                <a:gd name="connsiteY0" fmla="*/ 1102455 h 1154868"/>
                <a:gd name="connsiteX1" fmla="*/ 838072 w 1806270"/>
                <a:gd name="connsiteY1" fmla="*/ 1104079 h 1154868"/>
                <a:gd name="connsiteX2" fmla="*/ 951704 w 1806270"/>
                <a:gd name="connsiteY2" fmla="*/ 805443 h 1154868"/>
                <a:gd name="connsiteX3" fmla="*/ 1799473 w 1806270"/>
                <a:gd name="connsiteY3" fmla="*/ 908 h 1154868"/>
                <a:gd name="connsiteX4" fmla="*/ 429484 w 1806270"/>
                <a:gd name="connsiteY4" fmla="*/ 648182 h 1154868"/>
                <a:gd name="connsiteX5" fmla="*/ 36558 w 1806270"/>
                <a:gd name="connsiteY5" fmla="*/ 593954 h 1154868"/>
                <a:gd name="connsiteX6" fmla="*/ 125820 w 1806270"/>
                <a:gd name="connsiteY6" fmla="*/ 333770 h 1154868"/>
                <a:gd name="connsiteX0" fmla="*/ 1251818 w 1807453"/>
                <a:gd name="connsiteY0" fmla="*/ 1102455 h 1154868"/>
                <a:gd name="connsiteX1" fmla="*/ 838072 w 1807453"/>
                <a:gd name="connsiteY1" fmla="*/ 1104079 h 1154868"/>
                <a:gd name="connsiteX2" fmla="*/ 951704 w 1807453"/>
                <a:gd name="connsiteY2" fmla="*/ 805443 h 1154868"/>
                <a:gd name="connsiteX3" fmla="*/ 1799473 w 1807453"/>
                <a:gd name="connsiteY3" fmla="*/ 908 h 1154868"/>
                <a:gd name="connsiteX4" fmla="*/ 429484 w 1807453"/>
                <a:gd name="connsiteY4" fmla="*/ 648182 h 1154868"/>
                <a:gd name="connsiteX5" fmla="*/ 36558 w 1807453"/>
                <a:gd name="connsiteY5" fmla="*/ 593954 h 1154868"/>
                <a:gd name="connsiteX6" fmla="*/ 125820 w 1807453"/>
                <a:gd name="connsiteY6" fmla="*/ 333770 h 1154868"/>
                <a:gd name="connsiteX0" fmla="*/ 1251818 w 1797034"/>
                <a:gd name="connsiteY0" fmla="*/ 1086490 h 1138903"/>
                <a:gd name="connsiteX1" fmla="*/ 838072 w 1797034"/>
                <a:gd name="connsiteY1" fmla="*/ 1088114 h 1138903"/>
                <a:gd name="connsiteX2" fmla="*/ 951704 w 1797034"/>
                <a:gd name="connsiteY2" fmla="*/ 789478 h 1138903"/>
                <a:gd name="connsiteX3" fmla="*/ 1790173 w 1797034"/>
                <a:gd name="connsiteY3" fmla="*/ 889 h 1138903"/>
                <a:gd name="connsiteX4" fmla="*/ 429484 w 1797034"/>
                <a:gd name="connsiteY4" fmla="*/ 632217 h 1138903"/>
                <a:gd name="connsiteX5" fmla="*/ 36558 w 1797034"/>
                <a:gd name="connsiteY5" fmla="*/ 577989 h 1138903"/>
                <a:gd name="connsiteX6" fmla="*/ 125820 w 1797034"/>
                <a:gd name="connsiteY6" fmla="*/ 317805 h 1138903"/>
                <a:gd name="connsiteX0" fmla="*/ 1251818 w 1750895"/>
                <a:gd name="connsiteY0" fmla="*/ 1223496 h 1275909"/>
                <a:gd name="connsiteX1" fmla="*/ 838072 w 1750895"/>
                <a:gd name="connsiteY1" fmla="*/ 1225120 h 1275909"/>
                <a:gd name="connsiteX2" fmla="*/ 951704 w 1750895"/>
                <a:gd name="connsiteY2" fmla="*/ 926484 h 1275909"/>
                <a:gd name="connsiteX3" fmla="*/ 1743697 w 1750895"/>
                <a:gd name="connsiteY3" fmla="*/ 743 h 1275909"/>
                <a:gd name="connsiteX4" fmla="*/ 429484 w 1750895"/>
                <a:gd name="connsiteY4" fmla="*/ 769223 h 1275909"/>
                <a:gd name="connsiteX5" fmla="*/ 36558 w 1750895"/>
                <a:gd name="connsiteY5" fmla="*/ 714995 h 1275909"/>
                <a:gd name="connsiteX6" fmla="*/ 125820 w 1750895"/>
                <a:gd name="connsiteY6" fmla="*/ 454811 h 1275909"/>
                <a:gd name="connsiteX0" fmla="*/ 1251818 w 1735491"/>
                <a:gd name="connsiteY0" fmla="*/ 1016431 h 1068844"/>
                <a:gd name="connsiteX1" fmla="*/ 838072 w 1735491"/>
                <a:gd name="connsiteY1" fmla="*/ 1018055 h 1068844"/>
                <a:gd name="connsiteX2" fmla="*/ 951704 w 1735491"/>
                <a:gd name="connsiteY2" fmla="*/ 719419 h 1068844"/>
                <a:gd name="connsiteX3" fmla="*/ 1728174 w 1735491"/>
                <a:gd name="connsiteY3" fmla="*/ 988 h 1068844"/>
                <a:gd name="connsiteX4" fmla="*/ 429484 w 1735491"/>
                <a:gd name="connsiteY4" fmla="*/ 562158 h 1068844"/>
                <a:gd name="connsiteX5" fmla="*/ 36558 w 1735491"/>
                <a:gd name="connsiteY5" fmla="*/ 507930 h 1068844"/>
                <a:gd name="connsiteX6" fmla="*/ 125820 w 1735491"/>
                <a:gd name="connsiteY6" fmla="*/ 247746 h 1068844"/>
                <a:gd name="connsiteX0" fmla="*/ 1251818 w 1643324"/>
                <a:gd name="connsiteY0" fmla="*/ 1073770 h 1126183"/>
                <a:gd name="connsiteX1" fmla="*/ 838072 w 1643324"/>
                <a:gd name="connsiteY1" fmla="*/ 1075394 h 1126183"/>
                <a:gd name="connsiteX2" fmla="*/ 951704 w 1643324"/>
                <a:gd name="connsiteY2" fmla="*/ 776758 h 1126183"/>
                <a:gd name="connsiteX3" fmla="*/ 1635196 w 1643324"/>
                <a:gd name="connsiteY3" fmla="*/ 905 h 1126183"/>
                <a:gd name="connsiteX4" fmla="*/ 429484 w 1643324"/>
                <a:gd name="connsiteY4" fmla="*/ 619497 h 1126183"/>
                <a:gd name="connsiteX5" fmla="*/ 36558 w 1643324"/>
                <a:gd name="connsiteY5" fmla="*/ 565269 h 1126183"/>
                <a:gd name="connsiteX6" fmla="*/ 125820 w 1643324"/>
                <a:gd name="connsiteY6" fmla="*/ 305085 h 1126183"/>
                <a:gd name="connsiteX0" fmla="*/ 1251818 w 1681764"/>
                <a:gd name="connsiteY0" fmla="*/ 1104549 h 1156962"/>
                <a:gd name="connsiteX1" fmla="*/ 838072 w 1681764"/>
                <a:gd name="connsiteY1" fmla="*/ 1106173 h 1156962"/>
                <a:gd name="connsiteX2" fmla="*/ 951704 w 1681764"/>
                <a:gd name="connsiteY2" fmla="*/ 807537 h 1156962"/>
                <a:gd name="connsiteX3" fmla="*/ 1635196 w 1681764"/>
                <a:gd name="connsiteY3" fmla="*/ 31684 h 1156962"/>
                <a:gd name="connsiteX4" fmla="*/ 429484 w 1681764"/>
                <a:gd name="connsiteY4" fmla="*/ 650276 h 1156962"/>
                <a:gd name="connsiteX5" fmla="*/ 36558 w 1681764"/>
                <a:gd name="connsiteY5" fmla="*/ 596048 h 1156962"/>
                <a:gd name="connsiteX6" fmla="*/ 125820 w 1681764"/>
                <a:gd name="connsiteY6" fmla="*/ 335864 h 1156962"/>
                <a:gd name="connsiteX0" fmla="*/ 1251818 w 2012128"/>
                <a:gd name="connsiteY0" fmla="*/ 1006002 h 1058415"/>
                <a:gd name="connsiteX1" fmla="*/ 838072 w 2012128"/>
                <a:gd name="connsiteY1" fmla="*/ 1007626 h 1058415"/>
                <a:gd name="connsiteX2" fmla="*/ 951704 w 2012128"/>
                <a:gd name="connsiteY2" fmla="*/ 708990 h 1058415"/>
                <a:gd name="connsiteX3" fmla="*/ 1976130 w 2012128"/>
                <a:gd name="connsiteY3" fmla="*/ 35242 h 1058415"/>
                <a:gd name="connsiteX4" fmla="*/ 429484 w 2012128"/>
                <a:gd name="connsiteY4" fmla="*/ 551729 h 1058415"/>
                <a:gd name="connsiteX5" fmla="*/ 36558 w 2012128"/>
                <a:gd name="connsiteY5" fmla="*/ 497501 h 1058415"/>
                <a:gd name="connsiteX6" fmla="*/ 125820 w 2012128"/>
                <a:gd name="connsiteY6" fmla="*/ 237317 h 1058415"/>
                <a:gd name="connsiteX0" fmla="*/ 1251818 w 1954717"/>
                <a:gd name="connsiteY0" fmla="*/ 1082903 h 1135316"/>
                <a:gd name="connsiteX1" fmla="*/ 838072 w 1954717"/>
                <a:gd name="connsiteY1" fmla="*/ 1084527 h 1135316"/>
                <a:gd name="connsiteX2" fmla="*/ 951704 w 1954717"/>
                <a:gd name="connsiteY2" fmla="*/ 785891 h 1135316"/>
                <a:gd name="connsiteX3" fmla="*/ 1917251 w 1954717"/>
                <a:gd name="connsiteY3" fmla="*/ 32400 h 1135316"/>
                <a:gd name="connsiteX4" fmla="*/ 429484 w 1954717"/>
                <a:gd name="connsiteY4" fmla="*/ 628630 h 1135316"/>
                <a:gd name="connsiteX5" fmla="*/ 36558 w 1954717"/>
                <a:gd name="connsiteY5" fmla="*/ 574402 h 1135316"/>
                <a:gd name="connsiteX6" fmla="*/ 125820 w 1954717"/>
                <a:gd name="connsiteY6" fmla="*/ 314218 h 1135316"/>
                <a:gd name="connsiteX0" fmla="*/ 1251818 w 1962416"/>
                <a:gd name="connsiteY0" fmla="*/ 1082903 h 1135316"/>
                <a:gd name="connsiteX1" fmla="*/ 838072 w 1962416"/>
                <a:gd name="connsiteY1" fmla="*/ 1084527 h 1135316"/>
                <a:gd name="connsiteX2" fmla="*/ 951704 w 1962416"/>
                <a:gd name="connsiteY2" fmla="*/ 785891 h 1135316"/>
                <a:gd name="connsiteX3" fmla="*/ 1917251 w 1962416"/>
                <a:gd name="connsiteY3" fmla="*/ 32400 h 1135316"/>
                <a:gd name="connsiteX4" fmla="*/ 429484 w 1962416"/>
                <a:gd name="connsiteY4" fmla="*/ 628630 h 1135316"/>
                <a:gd name="connsiteX5" fmla="*/ 36558 w 1962416"/>
                <a:gd name="connsiteY5" fmla="*/ 574402 h 1135316"/>
                <a:gd name="connsiteX6" fmla="*/ 125820 w 1962416"/>
                <a:gd name="connsiteY6" fmla="*/ 314218 h 1135316"/>
                <a:gd name="connsiteX0" fmla="*/ 1251818 w 1962028"/>
                <a:gd name="connsiteY0" fmla="*/ 1082903 h 1135316"/>
                <a:gd name="connsiteX1" fmla="*/ 838072 w 1962028"/>
                <a:gd name="connsiteY1" fmla="*/ 1084527 h 1135316"/>
                <a:gd name="connsiteX2" fmla="*/ 951704 w 1962028"/>
                <a:gd name="connsiteY2" fmla="*/ 785891 h 1135316"/>
                <a:gd name="connsiteX3" fmla="*/ 1917251 w 1962028"/>
                <a:gd name="connsiteY3" fmla="*/ 32400 h 1135316"/>
                <a:gd name="connsiteX4" fmla="*/ 429484 w 1962028"/>
                <a:gd name="connsiteY4" fmla="*/ 628630 h 1135316"/>
                <a:gd name="connsiteX5" fmla="*/ 36558 w 1962028"/>
                <a:gd name="connsiteY5" fmla="*/ 574402 h 1135316"/>
                <a:gd name="connsiteX6" fmla="*/ 125820 w 1962028"/>
                <a:gd name="connsiteY6" fmla="*/ 314218 h 1135316"/>
                <a:gd name="connsiteX0" fmla="*/ 1251818 w 1952767"/>
                <a:gd name="connsiteY0" fmla="*/ 1082903 h 1082903"/>
                <a:gd name="connsiteX1" fmla="*/ 951704 w 1952767"/>
                <a:gd name="connsiteY1" fmla="*/ 785891 h 1082903"/>
                <a:gd name="connsiteX2" fmla="*/ 1917251 w 1952767"/>
                <a:gd name="connsiteY2" fmla="*/ 32400 h 1082903"/>
                <a:gd name="connsiteX3" fmla="*/ 429484 w 1952767"/>
                <a:gd name="connsiteY3" fmla="*/ 628630 h 1082903"/>
                <a:gd name="connsiteX4" fmla="*/ 36558 w 1952767"/>
                <a:gd name="connsiteY4" fmla="*/ 574402 h 1082903"/>
                <a:gd name="connsiteX5" fmla="*/ 125820 w 1952767"/>
                <a:gd name="connsiteY5" fmla="*/ 314218 h 1082903"/>
                <a:gd name="connsiteX0" fmla="*/ 1251818 w 1925895"/>
                <a:gd name="connsiteY0" fmla="*/ 1052598 h 1052598"/>
                <a:gd name="connsiteX1" fmla="*/ 1050876 w 1925895"/>
                <a:gd name="connsiteY1" fmla="*/ 838524 h 1052598"/>
                <a:gd name="connsiteX2" fmla="*/ 1917251 w 1925895"/>
                <a:gd name="connsiteY2" fmla="*/ 2095 h 1052598"/>
                <a:gd name="connsiteX3" fmla="*/ 429484 w 1925895"/>
                <a:gd name="connsiteY3" fmla="*/ 598325 h 1052598"/>
                <a:gd name="connsiteX4" fmla="*/ 36558 w 1925895"/>
                <a:gd name="connsiteY4" fmla="*/ 544097 h 1052598"/>
                <a:gd name="connsiteX5" fmla="*/ 125820 w 1925895"/>
                <a:gd name="connsiteY5" fmla="*/ 283913 h 1052598"/>
                <a:gd name="connsiteX0" fmla="*/ 1251818 w 1910531"/>
                <a:gd name="connsiteY0" fmla="*/ 1170303 h 1170303"/>
                <a:gd name="connsiteX1" fmla="*/ 1050876 w 1910531"/>
                <a:gd name="connsiteY1" fmla="*/ 956229 h 1170303"/>
                <a:gd name="connsiteX2" fmla="*/ 1901766 w 1910531"/>
                <a:gd name="connsiteY2" fmla="*/ 1788 h 1170303"/>
                <a:gd name="connsiteX3" fmla="*/ 429484 w 1910531"/>
                <a:gd name="connsiteY3" fmla="*/ 716030 h 1170303"/>
                <a:gd name="connsiteX4" fmla="*/ 36558 w 1910531"/>
                <a:gd name="connsiteY4" fmla="*/ 661802 h 1170303"/>
                <a:gd name="connsiteX5" fmla="*/ 125820 w 1910531"/>
                <a:gd name="connsiteY5" fmla="*/ 401618 h 1170303"/>
                <a:gd name="connsiteX0" fmla="*/ 1251818 w 1975105"/>
                <a:gd name="connsiteY0" fmla="*/ 957249 h 957249"/>
                <a:gd name="connsiteX1" fmla="*/ 1050876 w 1975105"/>
                <a:gd name="connsiteY1" fmla="*/ 743175 h 957249"/>
                <a:gd name="connsiteX2" fmla="*/ 1966829 w 1975105"/>
                <a:gd name="connsiteY2" fmla="*/ 2434 h 957249"/>
                <a:gd name="connsiteX3" fmla="*/ 429484 w 1975105"/>
                <a:gd name="connsiteY3" fmla="*/ 502976 h 957249"/>
                <a:gd name="connsiteX4" fmla="*/ 36558 w 1975105"/>
                <a:gd name="connsiteY4" fmla="*/ 448748 h 957249"/>
                <a:gd name="connsiteX5" fmla="*/ 125820 w 1975105"/>
                <a:gd name="connsiteY5" fmla="*/ 188564 h 957249"/>
                <a:gd name="connsiteX0" fmla="*/ 1251818 w 1976498"/>
                <a:gd name="connsiteY0" fmla="*/ 1007025 h 1007025"/>
                <a:gd name="connsiteX1" fmla="*/ 1050876 w 1976498"/>
                <a:gd name="connsiteY1" fmla="*/ 792951 h 1007025"/>
                <a:gd name="connsiteX2" fmla="*/ 1966829 w 1976498"/>
                <a:gd name="connsiteY2" fmla="*/ 52210 h 1007025"/>
                <a:gd name="connsiteX3" fmla="*/ 429484 w 1976498"/>
                <a:gd name="connsiteY3" fmla="*/ 552752 h 1007025"/>
                <a:gd name="connsiteX4" fmla="*/ 36558 w 1976498"/>
                <a:gd name="connsiteY4" fmla="*/ 498524 h 1007025"/>
                <a:gd name="connsiteX5" fmla="*/ 125820 w 1976498"/>
                <a:gd name="connsiteY5" fmla="*/ 238340 h 1007025"/>
                <a:gd name="connsiteX0" fmla="*/ 1251818 w 1977844"/>
                <a:gd name="connsiteY0" fmla="*/ 1007025 h 1007025"/>
                <a:gd name="connsiteX1" fmla="*/ 1050876 w 1977844"/>
                <a:gd name="connsiteY1" fmla="*/ 792951 h 1007025"/>
                <a:gd name="connsiteX2" fmla="*/ 1966829 w 1977844"/>
                <a:gd name="connsiteY2" fmla="*/ 52210 h 1007025"/>
                <a:gd name="connsiteX3" fmla="*/ 429484 w 1977844"/>
                <a:gd name="connsiteY3" fmla="*/ 552752 h 1007025"/>
                <a:gd name="connsiteX4" fmla="*/ 36558 w 1977844"/>
                <a:gd name="connsiteY4" fmla="*/ 498524 h 1007025"/>
                <a:gd name="connsiteX5" fmla="*/ 125820 w 1977844"/>
                <a:gd name="connsiteY5" fmla="*/ 238340 h 1007025"/>
                <a:gd name="connsiteX0" fmla="*/ 1251818 w 1977844"/>
                <a:gd name="connsiteY0" fmla="*/ 1005217 h 1005217"/>
                <a:gd name="connsiteX1" fmla="*/ 1050876 w 1977844"/>
                <a:gd name="connsiteY1" fmla="*/ 791143 h 1005217"/>
                <a:gd name="connsiteX2" fmla="*/ 1966829 w 1977844"/>
                <a:gd name="connsiteY2" fmla="*/ 50402 h 1005217"/>
                <a:gd name="connsiteX3" fmla="*/ 429484 w 1977844"/>
                <a:gd name="connsiteY3" fmla="*/ 550944 h 1005217"/>
                <a:gd name="connsiteX4" fmla="*/ 36558 w 1977844"/>
                <a:gd name="connsiteY4" fmla="*/ 496716 h 1005217"/>
                <a:gd name="connsiteX5" fmla="*/ 125820 w 1977844"/>
                <a:gd name="connsiteY5" fmla="*/ 236532 h 1005217"/>
                <a:gd name="connsiteX0" fmla="*/ 1335496 w 1976366"/>
                <a:gd name="connsiteY0" fmla="*/ 1078584 h 1078585"/>
                <a:gd name="connsiteX1" fmla="*/ 1050876 w 1976366"/>
                <a:gd name="connsiteY1" fmla="*/ 791143 h 1078585"/>
                <a:gd name="connsiteX2" fmla="*/ 1966829 w 1976366"/>
                <a:gd name="connsiteY2" fmla="*/ 50402 h 1078585"/>
                <a:gd name="connsiteX3" fmla="*/ 429484 w 1976366"/>
                <a:gd name="connsiteY3" fmla="*/ 550944 h 1078585"/>
                <a:gd name="connsiteX4" fmla="*/ 36558 w 1976366"/>
                <a:gd name="connsiteY4" fmla="*/ 496716 h 1078585"/>
                <a:gd name="connsiteX5" fmla="*/ 125820 w 1976366"/>
                <a:gd name="connsiteY5" fmla="*/ 236532 h 1078585"/>
                <a:gd name="connsiteX0" fmla="*/ 1335496 w 1972056"/>
                <a:gd name="connsiteY0" fmla="*/ 1032739 h 1032738"/>
                <a:gd name="connsiteX1" fmla="*/ 945480 w 1972056"/>
                <a:gd name="connsiteY1" fmla="*/ 853725 h 1032738"/>
                <a:gd name="connsiteX2" fmla="*/ 1966829 w 1972056"/>
                <a:gd name="connsiteY2" fmla="*/ 4557 h 1032738"/>
                <a:gd name="connsiteX3" fmla="*/ 429484 w 1972056"/>
                <a:gd name="connsiteY3" fmla="*/ 505099 h 1032738"/>
                <a:gd name="connsiteX4" fmla="*/ 36558 w 1972056"/>
                <a:gd name="connsiteY4" fmla="*/ 450871 h 1032738"/>
                <a:gd name="connsiteX5" fmla="*/ 125820 w 1972056"/>
                <a:gd name="connsiteY5" fmla="*/ 190687 h 1032738"/>
                <a:gd name="connsiteX0" fmla="*/ 1335496 w 1876413"/>
                <a:gd name="connsiteY0" fmla="*/ 1156611 h 1156612"/>
                <a:gd name="connsiteX1" fmla="*/ 945480 w 1876413"/>
                <a:gd name="connsiteY1" fmla="*/ 977597 h 1156612"/>
                <a:gd name="connsiteX2" fmla="*/ 1870759 w 1876413"/>
                <a:gd name="connsiteY2" fmla="*/ 4029 h 1156612"/>
                <a:gd name="connsiteX3" fmla="*/ 429484 w 1876413"/>
                <a:gd name="connsiteY3" fmla="*/ 628971 h 1156612"/>
                <a:gd name="connsiteX4" fmla="*/ 36558 w 1876413"/>
                <a:gd name="connsiteY4" fmla="*/ 574743 h 1156612"/>
                <a:gd name="connsiteX5" fmla="*/ 125820 w 1876413"/>
                <a:gd name="connsiteY5" fmla="*/ 314559 h 1156612"/>
                <a:gd name="connsiteX0" fmla="*/ 1335496 w 1999832"/>
                <a:gd name="connsiteY0" fmla="*/ 972920 h 972920"/>
                <a:gd name="connsiteX1" fmla="*/ 945480 w 1999832"/>
                <a:gd name="connsiteY1" fmla="*/ 793906 h 972920"/>
                <a:gd name="connsiteX2" fmla="*/ 1994717 w 1999832"/>
                <a:gd name="connsiteY2" fmla="*/ 5341 h 972920"/>
                <a:gd name="connsiteX3" fmla="*/ 429484 w 1999832"/>
                <a:gd name="connsiteY3" fmla="*/ 445280 h 972920"/>
                <a:gd name="connsiteX4" fmla="*/ 36558 w 1999832"/>
                <a:gd name="connsiteY4" fmla="*/ 391052 h 972920"/>
                <a:gd name="connsiteX5" fmla="*/ 125820 w 1999832"/>
                <a:gd name="connsiteY5" fmla="*/ 130868 h 972920"/>
                <a:gd name="connsiteX0" fmla="*/ 1335496 w 1922677"/>
                <a:gd name="connsiteY0" fmla="*/ 1020356 h 1020356"/>
                <a:gd name="connsiteX1" fmla="*/ 945480 w 1922677"/>
                <a:gd name="connsiteY1" fmla="*/ 841342 h 1020356"/>
                <a:gd name="connsiteX2" fmla="*/ 1917237 w 1922677"/>
                <a:gd name="connsiteY2" fmla="*/ 4926 h 1020356"/>
                <a:gd name="connsiteX3" fmla="*/ 429484 w 1922677"/>
                <a:gd name="connsiteY3" fmla="*/ 492716 h 1020356"/>
                <a:gd name="connsiteX4" fmla="*/ 36558 w 1922677"/>
                <a:gd name="connsiteY4" fmla="*/ 438488 h 1020356"/>
                <a:gd name="connsiteX5" fmla="*/ 125820 w 1922677"/>
                <a:gd name="connsiteY5" fmla="*/ 178304 h 1020356"/>
                <a:gd name="connsiteX0" fmla="*/ 1335496 w 1940171"/>
                <a:gd name="connsiteY0" fmla="*/ 1079809 h 1079809"/>
                <a:gd name="connsiteX1" fmla="*/ 945480 w 1940171"/>
                <a:gd name="connsiteY1" fmla="*/ 900795 h 1079809"/>
                <a:gd name="connsiteX2" fmla="*/ 1917237 w 1940171"/>
                <a:gd name="connsiteY2" fmla="*/ 64379 h 1079809"/>
                <a:gd name="connsiteX3" fmla="*/ 429484 w 1940171"/>
                <a:gd name="connsiteY3" fmla="*/ 552169 h 1079809"/>
                <a:gd name="connsiteX4" fmla="*/ 36558 w 1940171"/>
                <a:gd name="connsiteY4" fmla="*/ 497941 h 1079809"/>
                <a:gd name="connsiteX5" fmla="*/ 125820 w 1940171"/>
                <a:gd name="connsiteY5" fmla="*/ 237757 h 1079809"/>
                <a:gd name="connsiteX0" fmla="*/ 1335496 w 1948327"/>
                <a:gd name="connsiteY0" fmla="*/ 1058706 h 1058706"/>
                <a:gd name="connsiteX1" fmla="*/ 945480 w 1948327"/>
                <a:gd name="connsiteY1" fmla="*/ 879692 h 1058706"/>
                <a:gd name="connsiteX2" fmla="*/ 1917237 w 1948327"/>
                <a:gd name="connsiteY2" fmla="*/ 43276 h 1058706"/>
                <a:gd name="connsiteX3" fmla="*/ 429484 w 1948327"/>
                <a:gd name="connsiteY3" fmla="*/ 531066 h 1058706"/>
                <a:gd name="connsiteX4" fmla="*/ 36558 w 1948327"/>
                <a:gd name="connsiteY4" fmla="*/ 476838 h 1058706"/>
                <a:gd name="connsiteX5" fmla="*/ 125820 w 1948327"/>
                <a:gd name="connsiteY5" fmla="*/ 216654 h 1058706"/>
                <a:gd name="connsiteX0" fmla="*/ 1335496 w 2012142"/>
                <a:gd name="connsiteY0" fmla="*/ 1165673 h 1165673"/>
                <a:gd name="connsiteX1" fmla="*/ 945480 w 2012142"/>
                <a:gd name="connsiteY1" fmla="*/ 986659 h 1165673"/>
                <a:gd name="connsiteX2" fmla="*/ 1982340 w 2012142"/>
                <a:gd name="connsiteY2" fmla="*/ 38621 h 1165673"/>
                <a:gd name="connsiteX3" fmla="*/ 429484 w 2012142"/>
                <a:gd name="connsiteY3" fmla="*/ 638033 h 1165673"/>
                <a:gd name="connsiteX4" fmla="*/ 36558 w 2012142"/>
                <a:gd name="connsiteY4" fmla="*/ 583805 h 1165673"/>
                <a:gd name="connsiteX5" fmla="*/ 125820 w 2012142"/>
                <a:gd name="connsiteY5" fmla="*/ 323621 h 1165673"/>
                <a:gd name="connsiteX0" fmla="*/ 1335496 w 2018504"/>
                <a:gd name="connsiteY0" fmla="*/ 1165673 h 1165673"/>
                <a:gd name="connsiteX1" fmla="*/ 945480 w 2018504"/>
                <a:gd name="connsiteY1" fmla="*/ 986659 h 1165673"/>
                <a:gd name="connsiteX2" fmla="*/ 1982340 w 2018504"/>
                <a:gd name="connsiteY2" fmla="*/ 38621 h 1165673"/>
                <a:gd name="connsiteX3" fmla="*/ 429484 w 2018504"/>
                <a:gd name="connsiteY3" fmla="*/ 638033 h 1165673"/>
                <a:gd name="connsiteX4" fmla="*/ 36558 w 2018504"/>
                <a:gd name="connsiteY4" fmla="*/ 583805 h 1165673"/>
                <a:gd name="connsiteX5" fmla="*/ 125820 w 2018504"/>
                <a:gd name="connsiteY5" fmla="*/ 323621 h 1165673"/>
                <a:gd name="connsiteX0" fmla="*/ 1311534 w 1994542"/>
                <a:gd name="connsiteY0" fmla="*/ 1165673 h 1165673"/>
                <a:gd name="connsiteX1" fmla="*/ 921518 w 1994542"/>
                <a:gd name="connsiteY1" fmla="*/ 986659 h 1165673"/>
                <a:gd name="connsiteX2" fmla="*/ 1958378 w 1994542"/>
                <a:gd name="connsiteY2" fmla="*/ 38621 h 1165673"/>
                <a:gd name="connsiteX3" fmla="*/ 405522 w 1994542"/>
                <a:gd name="connsiteY3" fmla="*/ 638033 h 1165673"/>
                <a:gd name="connsiteX4" fmla="*/ 12596 w 1994542"/>
                <a:gd name="connsiteY4" fmla="*/ 583805 h 1165673"/>
                <a:gd name="connsiteX5" fmla="*/ 179338 w 1994542"/>
                <a:gd name="connsiteY5" fmla="*/ 371472 h 1165673"/>
                <a:gd name="connsiteX0" fmla="*/ 1303572 w 1986580"/>
                <a:gd name="connsiteY0" fmla="*/ 1165673 h 1165673"/>
                <a:gd name="connsiteX1" fmla="*/ 913556 w 1986580"/>
                <a:gd name="connsiteY1" fmla="*/ 986659 h 1165673"/>
                <a:gd name="connsiteX2" fmla="*/ 1950416 w 1986580"/>
                <a:gd name="connsiteY2" fmla="*/ 38621 h 1165673"/>
                <a:gd name="connsiteX3" fmla="*/ 397560 w 1986580"/>
                <a:gd name="connsiteY3" fmla="*/ 638033 h 1165673"/>
                <a:gd name="connsiteX4" fmla="*/ 4634 w 1986580"/>
                <a:gd name="connsiteY4" fmla="*/ 583805 h 1165673"/>
                <a:gd name="connsiteX5" fmla="*/ 233361 w 1986580"/>
                <a:gd name="connsiteY5" fmla="*/ 409755 h 1165673"/>
                <a:gd name="connsiteX0" fmla="*/ 1172696 w 1855704"/>
                <a:gd name="connsiteY0" fmla="*/ 1165473 h 1165473"/>
                <a:gd name="connsiteX1" fmla="*/ 782680 w 1855704"/>
                <a:gd name="connsiteY1" fmla="*/ 986459 h 1165473"/>
                <a:gd name="connsiteX2" fmla="*/ 1819540 w 1855704"/>
                <a:gd name="connsiteY2" fmla="*/ 38421 h 1165473"/>
                <a:gd name="connsiteX3" fmla="*/ 266684 w 1855704"/>
                <a:gd name="connsiteY3" fmla="*/ 637833 h 1165473"/>
                <a:gd name="connsiteX4" fmla="*/ 38035 w 1855704"/>
                <a:gd name="connsiteY4" fmla="*/ 554921 h 1165473"/>
                <a:gd name="connsiteX5" fmla="*/ 102485 w 1855704"/>
                <a:gd name="connsiteY5" fmla="*/ 409555 h 1165473"/>
                <a:gd name="connsiteX0" fmla="*/ 1172696 w 1855704"/>
                <a:gd name="connsiteY0" fmla="*/ 1165473 h 1165473"/>
                <a:gd name="connsiteX1" fmla="*/ 782680 w 1855704"/>
                <a:gd name="connsiteY1" fmla="*/ 986459 h 1165473"/>
                <a:gd name="connsiteX2" fmla="*/ 1819540 w 1855704"/>
                <a:gd name="connsiteY2" fmla="*/ 38421 h 1165473"/>
                <a:gd name="connsiteX3" fmla="*/ 266684 w 1855704"/>
                <a:gd name="connsiteY3" fmla="*/ 637833 h 1165473"/>
                <a:gd name="connsiteX4" fmla="*/ 38035 w 1855704"/>
                <a:gd name="connsiteY4" fmla="*/ 554921 h 1165473"/>
                <a:gd name="connsiteX5" fmla="*/ 102485 w 1855704"/>
                <a:gd name="connsiteY5" fmla="*/ 409555 h 1165473"/>
                <a:gd name="connsiteX0" fmla="*/ 1134661 w 1817669"/>
                <a:gd name="connsiteY0" fmla="*/ 1165473 h 1165473"/>
                <a:gd name="connsiteX1" fmla="*/ 744645 w 1817669"/>
                <a:gd name="connsiteY1" fmla="*/ 986459 h 1165473"/>
                <a:gd name="connsiteX2" fmla="*/ 1781505 w 1817669"/>
                <a:gd name="connsiteY2" fmla="*/ 38421 h 1165473"/>
                <a:gd name="connsiteX3" fmla="*/ 228649 w 1817669"/>
                <a:gd name="connsiteY3" fmla="*/ 637833 h 1165473"/>
                <a:gd name="connsiteX4" fmla="*/ 0 w 1817669"/>
                <a:gd name="connsiteY4" fmla="*/ 554921 h 1165473"/>
                <a:gd name="connsiteX0" fmla="*/ 1230746 w 1913754"/>
                <a:gd name="connsiteY0" fmla="*/ 1165362 h 1165362"/>
                <a:gd name="connsiteX1" fmla="*/ 840730 w 1913754"/>
                <a:gd name="connsiteY1" fmla="*/ 986348 h 1165362"/>
                <a:gd name="connsiteX2" fmla="*/ 1877590 w 1913754"/>
                <a:gd name="connsiteY2" fmla="*/ 38310 h 1165362"/>
                <a:gd name="connsiteX3" fmla="*/ 324734 w 1913754"/>
                <a:gd name="connsiteY3" fmla="*/ 637722 h 1165362"/>
                <a:gd name="connsiteX4" fmla="*/ 1 w 1913754"/>
                <a:gd name="connsiteY4" fmla="*/ 538850 h 1165362"/>
                <a:gd name="connsiteX0" fmla="*/ 1230745 w 1886613"/>
                <a:gd name="connsiteY0" fmla="*/ 1127652 h 1127652"/>
                <a:gd name="connsiteX1" fmla="*/ 840729 w 1886613"/>
                <a:gd name="connsiteY1" fmla="*/ 948638 h 1127652"/>
                <a:gd name="connsiteX2" fmla="*/ 1877589 w 1886613"/>
                <a:gd name="connsiteY2" fmla="*/ 600 h 1127652"/>
                <a:gd name="connsiteX3" fmla="*/ 228625 w 1886613"/>
                <a:gd name="connsiteY3" fmla="*/ 800932 h 1127652"/>
                <a:gd name="connsiteX4" fmla="*/ 0 w 1886613"/>
                <a:gd name="connsiteY4" fmla="*/ 501140 h 1127652"/>
                <a:gd name="connsiteX0" fmla="*/ 1203469 w 1859337"/>
                <a:gd name="connsiteY0" fmla="*/ 1127672 h 1127672"/>
                <a:gd name="connsiteX1" fmla="*/ 813453 w 1859337"/>
                <a:gd name="connsiteY1" fmla="*/ 948658 h 1127672"/>
                <a:gd name="connsiteX2" fmla="*/ 1850313 w 1859337"/>
                <a:gd name="connsiteY2" fmla="*/ 620 h 1127672"/>
                <a:gd name="connsiteX3" fmla="*/ 201349 w 1859337"/>
                <a:gd name="connsiteY3" fmla="*/ 800952 h 1127672"/>
                <a:gd name="connsiteX4" fmla="*/ 9898 w 1859337"/>
                <a:gd name="connsiteY4" fmla="*/ 654257 h 1127672"/>
                <a:gd name="connsiteX0" fmla="*/ 1203469 w 1857401"/>
                <a:gd name="connsiteY0" fmla="*/ 1127672 h 1127672"/>
                <a:gd name="connsiteX1" fmla="*/ 813453 w 1857401"/>
                <a:gd name="connsiteY1" fmla="*/ 948658 h 1127672"/>
                <a:gd name="connsiteX2" fmla="*/ 1850313 w 1857401"/>
                <a:gd name="connsiteY2" fmla="*/ 621 h 1127672"/>
                <a:gd name="connsiteX3" fmla="*/ 201349 w 1857401"/>
                <a:gd name="connsiteY3" fmla="*/ 800952 h 1127672"/>
                <a:gd name="connsiteX4" fmla="*/ 9898 w 1857401"/>
                <a:gd name="connsiteY4" fmla="*/ 654257 h 1127672"/>
                <a:gd name="connsiteX0" fmla="*/ 1201586 w 1821609"/>
                <a:gd name="connsiteY0" fmla="*/ 1105366 h 1105366"/>
                <a:gd name="connsiteX1" fmla="*/ 811570 w 1821609"/>
                <a:gd name="connsiteY1" fmla="*/ 926352 h 1105366"/>
                <a:gd name="connsiteX2" fmla="*/ 1814333 w 1821609"/>
                <a:gd name="connsiteY2" fmla="*/ 636 h 1105366"/>
                <a:gd name="connsiteX3" fmla="*/ 199466 w 1821609"/>
                <a:gd name="connsiteY3" fmla="*/ 778646 h 1105366"/>
                <a:gd name="connsiteX4" fmla="*/ 8015 w 1821609"/>
                <a:gd name="connsiteY4" fmla="*/ 631951 h 1105366"/>
                <a:gd name="connsiteX0" fmla="*/ 1196203 w 1714576"/>
                <a:gd name="connsiteY0" fmla="*/ 1146811 h 1146811"/>
                <a:gd name="connsiteX1" fmla="*/ 806187 w 1714576"/>
                <a:gd name="connsiteY1" fmla="*/ 967797 h 1146811"/>
                <a:gd name="connsiteX2" fmla="*/ 1706671 w 1714576"/>
                <a:gd name="connsiteY2" fmla="*/ 606 h 1146811"/>
                <a:gd name="connsiteX3" fmla="*/ 194083 w 1714576"/>
                <a:gd name="connsiteY3" fmla="*/ 820091 h 1146811"/>
                <a:gd name="connsiteX4" fmla="*/ 2632 w 1714576"/>
                <a:gd name="connsiteY4" fmla="*/ 673396 h 1146811"/>
                <a:gd name="connsiteX0" fmla="*/ 1196203 w 1720510"/>
                <a:gd name="connsiteY0" fmla="*/ 1169702 h 1169702"/>
                <a:gd name="connsiteX1" fmla="*/ 806187 w 1720510"/>
                <a:gd name="connsiteY1" fmla="*/ 990688 h 1169702"/>
                <a:gd name="connsiteX2" fmla="*/ 1706671 w 1720510"/>
                <a:gd name="connsiteY2" fmla="*/ 23497 h 1169702"/>
                <a:gd name="connsiteX3" fmla="*/ 194083 w 1720510"/>
                <a:gd name="connsiteY3" fmla="*/ 842982 h 1169702"/>
                <a:gd name="connsiteX4" fmla="*/ 2632 w 1720510"/>
                <a:gd name="connsiteY4" fmla="*/ 696287 h 1169702"/>
                <a:gd name="connsiteX0" fmla="*/ 1193571 w 1570944"/>
                <a:gd name="connsiteY0" fmla="*/ 1026256 h 1026256"/>
                <a:gd name="connsiteX1" fmla="*/ 803555 w 1570944"/>
                <a:gd name="connsiteY1" fmla="*/ 847242 h 1026256"/>
                <a:gd name="connsiteX2" fmla="*/ 1555246 w 1570944"/>
                <a:gd name="connsiteY2" fmla="*/ 26745 h 1026256"/>
                <a:gd name="connsiteX3" fmla="*/ 191451 w 1570944"/>
                <a:gd name="connsiteY3" fmla="*/ 699536 h 1026256"/>
                <a:gd name="connsiteX4" fmla="*/ 0 w 1570944"/>
                <a:gd name="connsiteY4" fmla="*/ 552841 h 1026256"/>
                <a:gd name="connsiteX0" fmla="*/ 1198918 w 1775328"/>
                <a:gd name="connsiteY0" fmla="*/ 905399 h 905399"/>
                <a:gd name="connsiteX1" fmla="*/ 808902 w 1775328"/>
                <a:gd name="connsiteY1" fmla="*/ 726385 h 905399"/>
                <a:gd name="connsiteX2" fmla="*/ 1762046 w 1775328"/>
                <a:gd name="connsiteY2" fmla="*/ 30302 h 905399"/>
                <a:gd name="connsiteX3" fmla="*/ 196798 w 1775328"/>
                <a:gd name="connsiteY3" fmla="*/ 578679 h 905399"/>
                <a:gd name="connsiteX4" fmla="*/ 5347 w 1775328"/>
                <a:gd name="connsiteY4" fmla="*/ 431984 h 905399"/>
                <a:gd name="connsiteX0" fmla="*/ 1231388 w 1803619"/>
                <a:gd name="connsiteY0" fmla="*/ 875142 h 875142"/>
                <a:gd name="connsiteX1" fmla="*/ 841372 w 1803619"/>
                <a:gd name="connsiteY1" fmla="*/ 696128 h 875142"/>
                <a:gd name="connsiteX2" fmla="*/ 1794516 w 1803619"/>
                <a:gd name="connsiteY2" fmla="*/ 45 h 875142"/>
                <a:gd name="connsiteX3" fmla="*/ 164165 w 1803619"/>
                <a:gd name="connsiteY3" fmla="*/ 660043 h 875142"/>
                <a:gd name="connsiteX4" fmla="*/ 37817 w 1803619"/>
                <a:gd name="connsiteY4" fmla="*/ 401727 h 875142"/>
                <a:gd name="connsiteX0" fmla="*/ 1231388 w 1849564"/>
                <a:gd name="connsiteY0" fmla="*/ 877611 h 877611"/>
                <a:gd name="connsiteX1" fmla="*/ 841372 w 1849564"/>
                <a:gd name="connsiteY1" fmla="*/ 698597 h 877611"/>
                <a:gd name="connsiteX2" fmla="*/ 1794516 w 1849564"/>
                <a:gd name="connsiteY2" fmla="*/ 2514 h 877611"/>
                <a:gd name="connsiteX3" fmla="*/ 164165 w 1849564"/>
                <a:gd name="connsiteY3" fmla="*/ 662512 h 877611"/>
                <a:gd name="connsiteX4" fmla="*/ 37817 w 1849564"/>
                <a:gd name="connsiteY4" fmla="*/ 404196 h 877611"/>
                <a:gd name="connsiteX0" fmla="*/ 1173608 w 1791784"/>
                <a:gd name="connsiteY0" fmla="*/ 877603 h 877603"/>
                <a:gd name="connsiteX1" fmla="*/ 783592 w 1791784"/>
                <a:gd name="connsiteY1" fmla="*/ 698589 h 877603"/>
                <a:gd name="connsiteX2" fmla="*/ 1736736 w 1791784"/>
                <a:gd name="connsiteY2" fmla="*/ 2506 h 877603"/>
                <a:gd name="connsiteX3" fmla="*/ 106385 w 1791784"/>
                <a:gd name="connsiteY3" fmla="*/ 662504 h 877603"/>
                <a:gd name="connsiteX4" fmla="*/ 135014 w 1791784"/>
                <a:gd name="connsiteY4" fmla="*/ 391451 h 877603"/>
                <a:gd name="connsiteX0" fmla="*/ 1148656 w 1439988"/>
                <a:gd name="connsiteY0" fmla="*/ 871289 h 871289"/>
                <a:gd name="connsiteX1" fmla="*/ 758640 w 1439988"/>
                <a:gd name="connsiteY1" fmla="*/ 692275 h 871289"/>
                <a:gd name="connsiteX2" fmla="*/ 1370838 w 1439988"/>
                <a:gd name="connsiteY2" fmla="*/ 2527 h 871289"/>
                <a:gd name="connsiteX3" fmla="*/ 81433 w 1439988"/>
                <a:gd name="connsiteY3" fmla="*/ 656190 h 871289"/>
                <a:gd name="connsiteX4" fmla="*/ 110062 w 1439988"/>
                <a:gd name="connsiteY4" fmla="*/ 385137 h 87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9988" h="871289">
                  <a:moveTo>
                    <a:pt x="1148656" y="871289"/>
                  </a:moveTo>
                  <a:cubicBezTo>
                    <a:pt x="1086132" y="809412"/>
                    <a:pt x="721610" y="837069"/>
                    <a:pt x="758640" y="692275"/>
                  </a:cubicBezTo>
                  <a:cubicBezTo>
                    <a:pt x="795670" y="547481"/>
                    <a:pt x="1691368" y="50032"/>
                    <a:pt x="1370838" y="2527"/>
                  </a:cubicBezTo>
                  <a:cubicBezTo>
                    <a:pt x="1050308" y="-44978"/>
                    <a:pt x="291562" y="592422"/>
                    <a:pt x="81433" y="656190"/>
                  </a:cubicBezTo>
                  <a:cubicBezTo>
                    <a:pt x="-128696" y="719958"/>
                    <a:pt x="137429" y="423183"/>
                    <a:pt x="110062" y="385137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189" name="群組 188">
            <a:extLst>
              <a:ext uri="{FF2B5EF4-FFF2-40B4-BE49-F238E27FC236}">
                <a16:creationId xmlns:a16="http://schemas.microsoft.com/office/drawing/2014/main" id="{D87EA4C5-DE96-41CE-AB0F-94C8DAF1344E}"/>
              </a:ext>
            </a:extLst>
          </p:cNvPr>
          <p:cNvGrpSpPr/>
          <p:nvPr/>
        </p:nvGrpSpPr>
        <p:grpSpPr>
          <a:xfrm rot="19065221">
            <a:off x="4892658" y="3536194"/>
            <a:ext cx="2824385" cy="1093567"/>
            <a:chOff x="1259403" y="3454611"/>
            <a:chExt cx="2346289" cy="1429106"/>
          </a:xfrm>
        </p:grpSpPr>
        <p:sp>
          <p:nvSpPr>
            <p:cNvPr id="190" name="手繪多邊形: 圖案 189">
              <a:extLst>
                <a:ext uri="{FF2B5EF4-FFF2-40B4-BE49-F238E27FC236}">
                  <a16:creationId xmlns:a16="http://schemas.microsoft.com/office/drawing/2014/main" id="{41F89593-6664-4026-A525-C60A6FB9D813}"/>
                </a:ext>
              </a:extLst>
            </p:cNvPr>
            <p:cNvSpPr/>
            <p:nvPr/>
          </p:nvSpPr>
          <p:spPr bwMode="auto">
            <a:xfrm rot="676520">
              <a:off x="1259403" y="3454611"/>
              <a:ext cx="1047864" cy="611197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8607 w 1860158"/>
                <a:gd name="connsiteY0" fmla="*/ 1169955 h 1169955"/>
                <a:gd name="connsiteX1" fmla="*/ 39872 w 1860158"/>
                <a:gd name="connsiteY1" fmla="*/ 999834 h 1169955"/>
                <a:gd name="connsiteX2" fmla="*/ 380114 w 1860158"/>
                <a:gd name="connsiteY2" fmla="*/ 893508 h 1169955"/>
                <a:gd name="connsiteX3" fmla="*/ 1018067 w 1860158"/>
                <a:gd name="connsiteY3" fmla="*/ 808448 h 1169955"/>
                <a:gd name="connsiteX4" fmla="*/ 1528430 w 1860158"/>
                <a:gd name="connsiteY4" fmla="*/ 574531 h 1169955"/>
                <a:gd name="connsiteX5" fmla="*/ 1847407 w 1860158"/>
                <a:gd name="connsiteY5" fmla="*/ 191759 h 1169955"/>
                <a:gd name="connsiteX6" fmla="*/ 1762346 w 1860158"/>
                <a:gd name="connsiteY6" fmla="*/ 373 h 1169955"/>
                <a:gd name="connsiteX7" fmla="*/ 1443369 w 1860158"/>
                <a:gd name="connsiteY7" fmla="*/ 149229 h 1169955"/>
                <a:gd name="connsiteX8" fmla="*/ 911741 w 1860158"/>
                <a:gd name="connsiteY8" fmla="*/ 361880 h 1169955"/>
                <a:gd name="connsiteX9" fmla="*/ 550234 w 1860158"/>
                <a:gd name="connsiteY9" fmla="*/ 446941 h 1169955"/>
                <a:gd name="connsiteX10" fmla="*/ 209993 w 1860158"/>
                <a:gd name="connsiteY10" fmla="*/ 446941 h 1169955"/>
                <a:gd name="connsiteX11" fmla="*/ 146197 w 1860158"/>
                <a:gd name="connsiteY11" fmla="*/ 234290 h 1169955"/>
                <a:gd name="connsiteX0" fmla="*/ 0 w 1820286"/>
                <a:gd name="connsiteY0" fmla="*/ 999834 h 999834"/>
                <a:gd name="connsiteX1" fmla="*/ 340242 w 1820286"/>
                <a:gd name="connsiteY1" fmla="*/ 893508 h 999834"/>
                <a:gd name="connsiteX2" fmla="*/ 978195 w 1820286"/>
                <a:gd name="connsiteY2" fmla="*/ 808448 h 999834"/>
                <a:gd name="connsiteX3" fmla="*/ 1488558 w 1820286"/>
                <a:gd name="connsiteY3" fmla="*/ 574531 h 999834"/>
                <a:gd name="connsiteX4" fmla="*/ 1807535 w 1820286"/>
                <a:gd name="connsiteY4" fmla="*/ 191759 h 999834"/>
                <a:gd name="connsiteX5" fmla="*/ 1722474 w 1820286"/>
                <a:gd name="connsiteY5" fmla="*/ 373 h 999834"/>
                <a:gd name="connsiteX6" fmla="*/ 1403497 w 1820286"/>
                <a:gd name="connsiteY6" fmla="*/ 149229 h 999834"/>
                <a:gd name="connsiteX7" fmla="*/ 871869 w 1820286"/>
                <a:gd name="connsiteY7" fmla="*/ 361880 h 999834"/>
                <a:gd name="connsiteX8" fmla="*/ 510362 w 1820286"/>
                <a:gd name="connsiteY8" fmla="*/ 446941 h 999834"/>
                <a:gd name="connsiteX9" fmla="*/ 170121 w 1820286"/>
                <a:gd name="connsiteY9" fmla="*/ 446941 h 999834"/>
                <a:gd name="connsiteX10" fmla="*/ 106325 w 1820286"/>
                <a:gd name="connsiteY10" fmla="*/ 234290 h 999834"/>
                <a:gd name="connsiteX0" fmla="*/ 24371 w 1714529"/>
                <a:gd name="connsiteY0" fmla="*/ 1049084 h 1049084"/>
                <a:gd name="connsiteX1" fmla="*/ 234485 w 1714529"/>
                <a:gd name="connsiteY1" fmla="*/ 893508 h 1049084"/>
                <a:gd name="connsiteX2" fmla="*/ 872438 w 1714529"/>
                <a:gd name="connsiteY2" fmla="*/ 808448 h 1049084"/>
                <a:gd name="connsiteX3" fmla="*/ 1382801 w 1714529"/>
                <a:gd name="connsiteY3" fmla="*/ 574531 h 1049084"/>
                <a:gd name="connsiteX4" fmla="*/ 1701778 w 1714529"/>
                <a:gd name="connsiteY4" fmla="*/ 191759 h 1049084"/>
                <a:gd name="connsiteX5" fmla="*/ 1616717 w 1714529"/>
                <a:gd name="connsiteY5" fmla="*/ 373 h 1049084"/>
                <a:gd name="connsiteX6" fmla="*/ 1297740 w 1714529"/>
                <a:gd name="connsiteY6" fmla="*/ 149229 h 1049084"/>
                <a:gd name="connsiteX7" fmla="*/ 766112 w 1714529"/>
                <a:gd name="connsiteY7" fmla="*/ 361880 h 1049084"/>
                <a:gd name="connsiteX8" fmla="*/ 404605 w 1714529"/>
                <a:gd name="connsiteY8" fmla="*/ 446941 h 1049084"/>
                <a:gd name="connsiteX9" fmla="*/ 64364 w 1714529"/>
                <a:gd name="connsiteY9" fmla="*/ 446941 h 1049084"/>
                <a:gd name="connsiteX10" fmla="*/ 568 w 1714529"/>
                <a:gd name="connsiteY10" fmla="*/ 234290 h 1049084"/>
                <a:gd name="connsiteX0" fmla="*/ 24371 w 1714529"/>
                <a:gd name="connsiteY0" fmla="*/ 1049084 h 1049084"/>
                <a:gd name="connsiteX1" fmla="*/ 872438 w 1714529"/>
                <a:gd name="connsiteY1" fmla="*/ 808448 h 1049084"/>
                <a:gd name="connsiteX2" fmla="*/ 1382801 w 1714529"/>
                <a:gd name="connsiteY2" fmla="*/ 574531 h 1049084"/>
                <a:gd name="connsiteX3" fmla="*/ 1701778 w 1714529"/>
                <a:gd name="connsiteY3" fmla="*/ 191759 h 1049084"/>
                <a:gd name="connsiteX4" fmla="*/ 1616717 w 1714529"/>
                <a:gd name="connsiteY4" fmla="*/ 373 h 1049084"/>
                <a:gd name="connsiteX5" fmla="*/ 1297740 w 1714529"/>
                <a:gd name="connsiteY5" fmla="*/ 149229 h 1049084"/>
                <a:gd name="connsiteX6" fmla="*/ 766112 w 1714529"/>
                <a:gd name="connsiteY6" fmla="*/ 361880 h 1049084"/>
                <a:gd name="connsiteX7" fmla="*/ 404605 w 1714529"/>
                <a:gd name="connsiteY7" fmla="*/ 446941 h 1049084"/>
                <a:gd name="connsiteX8" fmla="*/ 64364 w 1714529"/>
                <a:gd name="connsiteY8" fmla="*/ 446941 h 1049084"/>
                <a:gd name="connsiteX9" fmla="*/ 568 w 1714529"/>
                <a:gd name="connsiteY9" fmla="*/ 234290 h 1049084"/>
                <a:gd name="connsiteX0" fmla="*/ 24371 w 1714529"/>
                <a:gd name="connsiteY0" fmla="*/ 1049084 h 1049084"/>
                <a:gd name="connsiteX1" fmla="*/ 1382801 w 1714529"/>
                <a:gd name="connsiteY1" fmla="*/ 574531 h 1049084"/>
                <a:gd name="connsiteX2" fmla="*/ 1701778 w 1714529"/>
                <a:gd name="connsiteY2" fmla="*/ 191759 h 1049084"/>
                <a:gd name="connsiteX3" fmla="*/ 1616717 w 1714529"/>
                <a:gd name="connsiteY3" fmla="*/ 373 h 1049084"/>
                <a:gd name="connsiteX4" fmla="*/ 1297740 w 1714529"/>
                <a:gd name="connsiteY4" fmla="*/ 149229 h 1049084"/>
                <a:gd name="connsiteX5" fmla="*/ 766112 w 1714529"/>
                <a:gd name="connsiteY5" fmla="*/ 361880 h 1049084"/>
                <a:gd name="connsiteX6" fmla="*/ 404605 w 1714529"/>
                <a:gd name="connsiteY6" fmla="*/ 446941 h 1049084"/>
                <a:gd name="connsiteX7" fmla="*/ 64364 w 1714529"/>
                <a:gd name="connsiteY7" fmla="*/ 446941 h 1049084"/>
                <a:gd name="connsiteX8" fmla="*/ 568 w 1714529"/>
                <a:gd name="connsiteY8" fmla="*/ 234290 h 1049084"/>
                <a:gd name="connsiteX0" fmla="*/ 24371 w 1813230"/>
                <a:gd name="connsiteY0" fmla="*/ 1049084 h 1049084"/>
                <a:gd name="connsiteX1" fmla="*/ 1701778 w 1813230"/>
                <a:gd name="connsiteY1" fmla="*/ 191759 h 1049084"/>
                <a:gd name="connsiteX2" fmla="*/ 1616717 w 1813230"/>
                <a:gd name="connsiteY2" fmla="*/ 373 h 1049084"/>
                <a:gd name="connsiteX3" fmla="*/ 1297740 w 1813230"/>
                <a:gd name="connsiteY3" fmla="*/ 149229 h 1049084"/>
                <a:gd name="connsiteX4" fmla="*/ 766112 w 1813230"/>
                <a:gd name="connsiteY4" fmla="*/ 361880 h 1049084"/>
                <a:gd name="connsiteX5" fmla="*/ 404605 w 1813230"/>
                <a:gd name="connsiteY5" fmla="*/ 446941 h 1049084"/>
                <a:gd name="connsiteX6" fmla="*/ 64364 w 1813230"/>
                <a:gd name="connsiteY6" fmla="*/ 446941 h 1049084"/>
                <a:gd name="connsiteX7" fmla="*/ 568 w 1813230"/>
                <a:gd name="connsiteY7" fmla="*/ 234290 h 1049084"/>
                <a:gd name="connsiteX0" fmla="*/ 24371 w 1756711"/>
                <a:gd name="connsiteY0" fmla="*/ 946133 h 946133"/>
                <a:gd name="connsiteX1" fmla="*/ 1701778 w 1756711"/>
                <a:gd name="connsiteY1" fmla="*/ 88808 h 946133"/>
                <a:gd name="connsiteX2" fmla="*/ 1297740 w 1756711"/>
                <a:gd name="connsiteY2" fmla="*/ 46278 h 946133"/>
                <a:gd name="connsiteX3" fmla="*/ 766112 w 1756711"/>
                <a:gd name="connsiteY3" fmla="*/ 258929 h 946133"/>
                <a:gd name="connsiteX4" fmla="*/ 404605 w 1756711"/>
                <a:gd name="connsiteY4" fmla="*/ 343990 h 946133"/>
                <a:gd name="connsiteX5" fmla="*/ 64364 w 1756711"/>
                <a:gd name="connsiteY5" fmla="*/ 343990 h 946133"/>
                <a:gd name="connsiteX6" fmla="*/ 568 w 1756711"/>
                <a:gd name="connsiteY6" fmla="*/ 131339 h 946133"/>
                <a:gd name="connsiteX0" fmla="*/ 24371 w 1714088"/>
                <a:gd name="connsiteY0" fmla="*/ 887802 h 887802"/>
                <a:gd name="connsiteX1" fmla="*/ 1701778 w 1714088"/>
                <a:gd name="connsiteY1" fmla="*/ 30477 h 887802"/>
                <a:gd name="connsiteX2" fmla="*/ 766112 w 1714088"/>
                <a:gd name="connsiteY2" fmla="*/ 200598 h 887802"/>
                <a:gd name="connsiteX3" fmla="*/ 404605 w 1714088"/>
                <a:gd name="connsiteY3" fmla="*/ 285659 h 887802"/>
                <a:gd name="connsiteX4" fmla="*/ 64364 w 1714088"/>
                <a:gd name="connsiteY4" fmla="*/ 285659 h 887802"/>
                <a:gd name="connsiteX5" fmla="*/ 568 w 1714088"/>
                <a:gd name="connsiteY5" fmla="*/ 73008 h 887802"/>
                <a:gd name="connsiteX0" fmla="*/ 24371 w 1704437"/>
                <a:gd name="connsiteY0" fmla="*/ 877055 h 877055"/>
                <a:gd name="connsiteX1" fmla="*/ 1701778 w 1704437"/>
                <a:gd name="connsiteY1" fmla="*/ 19730 h 877055"/>
                <a:gd name="connsiteX2" fmla="*/ 404605 w 1704437"/>
                <a:gd name="connsiteY2" fmla="*/ 274912 h 877055"/>
                <a:gd name="connsiteX3" fmla="*/ 64364 w 1704437"/>
                <a:gd name="connsiteY3" fmla="*/ 274912 h 877055"/>
                <a:gd name="connsiteX4" fmla="*/ 568 w 1704437"/>
                <a:gd name="connsiteY4" fmla="*/ 62261 h 877055"/>
                <a:gd name="connsiteX0" fmla="*/ 24371 w 1701802"/>
                <a:gd name="connsiteY0" fmla="*/ 875465 h 875465"/>
                <a:gd name="connsiteX1" fmla="*/ 1701778 w 1701802"/>
                <a:gd name="connsiteY1" fmla="*/ 18140 h 875465"/>
                <a:gd name="connsiteX2" fmla="*/ 64364 w 1701802"/>
                <a:gd name="connsiteY2" fmla="*/ 273322 h 875465"/>
                <a:gd name="connsiteX3" fmla="*/ 568 w 1701802"/>
                <a:gd name="connsiteY3" fmla="*/ 60671 h 875465"/>
                <a:gd name="connsiteX0" fmla="*/ 105488 w 1782919"/>
                <a:gd name="connsiteY0" fmla="*/ 875465 h 875465"/>
                <a:gd name="connsiteX1" fmla="*/ 1782895 w 1782919"/>
                <a:gd name="connsiteY1" fmla="*/ 18139 h 875465"/>
                <a:gd name="connsiteX2" fmla="*/ 145481 w 1782919"/>
                <a:gd name="connsiteY2" fmla="*/ 273322 h 875465"/>
                <a:gd name="connsiteX3" fmla="*/ 81685 w 1782919"/>
                <a:gd name="connsiteY3" fmla="*/ 60671 h 875465"/>
                <a:gd name="connsiteX0" fmla="*/ 105488 w 1815968"/>
                <a:gd name="connsiteY0" fmla="*/ 906173 h 906173"/>
                <a:gd name="connsiteX1" fmla="*/ 1782895 w 1815968"/>
                <a:gd name="connsiteY1" fmla="*/ 48847 h 906173"/>
                <a:gd name="connsiteX2" fmla="*/ 145481 w 1815968"/>
                <a:gd name="connsiteY2" fmla="*/ 304030 h 906173"/>
                <a:gd name="connsiteX3" fmla="*/ 81685 w 1815968"/>
                <a:gd name="connsiteY3" fmla="*/ 91379 h 906173"/>
                <a:gd name="connsiteX0" fmla="*/ 105488 w 1794245"/>
                <a:gd name="connsiteY0" fmla="*/ 893901 h 893901"/>
                <a:gd name="connsiteX1" fmla="*/ 1782895 w 1794245"/>
                <a:gd name="connsiteY1" fmla="*/ 36575 h 893901"/>
                <a:gd name="connsiteX2" fmla="*/ 145481 w 1794245"/>
                <a:gd name="connsiteY2" fmla="*/ 291758 h 893901"/>
                <a:gd name="connsiteX3" fmla="*/ 81685 w 1794245"/>
                <a:gd name="connsiteY3" fmla="*/ 79107 h 893901"/>
                <a:gd name="connsiteX0" fmla="*/ 73679 w 1751218"/>
                <a:gd name="connsiteY0" fmla="*/ 867515 h 867515"/>
                <a:gd name="connsiteX1" fmla="*/ 1751086 w 1751218"/>
                <a:gd name="connsiteY1" fmla="*/ 10189 h 867515"/>
                <a:gd name="connsiteX2" fmla="*/ 165669 w 1751218"/>
                <a:gd name="connsiteY2" fmla="*/ 375314 h 867515"/>
                <a:gd name="connsiteX3" fmla="*/ 49876 w 1751218"/>
                <a:gd name="connsiteY3" fmla="*/ 52721 h 867515"/>
                <a:gd name="connsiteX0" fmla="*/ 40042 w 1717573"/>
                <a:gd name="connsiteY0" fmla="*/ 865152 h 865152"/>
                <a:gd name="connsiteX1" fmla="*/ 1717449 w 1717573"/>
                <a:gd name="connsiteY1" fmla="*/ 7826 h 865152"/>
                <a:gd name="connsiteX2" fmla="*/ 132032 w 1717573"/>
                <a:gd name="connsiteY2" fmla="*/ 372951 h 865152"/>
                <a:gd name="connsiteX3" fmla="*/ 16239 w 1717573"/>
                <a:gd name="connsiteY3" fmla="*/ 50358 h 865152"/>
                <a:gd name="connsiteX0" fmla="*/ 71362 w 1714300"/>
                <a:gd name="connsiteY0" fmla="*/ 1038769 h 1038769"/>
                <a:gd name="connsiteX1" fmla="*/ 1714165 w 1714300"/>
                <a:gd name="connsiteY1" fmla="*/ 7879 h 1038769"/>
                <a:gd name="connsiteX2" fmla="*/ 163352 w 1714300"/>
                <a:gd name="connsiteY2" fmla="*/ 546568 h 1038769"/>
                <a:gd name="connsiteX3" fmla="*/ 47559 w 1714300"/>
                <a:gd name="connsiteY3" fmla="*/ 223975 h 1038769"/>
                <a:gd name="connsiteX0" fmla="*/ 71362 w 1714300"/>
                <a:gd name="connsiteY0" fmla="*/ 1038769 h 1038769"/>
                <a:gd name="connsiteX1" fmla="*/ 1714165 w 1714300"/>
                <a:gd name="connsiteY1" fmla="*/ 7879 h 1038769"/>
                <a:gd name="connsiteX2" fmla="*/ 163352 w 1714300"/>
                <a:gd name="connsiteY2" fmla="*/ 546568 h 1038769"/>
                <a:gd name="connsiteX3" fmla="*/ 47559 w 1714300"/>
                <a:gd name="connsiteY3" fmla="*/ 223975 h 1038769"/>
                <a:gd name="connsiteX0" fmla="*/ 71362 w 1747292"/>
                <a:gd name="connsiteY0" fmla="*/ 1048119 h 1048119"/>
                <a:gd name="connsiteX1" fmla="*/ 1714165 w 1747292"/>
                <a:gd name="connsiteY1" fmla="*/ 17229 h 1048119"/>
                <a:gd name="connsiteX2" fmla="*/ 163352 w 1747292"/>
                <a:gd name="connsiteY2" fmla="*/ 555918 h 1048119"/>
                <a:gd name="connsiteX3" fmla="*/ 47559 w 1747292"/>
                <a:gd name="connsiteY3" fmla="*/ 233325 h 1048119"/>
                <a:gd name="connsiteX0" fmla="*/ 415559 w 1715462"/>
                <a:gd name="connsiteY0" fmla="*/ 854938 h 854938"/>
                <a:gd name="connsiteX1" fmla="*/ 1714165 w 1715462"/>
                <a:gd name="connsiteY1" fmla="*/ 3454 h 854938"/>
                <a:gd name="connsiteX2" fmla="*/ 163352 w 1715462"/>
                <a:gd name="connsiteY2" fmla="*/ 542143 h 854938"/>
                <a:gd name="connsiteX3" fmla="*/ 47559 w 1715462"/>
                <a:gd name="connsiteY3" fmla="*/ 219550 h 854938"/>
                <a:gd name="connsiteX0" fmla="*/ 415559 w 1715998"/>
                <a:gd name="connsiteY0" fmla="*/ 854938 h 854938"/>
                <a:gd name="connsiteX1" fmla="*/ 1714165 w 1715998"/>
                <a:gd name="connsiteY1" fmla="*/ 3454 h 854938"/>
                <a:gd name="connsiteX2" fmla="*/ 163352 w 1715998"/>
                <a:gd name="connsiteY2" fmla="*/ 542143 h 854938"/>
                <a:gd name="connsiteX3" fmla="*/ 47559 w 1715998"/>
                <a:gd name="connsiteY3" fmla="*/ 219550 h 854938"/>
                <a:gd name="connsiteX0" fmla="*/ 477334 w 1717183"/>
                <a:gd name="connsiteY0" fmla="*/ 851841 h 851842"/>
                <a:gd name="connsiteX1" fmla="*/ 1714165 w 1717183"/>
                <a:gd name="connsiteY1" fmla="*/ 3391 h 851842"/>
                <a:gd name="connsiteX2" fmla="*/ 163352 w 1717183"/>
                <a:gd name="connsiteY2" fmla="*/ 542080 h 851842"/>
                <a:gd name="connsiteX3" fmla="*/ 47559 w 1717183"/>
                <a:gd name="connsiteY3" fmla="*/ 219487 h 851842"/>
                <a:gd name="connsiteX0" fmla="*/ 539108 w 1718773"/>
                <a:gd name="connsiteY0" fmla="*/ 848747 h 848747"/>
                <a:gd name="connsiteX1" fmla="*/ 1714165 w 1718773"/>
                <a:gd name="connsiteY1" fmla="*/ 3331 h 848747"/>
                <a:gd name="connsiteX2" fmla="*/ 163352 w 1718773"/>
                <a:gd name="connsiteY2" fmla="*/ 542020 h 848747"/>
                <a:gd name="connsiteX3" fmla="*/ 47559 w 1718773"/>
                <a:gd name="connsiteY3" fmla="*/ 219427 h 848747"/>
                <a:gd name="connsiteX0" fmla="*/ 539108 w 1718773"/>
                <a:gd name="connsiteY0" fmla="*/ 848747 h 848747"/>
                <a:gd name="connsiteX1" fmla="*/ 1714165 w 1718773"/>
                <a:gd name="connsiteY1" fmla="*/ 3331 h 848747"/>
                <a:gd name="connsiteX2" fmla="*/ 163352 w 1718773"/>
                <a:gd name="connsiteY2" fmla="*/ 542020 h 848747"/>
                <a:gd name="connsiteX3" fmla="*/ 47559 w 1718773"/>
                <a:gd name="connsiteY3" fmla="*/ 219427 h 848747"/>
                <a:gd name="connsiteX0" fmla="*/ 539108 w 1718328"/>
                <a:gd name="connsiteY0" fmla="*/ 848747 h 848747"/>
                <a:gd name="connsiteX1" fmla="*/ 1714165 w 1718328"/>
                <a:gd name="connsiteY1" fmla="*/ 3331 h 848747"/>
                <a:gd name="connsiteX2" fmla="*/ 163352 w 1718328"/>
                <a:gd name="connsiteY2" fmla="*/ 542020 h 848747"/>
                <a:gd name="connsiteX3" fmla="*/ 47559 w 1718328"/>
                <a:gd name="connsiteY3" fmla="*/ 219427 h 848747"/>
                <a:gd name="connsiteX0" fmla="*/ 630299 w 1721213"/>
                <a:gd name="connsiteY0" fmla="*/ 864277 h 864278"/>
                <a:gd name="connsiteX1" fmla="*/ 1714165 w 1721213"/>
                <a:gd name="connsiteY1" fmla="*/ 3642 h 864278"/>
                <a:gd name="connsiteX2" fmla="*/ 163352 w 1721213"/>
                <a:gd name="connsiteY2" fmla="*/ 542331 h 864278"/>
                <a:gd name="connsiteX3" fmla="*/ 47559 w 1721213"/>
                <a:gd name="connsiteY3" fmla="*/ 219738 h 864278"/>
                <a:gd name="connsiteX0" fmla="*/ 630299 w 1720392"/>
                <a:gd name="connsiteY0" fmla="*/ 864277 h 864277"/>
                <a:gd name="connsiteX1" fmla="*/ 1714165 w 1720392"/>
                <a:gd name="connsiteY1" fmla="*/ 3642 h 864277"/>
                <a:gd name="connsiteX2" fmla="*/ 163352 w 1720392"/>
                <a:gd name="connsiteY2" fmla="*/ 542331 h 864277"/>
                <a:gd name="connsiteX3" fmla="*/ 47559 w 1720392"/>
                <a:gd name="connsiteY3" fmla="*/ 219738 h 864277"/>
                <a:gd name="connsiteX0" fmla="*/ 630299 w 1743274"/>
                <a:gd name="connsiteY0" fmla="*/ 898043 h 898043"/>
                <a:gd name="connsiteX1" fmla="*/ 1714165 w 1743274"/>
                <a:gd name="connsiteY1" fmla="*/ 37408 h 898043"/>
                <a:gd name="connsiteX2" fmla="*/ 163352 w 1743274"/>
                <a:gd name="connsiteY2" fmla="*/ 576097 h 898043"/>
                <a:gd name="connsiteX3" fmla="*/ 47559 w 1743274"/>
                <a:gd name="connsiteY3" fmla="*/ 253504 h 898043"/>
                <a:gd name="connsiteX0" fmla="*/ 623108 w 1631002"/>
                <a:gd name="connsiteY0" fmla="*/ 883419 h 883419"/>
                <a:gd name="connsiteX1" fmla="*/ 1598131 w 1631002"/>
                <a:gd name="connsiteY1" fmla="*/ 37978 h 883419"/>
                <a:gd name="connsiteX2" fmla="*/ 156161 w 1631002"/>
                <a:gd name="connsiteY2" fmla="*/ 561473 h 883419"/>
                <a:gd name="connsiteX3" fmla="*/ 40368 w 1631002"/>
                <a:gd name="connsiteY3" fmla="*/ 238880 h 883419"/>
                <a:gd name="connsiteX0" fmla="*/ 849622 w 1619397"/>
                <a:gd name="connsiteY0" fmla="*/ 802653 h 802653"/>
                <a:gd name="connsiteX1" fmla="*/ 1598131 w 1619397"/>
                <a:gd name="connsiteY1" fmla="*/ 2806 h 802653"/>
                <a:gd name="connsiteX2" fmla="*/ 156161 w 1619397"/>
                <a:gd name="connsiteY2" fmla="*/ 526301 h 802653"/>
                <a:gd name="connsiteX3" fmla="*/ 40368 w 1619397"/>
                <a:gd name="connsiteY3" fmla="*/ 203708 h 802653"/>
                <a:gd name="connsiteX0" fmla="*/ 840931 w 1483118"/>
                <a:gd name="connsiteY0" fmla="*/ 845085 h 845085"/>
                <a:gd name="connsiteX1" fmla="*/ 1454128 w 1483118"/>
                <a:gd name="connsiteY1" fmla="*/ 2638 h 845085"/>
                <a:gd name="connsiteX2" fmla="*/ 147470 w 1483118"/>
                <a:gd name="connsiteY2" fmla="*/ 568733 h 845085"/>
                <a:gd name="connsiteX3" fmla="*/ 31677 w 1483118"/>
                <a:gd name="connsiteY3" fmla="*/ 246140 h 845085"/>
                <a:gd name="connsiteX0" fmla="*/ 840931 w 1474369"/>
                <a:gd name="connsiteY0" fmla="*/ 845085 h 845085"/>
                <a:gd name="connsiteX1" fmla="*/ 1454128 w 1474369"/>
                <a:gd name="connsiteY1" fmla="*/ 2638 h 845085"/>
                <a:gd name="connsiteX2" fmla="*/ 147470 w 1474369"/>
                <a:gd name="connsiteY2" fmla="*/ 568733 h 845085"/>
                <a:gd name="connsiteX3" fmla="*/ 31677 w 1474369"/>
                <a:gd name="connsiteY3" fmla="*/ 246140 h 845085"/>
                <a:gd name="connsiteX0" fmla="*/ 837444 w 1417444"/>
                <a:gd name="connsiteY0" fmla="*/ 714889 h 714889"/>
                <a:gd name="connsiteX1" fmla="*/ 1394732 w 1417444"/>
                <a:gd name="connsiteY1" fmla="*/ 3222 h 714889"/>
                <a:gd name="connsiteX2" fmla="*/ 143983 w 1417444"/>
                <a:gd name="connsiteY2" fmla="*/ 438537 h 714889"/>
                <a:gd name="connsiteX3" fmla="*/ 28190 w 1417444"/>
                <a:gd name="connsiteY3" fmla="*/ 115944 h 714889"/>
                <a:gd name="connsiteX0" fmla="*/ 841915 w 1422360"/>
                <a:gd name="connsiteY0" fmla="*/ 711762 h 711762"/>
                <a:gd name="connsiteX1" fmla="*/ 1399203 w 1422360"/>
                <a:gd name="connsiteY1" fmla="*/ 95 h 711762"/>
                <a:gd name="connsiteX2" fmla="*/ 139603 w 1422360"/>
                <a:gd name="connsiteY2" fmla="*/ 657442 h 711762"/>
                <a:gd name="connsiteX3" fmla="*/ 32661 w 1422360"/>
                <a:gd name="connsiteY3" fmla="*/ 112817 h 711762"/>
                <a:gd name="connsiteX0" fmla="*/ 909531 w 1489977"/>
                <a:gd name="connsiteY0" fmla="*/ 711767 h 711767"/>
                <a:gd name="connsiteX1" fmla="*/ 1466819 w 1489977"/>
                <a:gd name="connsiteY1" fmla="*/ 100 h 711767"/>
                <a:gd name="connsiteX2" fmla="*/ 207219 w 1489977"/>
                <a:gd name="connsiteY2" fmla="*/ 657447 h 711767"/>
                <a:gd name="connsiteX3" fmla="*/ 3169 w 1489977"/>
                <a:gd name="connsiteY3" fmla="*/ 383509 h 711767"/>
                <a:gd name="connsiteX0" fmla="*/ 977188 w 1497746"/>
                <a:gd name="connsiteY0" fmla="*/ 733159 h 733159"/>
                <a:gd name="connsiteX1" fmla="*/ 1466819 w 1497746"/>
                <a:gd name="connsiteY1" fmla="*/ 193 h 733159"/>
                <a:gd name="connsiteX2" fmla="*/ 207219 w 1497746"/>
                <a:gd name="connsiteY2" fmla="*/ 657540 h 733159"/>
                <a:gd name="connsiteX3" fmla="*/ 3169 w 1497746"/>
                <a:gd name="connsiteY3" fmla="*/ 383602 h 733159"/>
                <a:gd name="connsiteX0" fmla="*/ 858376 w 1378934"/>
                <a:gd name="connsiteY0" fmla="*/ 733156 h 733156"/>
                <a:gd name="connsiteX1" fmla="*/ 1348007 w 1378934"/>
                <a:gd name="connsiteY1" fmla="*/ 190 h 733156"/>
                <a:gd name="connsiteX2" fmla="*/ 88407 w 1378934"/>
                <a:gd name="connsiteY2" fmla="*/ 657537 h 733156"/>
                <a:gd name="connsiteX3" fmla="*/ 104743 w 1378934"/>
                <a:gd name="connsiteY3" fmla="*/ 294029 h 733156"/>
                <a:gd name="connsiteX0" fmla="*/ 756186 w 1266167"/>
                <a:gd name="connsiteY0" fmla="*/ 735036 h 735036"/>
                <a:gd name="connsiteX1" fmla="*/ 1245817 w 1266167"/>
                <a:gd name="connsiteY1" fmla="*/ 2070 h 735036"/>
                <a:gd name="connsiteX2" fmla="*/ 177528 w 1266167"/>
                <a:gd name="connsiteY2" fmla="*/ 507610 h 735036"/>
                <a:gd name="connsiteX3" fmla="*/ 2553 w 1266167"/>
                <a:gd name="connsiteY3" fmla="*/ 295909 h 735036"/>
                <a:gd name="connsiteX0" fmla="*/ 708707 w 1218688"/>
                <a:gd name="connsiteY0" fmla="*/ 734979 h 734979"/>
                <a:gd name="connsiteX1" fmla="*/ 1198338 w 1218688"/>
                <a:gd name="connsiteY1" fmla="*/ 2013 h 734979"/>
                <a:gd name="connsiteX2" fmla="*/ 130049 w 1218688"/>
                <a:gd name="connsiteY2" fmla="*/ 507553 h 734979"/>
                <a:gd name="connsiteX3" fmla="*/ 19357 w 1218688"/>
                <a:gd name="connsiteY3" fmla="*/ 206251 h 734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8688" h="734979">
                  <a:moveTo>
                    <a:pt x="708707" y="734979"/>
                  </a:moveTo>
                  <a:cubicBezTo>
                    <a:pt x="1034656" y="355623"/>
                    <a:pt x="1294781" y="39917"/>
                    <a:pt x="1198338" y="2013"/>
                  </a:cubicBezTo>
                  <a:cubicBezTo>
                    <a:pt x="1101895" y="-35891"/>
                    <a:pt x="326546" y="473513"/>
                    <a:pt x="130049" y="507553"/>
                  </a:cubicBezTo>
                  <a:cubicBezTo>
                    <a:pt x="-66448" y="541593"/>
                    <a:pt x="17585" y="294855"/>
                    <a:pt x="19357" y="206251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91" name="手繪多邊形: 圖案 190">
              <a:extLst>
                <a:ext uri="{FF2B5EF4-FFF2-40B4-BE49-F238E27FC236}">
                  <a16:creationId xmlns:a16="http://schemas.microsoft.com/office/drawing/2014/main" id="{A48A9261-EF34-4205-8D74-1995B35EACE4}"/>
                </a:ext>
              </a:extLst>
            </p:cNvPr>
            <p:cNvSpPr/>
            <p:nvPr/>
          </p:nvSpPr>
          <p:spPr bwMode="auto">
            <a:xfrm rot="676520">
              <a:off x="1820734" y="3845501"/>
              <a:ext cx="1203630" cy="584290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8607 w 1860158"/>
                <a:gd name="connsiteY0" fmla="*/ 1169955 h 1169955"/>
                <a:gd name="connsiteX1" fmla="*/ 39872 w 1860158"/>
                <a:gd name="connsiteY1" fmla="*/ 999834 h 1169955"/>
                <a:gd name="connsiteX2" fmla="*/ 380114 w 1860158"/>
                <a:gd name="connsiteY2" fmla="*/ 893508 h 1169955"/>
                <a:gd name="connsiteX3" fmla="*/ 1018067 w 1860158"/>
                <a:gd name="connsiteY3" fmla="*/ 808448 h 1169955"/>
                <a:gd name="connsiteX4" fmla="*/ 1528430 w 1860158"/>
                <a:gd name="connsiteY4" fmla="*/ 574531 h 1169955"/>
                <a:gd name="connsiteX5" fmla="*/ 1847407 w 1860158"/>
                <a:gd name="connsiteY5" fmla="*/ 191759 h 1169955"/>
                <a:gd name="connsiteX6" fmla="*/ 1762346 w 1860158"/>
                <a:gd name="connsiteY6" fmla="*/ 373 h 1169955"/>
                <a:gd name="connsiteX7" fmla="*/ 1443369 w 1860158"/>
                <a:gd name="connsiteY7" fmla="*/ 149229 h 1169955"/>
                <a:gd name="connsiteX8" fmla="*/ 911741 w 1860158"/>
                <a:gd name="connsiteY8" fmla="*/ 361880 h 1169955"/>
                <a:gd name="connsiteX9" fmla="*/ 550234 w 1860158"/>
                <a:gd name="connsiteY9" fmla="*/ 446941 h 1169955"/>
                <a:gd name="connsiteX10" fmla="*/ 209993 w 1860158"/>
                <a:gd name="connsiteY10" fmla="*/ 446941 h 1169955"/>
                <a:gd name="connsiteX11" fmla="*/ 146197 w 1860158"/>
                <a:gd name="connsiteY11" fmla="*/ 234290 h 1169955"/>
                <a:gd name="connsiteX0" fmla="*/ 0 w 1820286"/>
                <a:gd name="connsiteY0" fmla="*/ 999834 h 999834"/>
                <a:gd name="connsiteX1" fmla="*/ 340242 w 1820286"/>
                <a:gd name="connsiteY1" fmla="*/ 893508 h 999834"/>
                <a:gd name="connsiteX2" fmla="*/ 978195 w 1820286"/>
                <a:gd name="connsiteY2" fmla="*/ 808448 h 999834"/>
                <a:gd name="connsiteX3" fmla="*/ 1488558 w 1820286"/>
                <a:gd name="connsiteY3" fmla="*/ 574531 h 999834"/>
                <a:gd name="connsiteX4" fmla="*/ 1807535 w 1820286"/>
                <a:gd name="connsiteY4" fmla="*/ 191759 h 999834"/>
                <a:gd name="connsiteX5" fmla="*/ 1722474 w 1820286"/>
                <a:gd name="connsiteY5" fmla="*/ 373 h 999834"/>
                <a:gd name="connsiteX6" fmla="*/ 1403497 w 1820286"/>
                <a:gd name="connsiteY6" fmla="*/ 149229 h 999834"/>
                <a:gd name="connsiteX7" fmla="*/ 871869 w 1820286"/>
                <a:gd name="connsiteY7" fmla="*/ 361880 h 999834"/>
                <a:gd name="connsiteX8" fmla="*/ 510362 w 1820286"/>
                <a:gd name="connsiteY8" fmla="*/ 446941 h 999834"/>
                <a:gd name="connsiteX9" fmla="*/ 170121 w 1820286"/>
                <a:gd name="connsiteY9" fmla="*/ 446941 h 999834"/>
                <a:gd name="connsiteX10" fmla="*/ 106325 w 1820286"/>
                <a:gd name="connsiteY10" fmla="*/ 234290 h 999834"/>
                <a:gd name="connsiteX0" fmla="*/ 0 w 1750896"/>
                <a:gd name="connsiteY0" fmla="*/ 1046155 h 1046155"/>
                <a:gd name="connsiteX1" fmla="*/ 270852 w 1750896"/>
                <a:gd name="connsiteY1" fmla="*/ 893508 h 1046155"/>
                <a:gd name="connsiteX2" fmla="*/ 908805 w 1750896"/>
                <a:gd name="connsiteY2" fmla="*/ 808448 h 1046155"/>
                <a:gd name="connsiteX3" fmla="*/ 1419168 w 1750896"/>
                <a:gd name="connsiteY3" fmla="*/ 574531 h 1046155"/>
                <a:gd name="connsiteX4" fmla="*/ 1738145 w 1750896"/>
                <a:gd name="connsiteY4" fmla="*/ 191759 h 1046155"/>
                <a:gd name="connsiteX5" fmla="*/ 1653084 w 1750896"/>
                <a:gd name="connsiteY5" fmla="*/ 373 h 1046155"/>
                <a:gd name="connsiteX6" fmla="*/ 1334107 w 1750896"/>
                <a:gd name="connsiteY6" fmla="*/ 149229 h 1046155"/>
                <a:gd name="connsiteX7" fmla="*/ 802479 w 1750896"/>
                <a:gd name="connsiteY7" fmla="*/ 361880 h 1046155"/>
                <a:gd name="connsiteX8" fmla="*/ 440972 w 1750896"/>
                <a:gd name="connsiteY8" fmla="*/ 446941 h 1046155"/>
                <a:gd name="connsiteX9" fmla="*/ 100731 w 1750896"/>
                <a:gd name="connsiteY9" fmla="*/ 446941 h 1046155"/>
                <a:gd name="connsiteX10" fmla="*/ 36935 w 1750896"/>
                <a:gd name="connsiteY10" fmla="*/ 234290 h 1046155"/>
                <a:gd name="connsiteX0" fmla="*/ 0 w 1750896"/>
                <a:gd name="connsiteY0" fmla="*/ 1046155 h 1046155"/>
                <a:gd name="connsiteX1" fmla="*/ 270852 w 1750896"/>
                <a:gd name="connsiteY1" fmla="*/ 893508 h 1046155"/>
                <a:gd name="connsiteX2" fmla="*/ 1419168 w 1750896"/>
                <a:gd name="connsiteY2" fmla="*/ 574531 h 1046155"/>
                <a:gd name="connsiteX3" fmla="*/ 1738145 w 1750896"/>
                <a:gd name="connsiteY3" fmla="*/ 191759 h 1046155"/>
                <a:gd name="connsiteX4" fmla="*/ 1653084 w 1750896"/>
                <a:gd name="connsiteY4" fmla="*/ 373 h 1046155"/>
                <a:gd name="connsiteX5" fmla="*/ 1334107 w 1750896"/>
                <a:gd name="connsiteY5" fmla="*/ 149229 h 1046155"/>
                <a:gd name="connsiteX6" fmla="*/ 802479 w 1750896"/>
                <a:gd name="connsiteY6" fmla="*/ 361880 h 1046155"/>
                <a:gd name="connsiteX7" fmla="*/ 440972 w 1750896"/>
                <a:gd name="connsiteY7" fmla="*/ 446941 h 1046155"/>
                <a:gd name="connsiteX8" fmla="*/ 100731 w 1750896"/>
                <a:gd name="connsiteY8" fmla="*/ 446941 h 1046155"/>
                <a:gd name="connsiteX9" fmla="*/ 36935 w 1750896"/>
                <a:gd name="connsiteY9" fmla="*/ 234290 h 1046155"/>
                <a:gd name="connsiteX0" fmla="*/ 0 w 1834111"/>
                <a:gd name="connsiteY0" fmla="*/ 1046155 h 1046155"/>
                <a:gd name="connsiteX1" fmla="*/ 270852 w 1834111"/>
                <a:gd name="connsiteY1" fmla="*/ 893508 h 1046155"/>
                <a:gd name="connsiteX2" fmla="*/ 1738145 w 1834111"/>
                <a:gd name="connsiteY2" fmla="*/ 191759 h 1046155"/>
                <a:gd name="connsiteX3" fmla="*/ 1653084 w 1834111"/>
                <a:gd name="connsiteY3" fmla="*/ 373 h 1046155"/>
                <a:gd name="connsiteX4" fmla="*/ 1334107 w 1834111"/>
                <a:gd name="connsiteY4" fmla="*/ 149229 h 1046155"/>
                <a:gd name="connsiteX5" fmla="*/ 802479 w 1834111"/>
                <a:gd name="connsiteY5" fmla="*/ 361880 h 1046155"/>
                <a:gd name="connsiteX6" fmla="*/ 440972 w 1834111"/>
                <a:gd name="connsiteY6" fmla="*/ 446941 h 1046155"/>
                <a:gd name="connsiteX7" fmla="*/ 100731 w 1834111"/>
                <a:gd name="connsiteY7" fmla="*/ 446941 h 1046155"/>
                <a:gd name="connsiteX8" fmla="*/ 36935 w 1834111"/>
                <a:gd name="connsiteY8" fmla="*/ 234290 h 1046155"/>
                <a:gd name="connsiteX0" fmla="*/ 0 w 1780577"/>
                <a:gd name="connsiteY0" fmla="*/ 932880 h 932880"/>
                <a:gd name="connsiteX1" fmla="*/ 270852 w 1780577"/>
                <a:gd name="connsiteY1" fmla="*/ 780233 h 932880"/>
                <a:gd name="connsiteX2" fmla="*/ 1738145 w 1780577"/>
                <a:gd name="connsiteY2" fmla="*/ 78484 h 932880"/>
                <a:gd name="connsiteX3" fmla="*/ 1334107 w 1780577"/>
                <a:gd name="connsiteY3" fmla="*/ 35954 h 932880"/>
                <a:gd name="connsiteX4" fmla="*/ 802479 w 1780577"/>
                <a:gd name="connsiteY4" fmla="*/ 248605 h 932880"/>
                <a:gd name="connsiteX5" fmla="*/ 440972 w 1780577"/>
                <a:gd name="connsiteY5" fmla="*/ 333666 h 932880"/>
                <a:gd name="connsiteX6" fmla="*/ 100731 w 1780577"/>
                <a:gd name="connsiteY6" fmla="*/ 333666 h 932880"/>
                <a:gd name="connsiteX7" fmla="*/ 36935 w 1780577"/>
                <a:gd name="connsiteY7" fmla="*/ 121015 h 932880"/>
                <a:gd name="connsiteX0" fmla="*/ 0 w 1744903"/>
                <a:gd name="connsiteY0" fmla="*/ 875514 h 875514"/>
                <a:gd name="connsiteX1" fmla="*/ 270852 w 1744903"/>
                <a:gd name="connsiteY1" fmla="*/ 722867 h 875514"/>
                <a:gd name="connsiteX2" fmla="*/ 1738145 w 1744903"/>
                <a:gd name="connsiteY2" fmla="*/ 21118 h 875514"/>
                <a:gd name="connsiteX3" fmla="*/ 802479 w 1744903"/>
                <a:gd name="connsiteY3" fmla="*/ 191239 h 875514"/>
                <a:gd name="connsiteX4" fmla="*/ 440972 w 1744903"/>
                <a:gd name="connsiteY4" fmla="*/ 276300 h 875514"/>
                <a:gd name="connsiteX5" fmla="*/ 100731 w 1744903"/>
                <a:gd name="connsiteY5" fmla="*/ 276300 h 875514"/>
                <a:gd name="connsiteX6" fmla="*/ 36935 w 1744903"/>
                <a:gd name="connsiteY6" fmla="*/ 63649 h 875514"/>
                <a:gd name="connsiteX0" fmla="*/ 0 w 1738707"/>
                <a:gd name="connsiteY0" fmla="*/ 866654 h 866654"/>
                <a:gd name="connsiteX1" fmla="*/ 270852 w 1738707"/>
                <a:gd name="connsiteY1" fmla="*/ 714007 h 866654"/>
                <a:gd name="connsiteX2" fmla="*/ 1738145 w 1738707"/>
                <a:gd name="connsiteY2" fmla="*/ 12258 h 866654"/>
                <a:gd name="connsiteX3" fmla="*/ 440972 w 1738707"/>
                <a:gd name="connsiteY3" fmla="*/ 267440 h 866654"/>
                <a:gd name="connsiteX4" fmla="*/ 100731 w 1738707"/>
                <a:gd name="connsiteY4" fmla="*/ 267440 h 866654"/>
                <a:gd name="connsiteX5" fmla="*/ 36935 w 1738707"/>
                <a:gd name="connsiteY5" fmla="*/ 54789 h 866654"/>
                <a:gd name="connsiteX0" fmla="*/ 0 w 1738636"/>
                <a:gd name="connsiteY0" fmla="*/ 865540 h 865540"/>
                <a:gd name="connsiteX1" fmla="*/ 270852 w 1738636"/>
                <a:gd name="connsiteY1" fmla="*/ 712893 h 865540"/>
                <a:gd name="connsiteX2" fmla="*/ 1738145 w 1738636"/>
                <a:gd name="connsiteY2" fmla="*/ 11144 h 865540"/>
                <a:gd name="connsiteX3" fmla="*/ 100731 w 1738636"/>
                <a:gd name="connsiteY3" fmla="*/ 266326 h 865540"/>
                <a:gd name="connsiteX4" fmla="*/ 36935 w 1738636"/>
                <a:gd name="connsiteY4" fmla="*/ 53675 h 865540"/>
                <a:gd name="connsiteX0" fmla="*/ 44750 w 1783386"/>
                <a:gd name="connsiteY0" fmla="*/ 865540 h 865540"/>
                <a:gd name="connsiteX1" fmla="*/ 315602 w 1783386"/>
                <a:gd name="connsiteY1" fmla="*/ 712893 h 865540"/>
                <a:gd name="connsiteX2" fmla="*/ 1782895 w 1783386"/>
                <a:gd name="connsiteY2" fmla="*/ 11144 h 865540"/>
                <a:gd name="connsiteX3" fmla="*/ 145481 w 1783386"/>
                <a:gd name="connsiteY3" fmla="*/ 266326 h 865540"/>
                <a:gd name="connsiteX4" fmla="*/ 81685 w 1783386"/>
                <a:gd name="connsiteY4" fmla="*/ 53675 h 865540"/>
                <a:gd name="connsiteX0" fmla="*/ 44131 w 1774209"/>
                <a:gd name="connsiteY0" fmla="*/ 1055957 h 1055957"/>
                <a:gd name="connsiteX1" fmla="*/ 314983 w 1774209"/>
                <a:gd name="connsiteY1" fmla="*/ 903310 h 1055957"/>
                <a:gd name="connsiteX2" fmla="*/ 1773715 w 1774209"/>
                <a:gd name="connsiteY2" fmla="*/ 7766 h 1055957"/>
                <a:gd name="connsiteX3" fmla="*/ 144862 w 1774209"/>
                <a:gd name="connsiteY3" fmla="*/ 456743 h 1055957"/>
                <a:gd name="connsiteX4" fmla="*/ 81066 w 1774209"/>
                <a:gd name="connsiteY4" fmla="*/ 244092 h 1055957"/>
                <a:gd name="connsiteX0" fmla="*/ 44131 w 1784693"/>
                <a:gd name="connsiteY0" fmla="*/ 1088923 h 1088923"/>
                <a:gd name="connsiteX1" fmla="*/ 314983 w 1784693"/>
                <a:gd name="connsiteY1" fmla="*/ 936276 h 1088923"/>
                <a:gd name="connsiteX2" fmla="*/ 1773715 w 1784693"/>
                <a:gd name="connsiteY2" fmla="*/ 40732 h 1088923"/>
                <a:gd name="connsiteX3" fmla="*/ 144862 w 1784693"/>
                <a:gd name="connsiteY3" fmla="*/ 489709 h 1088923"/>
                <a:gd name="connsiteX4" fmla="*/ 81066 w 1784693"/>
                <a:gd name="connsiteY4" fmla="*/ 277058 h 1088923"/>
                <a:gd name="connsiteX0" fmla="*/ 66777 w 1807339"/>
                <a:gd name="connsiteY0" fmla="*/ 1081150 h 1081150"/>
                <a:gd name="connsiteX1" fmla="*/ 337629 w 1807339"/>
                <a:gd name="connsiteY1" fmla="*/ 928503 h 1081150"/>
                <a:gd name="connsiteX2" fmla="*/ 1796361 w 1807339"/>
                <a:gd name="connsiteY2" fmla="*/ 32959 h 1081150"/>
                <a:gd name="connsiteX3" fmla="*/ 167508 w 1807339"/>
                <a:gd name="connsiteY3" fmla="*/ 481936 h 1081150"/>
                <a:gd name="connsiteX4" fmla="*/ 103712 w 1807339"/>
                <a:gd name="connsiteY4" fmla="*/ 269285 h 1081150"/>
                <a:gd name="connsiteX0" fmla="*/ 66777 w 1807167"/>
                <a:gd name="connsiteY0" fmla="*/ 1081150 h 1096804"/>
                <a:gd name="connsiteX1" fmla="*/ 337629 w 1807167"/>
                <a:gd name="connsiteY1" fmla="*/ 928503 h 1096804"/>
                <a:gd name="connsiteX2" fmla="*/ 1796361 w 1807167"/>
                <a:gd name="connsiteY2" fmla="*/ 32959 h 1096804"/>
                <a:gd name="connsiteX3" fmla="*/ 167508 w 1807167"/>
                <a:gd name="connsiteY3" fmla="*/ 481936 h 1096804"/>
                <a:gd name="connsiteX4" fmla="*/ 103712 w 1807167"/>
                <a:gd name="connsiteY4" fmla="*/ 269285 h 1096804"/>
                <a:gd name="connsiteX0" fmla="*/ 45316 w 1785706"/>
                <a:gd name="connsiteY0" fmla="*/ 1088170 h 1103824"/>
                <a:gd name="connsiteX1" fmla="*/ 316168 w 1785706"/>
                <a:gd name="connsiteY1" fmla="*/ 935523 h 1103824"/>
                <a:gd name="connsiteX2" fmla="*/ 1774900 w 1785706"/>
                <a:gd name="connsiteY2" fmla="*/ 39979 h 1103824"/>
                <a:gd name="connsiteX3" fmla="*/ 146047 w 1785706"/>
                <a:gd name="connsiteY3" fmla="*/ 488956 h 1103824"/>
                <a:gd name="connsiteX4" fmla="*/ 79413 w 1785706"/>
                <a:gd name="connsiteY4" fmla="*/ 186639 h 1103824"/>
                <a:gd name="connsiteX0" fmla="*/ 3529 w 1743919"/>
                <a:gd name="connsiteY0" fmla="*/ 1088652 h 1104306"/>
                <a:gd name="connsiteX1" fmla="*/ 274381 w 1743919"/>
                <a:gd name="connsiteY1" fmla="*/ 936005 h 1104306"/>
                <a:gd name="connsiteX2" fmla="*/ 1733113 w 1743919"/>
                <a:gd name="connsiteY2" fmla="*/ 40461 h 1104306"/>
                <a:gd name="connsiteX3" fmla="*/ 104260 w 1743919"/>
                <a:gd name="connsiteY3" fmla="*/ 489438 h 1104306"/>
                <a:gd name="connsiteX4" fmla="*/ 158956 w 1743919"/>
                <a:gd name="connsiteY4" fmla="*/ 244939 h 1104306"/>
                <a:gd name="connsiteX0" fmla="*/ 75348 w 1815738"/>
                <a:gd name="connsiteY0" fmla="*/ 1088877 h 1104531"/>
                <a:gd name="connsiteX1" fmla="*/ 346200 w 1815738"/>
                <a:gd name="connsiteY1" fmla="*/ 936230 h 1104531"/>
                <a:gd name="connsiteX2" fmla="*/ 1804932 w 1815738"/>
                <a:gd name="connsiteY2" fmla="*/ 40686 h 1104531"/>
                <a:gd name="connsiteX3" fmla="*/ 176079 w 1815738"/>
                <a:gd name="connsiteY3" fmla="*/ 489663 h 1104531"/>
                <a:gd name="connsiteX4" fmla="*/ 45729 w 1815738"/>
                <a:gd name="connsiteY4" fmla="*/ 271640 h 1104531"/>
                <a:gd name="connsiteX0" fmla="*/ 84994 w 1825384"/>
                <a:gd name="connsiteY0" fmla="*/ 1085265 h 1100919"/>
                <a:gd name="connsiteX1" fmla="*/ 355846 w 1825384"/>
                <a:gd name="connsiteY1" fmla="*/ 932618 h 1100919"/>
                <a:gd name="connsiteX2" fmla="*/ 1814578 w 1825384"/>
                <a:gd name="connsiteY2" fmla="*/ 37074 h 1100919"/>
                <a:gd name="connsiteX3" fmla="*/ 185725 w 1825384"/>
                <a:gd name="connsiteY3" fmla="*/ 486051 h 1100919"/>
                <a:gd name="connsiteX4" fmla="*/ 55375 w 1825384"/>
                <a:gd name="connsiteY4" fmla="*/ 268028 h 1100919"/>
                <a:gd name="connsiteX0" fmla="*/ 84994 w 1816180"/>
                <a:gd name="connsiteY0" fmla="*/ 1052788 h 1052788"/>
                <a:gd name="connsiteX1" fmla="*/ 483267 w 1816180"/>
                <a:gd name="connsiteY1" fmla="*/ 813446 h 1052788"/>
                <a:gd name="connsiteX2" fmla="*/ 1814578 w 1816180"/>
                <a:gd name="connsiteY2" fmla="*/ 4597 h 1052788"/>
                <a:gd name="connsiteX3" fmla="*/ 185725 w 1816180"/>
                <a:gd name="connsiteY3" fmla="*/ 453574 h 1052788"/>
                <a:gd name="connsiteX4" fmla="*/ 55375 w 1816180"/>
                <a:gd name="connsiteY4" fmla="*/ 235551 h 1052788"/>
                <a:gd name="connsiteX0" fmla="*/ 483267 w 1816180"/>
                <a:gd name="connsiteY0" fmla="*/ 813446 h 813446"/>
                <a:gd name="connsiteX1" fmla="*/ 1814578 w 1816180"/>
                <a:gd name="connsiteY1" fmla="*/ 4597 h 813446"/>
                <a:gd name="connsiteX2" fmla="*/ 185725 w 1816180"/>
                <a:gd name="connsiteY2" fmla="*/ 453574 h 813446"/>
                <a:gd name="connsiteX3" fmla="*/ 55375 w 1816180"/>
                <a:gd name="connsiteY3" fmla="*/ 235551 h 813446"/>
                <a:gd name="connsiteX0" fmla="*/ 732029 w 1820963"/>
                <a:gd name="connsiteY0" fmla="*/ 700405 h 700405"/>
                <a:gd name="connsiteX1" fmla="*/ 1814578 w 1820963"/>
                <a:gd name="connsiteY1" fmla="*/ 2324 h 700405"/>
                <a:gd name="connsiteX2" fmla="*/ 185725 w 1820963"/>
                <a:gd name="connsiteY2" fmla="*/ 451301 h 700405"/>
                <a:gd name="connsiteX3" fmla="*/ 55375 w 1820963"/>
                <a:gd name="connsiteY3" fmla="*/ 233278 h 700405"/>
                <a:gd name="connsiteX0" fmla="*/ 714163 w 1676656"/>
                <a:gd name="connsiteY0" fmla="*/ 777540 h 777540"/>
                <a:gd name="connsiteX1" fmla="*/ 1669317 w 1676656"/>
                <a:gd name="connsiteY1" fmla="*/ 2373 h 777540"/>
                <a:gd name="connsiteX2" fmla="*/ 167859 w 1676656"/>
                <a:gd name="connsiteY2" fmla="*/ 528436 h 777540"/>
                <a:gd name="connsiteX3" fmla="*/ 37509 w 1676656"/>
                <a:gd name="connsiteY3" fmla="*/ 310413 h 777540"/>
                <a:gd name="connsiteX0" fmla="*/ 714163 w 1676658"/>
                <a:gd name="connsiteY0" fmla="*/ 777540 h 777540"/>
                <a:gd name="connsiteX1" fmla="*/ 1669318 w 1676658"/>
                <a:gd name="connsiteY1" fmla="*/ 2373 h 777540"/>
                <a:gd name="connsiteX2" fmla="*/ 167859 w 1676658"/>
                <a:gd name="connsiteY2" fmla="*/ 528436 h 777540"/>
                <a:gd name="connsiteX3" fmla="*/ 37509 w 1676658"/>
                <a:gd name="connsiteY3" fmla="*/ 310413 h 777540"/>
                <a:gd name="connsiteX0" fmla="*/ 714163 w 1715868"/>
                <a:gd name="connsiteY0" fmla="*/ 788694 h 788694"/>
                <a:gd name="connsiteX1" fmla="*/ 1669318 w 1715868"/>
                <a:gd name="connsiteY1" fmla="*/ 13527 h 788694"/>
                <a:gd name="connsiteX2" fmla="*/ 167859 w 1715868"/>
                <a:gd name="connsiteY2" fmla="*/ 539590 h 788694"/>
                <a:gd name="connsiteX3" fmla="*/ 37509 w 1715868"/>
                <a:gd name="connsiteY3" fmla="*/ 321567 h 788694"/>
                <a:gd name="connsiteX0" fmla="*/ 714163 w 1788709"/>
                <a:gd name="connsiteY0" fmla="*/ 794747 h 794747"/>
                <a:gd name="connsiteX1" fmla="*/ 1669318 w 1788709"/>
                <a:gd name="connsiteY1" fmla="*/ 19580 h 794747"/>
                <a:gd name="connsiteX2" fmla="*/ 167859 w 1788709"/>
                <a:gd name="connsiteY2" fmla="*/ 545643 h 794747"/>
                <a:gd name="connsiteX3" fmla="*/ 37509 w 1788709"/>
                <a:gd name="connsiteY3" fmla="*/ 327620 h 794747"/>
                <a:gd name="connsiteX0" fmla="*/ 712627 w 1764801"/>
                <a:gd name="connsiteY0" fmla="*/ 870179 h 870179"/>
                <a:gd name="connsiteX1" fmla="*/ 1643528 w 1764801"/>
                <a:gd name="connsiteY1" fmla="*/ 17937 h 870179"/>
                <a:gd name="connsiteX2" fmla="*/ 166323 w 1764801"/>
                <a:gd name="connsiteY2" fmla="*/ 621075 h 870179"/>
                <a:gd name="connsiteX3" fmla="*/ 35973 w 1764801"/>
                <a:gd name="connsiteY3" fmla="*/ 403052 h 870179"/>
                <a:gd name="connsiteX0" fmla="*/ 712627 w 1759463"/>
                <a:gd name="connsiteY0" fmla="*/ 853759 h 853759"/>
                <a:gd name="connsiteX1" fmla="*/ 1643528 w 1759463"/>
                <a:gd name="connsiteY1" fmla="*/ 1517 h 853759"/>
                <a:gd name="connsiteX2" fmla="*/ 166323 w 1759463"/>
                <a:gd name="connsiteY2" fmla="*/ 604655 h 853759"/>
                <a:gd name="connsiteX3" fmla="*/ 35973 w 1759463"/>
                <a:gd name="connsiteY3" fmla="*/ 386632 h 853759"/>
                <a:gd name="connsiteX0" fmla="*/ 719224 w 1861774"/>
                <a:gd name="connsiteY0" fmla="*/ 772085 h 772085"/>
                <a:gd name="connsiteX1" fmla="*/ 1753250 w 1861774"/>
                <a:gd name="connsiteY1" fmla="*/ 1745 h 772085"/>
                <a:gd name="connsiteX2" fmla="*/ 172920 w 1861774"/>
                <a:gd name="connsiteY2" fmla="*/ 522981 h 772085"/>
                <a:gd name="connsiteX3" fmla="*/ 42570 w 1861774"/>
                <a:gd name="connsiteY3" fmla="*/ 304958 h 772085"/>
                <a:gd name="connsiteX0" fmla="*/ 757354 w 1899904"/>
                <a:gd name="connsiteY0" fmla="*/ 772085 h 772085"/>
                <a:gd name="connsiteX1" fmla="*/ 1791380 w 1899904"/>
                <a:gd name="connsiteY1" fmla="*/ 1745 h 772085"/>
                <a:gd name="connsiteX2" fmla="*/ 211050 w 1899904"/>
                <a:gd name="connsiteY2" fmla="*/ 522981 h 772085"/>
                <a:gd name="connsiteX3" fmla="*/ 80700 w 1899904"/>
                <a:gd name="connsiteY3" fmla="*/ 304958 h 772085"/>
                <a:gd name="connsiteX0" fmla="*/ 757354 w 1912421"/>
                <a:gd name="connsiteY0" fmla="*/ 771777 h 771777"/>
                <a:gd name="connsiteX1" fmla="*/ 1791380 w 1912421"/>
                <a:gd name="connsiteY1" fmla="*/ 1437 h 771777"/>
                <a:gd name="connsiteX2" fmla="*/ 211050 w 1912421"/>
                <a:gd name="connsiteY2" fmla="*/ 522673 h 771777"/>
                <a:gd name="connsiteX3" fmla="*/ 80700 w 1912421"/>
                <a:gd name="connsiteY3" fmla="*/ 304650 h 771777"/>
                <a:gd name="connsiteX0" fmla="*/ 766619 w 1809334"/>
                <a:gd name="connsiteY0" fmla="*/ 770579 h 770579"/>
                <a:gd name="connsiteX1" fmla="*/ 1800645 w 1809334"/>
                <a:gd name="connsiteY1" fmla="*/ 239 h 770579"/>
                <a:gd name="connsiteX2" fmla="*/ 205124 w 1809334"/>
                <a:gd name="connsiteY2" fmla="*/ 678027 h 770579"/>
                <a:gd name="connsiteX3" fmla="*/ 89965 w 1809334"/>
                <a:gd name="connsiteY3" fmla="*/ 303452 h 770579"/>
                <a:gd name="connsiteX0" fmla="*/ 716849 w 1601092"/>
                <a:gd name="connsiteY0" fmla="*/ 830822 h 830822"/>
                <a:gd name="connsiteX1" fmla="*/ 1590109 w 1601092"/>
                <a:gd name="connsiteY1" fmla="*/ 253 h 830822"/>
                <a:gd name="connsiteX2" fmla="*/ 155354 w 1601092"/>
                <a:gd name="connsiteY2" fmla="*/ 738270 h 830822"/>
                <a:gd name="connsiteX3" fmla="*/ 40195 w 1601092"/>
                <a:gd name="connsiteY3" fmla="*/ 363695 h 830822"/>
                <a:gd name="connsiteX0" fmla="*/ 716849 w 1632797"/>
                <a:gd name="connsiteY0" fmla="*/ 835593 h 835593"/>
                <a:gd name="connsiteX1" fmla="*/ 1590109 w 1632797"/>
                <a:gd name="connsiteY1" fmla="*/ 5024 h 835593"/>
                <a:gd name="connsiteX2" fmla="*/ 155354 w 1632797"/>
                <a:gd name="connsiteY2" fmla="*/ 743041 h 835593"/>
                <a:gd name="connsiteX3" fmla="*/ 40195 w 1632797"/>
                <a:gd name="connsiteY3" fmla="*/ 368466 h 835593"/>
                <a:gd name="connsiteX0" fmla="*/ 716849 w 1634341"/>
                <a:gd name="connsiteY0" fmla="*/ 833517 h 833517"/>
                <a:gd name="connsiteX1" fmla="*/ 1218806 w 1634341"/>
                <a:gd name="connsiteY1" fmla="*/ 495772 h 833517"/>
                <a:gd name="connsiteX2" fmla="*/ 1590109 w 1634341"/>
                <a:gd name="connsiteY2" fmla="*/ 2948 h 833517"/>
                <a:gd name="connsiteX3" fmla="*/ 155354 w 1634341"/>
                <a:gd name="connsiteY3" fmla="*/ 740965 h 833517"/>
                <a:gd name="connsiteX4" fmla="*/ 40195 w 1634341"/>
                <a:gd name="connsiteY4" fmla="*/ 366390 h 833517"/>
                <a:gd name="connsiteX0" fmla="*/ 716849 w 1597827"/>
                <a:gd name="connsiteY0" fmla="*/ 830569 h 830569"/>
                <a:gd name="connsiteX1" fmla="*/ 1590109 w 1597827"/>
                <a:gd name="connsiteY1" fmla="*/ 0 h 830569"/>
                <a:gd name="connsiteX2" fmla="*/ 155354 w 1597827"/>
                <a:gd name="connsiteY2" fmla="*/ 738017 h 830569"/>
                <a:gd name="connsiteX3" fmla="*/ 40195 w 1597827"/>
                <a:gd name="connsiteY3" fmla="*/ 363442 h 830569"/>
                <a:gd name="connsiteX0" fmla="*/ 723256 w 1700522"/>
                <a:gd name="connsiteY0" fmla="*/ 849828 h 849828"/>
                <a:gd name="connsiteX1" fmla="*/ 1693592 w 1700522"/>
                <a:gd name="connsiteY1" fmla="*/ 0 h 849828"/>
                <a:gd name="connsiteX2" fmla="*/ 161761 w 1700522"/>
                <a:gd name="connsiteY2" fmla="*/ 757276 h 849828"/>
                <a:gd name="connsiteX3" fmla="*/ 46602 w 1700522"/>
                <a:gd name="connsiteY3" fmla="*/ 382701 h 849828"/>
                <a:gd name="connsiteX0" fmla="*/ 723256 w 1746870"/>
                <a:gd name="connsiteY0" fmla="*/ 861553 h 861553"/>
                <a:gd name="connsiteX1" fmla="*/ 1693592 w 1746870"/>
                <a:gd name="connsiteY1" fmla="*/ 11725 h 861553"/>
                <a:gd name="connsiteX2" fmla="*/ 161761 w 1746870"/>
                <a:gd name="connsiteY2" fmla="*/ 769001 h 861553"/>
                <a:gd name="connsiteX3" fmla="*/ 46602 w 1746870"/>
                <a:gd name="connsiteY3" fmla="*/ 394426 h 861553"/>
                <a:gd name="connsiteX0" fmla="*/ 695829 w 1671843"/>
                <a:gd name="connsiteY0" fmla="*/ 849857 h 849857"/>
                <a:gd name="connsiteX1" fmla="*/ 1666165 w 1671843"/>
                <a:gd name="connsiteY1" fmla="*/ 29 h 849857"/>
                <a:gd name="connsiteX2" fmla="*/ 191960 w 1671843"/>
                <a:gd name="connsiteY2" fmla="*/ 817524 h 849857"/>
                <a:gd name="connsiteX3" fmla="*/ 19175 w 1671843"/>
                <a:gd name="connsiteY3" fmla="*/ 382730 h 849857"/>
                <a:gd name="connsiteX0" fmla="*/ 686082 w 1662096"/>
                <a:gd name="connsiteY0" fmla="*/ 849857 h 849857"/>
                <a:gd name="connsiteX1" fmla="*/ 1656418 w 1662096"/>
                <a:gd name="connsiteY1" fmla="*/ 29 h 849857"/>
                <a:gd name="connsiteX2" fmla="*/ 182213 w 1662096"/>
                <a:gd name="connsiteY2" fmla="*/ 817524 h 849857"/>
                <a:gd name="connsiteX3" fmla="*/ 24568 w 1662096"/>
                <a:gd name="connsiteY3" fmla="*/ 553737 h 849857"/>
                <a:gd name="connsiteX0" fmla="*/ 686082 w 1689945"/>
                <a:gd name="connsiteY0" fmla="*/ 865169 h 865169"/>
                <a:gd name="connsiteX1" fmla="*/ 1656418 w 1689945"/>
                <a:gd name="connsiteY1" fmla="*/ 15341 h 865169"/>
                <a:gd name="connsiteX2" fmla="*/ 182213 w 1689945"/>
                <a:gd name="connsiteY2" fmla="*/ 832836 h 865169"/>
                <a:gd name="connsiteX3" fmla="*/ 24568 w 1689945"/>
                <a:gd name="connsiteY3" fmla="*/ 569049 h 865169"/>
                <a:gd name="connsiteX0" fmla="*/ 690442 w 1768083"/>
                <a:gd name="connsiteY0" fmla="*/ 588335 h 588335"/>
                <a:gd name="connsiteX1" fmla="*/ 1736569 w 1768083"/>
                <a:gd name="connsiteY1" fmla="*/ 20313 h 588335"/>
                <a:gd name="connsiteX2" fmla="*/ 186573 w 1768083"/>
                <a:gd name="connsiteY2" fmla="*/ 556002 h 588335"/>
                <a:gd name="connsiteX3" fmla="*/ 28928 w 1768083"/>
                <a:gd name="connsiteY3" fmla="*/ 292215 h 588335"/>
                <a:gd name="connsiteX0" fmla="*/ 1048378 w 1757121"/>
                <a:gd name="connsiteY0" fmla="*/ 640752 h 640752"/>
                <a:gd name="connsiteX1" fmla="*/ 1736569 w 1757121"/>
                <a:gd name="connsiteY1" fmla="*/ 439 h 640752"/>
                <a:gd name="connsiteX2" fmla="*/ 186573 w 1757121"/>
                <a:gd name="connsiteY2" fmla="*/ 536128 h 640752"/>
                <a:gd name="connsiteX3" fmla="*/ 28928 w 1757121"/>
                <a:gd name="connsiteY3" fmla="*/ 272341 h 640752"/>
                <a:gd name="connsiteX0" fmla="*/ 1048378 w 1780210"/>
                <a:gd name="connsiteY0" fmla="*/ 642622 h 642622"/>
                <a:gd name="connsiteX1" fmla="*/ 1736569 w 1780210"/>
                <a:gd name="connsiteY1" fmla="*/ 2309 h 642622"/>
                <a:gd name="connsiteX2" fmla="*/ 186573 w 1780210"/>
                <a:gd name="connsiteY2" fmla="*/ 537998 h 642622"/>
                <a:gd name="connsiteX3" fmla="*/ 28928 w 1780210"/>
                <a:gd name="connsiteY3" fmla="*/ 274211 h 642622"/>
                <a:gd name="connsiteX0" fmla="*/ 1019528 w 1722524"/>
                <a:gd name="connsiteY0" fmla="*/ 640352 h 640352"/>
                <a:gd name="connsiteX1" fmla="*/ 1707719 w 1722524"/>
                <a:gd name="connsiteY1" fmla="*/ 39 h 640352"/>
                <a:gd name="connsiteX2" fmla="*/ 309385 w 1722524"/>
                <a:gd name="connsiteY2" fmla="*/ 608000 h 640352"/>
                <a:gd name="connsiteX3" fmla="*/ 78 w 1722524"/>
                <a:gd name="connsiteY3" fmla="*/ 271941 h 640352"/>
                <a:gd name="connsiteX0" fmla="*/ 847892 w 1550888"/>
                <a:gd name="connsiteY0" fmla="*/ 640352 h 640352"/>
                <a:gd name="connsiteX1" fmla="*/ 1536083 w 1550888"/>
                <a:gd name="connsiteY1" fmla="*/ 39 h 640352"/>
                <a:gd name="connsiteX2" fmla="*/ 137749 w 1550888"/>
                <a:gd name="connsiteY2" fmla="*/ 608000 h 640352"/>
                <a:gd name="connsiteX3" fmla="*/ 52897 w 1550888"/>
                <a:gd name="connsiteY3" fmla="*/ 411658 h 640352"/>
                <a:gd name="connsiteX0" fmla="*/ 847892 w 1608501"/>
                <a:gd name="connsiteY0" fmla="*/ 640606 h 640606"/>
                <a:gd name="connsiteX1" fmla="*/ 1536083 w 1608501"/>
                <a:gd name="connsiteY1" fmla="*/ 293 h 640606"/>
                <a:gd name="connsiteX2" fmla="*/ 137749 w 1608501"/>
                <a:gd name="connsiteY2" fmla="*/ 608254 h 640606"/>
                <a:gd name="connsiteX3" fmla="*/ 52897 w 1608501"/>
                <a:gd name="connsiteY3" fmla="*/ 411912 h 640606"/>
                <a:gd name="connsiteX0" fmla="*/ 836412 w 1443535"/>
                <a:gd name="connsiteY0" fmla="*/ 556385 h 556385"/>
                <a:gd name="connsiteX1" fmla="*/ 1357748 w 1443535"/>
                <a:gd name="connsiteY1" fmla="*/ 354 h 556385"/>
                <a:gd name="connsiteX2" fmla="*/ 126269 w 1443535"/>
                <a:gd name="connsiteY2" fmla="*/ 524033 h 556385"/>
                <a:gd name="connsiteX3" fmla="*/ 41417 w 1443535"/>
                <a:gd name="connsiteY3" fmla="*/ 327691 h 55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3535" h="556385">
                  <a:moveTo>
                    <a:pt x="836412" y="556385"/>
                  </a:moveTo>
                  <a:cubicBezTo>
                    <a:pt x="1018341" y="383350"/>
                    <a:pt x="1676317" y="-13502"/>
                    <a:pt x="1357748" y="354"/>
                  </a:cubicBezTo>
                  <a:cubicBezTo>
                    <a:pt x="1039179" y="14210"/>
                    <a:pt x="345657" y="469477"/>
                    <a:pt x="126269" y="524033"/>
                  </a:cubicBezTo>
                  <a:cubicBezTo>
                    <a:pt x="-93119" y="578589"/>
                    <a:pt x="39645" y="416295"/>
                    <a:pt x="41417" y="327691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92" name="手繪多邊形: 圖案 191">
              <a:extLst>
                <a:ext uri="{FF2B5EF4-FFF2-40B4-BE49-F238E27FC236}">
                  <a16:creationId xmlns:a16="http://schemas.microsoft.com/office/drawing/2014/main" id="{B0D726F8-D221-4C18-A9BA-C9F57088C56A}"/>
                </a:ext>
              </a:extLst>
            </p:cNvPr>
            <p:cNvSpPr/>
            <p:nvPr/>
          </p:nvSpPr>
          <p:spPr bwMode="auto">
            <a:xfrm rot="676520">
              <a:off x="2439541" y="4192727"/>
              <a:ext cx="1166151" cy="690990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03667 w 1860158"/>
                <a:gd name="connsiteY12" fmla="*/ 340615 h 1318810"/>
                <a:gd name="connsiteX0" fmla="*/ 146197 w 1906905"/>
                <a:gd name="connsiteY0" fmla="*/ 1337493 h 1337493"/>
                <a:gd name="connsiteX1" fmla="*/ 18607 w 1906905"/>
                <a:gd name="connsiteY1" fmla="*/ 1188638 h 1337493"/>
                <a:gd name="connsiteX2" fmla="*/ 39872 w 1906905"/>
                <a:gd name="connsiteY2" fmla="*/ 1018517 h 1337493"/>
                <a:gd name="connsiteX3" fmla="*/ 380114 w 1906905"/>
                <a:gd name="connsiteY3" fmla="*/ 912191 h 1337493"/>
                <a:gd name="connsiteX4" fmla="*/ 1018067 w 1906905"/>
                <a:gd name="connsiteY4" fmla="*/ 827131 h 1337493"/>
                <a:gd name="connsiteX5" fmla="*/ 1528430 w 1906905"/>
                <a:gd name="connsiteY5" fmla="*/ 593214 h 1337493"/>
                <a:gd name="connsiteX6" fmla="*/ 1898121 w 1906905"/>
                <a:gd name="connsiteY6" fmla="*/ 65850 h 1337493"/>
                <a:gd name="connsiteX7" fmla="*/ 1762346 w 1906905"/>
                <a:gd name="connsiteY7" fmla="*/ 19056 h 1337493"/>
                <a:gd name="connsiteX8" fmla="*/ 1443369 w 1906905"/>
                <a:gd name="connsiteY8" fmla="*/ 167912 h 1337493"/>
                <a:gd name="connsiteX9" fmla="*/ 911741 w 1906905"/>
                <a:gd name="connsiteY9" fmla="*/ 380563 h 1337493"/>
                <a:gd name="connsiteX10" fmla="*/ 550234 w 1906905"/>
                <a:gd name="connsiteY10" fmla="*/ 465624 h 1337493"/>
                <a:gd name="connsiteX11" fmla="*/ 209993 w 1906905"/>
                <a:gd name="connsiteY11" fmla="*/ 465624 h 1337493"/>
                <a:gd name="connsiteX12" fmla="*/ 103667 w 1906905"/>
                <a:gd name="connsiteY12" fmla="*/ 359298 h 1337493"/>
                <a:gd name="connsiteX0" fmla="*/ 146197 w 1916374"/>
                <a:gd name="connsiteY0" fmla="*/ 1331041 h 1331041"/>
                <a:gd name="connsiteX1" fmla="*/ 18607 w 1916374"/>
                <a:gd name="connsiteY1" fmla="*/ 1182186 h 1331041"/>
                <a:gd name="connsiteX2" fmla="*/ 39872 w 1916374"/>
                <a:gd name="connsiteY2" fmla="*/ 1012065 h 1331041"/>
                <a:gd name="connsiteX3" fmla="*/ 380114 w 1916374"/>
                <a:gd name="connsiteY3" fmla="*/ 905739 h 1331041"/>
                <a:gd name="connsiteX4" fmla="*/ 1018067 w 1916374"/>
                <a:gd name="connsiteY4" fmla="*/ 820679 h 1331041"/>
                <a:gd name="connsiteX5" fmla="*/ 1370328 w 1916374"/>
                <a:gd name="connsiteY5" fmla="*/ 465194 h 1331041"/>
                <a:gd name="connsiteX6" fmla="*/ 1898121 w 1916374"/>
                <a:gd name="connsiteY6" fmla="*/ 59398 h 1331041"/>
                <a:gd name="connsiteX7" fmla="*/ 1762346 w 1916374"/>
                <a:gd name="connsiteY7" fmla="*/ 12604 h 1331041"/>
                <a:gd name="connsiteX8" fmla="*/ 1443369 w 1916374"/>
                <a:gd name="connsiteY8" fmla="*/ 161460 h 1331041"/>
                <a:gd name="connsiteX9" fmla="*/ 911741 w 1916374"/>
                <a:gd name="connsiteY9" fmla="*/ 374111 h 1331041"/>
                <a:gd name="connsiteX10" fmla="*/ 550234 w 1916374"/>
                <a:gd name="connsiteY10" fmla="*/ 459172 h 1331041"/>
                <a:gd name="connsiteX11" fmla="*/ 209993 w 1916374"/>
                <a:gd name="connsiteY11" fmla="*/ 459172 h 1331041"/>
                <a:gd name="connsiteX12" fmla="*/ 103667 w 1916374"/>
                <a:gd name="connsiteY12" fmla="*/ 352846 h 1331041"/>
                <a:gd name="connsiteX0" fmla="*/ 146197 w 1916374"/>
                <a:gd name="connsiteY0" fmla="*/ 1331041 h 1331041"/>
                <a:gd name="connsiteX1" fmla="*/ 18607 w 1916374"/>
                <a:gd name="connsiteY1" fmla="*/ 1182186 h 1331041"/>
                <a:gd name="connsiteX2" fmla="*/ 39872 w 1916374"/>
                <a:gd name="connsiteY2" fmla="*/ 1012065 h 1331041"/>
                <a:gd name="connsiteX3" fmla="*/ 380114 w 1916374"/>
                <a:gd name="connsiteY3" fmla="*/ 905739 h 1331041"/>
                <a:gd name="connsiteX4" fmla="*/ 904221 w 1916374"/>
                <a:gd name="connsiteY4" fmla="*/ 751198 h 1331041"/>
                <a:gd name="connsiteX5" fmla="*/ 1370328 w 1916374"/>
                <a:gd name="connsiteY5" fmla="*/ 465194 h 1331041"/>
                <a:gd name="connsiteX6" fmla="*/ 1898121 w 1916374"/>
                <a:gd name="connsiteY6" fmla="*/ 59398 h 1331041"/>
                <a:gd name="connsiteX7" fmla="*/ 1762346 w 1916374"/>
                <a:gd name="connsiteY7" fmla="*/ 12604 h 1331041"/>
                <a:gd name="connsiteX8" fmla="*/ 1443369 w 1916374"/>
                <a:gd name="connsiteY8" fmla="*/ 161460 h 1331041"/>
                <a:gd name="connsiteX9" fmla="*/ 911741 w 1916374"/>
                <a:gd name="connsiteY9" fmla="*/ 374111 h 1331041"/>
                <a:gd name="connsiteX10" fmla="*/ 550234 w 1916374"/>
                <a:gd name="connsiteY10" fmla="*/ 459172 h 1331041"/>
                <a:gd name="connsiteX11" fmla="*/ 209993 w 1916374"/>
                <a:gd name="connsiteY11" fmla="*/ 459172 h 1331041"/>
                <a:gd name="connsiteX12" fmla="*/ 103667 w 1916374"/>
                <a:gd name="connsiteY12" fmla="*/ 352846 h 1331041"/>
                <a:gd name="connsiteX0" fmla="*/ 146197 w 1911854"/>
                <a:gd name="connsiteY0" fmla="*/ 1282041 h 1282041"/>
                <a:gd name="connsiteX1" fmla="*/ 18607 w 1911854"/>
                <a:gd name="connsiteY1" fmla="*/ 1133186 h 1282041"/>
                <a:gd name="connsiteX2" fmla="*/ 39872 w 1911854"/>
                <a:gd name="connsiteY2" fmla="*/ 963065 h 1282041"/>
                <a:gd name="connsiteX3" fmla="*/ 380114 w 1911854"/>
                <a:gd name="connsiteY3" fmla="*/ 856739 h 1282041"/>
                <a:gd name="connsiteX4" fmla="*/ 904221 w 1911854"/>
                <a:gd name="connsiteY4" fmla="*/ 702198 h 1282041"/>
                <a:gd name="connsiteX5" fmla="*/ 1370328 w 1911854"/>
                <a:gd name="connsiteY5" fmla="*/ 416194 h 1282041"/>
                <a:gd name="connsiteX6" fmla="*/ 1898121 w 1911854"/>
                <a:gd name="connsiteY6" fmla="*/ 10398 h 1282041"/>
                <a:gd name="connsiteX7" fmla="*/ 1730606 w 1911854"/>
                <a:gd name="connsiteY7" fmla="*/ 119776 h 1282041"/>
                <a:gd name="connsiteX8" fmla="*/ 1443369 w 1911854"/>
                <a:gd name="connsiteY8" fmla="*/ 112460 h 1282041"/>
                <a:gd name="connsiteX9" fmla="*/ 911741 w 1911854"/>
                <a:gd name="connsiteY9" fmla="*/ 325111 h 1282041"/>
                <a:gd name="connsiteX10" fmla="*/ 550234 w 1911854"/>
                <a:gd name="connsiteY10" fmla="*/ 410172 h 1282041"/>
                <a:gd name="connsiteX11" fmla="*/ 209993 w 1911854"/>
                <a:gd name="connsiteY11" fmla="*/ 410172 h 1282041"/>
                <a:gd name="connsiteX12" fmla="*/ 103667 w 1911854"/>
                <a:gd name="connsiteY12" fmla="*/ 303846 h 1282041"/>
                <a:gd name="connsiteX0" fmla="*/ 146197 w 1907552"/>
                <a:gd name="connsiteY0" fmla="*/ 1356555 h 1356555"/>
                <a:gd name="connsiteX1" fmla="*/ 18607 w 1907552"/>
                <a:gd name="connsiteY1" fmla="*/ 1207700 h 1356555"/>
                <a:gd name="connsiteX2" fmla="*/ 39872 w 1907552"/>
                <a:gd name="connsiteY2" fmla="*/ 1037579 h 1356555"/>
                <a:gd name="connsiteX3" fmla="*/ 380114 w 1907552"/>
                <a:gd name="connsiteY3" fmla="*/ 931253 h 1356555"/>
                <a:gd name="connsiteX4" fmla="*/ 904221 w 1907552"/>
                <a:gd name="connsiteY4" fmla="*/ 776712 h 1356555"/>
                <a:gd name="connsiteX5" fmla="*/ 1370328 w 1907552"/>
                <a:gd name="connsiteY5" fmla="*/ 490708 h 1356555"/>
                <a:gd name="connsiteX6" fmla="*/ 1898121 w 1907552"/>
                <a:gd name="connsiteY6" fmla="*/ 84912 h 1356555"/>
                <a:gd name="connsiteX7" fmla="*/ 1689602 w 1907552"/>
                <a:gd name="connsiteY7" fmla="*/ 6262 h 1356555"/>
                <a:gd name="connsiteX8" fmla="*/ 1443369 w 1907552"/>
                <a:gd name="connsiteY8" fmla="*/ 186974 h 1356555"/>
                <a:gd name="connsiteX9" fmla="*/ 911741 w 1907552"/>
                <a:gd name="connsiteY9" fmla="*/ 399625 h 1356555"/>
                <a:gd name="connsiteX10" fmla="*/ 550234 w 1907552"/>
                <a:gd name="connsiteY10" fmla="*/ 484686 h 1356555"/>
                <a:gd name="connsiteX11" fmla="*/ 209993 w 1907552"/>
                <a:gd name="connsiteY11" fmla="*/ 484686 h 1356555"/>
                <a:gd name="connsiteX12" fmla="*/ 103667 w 1907552"/>
                <a:gd name="connsiteY12" fmla="*/ 378360 h 1356555"/>
                <a:gd name="connsiteX0" fmla="*/ 146197 w 1944252"/>
                <a:gd name="connsiteY0" fmla="*/ 1351076 h 1351076"/>
                <a:gd name="connsiteX1" fmla="*/ 18607 w 1944252"/>
                <a:gd name="connsiteY1" fmla="*/ 1202221 h 1351076"/>
                <a:gd name="connsiteX2" fmla="*/ 39872 w 1944252"/>
                <a:gd name="connsiteY2" fmla="*/ 1032100 h 1351076"/>
                <a:gd name="connsiteX3" fmla="*/ 380114 w 1944252"/>
                <a:gd name="connsiteY3" fmla="*/ 925774 h 1351076"/>
                <a:gd name="connsiteX4" fmla="*/ 904221 w 1944252"/>
                <a:gd name="connsiteY4" fmla="*/ 771233 h 1351076"/>
                <a:gd name="connsiteX5" fmla="*/ 1370328 w 1944252"/>
                <a:gd name="connsiteY5" fmla="*/ 485229 h 1351076"/>
                <a:gd name="connsiteX6" fmla="*/ 1935971 w 1944252"/>
                <a:gd name="connsiteY6" fmla="*/ 252998 h 1351076"/>
                <a:gd name="connsiteX7" fmla="*/ 1689602 w 1944252"/>
                <a:gd name="connsiteY7" fmla="*/ 783 h 1351076"/>
                <a:gd name="connsiteX8" fmla="*/ 1443369 w 1944252"/>
                <a:gd name="connsiteY8" fmla="*/ 181495 h 1351076"/>
                <a:gd name="connsiteX9" fmla="*/ 911741 w 1944252"/>
                <a:gd name="connsiteY9" fmla="*/ 394146 h 1351076"/>
                <a:gd name="connsiteX10" fmla="*/ 550234 w 1944252"/>
                <a:gd name="connsiteY10" fmla="*/ 479207 h 1351076"/>
                <a:gd name="connsiteX11" fmla="*/ 209993 w 1944252"/>
                <a:gd name="connsiteY11" fmla="*/ 479207 h 1351076"/>
                <a:gd name="connsiteX12" fmla="*/ 103667 w 1944252"/>
                <a:gd name="connsiteY12" fmla="*/ 372881 h 1351076"/>
                <a:gd name="connsiteX0" fmla="*/ 146197 w 1901467"/>
                <a:gd name="connsiteY0" fmla="*/ 1365482 h 1365482"/>
                <a:gd name="connsiteX1" fmla="*/ 18607 w 1901467"/>
                <a:gd name="connsiteY1" fmla="*/ 1216627 h 1365482"/>
                <a:gd name="connsiteX2" fmla="*/ 39872 w 1901467"/>
                <a:gd name="connsiteY2" fmla="*/ 1046506 h 1365482"/>
                <a:gd name="connsiteX3" fmla="*/ 380114 w 1901467"/>
                <a:gd name="connsiteY3" fmla="*/ 940180 h 1365482"/>
                <a:gd name="connsiteX4" fmla="*/ 904221 w 1901467"/>
                <a:gd name="connsiteY4" fmla="*/ 785639 h 1365482"/>
                <a:gd name="connsiteX5" fmla="*/ 1370328 w 1901467"/>
                <a:gd name="connsiteY5" fmla="*/ 499635 h 1365482"/>
                <a:gd name="connsiteX6" fmla="*/ 1891813 w 1901467"/>
                <a:gd name="connsiteY6" fmla="*/ 64911 h 1365482"/>
                <a:gd name="connsiteX7" fmla="*/ 1689602 w 1901467"/>
                <a:gd name="connsiteY7" fmla="*/ 15189 h 1365482"/>
                <a:gd name="connsiteX8" fmla="*/ 1443369 w 1901467"/>
                <a:gd name="connsiteY8" fmla="*/ 195901 h 1365482"/>
                <a:gd name="connsiteX9" fmla="*/ 911741 w 1901467"/>
                <a:gd name="connsiteY9" fmla="*/ 408552 h 1365482"/>
                <a:gd name="connsiteX10" fmla="*/ 550234 w 1901467"/>
                <a:gd name="connsiteY10" fmla="*/ 493613 h 1365482"/>
                <a:gd name="connsiteX11" fmla="*/ 209993 w 1901467"/>
                <a:gd name="connsiteY11" fmla="*/ 493613 h 1365482"/>
                <a:gd name="connsiteX12" fmla="*/ 103667 w 1901467"/>
                <a:gd name="connsiteY12" fmla="*/ 387287 h 1365482"/>
                <a:gd name="connsiteX0" fmla="*/ 146197 w 1892175"/>
                <a:gd name="connsiteY0" fmla="*/ 1312428 h 1312428"/>
                <a:gd name="connsiteX1" fmla="*/ 18607 w 1892175"/>
                <a:gd name="connsiteY1" fmla="*/ 1163573 h 1312428"/>
                <a:gd name="connsiteX2" fmla="*/ 39872 w 1892175"/>
                <a:gd name="connsiteY2" fmla="*/ 993452 h 1312428"/>
                <a:gd name="connsiteX3" fmla="*/ 380114 w 1892175"/>
                <a:gd name="connsiteY3" fmla="*/ 887126 h 1312428"/>
                <a:gd name="connsiteX4" fmla="*/ 904221 w 1892175"/>
                <a:gd name="connsiteY4" fmla="*/ 732585 h 1312428"/>
                <a:gd name="connsiteX5" fmla="*/ 1370328 w 1892175"/>
                <a:gd name="connsiteY5" fmla="*/ 446581 h 1312428"/>
                <a:gd name="connsiteX6" fmla="*/ 1891813 w 1892175"/>
                <a:gd name="connsiteY6" fmla="*/ 11857 h 1312428"/>
                <a:gd name="connsiteX7" fmla="*/ 1443369 w 1892175"/>
                <a:gd name="connsiteY7" fmla="*/ 142847 h 1312428"/>
                <a:gd name="connsiteX8" fmla="*/ 911741 w 1892175"/>
                <a:gd name="connsiteY8" fmla="*/ 355498 h 1312428"/>
                <a:gd name="connsiteX9" fmla="*/ 550234 w 1892175"/>
                <a:gd name="connsiteY9" fmla="*/ 440559 h 1312428"/>
                <a:gd name="connsiteX10" fmla="*/ 209993 w 1892175"/>
                <a:gd name="connsiteY10" fmla="*/ 440559 h 1312428"/>
                <a:gd name="connsiteX11" fmla="*/ 103667 w 1892175"/>
                <a:gd name="connsiteY11" fmla="*/ 334233 h 1312428"/>
                <a:gd name="connsiteX0" fmla="*/ 146197 w 1900767"/>
                <a:gd name="connsiteY0" fmla="*/ 1301151 h 1301151"/>
                <a:gd name="connsiteX1" fmla="*/ 18607 w 1900767"/>
                <a:gd name="connsiteY1" fmla="*/ 1152296 h 1301151"/>
                <a:gd name="connsiteX2" fmla="*/ 39872 w 1900767"/>
                <a:gd name="connsiteY2" fmla="*/ 982175 h 1301151"/>
                <a:gd name="connsiteX3" fmla="*/ 380114 w 1900767"/>
                <a:gd name="connsiteY3" fmla="*/ 875849 h 1301151"/>
                <a:gd name="connsiteX4" fmla="*/ 904221 w 1900767"/>
                <a:gd name="connsiteY4" fmla="*/ 721308 h 1301151"/>
                <a:gd name="connsiteX5" fmla="*/ 1370328 w 1900767"/>
                <a:gd name="connsiteY5" fmla="*/ 435304 h 1301151"/>
                <a:gd name="connsiteX6" fmla="*/ 1891813 w 1900767"/>
                <a:gd name="connsiteY6" fmla="*/ 580 h 1301151"/>
                <a:gd name="connsiteX7" fmla="*/ 911741 w 1900767"/>
                <a:gd name="connsiteY7" fmla="*/ 344221 h 1301151"/>
                <a:gd name="connsiteX8" fmla="*/ 550234 w 1900767"/>
                <a:gd name="connsiteY8" fmla="*/ 429282 h 1301151"/>
                <a:gd name="connsiteX9" fmla="*/ 209993 w 1900767"/>
                <a:gd name="connsiteY9" fmla="*/ 429282 h 1301151"/>
                <a:gd name="connsiteX10" fmla="*/ 103667 w 1900767"/>
                <a:gd name="connsiteY10" fmla="*/ 322956 h 1301151"/>
                <a:gd name="connsiteX0" fmla="*/ 146197 w 1915450"/>
                <a:gd name="connsiteY0" fmla="*/ 1300574 h 1300574"/>
                <a:gd name="connsiteX1" fmla="*/ 18607 w 1915450"/>
                <a:gd name="connsiteY1" fmla="*/ 1151719 h 1300574"/>
                <a:gd name="connsiteX2" fmla="*/ 39872 w 1915450"/>
                <a:gd name="connsiteY2" fmla="*/ 981598 h 1300574"/>
                <a:gd name="connsiteX3" fmla="*/ 380114 w 1915450"/>
                <a:gd name="connsiteY3" fmla="*/ 875272 h 1300574"/>
                <a:gd name="connsiteX4" fmla="*/ 904221 w 1915450"/>
                <a:gd name="connsiteY4" fmla="*/ 720731 h 1300574"/>
                <a:gd name="connsiteX5" fmla="*/ 1370328 w 1915450"/>
                <a:gd name="connsiteY5" fmla="*/ 434727 h 1300574"/>
                <a:gd name="connsiteX6" fmla="*/ 1891813 w 1915450"/>
                <a:gd name="connsiteY6" fmla="*/ 3 h 1300574"/>
                <a:gd name="connsiteX7" fmla="*/ 550234 w 1915450"/>
                <a:gd name="connsiteY7" fmla="*/ 428705 h 1300574"/>
                <a:gd name="connsiteX8" fmla="*/ 209993 w 1915450"/>
                <a:gd name="connsiteY8" fmla="*/ 428705 h 1300574"/>
                <a:gd name="connsiteX9" fmla="*/ 103667 w 1915450"/>
                <a:gd name="connsiteY9" fmla="*/ 322379 h 1300574"/>
                <a:gd name="connsiteX0" fmla="*/ 146197 w 1894931"/>
                <a:gd name="connsiteY0" fmla="*/ 1304609 h 1304609"/>
                <a:gd name="connsiteX1" fmla="*/ 18607 w 1894931"/>
                <a:gd name="connsiteY1" fmla="*/ 1155754 h 1304609"/>
                <a:gd name="connsiteX2" fmla="*/ 39872 w 1894931"/>
                <a:gd name="connsiteY2" fmla="*/ 985633 h 1304609"/>
                <a:gd name="connsiteX3" fmla="*/ 380114 w 1894931"/>
                <a:gd name="connsiteY3" fmla="*/ 879307 h 1304609"/>
                <a:gd name="connsiteX4" fmla="*/ 904221 w 1894931"/>
                <a:gd name="connsiteY4" fmla="*/ 724766 h 1304609"/>
                <a:gd name="connsiteX5" fmla="*/ 1891813 w 1894931"/>
                <a:gd name="connsiteY5" fmla="*/ 4038 h 1304609"/>
                <a:gd name="connsiteX6" fmla="*/ 550234 w 1894931"/>
                <a:gd name="connsiteY6" fmla="*/ 432740 h 1304609"/>
                <a:gd name="connsiteX7" fmla="*/ 209993 w 1894931"/>
                <a:gd name="connsiteY7" fmla="*/ 432740 h 1304609"/>
                <a:gd name="connsiteX8" fmla="*/ 103667 w 1894931"/>
                <a:gd name="connsiteY8" fmla="*/ 326414 h 1304609"/>
                <a:gd name="connsiteX0" fmla="*/ 146197 w 1892356"/>
                <a:gd name="connsiteY0" fmla="*/ 1309161 h 1309161"/>
                <a:gd name="connsiteX1" fmla="*/ 18607 w 1892356"/>
                <a:gd name="connsiteY1" fmla="*/ 1160306 h 1309161"/>
                <a:gd name="connsiteX2" fmla="*/ 39872 w 1892356"/>
                <a:gd name="connsiteY2" fmla="*/ 990185 h 1309161"/>
                <a:gd name="connsiteX3" fmla="*/ 380114 w 1892356"/>
                <a:gd name="connsiteY3" fmla="*/ 883859 h 1309161"/>
                <a:gd name="connsiteX4" fmla="*/ 1891813 w 1892356"/>
                <a:gd name="connsiteY4" fmla="*/ 8590 h 1309161"/>
                <a:gd name="connsiteX5" fmla="*/ 550234 w 1892356"/>
                <a:gd name="connsiteY5" fmla="*/ 437292 h 1309161"/>
                <a:gd name="connsiteX6" fmla="*/ 209993 w 1892356"/>
                <a:gd name="connsiteY6" fmla="*/ 437292 h 1309161"/>
                <a:gd name="connsiteX7" fmla="*/ 103667 w 1892356"/>
                <a:gd name="connsiteY7" fmla="*/ 330966 h 1309161"/>
                <a:gd name="connsiteX0" fmla="*/ 255126 w 2005239"/>
                <a:gd name="connsiteY0" fmla="*/ 1312969 h 1312969"/>
                <a:gd name="connsiteX1" fmla="*/ 127536 w 2005239"/>
                <a:gd name="connsiteY1" fmla="*/ 1164114 h 1312969"/>
                <a:gd name="connsiteX2" fmla="*/ 148801 w 2005239"/>
                <a:gd name="connsiteY2" fmla="*/ 993993 h 1312969"/>
                <a:gd name="connsiteX3" fmla="*/ 2000742 w 2005239"/>
                <a:gd name="connsiteY3" fmla="*/ 12398 h 1312969"/>
                <a:gd name="connsiteX4" fmla="*/ 659163 w 2005239"/>
                <a:gd name="connsiteY4" fmla="*/ 441100 h 1312969"/>
                <a:gd name="connsiteX5" fmla="*/ 318922 w 2005239"/>
                <a:gd name="connsiteY5" fmla="*/ 441100 h 1312969"/>
                <a:gd name="connsiteX6" fmla="*/ 212596 w 2005239"/>
                <a:gd name="connsiteY6" fmla="*/ 334774 h 1312969"/>
                <a:gd name="connsiteX0" fmla="*/ 267967 w 2191670"/>
                <a:gd name="connsiteY0" fmla="*/ 1418057 h 1418057"/>
                <a:gd name="connsiteX1" fmla="*/ 140377 w 2191670"/>
                <a:gd name="connsiteY1" fmla="*/ 1269202 h 1418057"/>
                <a:gd name="connsiteX2" fmla="*/ 161642 w 2191670"/>
                <a:gd name="connsiteY2" fmla="*/ 1099081 h 1418057"/>
                <a:gd name="connsiteX3" fmla="*/ 2187656 w 2191670"/>
                <a:gd name="connsiteY3" fmla="*/ 10564 h 1418057"/>
                <a:gd name="connsiteX4" fmla="*/ 672004 w 2191670"/>
                <a:gd name="connsiteY4" fmla="*/ 546188 h 1418057"/>
                <a:gd name="connsiteX5" fmla="*/ 331763 w 2191670"/>
                <a:gd name="connsiteY5" fmla="*/ 546188 h 1418057"/>
                <a:gd name="connsiteX6" fmla="*/ 225437 w 2191670"/>
                <a:gd name="connsiteY6" fmla="*/ 439862 h 1418057"/>
                <a:gd name="connsiteX0" fmla="*/ 267967 w 2187729"/>
                <a:gd name="connsiteY0" fmla="*/ 1458028 h 1458028"/>
                <a:gd name="connsiteX1" fmla="*/ 140377 w 2187729"/>
                <a:gd name="connsiteY1" fmla="*/ 1309173 h 1458028"/>
                <a:gd name="connsiteX2" fmla="*/ 161642 w 2187729"/>
                <a:gd name="connsiteY2" fmla="*/ 1139052 h 1458028"/>
                <a:gd name="connsiteX3" fmla="*/ 2187656 w 2187729"/>
                <a:gd name="connsiteY3" fmla="*/ 50535 h 1458028"/>
                <a:gd name="connsiteX4" fmla="*/ 672004 w 2187729"/>
                <a:gd name="connsiteY4" fmla="*/ 586159 h 1458028"/>
                <a:gd name="connsiteX5" fmla="*/ 331763 w 2187729"/>
                <a:gd name="connsiteY5" fmla="*/ 586159 h 1458028"/>
                <a:gd name="connsiteX6" fmla="*/ 225437 w 2187729"/>
                <a:gd name="connsiteY6" fmla="*/ 479833 h 1458028"/>
                <a:gd name="connsiteX0" fmla="*/ 327299 w 2190088"/>
                <a:gd name="connsiteY0" fmla="*/ 1417565 h 1417565"/>
                <a:gd name="connsiteX1" fmla="*/ 142736 w 2190088"/>
                <a:gd name="connsiteY1" fmla="*/ 1309173 h 1417565"/>
                <a:gd name="connsiteX2" fmla="*/ 164001 w 2190088"/>
                <a:gd name="connsiteY2" fmla="*/ 1139052 h 1417565"/>
                <a:gd name="connsiteX3" fmla="*/ 2190015 w 2190088"/>
                <a:gd name="connsiteY3" fmla="*/ 50535 h 1417565"/>
                <a:gd name="connsiteX4" fmla="*/ 674363 w 2190088"/>
                <a:gd name="connsiteY4" fmla="*/ 586159 h 1417565"/>
                <a:gd name="connsiteX5" fmla="*/ 334122 w 2190088"/>
                <a:gd name="connsiteY5" fmla="*/ 586159 h 1417565"/>
                <a:gd name="connsiteX6" fmla="*/ 227796 w 2190088"/>
                <a:gd name="connsiteY6" fmla="*/ 479833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259177 w 2221469"/>
                <a:gd name="connsiteY6" fmla="*/ 479833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256122 w 2221469"/>
                <a:gd name="connsiteY6" fmla="*/ 314965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420681 w 2221469"/>
                <a:gd name="connsiteY6" fmla="*/ 239854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420681 w 2221469"/>
                <a:gd name="connsiteY6" fmla="*/ 239854 h 1417565"/>
                <a:gd name="connsiteX0" fmla="*/ 282539 w 2147140"/>
                <a:gd name="connsiteY0" fmla="*/ 1367208 h 1367208"/>
                <a:gd name="connsiteX1" fmla="*/ 22078 w 2147140"/>
                <a:gd name="connsiteY1" fmla="*/ 1212495 h 1367208"/>
                <a:gd name="connsiteX2" fmla="*/ 923200 w 2147140"/>
                <a:gd name="connsiteY2" fmla="*/ 598610 h 1367208"/>
                <a:gd name="connsiteX3" fmla="*/ 2145255 w 2147140"/>
                <a:gd name="connsiteY3" fmla="*/ 178 h 1367208"/>
                <a:gd name="connsiteX4" fmla="*/ 629603 w 2147140"/>
                <a:gd name="connsiteY4" fmla="*/ 535802 h 1367208"/>
                <a:gd name="connsiteX5" fmla="*/ 289362 w 2147140"/>
                <a:gd name="connsiteY5" fmla="*/ 535802 h 1367208"/>
                <a:gd name="connsiteX6" fmla="*/ 344540 w 2147140"/>
                <a:gd name="connsiteY6" fmla="*/ 189497 h 1367208"/>
                <a:gd name="connsiteX0" fmla="*/ 43397 w 1907783"/>
                <a:gd name="connsiteY0" fmla="*/ 1367208 h 1367208"/>
                <a:gd name="connsiteX1" fmla="*/ 526311 w 1907783"/>
                <a:gd name="connsiteY1" fmla="*/ 844949 h 1367208"/>
                <a:gd name="connsiteX2" fmla="*/ 684058 w 1907783"/>
                <a:gd name="connsiteY2" fmla="*/ 598610 h 1367208"/>
                <a:gd name="connsiteX3" fmla="*/ 1906113 w 1907783"/>
                <a:gd name="connsiteY3" fmla="*/ 178 h 1367208"/>
                <a:gd name="connsiteX4" fmla="*/ 390461 w 1907783"/>
                <a:gd name="connsiteY4" fmla="*/ 535802 h 1367208"/>
                <a:gd name="connsiteX5" fmla="*/ 50220 w 1907783"/>
                <a:gd name="connsiteY5" fmla="*/ 535802 h 1367208"/>
                <a:gd name="connsiteX6" fmla="*/ 105398 w 1907783"/>
                <a:gd name="connsiteY6" fmla="*/ 189497 h 1367208"/>
                <a:gd name="connsiteX0" fmla="*/ 775778 w 1907782"/>
                <a:gd name="connsiteY0" fmla="*/ 872009 h 872009"/>
                <a:gd name="connsiteX1" fmla="*/ 526311 w 1907782"/>
                <a:gd name="connsiteY1" fmla="*/ 844949 h 872009"/>
                <a:gd name="connsiteX2" fmla="*/ 684058 w 1907782"/>
                <a:gd name="connsiteY2" fmla="*/ 598610 h 872009"/>
                <a:gd name="connsiteX3" fmla="*/ 1906113 w 1907782"/>
                <a:gd name="connsiteY3" fmla="*/ 178 h 872009"/>
                <a:gd name="connsiteX4" fmla="*/ 390461 w 1907782"/>
                <a:gd name="connsiteY4" fmla="*/ 535802 h 872009"/>
                <a:gd name="connsiteX5" fmla="*/ 50220 w 1907782"/>
                <a:gd name="connsiteY5" fmla="*/ 535802 h 872009"/>
                <a:gd name="connsiteX6" fmla="*/ 105398 w 1907782"/>
                <a:gd name="connsiteY6" fmla="*/ 189497 h 872009"/>
                <a:gd name="connsiteX0" fmla="*/ 775778 w 1908557"/>
                <a:gd name="connsiteY0" fmla="*/ 872215 h 872215"/>
                <a:gd name="connsiteX1" fmla="*/ 526311 w 1908557"/>
                <a:gd name="connsiteY1" fmla="*/ 845155 h 872215"/>
                <a:gd name="connsiteX2" fmla="*/ 739115 w 1908557"/>
                <a:gd name="connsiteY2" fmla="*/ 629458 h 872215"/>
                <a:gd name="connsiteX3" fmla="*/ 1906113 w 1908557"/>
                <a:gd name="connsiteY3" fmla="*/ 384 h 872215"/>
                <a:gd name="connsiteX4" fmla="*/ 390461 w 1908557"/>
                <a:gd name="connsiteY4" fmla="*/ 536008 h 872215"/>
                <a:gd name="connsiteX5" fmla="*/ 50220 w 1908557"/>
                <a:gd name="connsiteY5" fmla="*/ 536008 h 872215"/>
                <a:gd name="connsiteX6" fmla="*/ 105398 w 1908557"/>
                <a:gd name="connsiteY6" fmla="*/ 189703 h 872215"/>
                <a:gd name="connsiteX0" fmla="*/ 758381 w 1891160"/>
                <a:gd name="connsiteY0" fmla="*/ 872215 h 872215"/>
                <a:gd name="connsiteX1" fmla="*/ 508914 w 1891160"/>
                <a:gd name="connsiteY1" fmla="*/ 845155 h 872215"/>
                <a:gd name="connsiteX2" fmla="*/ 721718 w 1891160"/>
                <a:gd name="connsiteY2" fmla="*/ 629458 h 872215"/>
                <a:gd name="connsiteX3" fmla="*/ 1888716 w 1891160"/>
                <a:gd name="connsiteY3" fmla="*/ 384 h 872215"/>
                <a:gd name="connsiteX4" fmla="*/ 373064 w 1891160"/>
                <a:gd name="connsiteY4" fmla="*/ 536008 h 872215"/>
                <a:gd name="connsiteX5" fmla="*/ 32823 w 1891160"/>
                <a:gd name="connsiteY5" fmla="*/ 536008 h 872215"/>
                <a:gd name="connsiteX6" fmla="*/ 122085 w 1891160"/>
                <a:gd name="connsiteY6" fmla="*/ 275824 h 872215"/>
                <a:gd name="connsiteX0" fmla="*/ 758380 w 1894677"/>
                <a:gd name="connsiteY0" fmla="*/ 873091 h 873091"/>
                <a:gd name="connsiteX1" fmla="*/ 508913 w 1894677"/>
                <a:gd name="connsiteY1" fmla="*/ 846031 h 873091"/>
                <a:gd name="connsiteX2" fmla="*/ 885982 w 1894677"/>
                <a:gd name="connsiteY2" fmla="*/ 710091 h 873091"/>
                <a:gd name="connsiteX3" fmla="*/ 1888715 w 1894677"/>
                <a:gd name="connsiteY3" fmla="*/ 1260 h 873091"/>
                <a:gd name="connsiteX4" fmla="*/ 373063 w 1894677"/>
                <a:gd name="connsiteY4" fmla="*/ 536884 h 873091"/>
                <a:gd name="connsiteX5" fmla="*/ 32822 w 1894677"/>
                <a:gd name="connsiteY5" fmla="*/ 536884 h 873091"/>
                <a:gd name="connsiteX6" fmla="*/ 122084 w 1894677"/>
                <a:gd name="connsiteY6" fmla="*/ 276700 h 873091"/>
                <a:gd name="connsiteX0" fmla="*/ 1083804 w 1894677"/>
                <a:gd name="connsiteY0" fmla="*/ 1074068 h 1074069"/>
                <a:gd name="connsiteX1" fmla="*/ 508913 w 1894677"/>
                <a:gd name="connsiteY1" fmla="*/ 846032 h 1074069"/>
                <a:gd name="connsiteX2" fmla="*/ 885982 w 1894677"/>
                <a:gd name="connsiteY2" fmla="*/ 710092 h 1074069"/>
                <a:gd name="connsiteX3" fmla="*/ 1888715 w 1894677"/>
                <a:gd name="connsiteY3" fmla="*/ 1261 h 1074069"/>
                <a:gd name="connsiteX4" fmla="*/ 373063 w 1894677"/>
                <a:gd name="connsiteY4" fmla="*/ 536885 h 1074069"/>
                <a:gd name="connsiteX5" fmla="*/ 32822 w 1894677"/>
                <a:gd name="connsiteY5" fmla="*/ 536885 h 1074069"/>
                <a:gd name="connsiteX6" fmla="*/ 122084 w 1894677"/>
                <a:gd name="connsiteY6" fmla="*/ 276701 h 1074069"/>
                <a:gd name="connsiteX0" fmla="*/ 1083804 w 1894471"/>
                <a:gd name="connsiteY0" fmla="*/ 1074068 h 1074068"/>
                <a:gd name="connsiteX1" fmla="*/ 710366 w 1894471"/>
                <a:gd name="connsiteY1" fmla="*/ 970446 h 1074068"/>
                <a:gd name="connsiteX2" fmla="*/ 885982 w 1894471"/>
                <a:gd name="connsiteY2" fmla="*/ 710092 h 1074068"/>
                <a:gd name="connsiteX3" fmla="*/ 1888715 w 1894471"/>
                <a:gd name="connsiteY3" fmla="*/ 1261 h 1074068"/>
                <a:gd name="connsiteX4" fmla="*/ 373063 w 1894471"/>
                <a:gd name="connsiteY4" fmla="*/ 536885 h 1074068"/>
                <a:gd name="connsiteX5" fmla="*/ 32822 w 1894471"/>
                <a:gd name="connsiteY5" fmla="*/ 536885 h 1074068"/>
                <a:gd name="connsiteX6" fmla="*/ 122084 w 1894471"/>
                <a:gd name="connsiteY6" fmla="*/ 276701 h 1074068"/>
                <a:gd name="connsiteX0" fmla="*/ 1133397 w 1894471"/>
                <a:gd name="connsiteY0" fmla="*/ 1061318 h 1061318"/>
                <a:gd name="connsiteX1" fmla="*/ 710366 w 1894471"/>
                <a:gd name="connsiteY1" fmla="*/ 970446 h 1061318"/>
                <a:gd name="connsiteX2" fmla="*/ 885982 w 1894471"/>
                <a:gd name="connsiteY2" fmla="*/ 710092 h 1061318"/>
                <a:gd name="connsiteX3" fmla="*/ 1888715 w 1894471"/>
                <a:gd name="connsiteY3" fmla="*/ 1261 h 1061318"/>
                <a:gd name="connsiteX4" fmla="*/ 373063 w 1894471"/>
                <a:gd name="connsiteY4" fmla="*/ 536885 h 1061318"/>
                <a:gd name="connsiteX5" fmla="*/ 32822 w 1894471"/>
                <a:gd name="connsiteY5" fmla="*/ 536885 h 1061318"/>
                <a:gd name="connsiteX6" fmla="*/ 122084 w 1894471"/>
                <a:gd name="connsiteY6" fmla="*/ 276701 h 1061318"/>
                <a:gd name="connsiteX0" fmla="*/ 1148906 w 1894471"/>
                <a:gd name="connsiteY0" fmla="*/ 962447 h 981227"/>
                <a:gd name="connsiteX1" fmla="*/ 710366 w 1894471"/>
                <a:gd name="connsiteY1" fmla="*/ 970446 h 981227"/>
                <a:gd name="connsiteX2" fmla="*/ 885982 w 1894471"/>
                <a:gd name="connsiteY2" fmla="*/ 710092 h 981227"/>
                <a:gd name="connsiteX3" fmla="*/ 1888715 w 1894471"/>
                <a:gd name="connsiteY3" fmla="*/ 1261 h 981227"/>
                <a:gd name="connsiteX4" fmla="*/ 373063 w 1894471"/>
                <a:gd name="connsiteY4" fmla="*/ 536885 h 981227"/>
                <a:gd name="connsiteX5" fmla="*/ 32822 w 1894471"/>
                <a:gd name="connsiteY5" fmla="*/ 536885 h 981227"/>
                <a:gd name="connsiteX6" fmla="*/ 122084 w 1894471"/>
                <a:gd name="connsiteY6" fmla="*/ 276701 h 981227"/>
                <a:gd name="connsiteX0" fmla="*/ 1148906 w 1894471"/>
                <a:gd name="connsiteY0" fmla="*/ 962447 h 1015068"/>
                <a:gd name="connsiteX1" fmla="*/ 710366 w 1894471"/>
                <a:gd name="connsiteY1" fmla="*/ 970446 h 1015068"/>
                <a:gd name="connsiteX2" fmla="*/ 885982 w 1894471"/>
                <a:gd name="connsiteY2" fmla="*/ 710092 h 1015068"/>
                <a:gd name="connsiteX3" fmla="*/ 1888715 w 1894471"/>
                <a:gd name="connsiteY3" fmla="*/ 1261 h 1015068"/>
                <a:gd name="connsiteX4" fmla="*/ 373063 w 1894471"/>
                <a:gd name="connsiteY4" fmla="*/ 536885 h 1015068"/>
                <a:gd name="connsiteX5" fmla="*/ 32822 w 1894471"/>
                <a:gd name="connsiteY5" fmla="*/ 536885 h 1015068"/>
                <a:gd name="connsiteX6" fmla="*/ 122084 w 1894471"/>
                <a:gd name="connsiteY6" fmla="*/ 276701 h 1015068"/>
                <a:gd name="connsiteX0" fmla="*/ 1148906 w 1802003"/>
                <a:gd name="connsiteY0" fmla="*/ 1019757 h 1072378"/>
                <a:gd name="connsiteX1" fmla="*/ 710366 w 1802003"/>
                <a:gd name="connsiteY1" fmla="*/ 1027756 h 1072378"/>
                <a:gd name="connsiteX2" fmla="*/ 885982 w 1802003"/>
                <a:gd name="connsiteY2" fmla="*/ 767402 h 1072378"/>
                <a:gd name="connsiteX3" fmla="*/ 1795737 w 1802003"/>
                <a:gd name="connsiteY3" fmla="*/ 1149 h 1072378"/>
                <a:gd name="connsiteX4" fmla="*/ 373063 w 1802003"/>
                <a:gd name="connsiteY4" fmla="*/ 594195 h 1072378"/>
                <a:gd name="connsiteX5" fmla="*/ 32822 w 1802003"/>
                <a:gd name="connsiteY5" fmla="*/ 594195 h 1072378"/>
                <a:gd name="connsiteX6" fmla="*/ 122084 w 1802003"/>
                <a:gd name="connsiteY6" fmla="*/ 334011 h 1072378"/>
                <a:gd name="connsiteX0" fmla="*/ 1148906 w 1829866"/>
                <a:gd name="connsiteY0" fmla="*/ 1061490 h 1114111"/>
                <a:gd name="connsiteX1" fmla="*/ 710366 w 1829866"/>
                <a:gd name="connsiteY1" fmla="*/ 1069489 h 1114111"/>
                <a:gd name="connsiteX2" fmla="*/ 885982 w 1829866"/>
                <a:gd name="connsiteY2" fmla="*/ 809135 h 1114111"/>
                <a:gd name="connsiteX3" fmla="*/ 1795737 w 1829866"/>
                <a:gd name="connsiteY3" fmla="*/ 42882 h 1114111"/>
                <a:gd name="connsiteX4" fmla="*/ 373063 w 1829866"/>
                <a:gd name="connsiteY4" fmla="*/ 635928 h 1114111"/>
                <a:gd name="connsiteX5" fmla="*/ 32822 w 1829866"/>
                <a:gd name="connsiteY5" fmla="*/ 635928 h 1114111"/>
                <a:gd name="connsiteX6" fmla="*/ 122084 w 1829866"/>
                <a:gd name="connsiteY6" fmla="*/ 375744 h 1114111"/>
                <a:gd name="connsiteX0" fmla="*/ 1152642 w 1804605"/>
                <a:gd name="connsiteY0" fmla="*/ 1019115 h 1071736"/>
                <a:gd name="connsiteX1" fmla="*/ 714102 w 1804605"/>
                <a:gd name="connsiteY1" fmla="*/ 1027114 h 1071736"/>
                <a:gd name="connsiteX2" fmla="*/ 889718 w 1804605"/>
                <a:gd name="connsiteY2" fmla="*/ 766760 h 1071736"/>
                <a:gd name="connsiteX3" fmla="*/ 1799473 w 1804605"/>
                <a:gd name="connsiteY3" fmla="*/ 507 h 1071736"/>
                <a:gd name="connsiteX4" fmla="*/ 429484 w 1804605"/>
                <a:gd name="connsiteY4" fmla="*/ 647781 h 1071736"/>
                <a:gd name="connsiteX5" fmla="*/ 36558 w 1804605"/>
                <a:gd name="connsiteY5" fmla="*/ 593553 h 1071736"/>
                <a:gd name="connsiteX6" fmla="*/ 125820 w 1804605"/>
                <a:gd name="connsiteY6" fmla="*/ 333369 h 1071736"/>
                <a:gd name="connsiteX0" fmla="*/ 1152642 w 1804605"/>
                <a:gd name="connsiteY0" fmla="*/ 1019136 h 1071757"/>
                <a:gd name="connsiteX1" fmla="*/ 714102 w 1804605"/>
                <a:gd name="connsiteY1" fmla="*/ 1027135 h 1071757"/>
                <a:gd name="connsiteX2" fmla="*/ 889718 w 1804605"/>
                <a:gd name="connsiteY2" fmla="*/ 766781 h 1071757"/>
                <a:gd name="connsiteX3" fmla="*/ 1799473 w 1804605"/>
                <a:gd name="connsiteY3" fmla="*/ 528 h 1071757"/>
                <a:gd name="connsiteX4" fmla="*/ 429484 w 1804605"/>
                <a:gd name="connsiteY4" fmla="*/ 647802 h 1071757"/>
                <a:gd name="connsiteX5" fmla="*/ 36558 w 1804605"/>
                <a:gd name="connsiteY5" fmla="*/ 593574 h 1071757"/>
                <a:gd name="connsiteX6" fmla="*/ 125820 w 1804605"/>
                <a:gd name="connsiteY6" fmla="*/ 333390 h 1071757"/>
                <a:gd name="connsiteX0" fmla="*/ 1152642 w 1848603"/>
                <a:gd name="connsiteY0" fmla="*/ 1056539 h 1109160"/>
                <a:gd name="connsiteX1" fmla="*/ 714102 w 1848603"/>
                <a:gd name="connsiteY1" fmla="*/ 1064538 h 1109160"/>
                <a:gd name="connsiteX2" fmla="*/ 889718 w 1848603"/>
                <a:gd name="connsiteY2" fmla="*/ 804184 h 1109160"/>
                <a:gd name="connsiteX3" fmla="*/ 1799473 w 1848603"/>
                <a:gd name="connsiteY3" fmla="*/ 37931 h 1109160"/>
                <a:gd name="connsiteX4" fmla="*/ 429484 w 1848603"/>
                <a:gd name="connsiteY4" fmla="*/ 685205 h 1109160"/>
                <a:gd name="connsiteX5" fmla="*/ 36558 w 1848603"/>
                <a:gd name="connsiteY5" fmla="*/ 630977 h 1109160"/>
                <a:gd name="connsiteX6" fmla="*/ 125820 w 1848603"/>
                <a:gd name="connsiteY6" fmla="*/ 370793 h 1109160"/>
                <a:gd name="connsiteX0" fmla="*/ 1152642 w 1853004"/>
                <a:gd name="connsiteY0" fmla="*/ 1056539 h 1109160"/>
                <a:gd name="connsiteX1" fmla="*/ 714102 w 1853004"/>
                <a:gd name="connsiteY1" fmla="*/ 1064538 h 1109160"/>
                <a:gd name="connsiteX2" fmla="*/ 889718 w 1853004"/>
                <a:gd name="connsiteY2" fmla="*/ 804184 h 1109160"/>
                <a:gd name="connsiteX3" fmla="*/ 1799473 w 1853004"/>
                <a:gd name="connsiteY3" fmla="*/ 37931 h 1109160"/>
                <a:gd name="connsiteX4" fmla="*/ 429484 w 1853004"/>
                <a:gd name="connsiteY4" fmla="*/ 685205 h 1109160"/>
                <a:gd name="connsiteX5" fmla="*/ 36558 w 1853004"/>
                <a:gd name="connsiteY5" fmla="*/ 630977 h 1109160"/>
                <a:gd name="connsiteX6" fmla="*/ 125820 w 1853004"/>
                <a:gd name="connsiteY6" fmla="*/ 370793 h 1109160"/>
                <a:gd name="connsiteX0" fmla="*/ 1152642 w 1807440"/>
                <a:gd name="connsiteY0" fmla="*/ 1019517 h 1070057"/>
                <a:gd name="connsiteX1" fmla="*/ 714102 w 1807440"/>
                <a:gd name="connsiteY1" fmla="*/ 1027516 h 1070057"/>
                <a:gd name="connsiteX2" fmla="*/ 951704 w 1807440"/>
                <a:gd name="connsiteY2" fmla="*/ 805444 h 1070057"/>
                <a:gd name="connsiteX3" fmla="*/ 1799473 w 1807440"/>
                <a:gd name="connsiteY3" fmla="*/ 909 h 1070057"/>
                <a:gd name="connsiteX4" fmla="*/ 429484 w 1807440"/>
                <a:gd name="connsiteY4" fmla="*/ 648183 h 1070057"/>
                <a:gd name="connsiteX5" fmla="*/ 36558 w 1807440"/>
                <a:gd name="connsiteY5" fmla="*/ 593955 h 1070057"/>
                <a:gd name="connsiteX6" fmla="*/ 125820 w 1807440"/>
                <a:gd name="connsiteY6" fmla="*/ 333771 h 1070057"/>
                <a:gd name="connsiteX0" fmla="*/ 1251818 w 1807440"/>
                <a:gd name="connsiteY0" fmla="*/ 1102455 h 1134105"/>
                <a:gd name="connsiteX1" fmla="*/ 714102 w 1807440"/>
                <a:gd name="connsiteY1" fmla="*/ 1027515 h 1134105"/>
                <a:gd name="connsiteX2" fmla="*/ 951704 w 1807440"/>
                <a:gd name="connsiteY2" fmla="*/ 805443 h 1134105"/>
                <a:gd name="connsiteX3" fmla="*/ 1799473 w 1807440"/>
                <a:gd name="connsiteY3" fmla="*/ 908 h 1134105"/>
                <a:gd name="connsiteX4" fmla="*/ 429484 w 1807440"/>
                <a:gd name="connsiteY4" fmla="*/ 648182 h 1134105"/>
                <a:gd name="connsiteX5" fmla="*/ 36558 w 1807440"/>
                <a:gd name="connsiteY5" fmla="*/ 593954 h 1134105"/>
                <a:gd name="connsiteX6" fmla="*/ 125820 w 1807440"/>
                <a:gd name="connsiteY6" fmla="*/ 333770 h 1134105"/>
                <a:gd name="connsiteX0" fmla="*/ 1251818 w 1806270"/>
                <a:gd name="connsiteY0" fmla="*/ 1102455 h 1154868"/>
                <a:gd name="connsiteX1" fmla="*/ 838072 w 1806270"/>
                <a:gd name="connsiteY1" fmla="*/ 1104079 h 1154868"/>
                <a:gd name="connsiteX2" fmla="*/ 951704 w 1806270"/>
                <a:gd name="connsiteY2" fmla="*/ 805443 h 1154868"/>
                <a:gd name="connsiteX3" fmla="*/ 1799473 w 1806270"/>
                <a:gd name="connsiteY3" fmla="*/ 908 h 1154868"/>
                <a:gd name="connsiteX4" fmla="*/ 429484 w 1806270"/>
                <a:gd name="connsiteY4" fmla="*/ 648182 h 1154868"/>
                <a:gd name="connsiteX5" fmla="*/ 36558 w 1806270"/>
                <a:gd name="connsiteY5" fmla="*/ 593954 h 1154868"/>
                <a:gd name="connsiteX6" fmla="*/ 125820 w 1806270"/>
                <a:gd name="connsiteY6" fmla="*/ 333770 h 1154868"/>
                <a:gd name="connsiteX0" fmla="*/ 1251818 w 1807453"/>
                <a:gd name="connsiteY0" fmla="*/ 1102455 h 1154868"/>
                <a:gd name="connsiteX1" fmla="*/ 838072 w 1807453"/>
                <a:gd name="connsiteY1" fmla="*/ 1104079 h 1154868"/>
                <a:gd name="connsiteX2" fmla="*/ 951704 w 1807453"/>
                <a:gd name="connsiteY2" fmla="*/ 805443 h 1154868"/>
                <a:gd name="connsiteX3" fmla="*/ 1799473 w 1807453"/>
                <a:gd name="connsiteY3" fmla="*/ 908 h 1154868"/>
                <a:gd name="connsiteX4" fmla="*/ 429484 w 1807453"/>
                <a:gd name="connsiteY4" fmla="*/ 648182 h 1154868"/>
                <a:gd name="connsiteX5" fmla="*/ 36558 w 1807453"/>
                <a:gd name="connsiteY5" fmla="*/ 593954 h 1154868"/>
                <a:gd name="connsiteX6" fmla="*/ 125820 w 1807453"/>
                <a:gd name="connsiteY6" fmla="*/ 333770 h 1154868"/>
                <a:gd name="connsiteX0" fmla="*/ 1251818 w 1797034"/>
                <a:gd name="connsiteY0" fmla="*/ 1086490 h 1138903"/>
                <a:gd name="connsiteX1" fmla="*/ 838072 w 1797034"/>
                <a:gd name="connsiteY1" fmla="*/ 1088114 h 1138903"/>
                <a:gd name="connsiteX2" fmla="*/ 951704 w 1797034"/>
                <a:gd name="connsiteY2" fmla="*/ 789478 h 1138903"/>
                <a:gd name="connsiteX3" fmla="*/ 1790173 w 1797034"/>
                <a:gd name="connsiteY3" fmla="*/ 889 h 1138903"/>
                <a:gd name="connsiteX4" fmla="*/ 429484 w 1797034"/>
                <a:gd name="connsiteY4" fmla="*/ 632217 h 1138903"/>
                <a:gd name="connsiteX5" fmla="*/ 36558 w 1797034"/>
                <a:gd name="connsiteY5" fmla="*/ 577989 h 1138903"/>
                <a:gd name="connsiteX6" fmla="*/ 125820 w 1797034"/>
                <a:gd name="connsiteY6" fmla="*/ 317805 h 1138903"/>
                <a:gd name="connsiteX0" fmla="*/ 1251818 w 1750895"/>
                <a:gd name="connsiteY0" fmla="*/ 1223496 h 1275909"/>
                <a:gd name="connsiteX1" fmla="*/ 838072 w 1750895"/>
                <a:gd name="connsiteY1" fmla="*/ 1225120 h 1275909"/>
                <a:gd name="connsiteX2" fmla="*/ 951704 w 1750895"/>
                <a:gd name="connsiteY2" fmla="*/ 926484 h 1275909"/>
                <a:gd name="connsiteX3" fmla="*/ 1743697 w 1750895"/>
                <a:gd name="connsiteY3" fmla="*/ 743 h 1275909"/>
                <a:gd name="connsiteX4" fmla="*/ 429484 w 1750895"/>
                <a:gd name="connsiteY4" fmla="*/ 769223 h 1275909"/>
                <a:gd name="connsiteX5" fmla="*/ 36558 w 1750895"/>
                <a:gd name="connsiteY5" fmla="*/ 714995 h 1275909"/>
                <a:gd name="connsiteX6" fmla="*/ 125820 w 1750895"/>
                <a:gd name="connsiteY6" fmla="*/ 454811 h 1275909"/>
                <a:gd name="connsiteX0" fmla="*/ 1251818 w 1735491"/>
                <a:gd name="connsiteY0" fmla="*/ 1016431 h 1068844"/>
                <a:gd name="connsiteX1" fmla="*/ 838072 w 1735491"/>
                <a:gd name="connsiteY1" fmla="*/ 1018055 h 1068844"/>
                <a:gd name="connsiteX2" fmla="*/ 951704 w 1735491"/>
                <a:gd name="connsiteY2" fmla="*/ 719419 h 1068844"/>
                <a:gd name="connsiteX3" fmla="*/ 1728174 w 1735491"/>
                <a:gd name="connsiteY3" fmla="*/ 988 h 1068844"/>
                <a:gd name="connsiteX4" fmla="*/ 429484 w 1735491"/>
                <a:gd name="connsiteY4" fmla="*/ 562158 h 1068844"/>
                <a:gd name="connsiteX5" fmla="*/ 36558 w 1735491"/>
                <a:gd name="connsiteY5" fmla="*/ 507930 h 1068844"/>
                <a:gd name="connsiteX6" fmla="*/ 125820 w 1735491"/>
                <a:gd name="connsiteY6" fmla="*/ 247746 h 1068844"/>
                <a:gd name="connsiteX0" fmla="*/ 1251818 w 1643324"/>
                <a:gd name="connsiteY0" fmla="*/ 1073770 h 1126183"/>
                <a:gd name="connsiteX1" fmla="*/ 838072 w 1643324"/>
                <a:gd name="connsiteY1" fmla="*/ 1075394 h 1126183"/>
                <a:gd name="connsiteX2" fmla="*/ 951704 w 1643324"/>
                <a:gd name="connsiteY2" fmla="*/ 776758 h 1126183"/>
                <a:gd name="connsiteX3" fmla="*/ 1635196 w 1643324"/>
                <a:gd name="connsiteY3" fmla="*/ 905 h 1126183"/>
                <a:gd name="connsiteX4" fmla="*/ 429484 w 1643324"/>
                <a:gd name="connsiteY4" fmla="*/ 619497 h 1126183"/>
                <a:gd name="connsiteX5" fmla="*/ 36558 w 1643324"/>
                <a:gd name="connsiteY5" fmla="*/ 565269 h 1126183"/>
                <a:gd name="connsiteX6" fmla="*/ 125820 w 1643324"/>
                <a:gd name="connsiteY6" fmla="*/ 305085 h 1126183"/>
                <a:gd name="connsiteX0" fmla="*/ 1251818 w 1681764"/>
                <a:gd name="connsiteY0" fmla="*/ 1104549 h 1156962"/>
                <a:gd name="connsiteX1" fmla="*/ 838072 w 1681764"/>
                <a:gd name="connsiteY1" fmla="*/ 1106173 h 1156962"/>
                <a:gd name="connsiteX2" fmla="*/ 951704 w 1681764"/>
                <a:gd name="connsiteY2" fmla="*/ 807537 h 1156962"/>
                <a:gd name="connsiteX3" fmla="*/ 1635196 w 1681764"/>
                <a:gd name="connsiteY3" fmla="*/ 31684 h 1156962"/>
                <a:gd name="connsiteX4" fmla="*/ 429484 w 1681764"/>
                <a:gd name="connsiteY4" fmla="*/ 650276 h 1156962"/>
                <a:gd name="connsiteX5" fmla="*/ 36558 w 1681764"/>
                <a:gd name="connsiteY5" fmla="*/ 596048 h 1156962"/>
                <a:gd name="connsiteX6" fmla="*/ 125820 w 1681764"/>
                <a:gd name="connsiteY6" fmla="*/ 335864 h 1156962"/>
                <a:gd name="connsiteX0" fmla="*/ 1251818 w 2012128"/>
                <a:gd name="connsiteY0" fmla="*/ 1006002 h 1058415"/>
                <a:gd name="connsiteX1" fmla="*/ 838072 w 2012128"/>
                <a:gd name="connsiteY1" fmla="*/ 1007626 h 1058415"/>
                <a:gd name="connsiteX2" fmla="*/ 951704 w 2012128"/>
                <a:gd name="connsiteY2" fmla="*/ 708990 h 1058415"/>
                <a:gd name="connsiteX3" fmla="*/ 1976130 w 2012128"/>
                <a:gd name="connsiteY3" fmla="*/ 35242 h 1058415"/>
                <a:gd name="connsiteX4" fmla="*/ 429484 w 2012128"/>
                <a:gd name="connsiteY4" fmla="*/ 551729 h 1058415"/>
                <a:gd name="connsiteX5" fmla="*/ 36558 w 2012128"/>
                <a:gd name="connsiteY5" fmla="*/ 497501 h 1058415"/>
                <a:gd name="connsiteX6" fmla="*/ 125820 w 2012128"/>
                <a:gd name="connsiteY6" fmla="*/ 237317 h 1058415"/>
                <a:gd name="connsiteX0" fmla="*/ 1251818 w 1954717"/>
                <a:gd name="connsiteY0" fmla="*/ 1082903 h 1135316"/>
                <a:gd name="connsiteX1" fmla="*/ 838072 w 1954717"/>
                <a:gd name="connsiteY1" fmla="*/ 1084527 h 1135316"/>
                <a:gd name="connsiteX2" fmla="*/ 951704 w 1954717"/>
                <a:gd name="connsiteY2" fmla="*/ 785891 h 1135316"/>
                <a:gd name="connsiteX3" fmla="*/ 1917251 w 1954717"/>
                <a:gd name="connsiteY3" fmla="*/ 32400 h 1135316"/>
                <a:gd name="connsiteX4" fmla="*/ 429484 w 1954717"/>
                <a:gd name="connsiteY4" fmla="*/ 628630 h 1135316"/>
                <a:gd name="connsiteX5" fmla="*/ 36558 w 1954717"/>
                <a:gd name="connsiteY5" fmla="*/ 574402 h 1135316"/>
                <a:gd name="connsiteX6" fmla="*/ 125820 w 1954717"/>
                <a:gd name="connsiteY6" fmla="*/ 314218 h 1135316"/>
                <a:gd name="connsiteX0" fmla="*/ 1251818 w 1962416"/>
                <a:gd name="connsiteY0" fmla="*/ 1082903 h 1135316"/>
                <a:gd name="connsiteX1" fmla="*/ 838072 w 1962416"/>
                <a:gd name="connsiteY1" fmla="*/ 1084527 h 1135316"/>
                <a:gd name="connsiteX2" fmla="*/ 951704 w 1962416"/>
                <a:gd name="connsiteY2" fmla="*/ 785891 h 1135316"/>
                <a:gd name="connsiteX3" fmla="*/ 1917251 w 1962416"/>
                <a:gd name="connsiteY3" fmla="*/ 32400 h 1135316"/>
                <a:gd name="connsiteX4" fmla="*/ 429484 w 1962416"/>
                <a:gd name="connsiteY4" fmla="*/ 628630 h 1135316"/>
                <a:gd name="connsiteX5" fmla="*/ 36558 w 1962416"/>
                <a:gd name="connsiteY5" fmla="*/ 574402 h 1135316"/>
                <a:gd name="connsiteX6" fmla="*/ 125820 w 1962416"/>
                <a:gd name="connsiteY6" fmla="*/ 314218 h 1135316"/>
                <a:gd name="connsiteX0" fmla="*/ 1251818 w 1962028"/>
                <a:gd name="connsiteY0" fmla="*/ 1082903 h 1135316"/>
                <a:gd name="connsiteX1" fmla="*/ 838072 w 1962028"/>
                <a:gd name="connsiteY1" fmla="*/ 1084527 h 1135316"/>
                <a:gd name="connsiteX2" fmla="*/ 951704 w 1962028"/>
                <a:gd name="connsiteY2" fmla="*/ 785891 h 1135316"/>
                <a:gd name="connsiteX3" fmla="*/ 1917251 w 1962028"/>
                <a:gd name="connsiteY3" fmla="*/ 32400 h 1135316"/>
                <a:gd name="connsiteX4" fmla="*/ 429484 w 1962028"/>
                <a:gd name="connsiteY4" fmla="*/ 628630 h 1135316"/>
                <a:gd name="connsiteX5" fmla="*/ 36558 w 1962028"/>
                <a:gd name="connsiteY5" fmla="*/ 574402 h 1135316"/>
                <a:gd name="connsiteX6" fmla="*/ 125820 w 1962028"/>
                <a:gd name="connsiteY6" fmla="*/ 314218 h 1135316"/>
                <a:gd name="connsiteX0" fmla="*/ 1251818 w 1952767"/>
                <a:gd name="connsiteY0" fmla="*/ 1082903 h 1082903"/>
                <a:gd name="connsiteX1" fmla="*/ 951704 w 1952767"/>
                <a:gd name="connsiteY1" fmla="*/ 785891 h 1082903"/>
                <a:gd name="connsiteX2" fmla="*/ 1917251 w 1952767"/>
                <a:gd name="connsiteY2" fmla="*/ 32400 h 1082903"/>
                <a:gd name="connsiteX3" fmla="*/ 429484 w 1952767"/>
                <a:gd name="connsiteY3" fmla="*/ 628630 h 1082903"/>
                <a:gd name="connsiteX4" fmla="*/ 36558 w 1952767"/>
                <a:gd name="connsiteY4" fmla="*/ 574402 h 1082903"/>
                <a:gd name="connsiteX5" fmla="*/ 125820 w 1952767"/>
                <a:gd name="connsiteY5" fmla="*/ 314218 h 1082903"/>
                <a:gd name="connsiteX0" fmla="*/ 1251818 w 1925895"/>
                <a:gd name="connsiteY0" fmla="*/ 1052598 h 1052598"/>
                <a:gd name="connsiteX1" fmla="*/ 1050876 w 1925895"/>
                <a:gd name="connsiteY1" fmla="*/ 838524 h 1052598"/>
                <a:gd name="connsiteX2" fmla="*/ 1917251 w 1925895"/>
                <a:gd name="connsiteY2" fmla="*/ 2095 h 1052598"/>
                <a:gd name="connsiteX3" fmla="*/ 429484 w 1925895"/>
                <a:gd name="connsiteY3" fmla="*/ 598325 h 1052598"/>
                <a:gd name="connsiteX4" fmla="*/ 36558 w 1925895"/>
                <a:gd name="connsiteY4" fmla="*/ 544097 h 1052598"/>
                <a:gd name="connsiteX5" fmla="*/ 125820 w 1925895"/>
                <a:gd name="connsiteY5" fmla="*/ 283913 h 1052598"/>
                <a:gd name="connsiteX0" fmla="*/ 1251818 w 1910531"/>
                <a:gd name="connsiteY0" fmla="*/ 1170303 h 1170303"/>
                <a:gd name="connsiteX1" fmla="*/ 1050876 w 1910531"/>
                <a:gd name="connsiteY1" fmla="*/ 956229 h 1170303"/>
                <a:gd name="connsiteX2" fmla="*/ 1901766 w 1910531"/>
                <a:gd name="connsiteY2" fmla="*/ 1788 h 1170303"/>
                <a:gd name="connsiteX3" fmla="*/ 429484 w 1910531"/>
                <a:gd name="connsiteY3" fmla="*/ 716030 h 1170303"/>
                <a:gd name="connsiteX4" fmla="*/ 36558 w 1910531"/>
                <a:gd name="connsiteY4" fmla="*/ 661802 h 1170303"/>
                <a:gd name="connsiteX5" fmla="*/ 125820 w 1910531"/>
                <a:gd name="connsiteY5" fmla="*/ 401618 h 1170303"/>
                <a:gd name="connsiteX0" fmla="*/ 1251818 w 1975105"/>
                <a:gd name="connsiteY0" fmla="*/ 957249 h 957249"/>
                <a:gd name="connsiteX1" fmla="*/ 1050876 w 1975105"/>
                <a:gd name="connsiteY1" fmla="*/ 743175 h 957249"/>
                <a:gd name="connsiteX2" fmla="*/ 1966829 w 1975105"/>
                <a:gd name="connsiteY2" fmla="*/ 2434 h 957249"/>
                <a:gd name="connsiteX3" fmla="*/ 429484 w 1975105"/>
                <a:gd name="connsiteY3" fmla="*/ 502976 h 957249"/>
                <a:gd name="connsiteX4" fmla="*/ 36558 w 1975105"/>
                <a:gd name="connsiteY4" fmla="*/ 448748 h 957249"/>
                <a:gd name="connsiteX5" fmla="*/ 125820 w 1975105"/>
                <a:gd name="connsiteY5" fmla="*/ 188564 h 957249"/>
                <a:gd name="connsiteX0" fmla="*/ 1251818 w 1976498"/>
                <a:gd name="connsiteY0" fmla="*/ 1007025 h 1007025"/>
                <a:gd name="connsiteX1" fmla="*/ 1050876 w 1976498"/>
                <a:gd name="connsiteY1" fmla="*/ 792951 h 1007025"/>
                <a:gd name="connsiteX2" fmla="*/ 1966829 w 1976498"/>
                <a:gd name="connsiteY2" fmla="*/ 52210 h 1007025"/>
                <a:gd name="connsiteX3" fmla="*/ 429484 w 1976498"/>
                <a:gd name="connsiteY3" fmla="*/ 552752 h 1007025"/>
                <a:gd name="connsiteX4" fmla="*/ 36558 w 1976498"/>
                <a:gd name="connsiteY4" fmla="*/ 498524 h 1007025"/>
                <a:gd name="connsiteX5" fmla="*/ 125820 w 1976498"/>
                <a:gd name="connsiteY5" fmla="*/ 238340 h 1007025"/>
                <a:gd name="connsiteX0" fmla="*/ 1251818 w 1977844"/>
                <a:gd name="connsiteY0" fmla="*/ 1007025 h 1007025"/>
                <a:gd name="connsiteX1" fmla="*/ 1050876 w 1977844"/>
                <a:gd name="connsiteY1" fmla="*/ 792951 h 1007025"/>
                <a:gd name="connsiteX2" fmla="*/ 1966829 w 1977844"/>
                <a:gd name="connsiteY2" fmla="*/ 52210 h 1007025"/>
                <a:gd name="connsiteX3" fmla="*/ 429484 w 1977844"/>
                <a:gd name="connsiteY3" fmla="*/ 552752 h 1007025"/>
                <a:gd name="connsiteX4" fmla="*/ 36558 w 1977844"/>
                <a:gd name="connsiteY4" fmla="*/ 498524 h 1007025"/>
                <a:gd name="connsiteX5" fmla="*/ 125820 w 1977844"/>
                <a:gd name="connsiteY5" fmla="*/ 238340 h 1007025"/>
                <a:gd name="connsiteX0" fmla="*/ 1251818 w 1977844"/>
                <a:gd name="connsiteY0" fmla="*/ 1005217 h 1005217"/>
                <a:gd name="connsiteX1" fmla="*/ 1050876 w 1977844"/>
                <a:gd name="connsiteY1" fmla="*/ 791143 h 1005217"/>
                <a:gd name="connsiteX2" fmla="*/ 1966829 w 1977844"/>
                <a:gd name="connsiteY2" fmla="*/ 50402 h 1005217"/>
                <a:gd name="connsiteX3" fmla="*/ 429484 w 1977844"/>
                <a:gd name="connsiteY3" fmla="*/ 550944 h 1005217"/>
                <a:gd name="connsiteX4" fmla="*/ 36558 w 1977844"/>
                <a:gd name="connsiteY4" fmla="*/ 496716 h 1005217"/>
                <a:gd name="connsiteX5" fmla="*/ 125820 w 1977844"/>
                <a:gd name="connsiteY5" fmla="*/ 236532 h 1005217"/>
                <a:gd name="connsiteX0" fmla="*/ 1335496 w 1976366"/>
                <a:gd name="connsiteY0" fmla="*/ 1078584 h 1078585"/>
                <a:gd name="connsiteX1" fmla="*/ 1050876 w 1976366"/>
                <a:gd name="connsiteY1" fmla="*/ 791143 h 1078585"/>
                <a:gd name="connsiteX2" fmla="*/ 1966829 w 1976366"/>
                <a:gd name="connsiteY2" fmla="*/ 50402 h 1078585"/>
                <a:gd name="connsiteX3" fmla="*/ 429484 w 1976366"/>
                <a:gd name="connsiteY3" fmla="*/ 550944 h 1078585"/>
                <a:gd name="connsiteX4" fmla="*/ 36558 w 1976366"/>
                <a:gd name="connsiteY4" fmla="*/ 496716 h 1078585"/>
                <a:gd name="connsiteX5" fmla="*/ 125820 w 1976366"/>
                <a:gd name="connsiteY5" fmla="*/ 236532 h 1078585"/>
                <a:gd name="connsiteX0" fmla="*/ 1335496 w 1972056"/>
                <a:gd name="connsiteY0" fmla="*/ 1032739 h 1032738"/>
                <a:gd name="connsiteX1" fmla="*/ 945480 w 1972056"/>
                <a:gd name="connsiteY1" fmla="*/ 853725 h 1032738"/>
                <a:gd name="connsiteX2" fmla="*/ 1966829 w 1972056"/>
                <a:gd name="connsiteY2" fmla="*/ 4557 h 1032738"/>
                <a:gd name="connsiteX3" fmla="*/ 429484 w 1972056"/>
                <a:gd name="connsiteY3" fmla="*/ 505099 h 1032738"/>
                <a:gd name="connsiteX4" fmla="*/ 36558 w 1972056"/>
                <a:gd name="connsiteY4" fmla="*/ 450871 h 1032738"/>
                <a:gd name="connsiteX5" fmla="*/ 125820 w 1972056"/>
                <a:gd name="connsiteY5" fmla="*/ 190687 h 1032738"/>
                <a:gd name="connsiteX0" fmla="*/ 1335496 w 1876413"/>
                <a:gd name="connsiteY0" fmla="*/ 1156611 h 1156612"/>
                <a:gd name="connsiteX1" fmla="*/ 945480 w 1876413"/>
                <a:gd name="connsiteY1" fmla="*/ 977597 h 1156612"/>
                <a:gd name="connsiteX2" fmla="*/ 1870759 w 1876413"/>
                <a:gd name="connsiteY2" fmla="*/ 4029 h 1156612"/>
                <a:gd name="connsiteX3" fmla="*/ 429484 w 1876413"/>
                <a:gd name="connsiteY3" fmla="*/ 628971 h 1156612"/>
                <a:gd name="connsiteX4" fmla="*/ 36558 w 1876413"/>
                <a:gd name="connsiteY4" fmla="*/ 574743 h 1156612"/>
                <a:gd name="connsiteX5" fmla="*/ 125820 w 1876413"/>
                <a:gd name="connsiteY5" fmla="*/ 314559 h 1156612"/>
                <a:gd name="connsiteX0" fmla="*/ 1335496 w 1999832"/>
                <a:gd name="connsiteY0" fmla="*/ 972920 h 972920"/>
                <a:gd name="connsiteX1" fmla="*/ 945480 w 1999832"/>
                <a:gd name="connsiteY1" fmla="*/ 793906 h 972920"/>
                <a:gd name="connsiteX2" fmla="*/ 1994717 w 1999832"/>
                <a:gd name="connsiteY2" fmla="*/ 5341 h 972920"/>
                <a:gd name="connsiteX3" fmla="*/ 429484 w 1999832"/>
                <a:gd name="connsiteY3" fmla="*/ 445280 h 972920"/>
                <a:gd name="connsiteX4" fmla="*/ 36558 w 1999832"/>
                <a:gd name="connsiteY4" fmla="*/ 391052 h 972920"/>
                <a:gd name="connsiteX5" fmla="*/ 125820 w 1999832"/>
                <a:gd name="connsiteY5" fmla="*/ 130868 h 972920"/>
                <a:gd name="connsiteX0" fmla="*/ 1335496 w 1922677"/>
                <a:gd name="connsiteY0" fmla="*/ 1020356 h 1020356"/>
                <a:gd name="connsiteX1" fmla="*/ 945480 w 1922677"/>
                <a:gd name="connsiteY1" fmla="*/ 841342 h 1020356"/>
                <a:gd name="connsiteX2" fmla="*/ 1917237 w 1922677"/>
                <a:gd name="connsiteY2" fmla="*/ 4926 h 1020356"/>
                <a:gd name="connsiteX3" fmla="*/ 429484 w 1922677"/>
                <a:gd name="connsiteY3" fmla="*/ 492716 h 1020356"/>
                <a:gd name="connsiteX4" fmla="*/ 36558 w 1922677"/>
                <a:gd name="connsiteY4" fmla="*/ 438488 h 1020356"/>
                <a:gd name="connsiteX5" fmla="*/ 125820 w 1922677"/>
                <a:gd name="connsiteY5" fmla="*/ 178304 h 1020356"/>
                <a:gd name="connsiteX0" fmla="*/ 1335496 w 1940171"/>
                <a:gd name="connsiteY0" fmla="*/ 1079809 h 1079809"/>
                <a:gd name="connsiteX1" fmla="*/ 945480 w 1940171"/>
                <a:gd name="connsiteY1" fmla="*/ 900795 h 1079809"/>
                <a:gd name="connsiteX2" fmla="*/ 1917237 w 1940171"/>
                <a:gd name="connsiteY2" fmla="*/ 64379 h 1079809"/>
                <a:gd name="connsiteX3" fmla="*/ 429484 w 1940171"/>
                <a:gd name="connsiteY3" fmla="*/ 552169 h 1079809"/>
                <a:gd name="connsiteX4" fmla="*/ 36558 w 1940171"/>
                <a:gd name="connsiteY4" fmla="*/ 497941 h 1079809"/>
                <a:gd name="connsiteX5" fmla="*/ 125820 w 1940171"/>
                <a:gd name="connsiteY5" fmla="*/ 237757 h 1079809"/>
                <a:gd name="connsiteX0" fmla="*/ 1335496 w 1948327"/>
                <a:gd name="connsiteY0" fmla="*/ 1058706 h 1058706"/>
                <a:gd name="connsiteX1" fmla="*/ 945480 w 1948327"/>
                <a:gd name="connsiteY1" fmla="*/ 879692 h 1058706"/>
                <a:gd name="connsiteX2" fmla="*/ 1917237 w 1948327"/>
                <a:gd name="connsiteY2" fmla="*/ 43276 h 1058706"/>
                <a:gd name="connsiteX3" fmla="*/ 429484 w 1948327"/>
                <a:gd name="connsiteY3" fmla="*/ 531066 h 1058706"/>
                <a:gd name="connsiteX4" fmla="*/ 36558 w 1948327"/>
                <a:gd name="connsiteY4" fmla="*/ 476838 h 1058706"/>
                <a:gd name="connsiteX5" fmla="*/ 125820 w 1948327"/>
                <a:gd name="connsiteY5" fmla="*/ 216654 h 1058706"/>
                <a:gd name="connsiteX0" fmla="*/ 1335496 w 2012142"/>
                <a:gd name="connsiteY0" fmla="*/ 1165673 h 1165673"/>
                <a:gd name="connsiteX1" fmla="*/ 945480 w 2012142"/>
                <a:gd name="connsiteY1" fmla="*/ 986659 h 1165673"/>
                <a:gd name="connsiteX2" fmla="*/ 1982340 w 2012142"/>
                <a:gd name="connsiteY2" fmla="*/ 38621 h 1165673"/>
                <a:gd name="connsiteX3" fmla="*/ 429484 w 2012142"/>
                <a:gd name="connsiteY3" fmla="*/ 638033 h 1165673"/>
                <a:gd name="connsiteX4" fmla="*/ 36558 w 2012142"/>
                <a:gd name="connsiteY4" fmla="*/ 583805 h 1165673"/>
                <a:gd name="connsiteX5" fmla="*/ 125820 w 2012142"/>
                <a:gd name="connsiteY5" fmla="*/ 323621 h 1165673"/>
                <a:gd name="connsiteX0" fmla="*/ 1335496 w 2018504"/>
                <a:gd name="connsiteY0" fmla="*/ 1165673 h 1165673"/>
                <a:gd name="connsiteX1" fmla="*/ 945480 w 2018504"/>
                <a:gd name="connsiteY1" fmla="*/ 986659 h 1165673"/>
                <a:gd name="connsiteX2" fmla="*/ 1982340 w 2018504"/>
                <a:gd name="connsiteY2" fmla="*/ 38621 h 1165673"/>
                <a:gd name="connsiteX3" fmla="*/ 429484 w 2018504"/>
                <a:gd name="connsiteY3" fmla="*/ 638033 h 1165673"/>
                <a:gd name="connsiteX4" fmla="*/ 36558 w 2018504"/>
                <a:gd name="connsiteY4" fmla="*/ 583805 h 1165673"/>
                <a:gd name="connsiteX5" fmla="*/ 125820 w 2018504"/>
                <a:gd name="connsiteY5" fmla="*/ 323621 h 1165673"/>
                <a:gd name="connsiteX0" fmla="*/ 1311534 w 1994542"/>
                <a:gd name="connsiteY0" fmla="*/ 1165673 h 1165673"/>
                <a:gd name="connsiteX1" fmla="*/ 921518 w 1994542"/>
                <a:gd name="connsiteY1" fmla="*/ 986659 h 1165673"/>
                <a:gd name="connsiteX2" fmla="*/ 1958378 w 1994542"/>
                <a:gd name="connsiteY2" fmla="*/ 38621 h 1165673"/>
                <a:gd name="connsiteX3" fmla="*/ 405522 w 1994542"/>
                <a:gd name="connsiteY3" fmla="*/ 638033 h 1165673"/>
                <a:gd name="connsiteX4" fmla="*/ 12596 w 1994542"/>
                <a:gd name="connsiteY4" fmla="*/ 583805 h 1165673"/>
                <a:gd name="connsiteX5" fmla="*/ 179338 w 1994542"/>
                <a:gd name="connsiteY5" fmla="*/ 371472 h 1165673"/>
                <a:gd name="connsiteX0" fmla="*/ 1303572 w 1986580"/>
                <a:gd name="connsiteY0" fmla="*/ 1165673 h 1165673"/>
                <a:gd name="connsiteX1" fmla="*/ 913556 w 1986580"/>
                <a:gd name="connsiteY1" fmla="*/ 986659 h 1165673"/>
                <a:gd name="connsiteX2" fmla="*/ 1950416 w 1986580"/>
                <a:gd name="connsiteY2" fmla="*/ 38621 h 1165673"/>
                <a:gd name="connsiteX3" fmla="*/ 397560 w 1986580"/>
                <a:gd name="connsiteY3" fmla="*/ 638033 h 1165673"/>
                <a:gd name="connsiteX4" fmla="*/ 4634 w 1986580"/>
                <a:gd name="connsiteY4" fmla="*/ 583805 h 1165673"/>
                <a:gd name="connsiteX5" fmla="*/ 233361 w 1986580"/>
                <a:gd name="connsiteY5" fmla="*/ 409755 h 1165673"/>
                <a:gd name="connsiteX0" fmla="*/ 1172696 w 1855704"/>
                <a:gd name="connsiteY0" fmla="*/ 1165473 h 1165473"/>
                <a:gd name="connsiteX1" fmla="*/ 782680 w 1855704"/>
                <a:gd name="connsiteY1" fmla="*/ 986459 h 1165473"/>
                <a:gd name="connsiteX2" fmla="*/ 1819540 w 1855704"/>
                <a:gd name="connsiteY2" fmla="*/ 38421 h 1165473"/>
                <a:gd name="connsiteX3" fmla="*/ 266684 w 1855704"/>
                <a:gd name="connsiteY3" fmla="*/ 637833 h 1165473"/>
                <a:gd name="connsiteX4" fmla="*/ 38035 w 1855704"/>
                <a:gd name="connsiteY4" fmla="*/ 554921 h 1165473"/>
                <a:gd name="connsiteX5" fmla="*/ 102485 w 1855704"/>
                <a:gd name="connsiteY5" fmla="*/ 409555 h 1165473"/>
                <a:gd name="connsiteX0" fmla="*/ 1172696 w 1855704"/>
                <a:gd name="connsiteY0" fmla="*/ 1165473 h 1165473"/>
                <a:gd name="connsiteX1" fmla="*/ 782680 w 1855704"/>
                <a:gd name="connsiteY1" fmla="*/ 986459 h 1165473"/>
                <a:gd name="connsiteX2" fmla="*/ 1819540 w 1855704"/>
                <a:gd name="connsiteY2" fmla="*/ 38421 h 1165473"/>
                <a:gd name="connsiteX3" fmla="*/ 266684 w 1855704"/>
                <a:gd name="connsiteY3" fmla="*/ 637833 h 1165473"/>
                <a:gd name="connsiteX4" fmla="*/ 38035 w 1855704"/>
                <a:gd name="connsiteY4" fmla="*/ 554921 h 1165473"/>
                <a:gd name="connsiteX5" fmla="*/ 102485 w 1855704"/>
                <a:gd name="connsiteY5" fmla="*/ 409555 h 1165473"/>
                <a:gd name="connsiteX0" fmla="*/ 1134661 w 1817669"/>
                <a:gd name="connsiteY0" fmla="*/ 1165473 h 1165473"/>
                <a:gd name="connsiteX1" fmla="*/ 744645 w 1817669"/>
                <a:gd name="connsiteY1" fmla="*/ 986459 h 1165473"/>
                <a:gd name="connsiteX2" fmla="*/ 1781505 w 1817669"/>
                <a:gd name="connsiteY2" fmla="*/ 38421 h 1165473"/>
                <a:gd name="connsiteX3" fmla="*/ 228649 w 1817669"/>
                <a:gd name="connsiteY3" fmla="*/ 637833 h 1165473"/>
                <a:gd name="connsiteX4" fmla="*/ 0 w 1817669"/>
                <a:gd name="connsiteY4" fmla="*/ 554921 h 1165473"/>
                <a:gd name="connsiteX0" fmla="*/ 1230746 w 1913754"/>
                <a:gd name="connsiteY0" fmla="*/ 1165362 h 1165362"/>
                <a:gd name="connsiteX1" fmla="*/ 840730 w 1913754"/>
                <a:gd name="connsiteY1" fmla="*/ 986348 h 1165362"/>
                <a:gd name="connsiteX2" fmla="*/ 1877590 w 1913754"/>
                <a:gd name="connsiteY2" fmla="*/ 38310 h 1165362"/>
                <a:gd name="connsiteX3" fmla="*/ 324734 w 1913754"/>
                <a:gd name="connsiteY3" fmla="*/ 637722 h 1165362"/>
                <a:gd name="connsiteX4" fmla="*/ 1 w 1913754"/>
                <a:gd name="connsiteY4" fmla="*/ 538850 h 1165362"/>
                <a:gd name="connsiteX0" fmla="*/ 1230745 w 1886613"/>
                <a:gd name="connsiteY0" fmla="*/ 1127652 h 1127652"/>
                <a:gd name="connsiteX1" fmla="*/ 840729 w 1886613"/>
                <a:gd name="connsiteY1" fmla="*/ 948638 h 1127652"/>
                <a:gd name="connsiteX2" fmla="*/ 1877589 w 1886613"/>
                <a:gd name="connsiteY2" fmla="*/ 600 h 1127652"/>
                <a:gd name="connsiteX3" fmla="*/ 228625 w 1886613"/>
                <a:gd name="connsiteY3" fmla="*/ 800932 h 1127652"/>
                <a:gd name="connsiteX4" fmla="*/ 0 w 1886613"/>
                <a:gd name="connsiteY4" fmla="*/ 501140 h 1127652"/>
                <a:gd name="connsiteX0" fmla="*/ 1203469 w 1859337"/>
                <a:gd name="connsiteY0" fmla="*/ 1127672 h 1127672"/>
                <a:gd name="connsiteX1" fmla="*/ 813453 w 1859337"/>
                <a:gd name="connsiteY1" fmla="*/ 948658 h 1127672"/>
                <a:gd name="connsiteX2" fmla="*/ 1850313 w 1859337"/>
                <a:gd name="connsiteY2" fmla="*/ 620 h 1127672"/>
                <a:gd name="connsiteX3" fmla="*/ 201349 w 1859337"/>
                <a:gd name="connsiteY3" fmla="*/ 800952 h 1127672"/>
                <a:gd name="connsiteX4" fmla="*/ 9898 w 1859337"/>
                <a:gd name="connsiteY4" fmla="*/ 654257 h 1127672"/>
                <a:gd name="connsiteX0" fmla="*/ 1203469 w 1857401"/>
                <a:gd name="connsiteY0" fmla="*/ 1127672 h 1127672"/>
                <a:gd name="connsiteX1" fmla="*/ 813453 w 1857401"/>
                <a:gd name="connsiteY1" fmla="*/ 948658 h 1127672"/>
                <a:gd name="connsiteX2" fmla="*/ 1850313 w 1857401"/>
                <a:gd name="connsiteY2" fmla="*/ 621 h 1127672"/>
                <a:gd name="connsiteX3" fmla="*/ 201349 w 1857401"/>
                <a:gd name="connsiteY3" fmla="*/ 800952 h 1127672"/>
                <a:gd name="connsiteX4" fmla="*/ 9898 w 1857401"/>
                <a:gd name="connsiteY4" fmla="*/ 654257 h 1127672"/>
                <a:gd name="connsiteX0" fmla="*/ 1201586 w 1821609"/>
                <a:gd name="connsiteY0" fmla="*/ 1105366 h 1105366"/>
                <a:gd name="connsiteX1" fmla="*/ 811570 w 1821609"/>
                <a:gd name="connsiteY1" fmla="*/ 926352 h 1105366"/>
                <a:gd name="connsiteX2" fmla="*/ 1814333 w 1821609"/>
                <a:gd name="connsiteY2" fmla="*/ 636 h 1105366"/>
                <a:gd name="connsiteX3" fmla="*/ 199466 w 1821609"/>
                <a:gd name="connsiteY3" fmla="*/ 778646 h 1105366"/>
                <a:gd name="connsiteX4" fmla="*/ 8015 w 1821609"/>
                <a:gd name="connsiteY4" fmla="*/ 631951 h 1105366"/>
                <a:gd name="connsiteX0" fmla="*/ 1196203 w 1714576"/>
                <a:gd name="connsiteY0" fmla="*/ 1146811 h 1146811"/>
                <a:gd name="connsiteX1" fmla="*/ 806187 w 1714576"/>
                <a:gd name="connsiteY1" fmla="*/ 967797 h 1146811"/>
                <a:gd name="connsiteX2" fmla="*/ 1706671 w 1714576"/>
                <a:gd name="connsiteY2" fmla="*/ 606 h 1146811"/>
                <a:gd name="connsiteX3" fmla="*/ 194083 w 1714576"/>
                <a:gd name="connsiteY3" fmla="*/ 820091 h 1146811"/>
                <a:gd name="connsiteX4" fmla="*/ 2632 w 1714576"/>
                <a:gd name="connsiteY4" fmla="*/ 673396 h 1146811"/>
                <a:gd name="connsiteX0" fmla="*/ 1196203 w 1720510"/>
                <a:gd name="connsiteY0" fmla="*/ 1169702 h 1169702"/>
                <a:gd name="connsiteX1" fmla="*/ 806187 w 1720510"/>
                <a:gd name="connsiteY1" fmla="*/ 990688 h 1169702"/>
                <a:gd name="connsiteX2" fmla="*/ 1706671 w 1720510"/>
                <a:gd name="connsiteY2" fmla="*/ 23497 h 1169702"/>
                <a:gd name="connsiteX3" fmla="*/ 194083 w 1720510"/>
                <a:gd name="connsiteY3" fmla="*/ 842982 h 1169702"/>
                <a:gd name="connsiteX4" fmla="*/ 2632 w 1720510"/>
                <a:gd name="connsiteY4" fmla="*/ 696287 h 1169702"/>
                <a:gd name="connsiteX0" fmla="*/ 1193571 w 1570944"/>
                <a:gd name="connsiteY0" fmla="*/ 1026256 h 1026256"/>
                <a:gd name="connsiteX1" fmla="*/ 803555 w 1570944"/>
                <a:gd name="connsiteY1" fmla="*/ 847242 h 1026256"/>
                <a:gd name="connsiteX2" fmla="*/ 1555246 w 1570944"/>
                <a:gd name="connsiteY2" fmla="*/ 26745 h 1026256"/>
                <a:gd name="connsiteX3" fmla="*/ 191451 w 1570944"/>
                <a:gd name="connsiteY3" fmla="*/ 699536 h 1026256"/>
                <a:gd name="connsiteX4" fmla="*/ 0 w 1570944"/>
                <a:gd name="connsiteY4" fmla="*/ 552841 h 1026256"/>
                <a:gd name="connsiteX0" fmla="*/ 1198918 w 1775328"/>
                <a:gd name="connsiteY0" fmla="*/ 905399 h 905399"/>
                <a:gd name="connsiteX1" fmla="*/ 808902 w 1775328"/>
                <a:gd name="connsiteY1" fmla="*/ 726385 h 905399"/>
                <a:gd name="connsiteX2" fmla="*/ 1762046 w 1775328"/>
                <a:gd name="connsiteY2" fmla="*/ 30302 h 905399"/>
                <a:gd name="connsiteX3" fmla="*/ 196798 w 1775328"/>
                <a:gd name="connsiteY3" fmla="*/ 578679 h 905399"/>
                <a:gd name="connsiteX4" fmla="*/ 5347 w 1775328"/>
                <a:gd name="connsiteY4" fmla="*/ 431984 h 905399"/>
                <a:gd name="connsiteX0" fmla="*/ 1231388 w 1803619"/>
                <a:gd name="connsiteY0" fmla="*/ 875142 h 875142"/>
                <a:gd name="connsiteX1" fmla="*/ 841372 w 1803619"/>
                <a:gd name="connsiteY1" fmla="*/ 696128 h 875142"/>
                <a:gd name="connsiteX2" fmla="*/ 1794516 w 1803619"/>
                <a:gd name="connsiteY2" fmla="*/ 45 h 875142"/>
                <a:gd name="connsiteX3" fmla="*/ 164165 w 1803619"/>
                <a:gd name="connsiteY3" fmla="*/ 660043 h 875142"/>
                <a:gd name="connsiteX4" fmla="*/ 37817 w 1803619"/>
                <a:gd name="connsiteY4" fmla="*/ 401727 h 875142"/>
                <a:gd name="connsiteX0" fmla="*/ 1231388 w 1849564"/>
                <a:gd name="connsiteY0" fmla="*/ 877611 h 877611"/>
                <a:gd name="connsiteX1" fmla="*/ 841372 w 1849564"/>
                <a:gd name="connsiteY1" fmla="*/ 698597 h 877611"/>
                <a:gd name="connsiteX2" fmla="*/ 1794516 w 1849564"/>
                <a:gd name="connsiteY2" fmla="*/ 2514 h 877611"/>
                <a:gd name="connsiteX3" fmla="*/ 164165 w 1849564"/>
                <a:gd name="connsiteY3" fmla="*/ 662512 h 877611"/>
                <a:gd name="connsiteX4" fmla="*/ 37817 w 1849564"/>
                <a:gd name="connsiteY4" fmla="*/ 404196 h 877611"/>
                <a:gd name="connsiteX0" fmla="*/ 1173608 w 1791784"/>
                <a:gd name="connsiteY0" fmla="*/ 877603 h 877603"/>
                <a:gd name="connsiteX1" fmla="*/ 783592 w 1791784"/>
                <a:gd name="connsiteY1" fmla="*/ 698589 h 877603"/>
                <a:gd name="connsiteX2" fmla="*/ 1736736 w 1791784"/>
                <a:gd name="connsiteY2" fmla="*/ 2506 h 877603"/>
                <a:gd name="connsiteX3" fmla="*/ 106385 w 1791784"/>
                <a:gd name="connsiteY3" fmla="*/ 662504 h 877603"/>
                <a:gd name="connsiteX4" fmla="*/ 135014 w 1791784"/>
                <a:gd name="connsiteY4" fmla="*/ 391451 h 877603"/>
                <a:gd name="connsiteX0" fmla="*/ 1148656 w 1439988"/>
                <a:gd name="connsiteY0" fmla="*/ 871289 h 871289"/>
                <a:gd name="connsiteX1" fmla="*/ 758640 w 1439988"/>
                <a:gd name="connsiteY1" fmla="*/ 692275 h 871289"/>
                <a:gd name="connsiteX2" fmla="*/ 1370838 w 1439988"/>
                <a:gd name="connsiteY2" fmla="*/ 2527 h 871289"/>
                <a:gd name="connsiteX3" fmla="*/ 81433 w 1439988"/>
                <a:gd name="connsiteY3" fmla="*/ 656190 h 871289"/>
                <a:gd name="connsiteX4" fmla="*/ 110062 w 1439988"/>
                <a:gd name="connsiteY4" fmla="*/ 385137 h 871289"/>
                <a:gd name="connsiteX0" fmla="*/ 1146488 w 1437820"/>
                <a:gd name="connsiteY0" fmla="*/ 871292 h 871292"/>
                <a:gd name="connsiteX1" fmla="*/ 756472 w 1437820"/>
                <a:gd name="connsiteY1" fmla="*/ 692278 h 871292"/>
                <a:gd name="connsiteX2" fmla="*/ 1368670 w 1437820"/>
                <a:gd name="connsiteY2" fmla="*/ 2530 h 871292"/>
                <a:gd name="connsiteX3" fmla="*/ 79265 w 1437820"/>
                <a:gd name="connsiteY3" fmla="*/ 656193 h 871292"/>
                <a:gd name="connsiteX4" fmla="*/ 115956 w 1437820"/>
                <a:gd name="connsiteY4" fmla="*/ 392974 h 871292"/>
                <a:gd name="connsiteX0" fmla="*/ 1137702 w 1429034"/>
                <a:gd name="connsiteY0" fmla="*/ 871327 h 871327"/>
                <a:gd name="connsiteX1" fmla="*/ 747686 w 1429034"/>
                <a:gd name="connsiteY1" fmla="*/ 692313 h 871327"/>
                <a:gd name="connsiteX2" fmla="*/ 1359884 w 1429034"/>
                <a:gd name="connsiteY2" fmla="*/ 2565 h 871327"/>
                <a:gd name="connsiteX3" fmla="*/ 70479 w 1429034"/>
                <a:gd name="connsiteY3" fmla="*/ 656228 h 871327"/>
                <a:gd name="connsiteX4" fmla="*/ 142643 w 1429034"/>
                <a:gd name="connsiteY4" fmla="*/ 445223 h 87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9034" h="871327">
                  <a:moveTo>
                    <a:pt x="1137702" y="871327"/>
                  </a:moveTo>
                  <a:cubicBezTo>
                    <a:pt x="1075178" y="809450"/>
                    <a:pt x="710656" y="837107"/>
                    <a:pt x="747686" y="692313"/>
                  </a:cubicBezTo>
                  <a:cubicBezTo>
                    <a:pt x="784716" y="547519"/>
                    <a:pt x="1680414" y="50070"/>
                    <a:pt x="1359884" y="2565"/>
                  </a:cubicBezTo>
                  <a:cubicBezTo>
                    <a:pt x="1039354" y="-44940"/>
                    <a:pt x="273353" y="582452"/>
                    <a:pt x="70479" y="656228"/>
                  </a:cubicBezTo>
                  <a:cubicBezTo>
                    <a:pt x="-132395" y="730004"/>
                    <a:pt x="170010" y="483269"/>
                    <a:pt x="142643" y="445223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193" name="群組 192">
            <a:extLst>
              <a:ext uri="{FF2B5EF4-FFF2-40B4-BE49-F238E27FC236}">
                <a16:creationId xmlns:a16="http://schemas.microsoft.com/office/drawing/2014/main" id="{19D6AD1A-BD3F-46BA-BB4E-254C94AB1AF6}"/>
              </a:ext>
            </a:extLst>
          </p:cNvPr>
          <p:cNvGrpSpPr/>
          <p:nvPr/>
        </p:nvGrpSpPr>
        <p:grpSpPr>
          <a:xfrm rot="19065221">
            <a:off x="6298380" y="3538501"/>
            <a:ext cx="3809499" cy="1664430"/>
            <a:chOff x="1445489" y="3534263"/>
            <a:chExt cx="2138978" cy="1314525"/>
          </a:xfrm>
        </p:grpSpPr>
        <p:sp>
          <p:nvSpPr>
            <p:cNvPr id="195" name="手繪多邊形: 圖案 194">
              <a:extLst>
                <a:ext uri="{FF2B5EF4-FFF2-40B4-BE49-F238E27FC236}">
                  <a16:creationId xmlns:a16="http://schemas.microsoft.com/office/drawing/2014/main" id="{C1C64A05-5497-4745-99A7-99B9B39A53F3}"/>
                </a:ext>
              </a:extLst>
            </p:cNvPr>
            <p:cNvSpPr/>
            <p:nvPr/>
          </p:nvSpPr>
          <p:spPr bwMode="auto">
            <a:xfrm rot="676520">
              <a:off x="1824727" y="3821250"/>
              <a:ext cx="1177185" cy="584290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8607 w 1860158"/>
                <a:gd name="connsiteY0" fmla="*/ 1169955 h 1169955"/>
                <a:gd name="connsiteX1" fmla="*/ 39872 w 1860158"/>
                <a:gd name="connsiteY1" fmla="*/ 999834 h 1169955"/>
                <a:gd name="connsiteX2" fmla="*/ 380114 w 1860158"/>
                <a:gd name="connsiteY2" fmla="*/ 893508 h 1169955"/>
                <a:gd name="connsiteX3" fmla="*/ 1018067 w 1860158"/>
                <a:gd name="connsiteY3" fmla="*/ 808448 h 1169955"/>
                <a:gd name="connsiteX4" fmla="*/ 1528430 w 1860158"/>
                <a:gd name="connsiteY4" fmla="*/ 574531 h 1169955"/>
                <a:gd name="connsiteX5" fmla="*/ 1847407 w 1860158"/>
                <a:gd name="connsiteY5" fmla="*/ 191759 h 1169955"/>
                <a:gd name="connsiteX6" fmla="*/ 1762346 w 1860158"/>
                <a:gd name="connsiteY6" fmla="*/ 373 h 1169955"/>
                <a:gd name="connsiteX7" fmla="*/ 1443369 w 1860158"/>
                <a:gd name="connsiteY7" fmla="*/ 149229 h 1169955"/>
                <a:gd name="connsiteX8" fmla="*/ 911741 w 1860158"/>
                <a:gd name="connsiteY8" fmla="*/ 361880 h 1169955"/>
                <a:gd name="connsiteX9" fmla="*/ 550234 w 1860158"/>
                <a:gd name="connsiteY9" fmla="*/ 446941 h 1169955"/>
                <a:gd name="connsiteX10" fmla="*/ 209993 w 1860158"/>
                <a:gd name="connsiteY10" fmla="*/ 446941 h 1169955"/>
                <a:gd name="connsiteX11" fmla="*/ 146197 w 1860158"/>
                <a:gd name="connsiteY11" fmla="*/ 234290 h 1169955"/>
                <a:gd name="connsiteX0" fmla="*/ 0 w 1820286"/>
                <a:gd name="connsiteY0" fmla="*/ 999834 h 999834"/>
                <a:gd name="connsiteX1" fmla="*/ 340242 w 1820286"/>
                <a:gd name="connsiteY1" fmla="*/ 893508 h 999834"/>
                <a:gd name="connsiteX2" fmla="*/ 978195 w 1820286"/>
                <a:gd name="connsiteY2" fmla="*/ 808448 h 999834"/>
                <a:gd name="connsiteX3" fmla="*/ 1488558 w 1820286"/>
                <a:gd name="connsiteY3" fmla="*/ 574531 h 999834"/>
                <a:gd name="connsiteX4" fmla="*/ 1807535 w 1820286"/>
                <a:gd name="connsiteY4" fmla="*/ 191759 h 999834"/>
                <a:gd name="connsiteX5" fmla="*/ 1722474 w 1820286"/>
                <a:gd name="connsiteY5" fmla="*/ 373 h 999834"/>
                <a:gd name="connsiteX6" fmla="*/ 1403497 w 1820286"/>
                <a:gd name="connsiteY6" fmla="*/ 149229 h 999834"/>
                <a:gd name="connsiteX7" fmla="*/ 871869 w 1820286"/>
                <a:gd name="connsiteY7" fmla="*/ 361880 h 999834"/>
                <a:gd name="connsiteX8" fmla="*/ 510362 w 1820286"/>
                <a:gd name="connsiteY8" fmla="*/ 446941 h 999834"/>
                <a:gd name="connsiteX9" fmla="*/ 170121 w 1820286"/>
                <a:gd name="connsiteY9" fmla="*/ 446941 h 999834"/>
                <a:gd name="connsiteX10" fmla="*/ 106325 w 1820286"/>
                <a:gd name="connsiteY10" fmla="*/ 234290 h 999834"/>
                <a:gd name="connsiteX0" fmla="*/ 0 w 1750896"/>
                <a:gd name="connsiteY0" fmla="*/ 1046155 h 1046155"/>
                <a:gd name="connsiteX1" fmla="*/ 270852 w 1750896"/>
                <a:gd name="connsiteY1" fmla="*/ 893508 h 1046155"/>
                <a:gd name="connsiteX2" fmla="*/ 908805 w 1750896"/>
                <a:gd name="connsiteY2" fmla="*/ 808448 h 1046155"/>
                <a:gd name="connsiteX3" fmla="*/ 1419168 w 1750896"/>
                <a:gd name="connsiteY3" fmla="*/ 574531 h 1046155"/>
                <a:gd name="connsiteX4" fmla="*/ 1738145 w 1750896"/>
                <a:gd name="connsiteY4" fmla="*/ 191759 h 1046155"/>
                <a:gd name="connsiteX5" fmla="*/ 1653084 w 1750896"/>
                <a:gd name="connsiteY5" fmla="*/ 373 h 1046155"/>
                <a:gd name="connsiteX6" fmla="*/ 1334107 w 1750896"/>
                <a:gd name="connsiteY6" fmla="*/ 149229 h 1046155"/>
                <a:gd name="connsiteX7" fmla="*/ 802479 w 1750896"/>
                <a:gd name="connsiteY7" fmla="*/ 361880 h 1046155"/>
                <a:gd name="connsiteX8" fmla="*/ 440972 w 1750896"/>
                <a:gd name="connsiteY8" fmla="*/ 446941 h 1046155"/>
                <a:gd name="connsiteX9" fmla="*/ 100731 w 1750896"/>
                <a:gd name="connsiteY9" fmla="*/ 446941 h 1046155"/>
                <a:gd name="connsiteX10" fmla="*/ 36935 w 1750896"/>
                <a:gd name="connsiteY10" fmla="*/ 234290 h 1046155"/>
                <a:gd name="connsiteX0" fmla="*/ 0 w 1750896"/>
                <a:gd name="connsiteY0" fmla="*/ 1046155 h 1046155"/>
                <a:gd name="connsiteX1" fmla="*/ 270852 w 1750896"/>
                <a:gd name="connsiteY1" fmla="*/ 893508 h 1046155"/>
                <a:gd name="connsiteX2" fmla="*/ 1419168 w 1750896"/>
                <a:gd name="connsiteY2" fmla="*/ 574531 h 1046155"/>
                <a:gd name="connsiteX3" fmla="*/ 1738145 w 1750896"/>
                <a:gd name="connsiteY3" fmla="*/ 191759 h 1046155"/>
                <a:gd name="connsiteX4" fmla="*/ 1653084 w 1750896"/>
                <a:gd name="connsiteY4" fmla="*/ 373 h 1046155"/>
                <a:gd name="connsiteX5" fmla="*/ 1334107 w 1750896"/>
                <a:gd name="connsiteY5" fmla="*/ 149229 h 1046155"/>
                <a:gd name="connsiteX6" fmla="*/ 802479 w 1750896"/>
                <a:gd name="connsiteY6" fmla="*/ 361880 h 1046155"/>
                <a:gd name="connsiteX7" fmla="*/ 440972 w 1750896"/>
                <a:gd name="connsiteY7" fmla="*/ 446941 h 1046155"/>
                <a:gd name="connsiteX8" fmla="*/ 100731 w 1750896"/>
                <a:gd name="connsiteY8" fmla="*/ 446941 h 1046155"/>
                <a:gd name="connsiteX9" fmla="*/ 36935 w 1750896"/>
                <a:gd name="connsiteY9" fmla="*/ 234290 h 1046155"/>
                <a:gd name="connsiteX0" fmla="*/ 0 w 1834111"/>
                <a:gd name="connsiteY0" fmla="*/ 1046155 h 1046155"/>
                <a:gd name="connsiteX1" fmla="*/ 270852 w 1834111"/>
                <a:gd name="connsiteY1" fmla="*/ 893508 h 1046155"/>
                <a:gd name="connsiteX2" fmla="*/ 1738145 w 1834111"/>
                <a:gd name="connsiteY2" fmla="*/ 191759 h 1046155"/>
                <a:gd name="connsiteX3" fmla="*/ 1653084 w 1834111"/>
                <a:gd name="connsiteY3" fmla="*/ 373 h 1046155"/>
                <a:gd name="connsiteX4" fmla="*/ 1334107 w 1834111"/>
                <a:gd name="connsiteY4" fmla="*/ 149229 h 1046155"/>
                <a:gd name="connsiteX5" fmla="*/ 802479 w 1834111"/>
                <a:gd name="connsiteY5" fmla="*/ 361880 h 1046155"/>
                <a:gd name="connsiteX6" fmla="*/ 440972 w 1834111"/>
                <a:gd name="connsiteY6" fmla="*/ 446941 h 1046155"/>
                <a:gd name="connsiteX7" fmla="*/ 100731 w 1834111"/>
                <a:gd name="connsiteY7" fmla="*/ 446941 h 1046155"/>
                <a:gd name="connsiteX8" fmla="*/ 36935 w 1834111"/>
                <a:gd name="connsiteY8" fmla="*/ 234290 h 1046155"/>
                <a:gd name="connsiteX0" fmla="*/ 0 w 1780577"/>
                <a:gd name="connsiteY0" fmla="*/ 932880 h 932880"/>
                <a:gd name="connsiteX1" fmla="*/ 270852 w 1780577"/>
                <a:gd name="connsiteY1" fmla="*/ 780233 h 932880"/>
                <a:gd name="connsiteX2" fmla="*/ 1738145 w 1780577"/>
                <a:gd name="connsiteY2" fmla="*/ 78484 h 932880"/>
                <a:gd name="connsiteX3" fmla="*/ 1334107 w 1780577"/>
                <a:gd name="connsiteY3" fmla="*/ 35954 h 932880"/>
                <a:gd name="connsiteX4" fmla="*/ 802479 w 1780577"/>
                <a:gd name="connsiteY4" fmla="*/ 248605 h 932880"/>
                <a:gd name="connsiteX5" fmla="*/ 440972 w 1780577"/>
                <a:gd name="connsiteY5" fmla="*/ 333666 h 932880"/>
                <a:gd name="connsiteX6" fmla="*/ 100731 w 1780577"/>
                <a:gd name="connsiteY6" fmla="*/ 333666 h 932880"/>
                <a:gd name="connsiteX7" fmla="*/ 36935 w 1780577"/>
                <a:gd name="connsiteY7" fmla="*/ 121015 h 932880"/>
                <a:gd name="connsiteX0" fmla="*/ 0 w 1744903"/>
                <a:gd name="connsiteY0" fmla="*/ 875514 h 875514"/>
                <a:gd name="connsiteX1" fmla="*/ 270852 w 1744903"/>
                <a:gd name="connsiteY1" fmla="*/ 722867 h 875514"/>
                <a:gd name="connsiteX2" fmla="*/ 1738145 w 1744903"/>
                <a:gd name="connsiteY2" fmla="*/ 21118 h 875514"/>
                <a:gd name="connsiteX3" fmla="*/ 802479 w 1744903"/>
                <a:gd name="connsiteY3" fmla="*/ 191239 h 875514"/>
                <a:gd name="connsiteX4" fmla="*/ 440972 w 1744903"/>
                <a:gd name="connsiteY4" fmla="*/ 276300 h 875514"/>
                <a:gd name="connsiteX5" fmla="*/ 100731 w 1744903"/>
                <a:gd name="connsiteY5" fmla="*/ 276300 h 875514"/>
                <a:gd name="connsiteX6" fmla="*/ 36935 w 1744903"/>
                <a:gd name="connsiteY6" fmla="*/ 63649 h 875514"/>
                <a:gd name="connsiteX0" fmla="*/ 0 w 1738707"/>
                <a:gd name="connsiteY0" fmla="*/ 866654 h 866654"/>
                <a:gd name="connsiteX1" fmla="*/ 270852 w 1738707"/>
                <a:gd name="connsiteY1" fmla="*/ 714007 h 866654"/>
                <a:gd name="connsiteX2" fmla="*/ 1738145 w 1738707"/>
                <a:gd name="connsiteY2" fmla="*/ 12258 h 866654"/>
                <a:gd name="connsiteX3" fmla="*/ 440972 w 1738707"/>
                <a:gd name="connsiteY3" fmla="*/ 267440 h 866654"/>
                <a:gd name="connsiteX4" fmla="*/ 100731 w 1738707"/>
                <a:gd name="connsiteY4" fmla="*/ 267440 h 866654"/>
                <a:gd name="connsiteX5" fmla="*/ 36935 w 1738707"/>
                <a:gd name="connsiteY5" fmla="*/ 54789 h 866654"/>
                <a:gd name="connsiteX0" fmla="*/ 0 w 1738636"/>
                <a:gd name="connsiteY0" fmla="*/ 865540 h 865540"/>
                <a:gd name="connsiteX1" fmla="*/ 270852 w 1738636"/>
                <a:gd name="connsiteY1" fmla="*/ 712893 h 865540"/>
                <a:gd name="connsiteX2" fmla="*/ 1738145 w 1738636"/>
                <a:gd name="connsiteY2" fmla="*/ 11144 h 865540"/>
                <a:gd name="connsiteX3" fmla="*/ 100731 w 1738636"/>
                <a:gd name="connsiteY3" fmla="*/ 266326 h 865540"/>
                <a:gd name="connsiteX4" fmla="*/ 36935 w 1738636"/>
                <a:gd name="connsiteY4" fmla="*/ 53675 h 865540"/>
                <a:gd name="connsiteX0" fmla="*/ 44750 w 1783386"/>
                <a:gd name="connsiteY0" fmla="*/ 865540 h 865540"/>
                <a:gd name="connsiteX1" fmla="*/ 315602 w 1783386"/>
                <a:gd name="connsiteY1" fmla="*/ 712893 h 865540"/>
                <a:gd name="connsiteX2" fmla="*/ 1782895 w 1783386"/>
                <a:gd name="connsiteY2" fmla="*/ 11144 h 865540"/>
                <a:gd name="connsiteX3" fmla="*/ 145481 w 1783386"/>
                <a:gd name="connsiteY3" fmla="*/ 266326 h 865540"/>
                <a:gd name="connsiteX4" fmla="*/ 81685 w 1783386"/>
                <a:gd name="connsiteY4" fmla="*/ 53675 h 865540"/>
                <a:gd name="connsiteX0" fmla="*/ 44131 w 1774209"/>
                <a:gd name="connsiteY0" fmla="*/ 1055957 h 1055957"/>
                <a:gd name="connsiteX1" fmla="*/ 314983 w 1774209"/>
                <a:gd name="connsiteY1" fmla="*/ 903310 h 1055957"/>
                <a:gd name="connsiteX2" fmla="*/ 1773715 w 1774209"/>
                <a:gd name="connsiteY2" fmla="*/ 7766 h 1055957"/>
                <a:gd name="connsiteX3" fmla="*/ 144862 w 1774209"/>
                <a:gd name="connsiteY3" fmla="*/ 456743 h 1055957"/>
                <a:gd name="connsiteX4" fmla="*/ 81066 w 1774209"/>
                <a:gd name="connsiteY4" fmla="*/ 244092 h 1055957"/>
                <a:gd name="connsiteX0" fmla="*/ 44131 w 1784693"/>
                <a:gd name="connsiteY0" fmla="*/ 1088923 h 1088923"/>
                <a:gd name="connsiteX1" fmla="*/ 314983 w 1784693"/>
                <a:gd name="connsiteY1" fmla="*/ 936276 h 1088923"/>
                <a:gd name="connsiteX2" fmla="*/ 1773715 w 1784693"/>
                <a:gd name="connsiteY2" fmla="*/ 40732 h 1088923"/>
                <a:gd name="connsiteX3" fmla="*/ 144862 w 1784693"/>
                <a:gd name="connsiteY3" fmla="*/ 489709 h 1088923"/>
                <a:gd name="connsiteX4" fmla="*/ 81066 w 1784693"/>
                <a:gd name="connsiteY4" fmla="*/ 277058 h 1088923"/>
                <a:gd name="connsiteX0" fmla="*/ 66777 w 1807339"/>
                <a:gd name="connsiteY0" fmla="*/ 1081150 h 1081150"/>
                <a:gd name="connsiteX1" fmla="*/ 337629 w 1807339"/>
                <a:gd name="connsiteY1" fmla="*/ 928503 h 1081150"/>
                <a:gd name="connsiteX2" fmla="*/ 1796361 w 1807339"/>
                <a:gd name="connsiteY2" fmla="*/ 32959 h 1081150"/>
                <a:gd name="connsiteX3" fmla="*/ 167508 w 1807339"/>
                <a:gd name="connsiteY3" fmla="*/ 481936 h 1081150"/>
                <a:gd name="connsiteX4" fmla="*/ 103712 w 1807339"/>
                <a:gd name="connsiteY4" fmla="*/ 269285 h 1081150"/>
                <a:gd name="connsiteX0" fmla="*/ 66777 w 1807167"/>
                <a:gd name="connsiteY0" fmla="*/ 1081150 h 1096804"/>
                <a:gd name="connsiteX1" fmla="*/ 337629 w 1807167"/>
                <a:gd name="connsiteY1" fmla="*/ 928503 h 1096804"/>
                <a:gd name="connsiteX2" fmla="*/ 1796361 w 1807167"/>
                <a:gd name="connsiteY2" fmla="*/ 32959 h 1096804"/>
                <a:gd name="connsiteX3" fmla="*/ 167508 w 1807167"/>
                <a:gd name="connsiteY3" fmla="*/ 481936 h 1096804"/>
                <a:gd name="connsiteX4" fmla="*/ 103712 w 1807167"/>
                <a:gd name="connsiteY4" fmla="*/ 269285 h 1096804"/>
                <a:gd name="connsiteX0" fmla="*/ 45316 w 1785706"/>
                <a:gd name="connsiteY0" fmla="*/ 1088170 h 1103824"/>
                <a:gd name="connsiteX1" fmla="*/ 316168 w 1785706"/>
                <a:gd name="connsiteY1" fmla="*/ 935523 h 1103824"/>
                <a:gd name="connsiteX2" fmla="*/ 1774900 w 1785706"/>
                <a:gd name="connsiteY2" fmla="*/ 39979 h 1103824"/>
                <a:gd name="connsiteX3" fmla="*/ 146047 w 1785706"/>
                <a:gd name="connsiteY3" fmla="*/ 488956 h 1103824"/>
                <a:gd name="connsiteX4" fmla="*/ 79413 w 1785706"/>
                <a:gd name="connsiteY4" fmla="*/ 186639 h 1103824"/>
                <a:gd name="connsiteX0" fmla="*/ 3529 w 1743919"/>
                <a:gd name="connsiteY0" fmla="*/ 1088652 h 1104306"/>
                <a:gd name="connsiteX1" fmla="*/ 274381 w 1743919"/>
                <a:gd name="connsiteY1" fmla="*/ 936005 h 1104306"/>
                <a:gd name="connsiteX2" fmla="*/ 1733113 w 1743919"/>
                <a:gd name="connsiteY2" fmla="*/ 40461 h 1104306"/>
                <a:gd name="connsiteX3" fmla="*/ 104260 w 1743919"/>
                <a:gd name="connsiteY3" fmla="*/ 489438 h 1104306"/>
                <a:gd name="connsiteX4" fmla="*/ 158956 w 1743919"/>
                <a:gd name="connsiteY4" fmla="*/ 244939 h 1104306"/>
                <a:gd name="connsiteX0" fmla="*/ 75348 w 1815738"/>
                <a:gd name="connsiteY0" fmla="*/ 1088877 h 1104531"/>
                <a:gd name="connsiteX1" fmla="*/ 346200 w 1815738"/>
                <a:gd name="connsiteY1" fmla="*/ 936230 h 1104531"/>
                <a:gd name="connsiteX2" fmla="*/ 1804932 w 1815738"/>
                <a:gd name="connsiteY2" fmla="*/ 40686 h 1104531"/>
                <a:gd name="connsiteX3" fmla="*/ 176079 w 1815738"/>
                <a:gd name="connsiteY3" fmla="*/ 489663 h 1104531"/>
                <a:gd name="connsiteX4" fmla="*/ 45729 w 1815738"/>
                <a:gd name="connsiteY4" fmla="*/ 271640 h 1104531"/>
                <a:gd name="connsiteX0" fmla="*/ 84994 w 1825384"/>
                <a:gd name="connsiteY0" fmla="*/ 1085265 h 1100919"/>
                <a:gd name="connsiteX1" fmla="*/ 355846 w 1825384"/>
                <a:gd name="connsiteY1" fmla="*/ 932618 h 1100919"/>
                <a:gd name="connsiteX2" fmla="*/ 1814578 w 1825384"/>
                <a:gd name="connsiteY2" fmla="*/ 37074 h 1100919"/>
                <a:gd name="connsiteX3" fmla="*/ 185725 w 1825384"/>
                <a:gd name="connsiteY3" fmla="*/ 486051 h 1100919"/>
                <a:gd name="connsiteX4" fmla="*/ 55375 w 1825384"/>
                <a:gd name="connsiteY4" fmla="*/ 268028 h 1100919"/>
                <a:gd name="connsiteX0" fmla="*/ 84994 w 1816180"/>
                <a:gd name="connsiteY0" fmla="*/ 1052788 h 1052788"/>
                <a:gd name="connsiteX1" fmla="*/ 483267 w 1816180"/>
                <a:gd name="connsiteY1" fmla="*/ 813446 h 1052788"/>
                <a:gd name="connsiteX2" fmla="*/ 1814578 w 1816180"/>
                <a:gd name="connsiteY2" fmla="*/ 4597 h 1052788"/>
                <a:gd name="connsiteX3" fmla="*/ 185725 w 1816180"/>
                <a:gd name="connsiteY3" fmla="*/ 453574 h 1052788"/>
                <a:gd name="connsiteX4" fmla="*/ 55375 w 1816180"/>
                <a:gd name="connsiteY4" fmla="*/ 235551 h 1052788"/>
                <a:gd name="connsiteX0" fmla="*/ 483267 w 1816180"/>
                <a:gd name="connsiteY0" fmla="*/ 813446 h 813446"/>
                <a:gd name="connsiteX1" fmla="*/ 1814578 w 1816180"/>
                <a:gd name="connsiteY1" fmla="*/ 4597 h 813446"/>
                <a:gd name="connsiteX2" fmla="*/ 185725 w 1816180"/>
                <a:gd name="connsiteY2" fmla="*/ 453574 h 813446"/>
                <a:gd name="connsiteX3" fmla="*/ 55375 w 1816180"/>
                <a:gd name="connsiteY3" fmla="*/ 235551 h 813446"/>
                <a:gd name="connsiteX0" fmla="*/ 732029 w 1820963"/>
                <a:gd name="connsiteY0" fmla="*/ 700405 h 700405"/>
                <a:gd name="connsiteX1" fmla="*/ 1814578 w 1820963"/>
                <a:gd name="connsiteY1" fmla="*/ 2324 h 700405"/>
                <a:gd name="connsiteX2" fmla="*/ 185725 w 1820963"/>
                <a:gd name="connsiteY2" fmla="*/ 451301 h 700405"/>
                <a:gd name="connsiteX3" fmla="*/ 55375 w 1820963"/>
                <a:gd name="connsiteY3" fmla="*/ 233278 h 700405"/>
                <a:gd name="connsiteX0" fmla="*/ 714163 w 1676656"/>
                <a:gd name="connsiteY0" fmla="*/ 777540 h 777540"/>
                <a:gd name="connsiteX1" fmla="*/ 1669317 w 1676656"/>
                <a:gd name="connsiteY1" fmla="*/ 2373 h 777540"/>
                <a:gd name="connsiteX2" fmla="*/ 167859 w 1676656"/>
                <a:gd name="connsiteY2" fmla="*/ 528436 h 777540"/>
                <a:gd name="connsiteX3" fmla="*/ 37509 w 1676656"/>
                <a:gd name="connsiteY3" fmla="*/ 310413 h 777540"/>
                <a:gd name="connsiteX0" fmla="*/ 714163 w 1676658"/>
                <a:gd name="connsiteY0" fmla="*/ 777540 h 777540"/>
                <a:gd name="connsiteX1" fmla="*/ 1669318 w 1676658"/>
                <a:gd name="connsiteY1" fmla="*/ 2373 h 777540"/>
                <a:gd name="connsiteX2" fmla="*/ 167859 w 1676658"/>
                <a:gd name="connsiteY2" fmla="*/ 528436 h 777540"/>
                <a:gd name="connsiteX3" fmla="*/ 37509 w 1676658"/>
                <a:gd name="connsiteY3" fmla="*/ 310413 h 777540"/>
                <a:gd name="connsiteX0" fmla="*/ 714163 w 1715868"/>
                <a:gd name="connsiteY0" fmla="*/ 788694 h 788694"/>
                <a:gd name="connsiteX1" fmla="*/ 1669318 w 1715868"/>
                <a:gd name="connsiteY1" fmla="*/ 13527 h 788694"/>
                <a:gd name="connsiteX2" fmla="*/ 167859 w 1715868"/>
                <a:gd name="connsiteY2" fmla="*/ 539590 h 788694"/>
                <a:gd name="connsiteX3" fmla="*/ 37509 w 1715868"/>
                <a:gd name="connsiteY3" fmla="*/ 321567 h 788694"/>
                <a:gd name="connsiteX0" fmla="*/ 714163 w 1788709"/>
                <a:gd name="connsiteY0" fmla="*/ 794747 h 794747"/>
                <a:gd name="connsiteX1" fmla="*/ 1669318 w 1788709"/>
                <a:gd name="connsiteY1" fmla="*/ 19580 h 794747"/>
                <a:gd name="connsiteX2" fmla="*/ 167859 w 1788709"/>
                <a:gd name="connsiteY2" fmla="*/ 545643 h 794747"/>
                <a:gd name="connsiteX3" fmla="*/ 37509 w 1788709"/>
                <a:gd name="connsiteY3" fmla="*/ 327620 h 794747"/>
                <a:gd name="connsiteX0" fmla="*/ 712627 w 1764801"/>
                <a:gd name="connsiteY0" fmla="*/ 870179 h 870179"/>
                <a:gd name="connsiteX1" fmla="*/ 1643528 w 1764801"/>
                <a:gd name="connsiteY1" fmla="*/ 17937 h 870179"/>
                <a:gd name="connsiteX2" fmla="*/ 166323 w 1764801"/>
                <a:gd name="connsiteY2" fmla="*/ 621075 h 870179"/>
                <a:gd name="connsiteX3" fmla="*/ 35973 w 1764801"/>
                <a:gd name="connsiteY3" fmla="*/ 403052 h 870179"/>
                <a:gd name="connsiteX0" fmla="*/ 712627 w 1759463"/>
                <a:gd name="connsiteY0" fmla="*/ 853759 h 853759"/>
                <a:gd name="connsiteX1" fmla="*/ 1643528 w 1759463"/>
                <a:gd name="connsiteY1" fmla="*/ 1517 h 853759"/>
                <a:gd name="connsiteX2" fmla="*/ 166323 w 1759463"/>
                <a:gd name="connsiteY2" fmla="*/ 604655 h 853759"/>
                <a:gd name="connsiteX3" fmla="*/ 35973 w 1759463"/>
                <a:gd name="connsiteY3" fmla="*/ 386632 h 853759"/>
                <a:gd name="connsiteX0" fmla="*/ 719224 w 1861774"/>
                <a:gd name="connsiteY0" fmla="*/ 772085 h 772085"/>
                <a:gd name="connsiteX1" fmla="*/ 1753250 w 1861774"/>
                <a:gd name="connsiteY1" fmla="*/ 1745 h 772085"/>
                <a:gd name="connsiteX2" fmla="*/ 172920 w 1861774"/>
                <a:gd name="connsiteY2" fmla="*/ 522981 h 772085"/>
                <a:gd name="connsiteX3" fmla="*/ 42570 w 1861774"/>
                <a:gd name="connsiteY3" fmla="*/ 304958 h 772085"/>
                <a:gd name="connsiteX0" fmla="*/ 757354 w 1899904"/>
                <a:gd name="connsiteY0" fmla="*/ 772085 h 772085"/>
                <a:gd name="connsiteX1" fmla="*/ 1791380 w 1899904"/>
                <a:gd name="connsiteY1" fmla="*/ 1745 h 772085"/>
                <a:gd name="connsiteX2" fmla="*/ 211050 w 1899904"/>
                <a:gd name="connsiteY2" fmla="*/ 522981 h 772085"/>
                <a:gd name="connsiteX3" fmla="*/ 80700 w 1899904"/>
                <a:gd name="connsiteY3" fmla="*/ 304958 h 772085"/>
                <a:gd name="connsiteX0" fmla="*/ 757354 w 1912421"/>
                <a:gd name="connsiteY0" fmla="*/ 771777 h 771777"/>
                <a:gd name="connsiteX1" fmla="*/ 1791380 w 1912421"/>
                <a:gd name="connsiteY1" fmla="*/ 1437 h 771777"/>
                <a:gd name="connsiteX2" fmla="*/ 211050 w 1912421"/>
                <a:gd name="connsiteY2" fmla="*/ 522673 h 771777"/>
                <a:gd name="connsiteX3" fmla="*/ 80700 w 1912421"/>
                <a:gd name="connsiteY3" fmla="*/ 304650 h 771777"/>
                <a:gd name="connsiteX0" fmla="*/ 766619 w 1809334"/>
                <a:gd name="connsiteY0" fmla="*/ 770579 h 770579"/>
                <a:gd name="connsiteX1" fmla="*/ 1800645 w 1809334"/>
                <a:gd name="connsiteY1" fmla="*/ 239 h 770579"/>
                <a:gd name="connsiteX2" fmla="*/ 205124 w 1809334"/>
                <a:gd name="connsiteY2" fmla="*/ 678027 h 770579"/>
                <a:gd name="connsiteX3" fmla="*/ 89965 w 1809334"/>
                <a:gd name="connsiteY3" fmla="*/ 303452 h 770579"/>
                <a:gd name="connsiteX0" fmla="*/ 716849 w 1601092"/>
                <a:gd name="connsiteY0" fmla="*/ 830822 h 830822"/>
                <a:gd name="connsiteX1" fmla="*/ 1590109 w 1601092"/>
                <a:gd name="connsiteY1" fmla="*/ 253 h 830822"/>
                <a:gd name="connsiteX2" fmla="*/ 155354 w 1601092"/>
                <a:gd name="connsiteY2" fmla="*/ 738270 h 830822"/>
                <a:gd name="connsiteX3" fmla="*/ 40195 w 1601092"/>
                <a:gd name="connsiteY3" fmla="*/ 363695 h 830822"/>
                <a:gd name="connsiteX0" fmla="*/ 716849 w 1632797"/>
                <a:gd name="connsiteY0" fmla="*/ 835593 h 835593"/>
                <a:gd name="connsiteX1" fmla="*/ 1590109 w 1632797"/>
                <a:gd name="connsiteY1" fmla="*/ 5024 h 835593"/>
                <a:gd name="connsiteX2" fmla="*/ 155354 w 1632797"/>
                <a:gd name="connsiteY2" fmla="*/ 743041 h 835593"/>
                <a:gd name="connsiteX3" fmla="*/ 40195 w 1632797"/>
                <a:gd name="connsiteY3" fmla="*/ 368466 h 835593"/>
                <a:gd name="connsiteX0" fmla="*/ 716849 w 1634341"/>
                <a:gd name="connsiteY0" fmla="*/ 833517 h 833517"/>
                <a:gd name="connsiteX1" fmla="*/ 1218806 w 1634341"/>
                <a:gd name="connsiteY1" fmla="*/ 495772 h 833517"/>
                <a:gd name="connsiteX2" fmla="*/ 1590109 w 1634341"/>
                <a:gd name="connsiteY2" fmla="*/ 2948 h 833517"/>
                <a:gd name="connsiteX3" fmla="*/ 155354 w 1634341"/>
                <a:gd name="connsiteY3" fmla="*/ 740965 h 833517"/>
                <a:gd name="connsiteX4" fmla="*/ 40195 w 1634341"/>
                <a:gd name="connsiteY4" fmla="*/ 366390 h 833517"/>
                <a:gd name="connsiteX0" fmla="*/ 716849 w 1597827"/>
                <a:gd name="connsiteY0" fmla="*/ 830569 h 830569"/>
                <a:gd name="connsiteX1" fmla="*/ 1590109 w 1597827"/>
                <a:gd name="connsiteY1" fmla="*/ 0 h 830569"/>
                <a:gd name="connsiteX2" fmla="*/ 155354 w 1597827"/>
                <a:gd name="connsiteY2" fmla="*/ 738017 h 830569"/>
                <a:gd name="connsiteX3" fmla="*/ 40195 w 1597827"/>
                <a:gd name="connsiteY3" fmla="*/ 363442 h 830569"/>
                <a:gd name="connsiteX0" fmla="*/ 723256 w 1700522"/>
                <a:gd name="connsiteY0" fmla="*/ 849828 h 849828"/>
                <a:gd name="connsiteX1" fmla="*/ 1693592 w 1700522"/>
                <a:gd name="connsiteY1" fmla="*/ 0 h 849828"/>
                <a:gd name="connsiteX2" fmla="*/ 161761 w 1700522"/>
                <a:gd name="connsiteY2" fmla="*/ 757276 h 849828"/>
                <a:gd name="connsiteX3" fmla="*/ 46602 w 1700522"/>
                <a:gd name="connsiteY3" fmla="*/ 382701 h 849828"/>
                <a:gd name="connsiteX0" fmla="*/ 723256 w 1746870"/>
                <a:gd name="connsiteY0" fmla="*/ 861553 h 861553"/>
                <a:gd name="connsiteX1" fmla="*/ 1693592 w 1746870"/>
                <a:gd name="connsiteY1" fmla="*/ 11725 h 861553"/>
                <a:gd name="connsiteX2" fmla="*/ 161761 w 1746870"/>
                <a:gd name="connsiteY2" fmla="*/ 769001 h 861553"/>
                <a:gd name="connsiteX3" fmla="*/ 46602 w 1746870"/>
                <a:gd name="connsiteY3" fmla="*/ 394426 h 861553"/>
                <a:gd name="connsiteX0" fmla="*/ 695829 w 1671843"/>
                <a:gd name="connsiteY0" fmla="*/ 849857 h 849857"/>
                <a:gd name="connsiteX1" fmla="*/ 1666165 w 1671843"/>
                <a:gd name="connsiteY1" fmla="*/ 29 h 849857"/>
                <a:gd name="connsiteX2" fmla="*/ 191960 w 1671843"/>
                <a:gd name="connsiteY2" fmla="*/ 817524 h 849857"/>
                <a:gd name="connsiteX3" fmla="*/ 19175 w 1671843"/>
                <a:gd name="connsiteY3" fmla="*/ 382730 h 849857"/>
                <a:gd name="connsiteX0" fmla="*/ 686082 w 1662096"/>
                <a:gd name="connsiteY0" fmla="*/ 849857 h 849857"/>
                <a:gd name="connsiteX1" fmla="*/ 1656418 w 1662096"/>
                <a:gd name="connsiteY1" fmla="*/ 29 h 849857"/>
                <a:gd name="connsiteX2" fmla="*/ 182213 w 1662096"/>
                <a:gd name="connsiteY2" fmla="*/ 817524 h 849857"/>
                <a:gd name="connsiteX3" fmla="*/ 24568 w 1662096"/>
                <a:gd name="connsiteY3" fmla="*/ 553737 h 849857"/>
                <a:gd name="connsiteX0" fmla="*/ 686082 w 1689945"/>
                <a:gd name="connsiteY0" fmla="*/ 865169 h 865169"/>
                <a:gd name="connsiteX1" fmla="*/ 1656418 w 1689945"/>
                <a:gd name="connsiteY1" fmla="*/ 15341 h 865169"/>
                <a:gd name="connsiteX2" fmla="*/ 182213 w 1689945"/>
                <a:gd name="connsiteY2" fmla="*/ 832836 h 865169"/>
                <a:gd name="connsiteX3" fmla="*/ 24568 w 1689945"/>
                <a:gd name="connsiteY3" fmla="*/ 569049 h 865169"/>
                <a:gd name="connsiteX0" fmla="*/ 690442 w 1768083"/>
                <a:gd name="connsiteY0" fmla="*/ 588335 h 588335"/>
                <a:gd name="connsiteX1" fmla="*/ 1736569 w 1768083"/>
                <a:gd name="connsiteY1" fmla="*/ 20313 h 588335"/>
                <a:gd name="connsiteX2" fmla="*/ 186573 w 1768083"/>
                <a:gd name="connsiteY2" fmla="*/ 556002 h 588335"/>
                <a:gd name="connsiteX3" fmla="*/ 28928 w 1768083"/>
                <a:gd name="connsiteY3" fmla="*/ 292215 h 588335"/>
                <a:gd name="connsiteX0" fmla="*/ 1048378 w 1757121"/>
                <a:gd name="connsiteY0" fmla="*/ 640752 h 640752"/>
                <a:gd name="connsiteX1" fmla="*/ 1736569 w 1757121"/>
                <a:gd name="connsiteY1" fmla="*/ 439 h 640752"/>
                <a:gd name="connsiteX2" fmla="*/ 186573 w 1757121"/>
                <a:gd name="connsiteY2" fmla="*/ 536128 h 640752"/>
                <a:gd name="connsiteX3" fmla="*/ 28928 w 1757121"/>
                <a:gd name="connsiteY3" fmla="*/ 272341 h 640752"/>
                <a:gd name="connsiteX0" fmla="*/ 1048378 w 1780210"/>
                <a:gd name="connsiteY0" fmla="*/ 642622 h 642622"/>
                <a:gd name="connsiteX1" fmla="*/ 1736569 w 1780210"/>
                <a:gd name="connsiteY1" fmla="*/ 2309 h 642622"/>
                <a:gd name="connsiteX2" fmla="*/ 186573 w 1780210"/>
                <a:gd name="connsiteY2" fmla="*/ 537998 h 642622"/>
                <a:gd name="connsiteX3" fmla="*/ 28928 w 1780210"/>
                <a:gd name="connsiteY3" fmla="*/ 274211 h 642622"/>
                <a:gd name="connsiteX0" fmla="*/ 1019528 w 1722524"/>
                <a:gd name="connsiteY0" fmla="*/ 640352 h 640352"/>
                <a:gd name="connsiteX1" fmla="*/ 1707719 w 1722524"/>
                <a:gd name="connsiteY1" fmla="*/ 39 h 640352"/>
                <a:gd name="connsiteX2" fmla="*/ 309385 w 1722524"/>
                <a:gd name="connsiteY2" fmla="*/ 608000 h 640352"/>
                <a:gd name="connsiteX3" fmla="*/ 78 w 1722524"/>
                <a:gd name="connsiteY3" fmla="*/ 271941 h 640352"/>
                <a:gd name="connsiteX0" fmla="*/ 847892 w 1550888"/>
                <a:gd name="connsiteY0" fmla="*/ 640352 h 640352"/>
                <a:gd name="connsiteX1" fmla="*/ 1536083 w 1550888"/>
                <a:gd name="connsiteY1" fmla="*/ 39 h 640352"/>
                <a:gd name="connsiteX2" fmla="*/ 137749 w 1550888"/>
                <a:gd name="connsiteY2" fmla="*/ 608000 h 640352"/>
                <a:gd name="connsiteX3" fmla="*/ 52897 w 1550888"/>
                <a:gd name="connsiteY3" fmla="*/ 411658 h 640352"/>
                <a:gd name="connsiteX0" fmla="*/ 847892 w 1608501"/>
                <a:gd name="connsiteY0" fmla="*/ 640606 h 640606"/>
                <a:gd name="connsiteX1" fmla="*/ 1536083 w 1608501"/>
                <a:gd name="connsiteY1" fmla="*/ 293 h 640606"/>
                <a:gd name="connsiteX2" fmla="*/ 137749 w 1608501"/>
                <a:gd name="connsiteY2" fmla="*/ 608254 h 640606"/>
                <a:gd name="connsiteX3" fmla="*/ 52897 w 1608501"/>
                <a:gd name="connsiteY3" fmla="*/ 411912 h 640606"/>
                <a:gd name="connsiteX0" fmla="*/ 836412 w 1443535"/>
                <a:gd name="connsiteY0" fmla="*/ 556385 h 556385"/>
                <a:gd name="connsiteX1" fmla="*/ 1357748 w 1443535"/>
                <a:gd name="connsiteY1" fmla="*/ 354 h 556385"/>
                <a:gd name="connsiteX2" fmla="*/ 126269 w 1443535"/>
                <a:gd name="connsiteY2" fmla="*/ 524033 h 556385"/>
                <a:gd name="connsiteX3" fmla="*/ 41417 w 1443535"/>
                <a:gd name="connsiteY3" fmla="*/ 327691 h 556385"/>
                <a:gd name="connsiteX0" fmla="*/ 772064 w 1379187"/>
                <a:gd name="connsiteY0" fmla="*/ 556385 h 556385"/>
                <a:gd name="connsiteX1" fmla="*/ 1293400 w 1379187"/>
                <a:gd name="connsiteY1" fmla="*/ 354 h 556385"/>
                <a:gd name="connsiteX2" fmla="*/ 61921 w 1379187"/>
                <a:gd name="connsiteY2" fmla="*/ 524033 h 556385"/>
                <a:gd name="connsiteX3" fmla="*/ 172281 w 1379187"/>
                <a:gd name="connsiteY3" fmla="*/ 247904 h 556385"/>
                <a:gd name="connsiteX0" fmla="*/ 815014 w 1422137"/>
                <a:gd name="connsiteY0" fmla="*/ 556385 h 556385"/>
                <a:gd name="connsiteX1" fmla="*/ 1336350 w 1422137"/>
                <a:gd name="connsiteY1" fmla="*/ 354 h 556385"/>
                <a:gd name="connsiteX2" fmla="*/ 104871 w 1422137"/>
                <a:gd name="connsiteY2" fmla="*/ 524033 h 556385"/>
                <a:gd name="connsiteX3" fmla="*/ 79679 w 1422137"/>
                <a:gd name="connsiteY3" fmla="*/ 431116 h 556385"/>
                <a:gd name="connsiteX4" fmla="*/ 215231 w 1422137"/>
                <a:gd name="connsiteY4" fmla="*/ 247904 h 556385"/>
                <a:gd name="connsiteX0" fmla="*/ 815014 w 1422137"/>
                <a:gd name="connsiteY0" fmla="*/ 556385 h 556385"/>
                <a:gd name="connsiteX1" fmla="*/ 1336350 w 1422137"/>
                <a:gd name="connsiteY1" fmla="*/ 354 h 556385"/>
                <a:gd name="connsiteX2" fmla="*/ 104871 w 1422137"/>
                <a:gd name="connsiteY2" fmla="*/ 524033 h 556385"/>
                <a:gd name="connsiteX3" fmla="*/ 79679 w 1422137"/>
                <a:gd name="connsiteY3" fmla="*/ 431116 h 556385"/>
                <a:gd name="connsiteX0" fmla="*/ 804696 w 1411819"/>
                <a:gd name="connsiteY0" fmla="*/ 556385 h 556385"/>
                <a:gd name="connsiteX1" fmla="*/ 1326032 w 1411819"/>
                <a:gd name="connsiteY1" fmla="*/ 354 h 556385"/>
                <a:gd name="connsiteX2" fmla="*/ 94553 w 1411819"/>
                <a:gd name="connsiteY2" fmla="*/ 524033 h 556385"/>
                <a:gd name="connsiteX3" fmla="*/ 97095 w 1411819"/>
                <a:gd name="connsiteY3" fmla="*/ 433501 h 55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1819" h="556385">
                  <a:moveTo>
                    <a:pt x="804696" y="556385"/>
                  </a:moveTo>
                  <a:cubicBezTo>
                    <a:pt x="986625" y="383350"/>
                    <a:pt x="1644601" y="-13502"/>
                    <a:pt x="1326032" y="354"/>
                  </a:cubicBezTo>
                  <a:cubicBezTo>
                    <a:pt x="1007463" y="14210"/>
                    <a:pt x="299376" y="451842"/>
                    <a:pt x="94553" y="524033"/>
                  </a:cubicBezTo>
                  <a:cubicBezTo>
                    <a:pt x="-110270" y="596224"/>
                    <a:pt x="78702" y="479522"/>
                    <a:pt x="97095" y="433501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96" name="手繪多邊形: 圖案 195">
              <a:extLst>
                <a:ext uri="{FF2B5EF4-FFF2-40B4-BE49-F238E27FC236}">
                  <a16:creationId xmlns:a16="http://schemas.microsoft.com/office/drawing/2014/main" id="{7FCBF3AA-92E1-4AF5-BB6F-339D6DCBB14E}"/>
                </a:ext>
              </a:extLst>
            </p:cNvPr>
            <p:cNvSpPr/>
            <p:nvPr/>
          </p:nvSpPr>
          <p:spPr bwMode="auto">
            <a:xfrm rot="676520">
              <a:off x="2400755" y="4157783"/>
              <a:ext cx="1183712" cy="691005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03667 w 1860158"/>
                <a:gd name="connsiteY12" fmla="*/ 340615 h 1318810"/>
                <a:gd name="connsiteX0" fmla="*/ 146197 w 1906905"/>
                <a:gd name="connsiteY0" fmla="*/ 1337493 h 1337493"/>
                <a:gd name="connsiteX1" fmla="*/ 18607 w 1906905"/>
                <a:gd name="connsiteY1" fmla="*/ 1188638 h 1337493"/>
                <a:gd name="connsiteX2" fmla="*/ 39872 w 1906905"/>
                <a:gd name="connsiteY2" fmla="*/ 1018517 h 1337493"/>
                <a:gd name="connsiteX3" fmla="*/ 380114 w 1906905"/>
                <a:gd name="connsiteY3" fmla="*/ 912191 h 1337493"/>
                <a:gd name="connsiteX4" fmla="*/ 1018067 w 1906905"/>
                <a:gd name="connsiteY4" fmla="*/ 827131 h 1337493"/>
                <a:gd name="connsiteX5" fmla="*/ 1528430 w 1906905"/>
                <a:gd name="connsiteY5" fmla="*/ 593214 h 1337493"/>
                <a:gd name="connsiteX6" fmla="*/ 1898121 w 1906905"/>
                <a:gd name="connsiteY6" fmla="*/ 65850 h 1337493"/>
                <a:gd name="connsiteX7" fmla="*/ 1762346 w 1906905"/>
                <a:gd name="connsiteY7" fmla="*/ 19056 h 1337493"/>
                <a:gd name="connsiteX8" fmla="*/ 1443369 w 1906905"/>
                <a:gd name="connsiteY8" fmla="*/ 167912 h 1337493"/>
                <a:gd name="connsiteX9" fmla="*/ 911741 w 1906905"/>
                <a:gd name="connsiteY9" fmla="*/ 380563 h 1337493"/>
                <a:gd name="connsiteX10" fmla="*/ 550234 w 1906905"/>
                <a:gd name="connsiteY10" fmla="*/ 465624 h 1337493"/>
                <a:gd name="connsiteX11" fmla="*/ 209993 w 1906905"/>
                <a:gd name="connsiteY11" fmla="*/ 465624 h 1337493"/>
                <a:gd name="connsiteX12" fmla="*/ 103667 w 1906905"/>
                <a:gd name="connsiteY12" fmla="*/ 359298 h 1337493"/>
                <a:gd name="connsiteX0" fmla="*/ 146197 w 1916374"/>
                <a:gd name="connsiteY0" fmla="*/ 1331041 h 1331041"/>
                <a:gd name="connsiteX1" fmla="*/ 18607 w 1916374"/>
                <a:gd name="connsiteY1" fmla="*/ 1182186 h 1331041"/>
                <a:gd name="connsiteX2" fmla="*/ 39872 w 1916374"/>
                <a:gd name="connsiteY2" fmla="*/ 1012065 h 1331041"/>
                <a:gd name="connsiteX3" fmla="*/ 380114 w 1916374"/>
                <a:gd name="connsiteY3" fmla="*/ 905739 h 1331041"/>
                <a:gd name="connsiteX4" fmla="*/ 1018067 w 1916374"/>
                <a:gd name="connsiteY4" fmla="*/ 820679 h 1331041"/>
                <a:gd name="connsiteX5" fmla="*/ 1370328 w 1916374"/>
                <a:gd name="connsiteY5" fmla="*/ 465194 h 1331041"/>
                <a:gd name="connsiteX6" fmla="*/ 1898121 w 1916374"/>
                <a:gd name="connsiteY6" fmla="*/ 59398 h 1331041"/>
                <a:gd name="connsiteX7" fmla="*/ 1762346 w 1916374"/>
                <a:gd name="connsiteY7" fmla="*/ 12604 h 1331041"/>
                <a:gd name="connsiteX8" fmla="*/ 1443369 w 1916374"/>
                <a:gd name="connsiteY8" fmla="*/ 161460 h 1331041"/>
                <a:gd name="connsiteX9" fmla="*/ 911741 w 1916374"/>
                <a:gd name="connsiteY9" fmla="*/ 374111 h 1331041"/>
                <a:gd name="connsiteX10" fmla="*/ 550234 w 1916374"/>
                <a:gd name="connsiteY10" fmla="*/ 459172 h 1331041"/>
                <a:gd name="connsiteX11" fmla="*/ 209993 w 1916374"/>
                <a:gd name="connsiteY11" fmla="*/ 459172 h 1331041"/>
                <a:gd name="connsiteX12" fmla="*/ 103667 w 1916374"/>
                <a:gd name="connsiteY12" fmla="*/ 352846 h 1331041"/>
                <a:gd name="connsiteX0" fmla="*/ 146197 w 1916374"/>
                <a:gd name="connsiteY0" fmla="*/ 1331041 h 1331041"/>
                <a:gd name="connsiteX1" fmla="*/ 18607 w 1916374"/>
                <a:gd name="connsiteY1" fmla="*/ 1182186 h 1331041"/>
                <a:gd name="connsiteX2" fmla="*/ 39872 w 1916374"/>
                <a:gd name="connsiteY2" fmla="*/ 1012065 h 1331041"/>
                <a:gd name="connsiteX3" fmla="*/ 380114 w 1916374"/>
                <a:gd name="connsiteY3" fmla="*/ 905739 h 1331041"/>
                <a:gd name="connsiteX4" fmla="*/ 904221 w 1916374"/>
                <a:gd name="connsiteY4" fmla="*/ 751198 h 1331041"/>
                <a:gd name="connsiteX5" fmla="*/ 1370328 w 1916374"/>
                <a:gd name="connsiteY5" fmla="*/ 465194 h 1331041"/>
                <a:gd name="connsiteX6" fmla="*/ 1898121 w 1916374"/>
                <a:gd name="connsiteY6" fmla="*/ 59398 h 1331041"/>
                <a:gd name="connsiteX7" fmla="*/ 1762346 w 1916374"/>
                <a:gd name="connsiteY7" fmla="*/ 12604 h 1331041"/>
                <a:gd name="connsiteX8" fmla="*/ 1443369 w 1916374"/>
                <a:gd name="connsiteY8" fmla="*/ 161460 h 1331041"/>
                <a:gd name="connsiteX9" fmla="*/ 911741 w 1916374"/>
                <a:gd name="connsiteY9" fmla="*/ 374111 h 1331041"/>
                <a:gd name="connsiteX10" fmla="*/ 550234 w 1916374"/>
                <a:gd name="connsiteY10" fmla="*/ 459172 h 1331041"/>
                <a:gd name="connsiteX11" fmla="*/ 209993 w 1916374"/>
                <a:gd name="connsiteY11" fmla="*/ 459172 h 1331041"/>
                <a:gd name="connsiteX12" fmla="*/ 103667 w 1916374"/>
                <a:gd name="connsiteY12" fmla="*/ 352846 h 1331041"/>
                <a:gd name="connsiteX0" fmla="*/ 146197 w 1911854"/>
                <a:gd name="connsiteY0" fmla="*/ 1282041 h 1282041"/>
                <a:gd name="connsiteX1" fmla="*/ 18607 w 1911854"/>
                <a:gd name="connsiteY1" fmla="*/ 1133186 h 1282041"/>
                <a:gd name="connsiteX2" fmla="*/ 39872 w 1911854"/>
                <a:gd name="connsiteY2" fmla="*/ 963065 h 1282041"/>
                <a:gd name="connsiteX3" fmla="*/ 380114 w 1911854"/>
                <a:gd name="connsiteY3" fmla="*/ 856739 h 1282041"/>
                <a:gd name="connsiteX4" fmla="*/ 904221 w 1911854"/>
                <a:gd name="connsiteY4" fmla="*/ 702198 h 1282041"/>
                <a:gd name="connsiteX5" fmla="*/ 1370328 w 1911854"/>
                <a:gd name="connsiteY5" fmla="*/ 416194 h 1282041"/>
                <a:gd name="connsiteX6" fmla="*/ 1898121 w 1911854"/>
                <a:gd name="connsiteY6" fmla="*/ 10398 h 1282041"/>
                <a:gd name="connsiteX7" fmla="*/ 1730606 w 1911854"/>
                <a:gd name="connsiteY7" fmla="*/ 119776 h 1282041"/>
                <a:gd name="connsiteX8" fmla="*/ 1443369 w 1911854"/>
                <a:gd name="connsiteY8" fmla="*/ 112460 h 1282041"/>
                <a:gd name="connsiteX9" fmla="*/ 911741 w 1911854"/>
                <a:gd name="connsiteY9" fmla="*/ 325111 h 1282041"/>
                <a:gd name="connsiteX10" fmla="*/ 550234 w 1911854"/>
                <a:gd name="connsiteY10" fmla="*/ 410172 h 1282041"/>
                <a:gd name="connsiteX11" fmla="*/ 209993 w 1911854"/>
                <a:gd name="connsiteY11" fmla="*/ 410172 h 1282041"/>
                <a:gd name="connsiteX12" fmla="*/ 103667 w 1911854"/>
                <a:gd name="connsiteY12" fmla="*/ 303846 h 1282041"/>
                <a:gd name="connsiteX0" fmla="*/ 146197 w 1907552"/>
                <a:gd name="connsiteY0" fmla="*/ 1356555 h 1356555"/>
                <a:gd name="connsiteX1" fmla="*/ 18607 w 1907552"/>
                <a:gd name="connsiteY1" fmla="*/ 1207700 h 1356555"/>
                <a:gd name="connsiteX2" fmla="*/ 39872 w 1907552"/>
                <a:gd name="connsiteY2" fmla="*/ 1037579 h 1356555"/>
                <a:gd name="connsiteX3" fmla="*/ 380114 w 1907552"/>
                <a:gd name="connsiteY3" fmla="*/ 931253 h 1356555"/>
                <a:gd name="connsiteX4" fmla="*/ 904221 w 1907552"/>
                <a:gd name="connsiteY4" fmla="*/ 776712 h 1356555"/>
                <a:gd name="connsiteX5" fmla="*/ 1370328 w 1907552"/>
                <a:gd name="connsiteY5" fmla="*/ 490708 h 1356555"/>
                <a:gd name="connsiteX6" fmla="*/ 1898121 w 1907552"/>
                <a:gd name="connsiteY6" fmla="*/ 84912 h 1356555"/>
                <a:gd name="connsiteX7" fmla="*/ 1689602 w 1907552"/>
                <a:gd name="connsiteY7" fmla="*/ 6262 h 1356555"/>
                <a:gd name="connsiteX8" fmla="*/ 1443369 w 1907552"/>
                <a:gd name="connsiteY8" fmla="*/ 186974 h 1356555"/>
                <a:gd name="connsiteX9" fmla="*/ 911741 w 1907552"/>
                <a:gd name="connsiteY9" fmla="*/ 399625 h 1356555"/>
                <a:gd name="connsiteX10" fmla="*/ 550234 w 1907552"/>
                <a:gd name="connsiteY10" fmla="*/ 484686 h 1356555"/>
                <a:gd name="connsiteX11" fmla="*/ 209993 w 1907552"/>
                <a:gd name="connsiteY11" fmla="*/ 484686 h 1356555"/>
                <a:gd name="connsiteX12" fmla="*/ 103667 w 1907552"/>
                <a:gd name="connsiteY12" fmla="*/ 378360 h 1356555"/>
                <a:gd name="connsiteX0" fmla="*/ 146197 w 1944252"/>
                <a:gd name="connsiteY0" fmla="*/ 1351076 h 1351076"/>
                <a:gd name="connsiteX1" fmla="*/ 18607 w 1944252"/>
                <a:gd name="connsiteY1" fmla="*/ 1202221 h 1351076"/>
                <a:gd name="connsiteX2" fmla="*/ 39872 w 1944252"/>
                <a:gd name="connsiteY2" fmla="*/ 1032100 h 1351076"/>
                <a:gd name="connsiteX3" fmla="*/ 380114 w 1944252"/>
                <a:gd name="connsiteY3" fmla="*/ 925774 h 1351076"/>
                <a:gd name="connsiteX4" fmla="*/ 904221 w 1944252"/>
                <a:gd name="connsiteY4" fmla="*/ 771233 h 1351076"/>
                <a:gd name="connsiteX5" fmla="*/ 1370328 w 1944252"/>
                <a:gd name="connsiteY5" fmla="*/ 485229 h 1351076"/>
                <a:gd name="connsiteX6" fmla="*/ 1935971 w 1944252"/>
                <a:gd name="connsiteY6" fmla="*/ 252998 h 1351076"/>
                <a:gd name="connsiteX7" fmla="*/ 1689602 w 1944252"/>
                <a:gd name="connsiteY7" fmla="*/ 783 h 1351076"/>
                <a:gd name="connsiteX8" fmla="*/ 1443369 w 1944252"/>
                <a:gd name="connsiteY8" fmla="*/ 181495 h 1351076"/>
                <a:gd name="connsiteX9" fmla="*/ 911741 w 1944252"/>
                <a:gd name="connsiteY9" fmla="*/ 394146 h 1351076"/>
                <a:gd name="connsiteX10" fmla="*/ 550234 w 1944252"/>
                <a:gd name="connsiteY10" fmla="*/ 479207 h 1351076"/>
                <a:gd name="connsiteX11" fmla="*/ 209993 w 1944252"/>
                <a:gd name="connsiteY11" fmla="*/ 479207 h 1351076"/>
                <a:gd name="connsiteX12" fmla="*/ 103667 w 1944252"/>
                <a:gd name="connsiteY12" fmla="*/ 372881 h 1351076"/>
                <a:gd name="connsiteX0" fmla="*/ 146197 w 1901467"/>
                <a:gd name="connsiteY0" fmla="*/ 1365482 h 1365482"/>
                <a:gd name="connsiteX1" fmla="*/ 18607 w 1901467"/>
                <a:gd name="connsiteY1" fmla="*/ 1216627 h 1365482"/>
                <a:gd name="connsiteX2" fmla="*/ 39872 w 1901467"/>
                <a:gd name="connsiteY2" fmla="*/ 1046506 h 1365482"/>
                <a:gd name="connsiteX3" fmla="*/ 380114 w 1901467"/>
                <a:gd name="connsiteY3" fmla="*/ 940180 h 1365482"/>
                <a:gd name="connsiteX4" fmla="*/ 904221 w 1901467"/>
                <a:gd name="connsiteY4" fmla="*/ 785639 h 1365482"/>
                <a:gd name="connsiteX5" fmla="*/ 1370328 w 1901467"/>
                <a:gd name="connsiteY5" fmla="*/ 499635 h 1365482"/>
                <a:gd name="connsiteX6" fmla="*/ 1891813 w 1901467"/>
                <a:gd name="connsiteY6" fmla="*/ 64911 h 1365482"/>
                <a:gd name="connsiteX7" fmla="*/ 1689602 w 1901467"/>
                <a:gd name="connsiteY7" fmla="*/ 15189 h 1365482"/>
                <a:gd name="connsiteX8" fmla="*/ 1443369 w 1901467"/>
                <a:gd name="connsiteY8" fmla="*/ 195901 h 1365482"/>
                <a:gd name="connsiteX9" fmla="*/ 911741 w 1901467"/>
                <a:gd name="connsiteY9" fmla="*/ 408552 h 1365482"/>
                <a:gd name="connsiteX10" fmla="*/ 550234 w 1901467"/>
                <a:gd name="connsiteY10" fmla="*/ 493613 h 1365482"/>
                <a:gd name="connsiteX11" fmla="*/ 209993 w 1901467"/>
                <a:gd name="connsiteY11" fmla="*/ 493613 h 1365482"/>
                <a:gd name="connsiteX12" fmla="*/ 103667 w 1901467"/>
                <a:gd name="connsiteY12" fmla="*/ 387287 h 1365482"/>
                <a:gd name="connsiteX0" fmla="*/ 146197 w 1892175"/>
                <a:gd name="connsiteY0" fmla="*/ 1312428 h 1312428"/>
                <a:gd name="connsiteX1" fmla="*/ 18607 w 1892175"/>
                <a:gd name="connsiteY1" fmla="*/ 1163573 h 1312428"/>
                <a:gd name="connsiteX2" fmla="*/ 39872 w 1892175"/>
                <a:gd name="connsiteY2" fmla="*/ 993452 h 1312428"/>
                <a:gd name="connsiteX3" fmla="*/ 380114 w 1892175"/>
                <a:gd name="connsiteY3" fmla="*/ 887126 h 1312428"/>
                <a:gd name="connsiteX4" fmla="*/ 904221 w 1892175"/>
                <a:gd name="connsiteY4" fmla="*/ 732585 h 1312428"/>
                <a:gd name="connsiteX5" fmla="*/ 1370328 w 1892175"/>
                <a:gd name="connsiteY5" fmla="*/ 446581 h 1312428"/>
                <a:gd name="connsiteX6" fmla="*/ 1891813 w 1892175"/>
                <a:gd name="connsiteY6" fmla="*/ 11857 h 1312428"/>
                <a:gd name="connsiteX7" fmla="*/ 1443369 w 1892175"/>
                <a:gd name="connsiteY7" fmla="*/ 142847 h 1312428"/>
                <a:gd name="connsiteX8" fmla="*/ 911741 w 1892175"/>
                <a:gd name="connsiteY8" fmla="*/ 355498 h 1312428"/>
                <a:gd name="connsiteX9" fmla="*/ 550234 w 1892175"/>
                <a:gd name="connsiteY9" fmla="*/ 440559 h 1312428"/>
                <a:gd name="connsiteX10" fmla="*/ 209993 w 1892175"/>
                <a:gd name="connsiteY10" fmla="*/ 440559 h 1312428"/>
                <a:gd name="connsiteX11" fmla="*/ 103667 w 1892175"/>
                <a:gd name="connsiteY11" fmla="*/ 334233 h 1312428"/>
                <a:gd name="connsiteX0" fmla="*/ 146197 w 1900767"/>
                <a:gd name="connsiteY0" fmla="*/ 1301151 h 1301151"/>
                <a:gd name="connsiteX1" fmla="*/ 18607 w 1900767"/>
                <a:gd name="connsiteY1" fmla="*/ 1152296 h 1301151"/>
                <a:gd name="connsiteX2" fmla="*/ 39872 w 1900767"/>
                <a:gd name="connsiteY2" fmla="*/ 982175 h 1301151"/>
                <a:gd name="connsiteX3" fmla="*/ 380114 w 1900767"/>
                <a:gd name="connsiteY3" fmla="*/ 875849 h 1301151"/>
                <a:gd name="connsiteX4" fmla="*/ 904221 w 1900767"/>
                <a:gd name="connsiteY4" fmla="*/ 721308 h 1301151"/>
                <a:gd name="connsiteX5" fmla="*/ 1370328 w 1900767"/>
                <a:gd name="connsiteY5" fmla="*/ 435304 h 1301151"/>
                <a:gd name="connsiteX6" fmla="*/ 1891813 w 1900767"/>
                <a:gd name="connsiteY6" fmla="*/ 580 h 1301151"/>
                <a:gd name="connsiteX7" fmla="*/ 911741 w 1900767"/>
                <a:gd name="connsiteY7" fmla="*/ 344221 h 1301151"/>
                <a:gd name="connsiteX8" fmla="*/ 550234 w 1900767"/>
                <a:gd name="connsiteY8" fmla="*/ 429282 h 1301151"/>
                <a:gd name="connsiteX9" fmla="*/ 209993 w 1900767"/>
                <a:gd name="connsiteY9" fmla="*/ 429282 h 1301151"/>
                <a:gd name="connsiteX10" fmla="*/ 103667 w 1900767"/>
                <a:gd name="connsiteY10" fmla="*/ 322956 h 1301151"/>
                <a:gd name="connsiteX0" fmla="*/ 146197 w 1915450"/>
                <a:gd name="connsiteY0" fmla="*/ 1300574 h 1300574"/>
                <a:gd name="connsiteX1" fmla="*/ 18607 w 1915450"/>
                <a:gd name="connsiteY1" fmla="*/ 1151719 h 1300574"/>
                <a:gd name="connsiteX2" fmla="*/ 39872 w 1915450"/>
                <a:gd name="connsiteY2" fmla="*/ 981598 h 1300574"/>
                <a:gd name="connsiteX3" fmla="*/ 380114 w 1915450"/>
                <a:gd name="connsiteY3" fmla="*/ 875272 h 1300574"/>
                <a:gd name="connsiteX4" fmla="*/ 904221 w 1915450"/>
                <a:gd name="connsiteY4" fmla="*/ 720731 h 1300574"/>
                <a:gd name="connsiteX5" fmla="*/ 1370328 w 1915450"/>
                <a:gd name="connsiteY5" fmla="*/ 434727 h 1300574"/>
                <a:gd name="connsiteX6" fmla="*/ 1891813 w 1915450"/>
                <a:gd name="connsiteY6" fmla="*/ 3 h 1300574"/>
                <a:gd name="connsiteX7" fmla="*/ 550234 w 1915450"/>
                <a:gd name="connsiteY7" fmla="*/ 428705 h 1300574"/>
                <a:gd name="connsiteX8" fmla="*/ 209993 w 1915450"/>
                <a:gd name="connsiteY8" fmla="*/ 428705 h 1300574"/>
                <a:gd name="connsiteX9" fmla="*/ 103667 w 1915450"/>
                <a:gd name="connsiteY9" fmla="*/ 322379 h 1300574"/>
                <a:gd name="connsiteX0" fmla="*/ 146197 w 1894931"/>
                <a:gd name="connsiteY0" fmla="*/ 1304609 h 1304609"/>
                <a:gd name="connsiteX1" fmla="*/ 18607 w 1894931"/>
                <a:gd name="connsiteY1" fmla="*/ 1155754 h 1304609"/>
                <a:gd name="connsiteX2" fmla="*/ 39872 w 1894931"/>
                <a:gd name="connsiteY2" fmla="*/ 985633 h 1304609"/>
                <a:gd name="connsiteX3" fmla="*/ 380114 w 1894931"/>
                <a:gd name="connsiteY3" fmla="*/ 879307 h 1304609"/>
                <a:gd name="connsiteX4" fmla="*/ 904221 w 1894931"/>
                <a:gd name="connsiteY4" fmla="*/ 724766 h 1304609"/>
                <a:gd name="connsiteX5" fmla="*/ 1891813 w 1894931"/>
                <a:gd name="connsiteY5" fmla="*/ 4038 h 1304609"/>
                <a:gd name="connsiteX6" fmla="*/ 550234 w 1894931"/>
                <a:gd name="connsiteY6" fmla="*/ 432740 h 1304609"/>
                <a:gd name="connsiteX7" fmla="*/ 209993 w 1894931"/>
                <a:gd name="connsiteY7" fmla="*/ 432740 h 1304609"/>
                <a:gd name="connsiteX8" fmla="*/ 103667 w 1894931"/>
                <a:gd name="connsiteY8" fmla="*/ 326414 h 1304609"/>
                <a:gd name="connsiteX0" fmla="*/ 146197 w 1892356"/>
                <a:gd name="connsiteY0" fmla="*/ 1309161 h 1309161"/>
                <a:gd name="connsiteX1" fmla="*/ 18607 w 1892356"/>
                <a:gd name="connsiteY1" fmla="*/ 1160306 h 1309161"/>
                <a:gd name="connsiteX2" fmla="*/ 39872 w 1892356"/>
                <a:gd name="connsiteY2" fmla="*/ 990185 h 1309161"/>
                <a:gd name="connsiteX3" fmla="*/ 380114 w 1892356"/>
                <a:gd name="connsiteY3" fmla="*/ 883859 h 1309161"/>
                <a:gd name="connsiteX4" fmla="*/ 1891813 w 1892356"/>
                <a:gd name="connsiteY4" fmla="*/ 8590 h 1309161"/>
                <a:gd name="connsiteX5" fmla="*/ 550234 w 1892356"/>
                <a:gd name="connsiteY5" fmla="*/ 437292 h 1309161"/>
                <a:gd name="connsiteX6" fmla="*/ 209993 w 1892356"/>
                <a:gd name="connsiteY6" fmla="*/ 437292 h 1309161"/>
                <a:gd name="connsiteX7" fmla="*/ 103667 w 1892356"/>
                <a:gd name="connsiteY7" fmla="*/ 330966 h 1309161"/>
                <a:gd name="connsiteX0" fmla="*/ 255126 w 2005239"/>
                <a:gd name="connsiteY0" fmla="*/ 1312969 h 1312969"/>
                <a:gd name="connsiteX1" fmla="*/ 127536 w 2005239"/>
                <a:gd name="connsiteY1" fmla="*/ 1164114 h 1312969"/>
                <a:gd name="connsiteX2" fmla="*/ 148801 w 2005239"/>
                <a:gd name="connsiteY2" fmla="*/ 993993 h 1312969"/>
                <a:gd name="connsiteX3" fmla="*/ 2000742 w 2005239"/>
                <a:gd name="connsiteY3" fmla="*/ 12398 h 1312969"/>
                <a:gd name="connsiteX4" fmla="*/ 659163 w 2005239"/>
                <a:gd name="connsiteY4" fmla="*/ 441100 h 1312969"/>
                <a:gd name="connsiteX5" fmla="*/ 318922 w 2005239"/>
                <a:gd name="connsiteY5" fmla="*/ 441100 h 1312969"/>
                <a:gd name="connsiteX6" fmla="*/ 212596 w 2005239"/>
                <a:gd name="connsiteY6" fmla="*/ 334774 h 1312969"/>
                <a:gd name="connsiteX0" fmla="*/ 267967 w 2191670"/>
                <a:gd name="connsiteY0" fmla="*/ 1418057 h 1418057"/>
                <a:gd name="connsiteX1" fmla="*/ 140377 w 2191670"/>
                <a:gd name="connsiteY1" fmla="*/ 1269202 h 1418057"/>
                <a:gd name="connsiteX2" fmla="*/ 161642 w 2191670"/>
                <a:gd name="connsiteY2" fmla="*/ 1099081 h 1418057"/>
                <a:gd name="connsiteX3" fmla="*/ 2187656 w 2191670"/>
                <a:gd name="connsiteY3" fmla="*/ 10564 h 1418057"/>
                <a:gd name="connsiteX4" fmla="*/ 672004 w 2191670"/>
                <a:gd name="connsiteY4" fmla="*/ 546188 h 1418057"/>
                <a:gd name="connsiteX5" fmla="*/ 331763 w 2191670"/>
                <a:gd name="connsiteY5" fmla="*/ 546188 h 1418057"/>
                <a:gd name="connsiteX6" fmla="*/ 225437 w 2191670"/>
                <a:gd name="connsiteY6" fmla="*/ 439862 h 1418057"/>
                <a:gd name="connsiteX0" fmla="*/ 267967 w 2187729"/>
                <a:gd name="connsiteY0" fmla="*/ 1458028 h 1458028"/>
                <a:gd name="connsiteX1" fmla="*/ 140377 w 2187729"/>
                <a:gd name="connsiteY1" fmla="*/ 1309173 h 1458028"/>
                <a:gd name="connsiteX2" fmla="*/ 161642 w 2187729"/>
                <a:gd name="connsiteY2" fmla="*/ 1139052 h 1458028"/>
                <a:gd name="connsiteX3" fmla="*/ 2187656 w 2187729"/>
                <a:gd name="connsiteY3" fmla="*/ 50535 h 1458028"/>
                <a:gd name="connsiteX4" fmla="*/ 672004 w 2187729"/>
                <a:gd name="connsiteY4" fmla="*/ 586159 h 1458028"/>
                <a:gd name="connsiteX5" fmla="*/ 331763 w 2187729"/>
                <a:gd name="connsiteY5" fmla="*/ 586159 h 1458028"/>
                <a:gd name="connsiteX6" fmla="*/ 225437 w 2187729"/>
                <a:gd name="connsiteY6" fmla="*/ 479833 h 1458028"/>
                <a:gd name="connsiteX0" fmla="*/ 327299 w 2190088"/>
                <a:gd name="connsiteY0" fmla="*/ 1417565 h 1417565"/>
                <a:gd name="connsiteX1" fmla="*/ 142736 w 2190088"/>
                <a:gd name="connsiteY1" fmla="*/ 1309173 h 1417565"/>
                <a:gd name="connsiteX2" fmla="*/ 164001 w 2190088"/>
                <a:gd name="connsiteY2" fmla="*/ 1139052 h 1417565"/>
                <a:gd name="connsiteX3" fmla="*/ 2190015 w 2190088"/>
                <a:gd name="connsiteY3" fmla="*/ 50535 h 1417565"/>
                <a:gd name="connsiteX4" fmla="*/ 674363 w 2190088"/>
                <a:gd name="connsiteY4" fmla="*/ 586159 h 1417565"/>
                <a:gd name="connsiteX5" fmla="*/ 334122 w 2190088"/>
                <a:gd name="connsiteY5" fmla="*/ 586159 h 1417565"/>
                <a:gd name="connsiteX6" fmla="*/ 227796 w 2190088"/>
                <a:gd name="connsiteY6" fmla="*/ 479833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259177 w 2221469"/>
                <a:gd name="connsiteY6" fmla="*/ 479833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256122 w 2221469"/>
                <a:gd name="connsiteY6" fmla="*/ 314965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420681 w 2221469"/>
                <a:gd name="connsiteY6" fmla="*/ 239854 h 1417565"/>
                <a:gd name="connsiteX0" fmla="*/ 358680 w 2221469"/>
                <a:gd name="connsiteY0" fmla="*/ 1417565 h 1417565"/>
                <a:gd name="connsiteX1" fmla="*/ 98219 w 2221469"/>
                <a:gd name="connsiteY1" fmla="*/ 1262852 h 1417565"/>
                <a:gd name="connsiteX2" fmla="*/ 195382 w 2221469"/>
                <a:gd name="connsiteY2" fmla="*/ 1139052 h 1417565"/>
                <a:gd name="connsiteX3" fmla="*/ 2221396 w 2221469"/>
                <a:gd name="connsiteY3" fmla="*/ 50535 h 1417565"/>
                <a:gd name="connsiteX4" fmla="*/ 705744 w 2221469"/>
                <a:gd name="connsiteY4" fmla="*/ 586159 h 1417565"/>
                <a:gd name="connsiteX5" fmla="*/ 365503 w 2221469"/>
                <a:gd name="connsiteY5" fmla="*/ 586159 h 1417565"/>
                <a:gd name="connsiteX6" fmla="*/ 420681 w 2221469"/>
                <a:gd name="connsiteY6" fmla="*/ 239854 h 1417565"/>
                <a:gd name="connsiteX0" fmla="*/ 282539 w 2147140"/>
                <a:gd name="connsiteY0" fmla="*/ 1367208 h 1367208"/>
                <a:gd name="connsiteX1" fmla="*/ 22078 w 2147140"/>
                <a:gd name="connsiteY1" fmla="*/ 1212495 h 1367208"/>
                <a:gd name="connsiteX2" fmla="*/ 923200 w 2147140"/>
                <a:gd name="connsiteY2" fmla="*/ 598610 h 1367208"/>
                <a:gd name="connsiteX3" fmla="*/ 2145255 w 2147140"/>
                <a:gd name="connsiteY3" fmla="*/ 178 h 1367208"/>
                <a:gd name="connsiteX4" fmla="*/ 629603 w 2147140"/>
                <a:gd name="connsiteY4" fmla="*/ 535802 h 1367208"/>
                <a:gd name="connsiteX5" fmla="*/ 289362 w 2147140"/>
                <a:gd name="connsiteY5" fmla="*/ 535802 h 1367208"/>
                <a:gd name="connsiteX6" fmla="*/ 344540 w 2147140"/>
                <a:gd name="connsiteY6" fmla="*/ 189497 h 1367208"/>
                <a:gd name="connsiteX0" fmla="*/ 43397 w 1907783"/>
                <a:gd name="connsiteY0" fmla="*/ 1367208 h 1367208"/>
                <a:gd name="connsiteX1" fmla="*/ 526311 w 1907783"/>
                <a:gd name="connsiteY1" fmla="*/ 844949 h 1367208"/>
                <a:gd name="connsiteX2" fmla="*/ 684058 w 1907783"/>
                <a:gd name="connsiteY2" fmla="*/ 598610 h 1367208"/>
                <a:gd name="connsiteX3" fmla="*/ 1906113 w 1907783"/>
                <a:gd name="connsiteY3" fmla="*/ 178 h 1367208"/>
                <a:gd name="connsiteX4" fmla="*/ 390461 w 1907783"/>
                <a:gd name="connsiteY4" fmla="*/ 535802 h 1367208"/>
                <a:gd name="connsiteX5" fmla="*/ 50220 w 1907783"/>
                <a:gd name="connsiteY5" fmla="*/ 535802 h 1367208"/>
                <a:gd name="connsiteX6" fmla="*/ 105398 w 1907783"/>
                <a:gd name="connsiteY6" fmla="*/ 189497 h 1367208"/>
                <a:gd name="connsiteX0" fmla="*/ 775778 w 1907782"/>
                <a:gd name="connsiteY0" fmla="*/ 872009 h 872009"/>
                <a:gd name="connsiteX1" fmla="*/ 526311 w 1907782"/>
                <a:gd name="connsiteY1" fmla="*/ 844949 h 872009"/>
                <a:gd name="connsiteX2" fmla="*/ 684058 w 1907782"/>
                <a:gd name="connsiteY2" fmla="*/ 598610 h 872009"/>
                <a:gd name="connsiteX3" fmla="*/ 1906113 w 1907782"/>
                <a:gd name="connsiteY3" fmla="*/ 178 h 872009"/>
                <a:gd name="connsiteX4" fmla="*/ 390461 w 1907782"/>
                <a:gd name="connsiteY4" fmla="*/ 535802 h 872009"/>
                <a:gd name="connsiteX5" fmla="*/ 50220 w 1907782"/>
                <a:gd name="connsiteY5" fmla="*/ 535802 h 872009"/>
                <a:gd name="connsiteX6" fmla="*/ 105398 w 1907782"/>
                <a:gd name="connsiteY6" fmla="*/ 189497 h 872009"/>
                <a:gd name="connsiteX0" fmla="*/ 775778 w 1908557"/>
                <a:gd name="connsiteY0" fmla="*/ 872215 h 872215"/>
                <a:gd name="connsiteX1" fmla="*/ 526311 w 1908557"/>
                <a:gd name="connsiteY1" fmla="*/ 845155 h 872215"/>
                <a:gd name="connsiteX2" fmla="*/ 739115 w 1908557"/>
                <a:gd name="connsiteY2" fmla="*/ 629458 h 872215"/>
                <a:gd name="connsiteX3" fmla="*/ 1906113 w 1908557"/>
                <a:gd name="connsiteY3" fmla="*/ 384 h 872215"/>
                <a:gd name="connsiteX4" fmla="*/ 390461 w 1908557"/>
                <a:gd name="connsiteY4" fmla="*/ 536008 h 872215"/>
                <a:gd name="connsiteX5" fmla="*/ 50220 w 1908557"/>
                <a:gd name="connsiteY5" fmla="*/ 536008 h 872215"/>
                <a:gd name="connsiteX6" fmla="*/ 105398 w 1908557"/>
                <a:gd name="connsiteY6" fmla="*/ 189703 h 872215"/>
                <a:gd name="connsiteX0" fmla="*/ 758381 w 1891160"/>
                <a:gd name="connsiteY0" fmla="*/ 872215 h 872215"/>
                <a:gd name="connsiteX1" fmla="*/ 508914 w 1891160"/>
                <a:gd name="connsiteY1" fmla="*/ 845155 h 872215"/>
                <a:gd name="connsiteX2" fmla="*/ 721718 w 1891160"/>
                <a:gd name="connsiteY2" fmla="*/ 629458 h 872215"/>
                <a:gd name="connsiteX3" fmla="*/ 1888716 w 1891160"/>
                <a:gd name="connsiteY3" fmla="*/ 384 h 872215"/>
                <a:gd name="connsiteX4" fmla="*/ 373064 w 1891160"/>
                <a:gd name="connsiteY4" fmla="*/ 536008 h 872215"/>
                <a:gd name="connsiteX5" fmla="*/ 32823 w 1891160"/>
                <a:gd name="connsiteY5" fmla="*/ 536008 h 872215"/>
                <a:gd name="connsiteX6" fmla="*/ 122085 w 1891160"/>
                <a:gd name="connsiteY6" fmla="*/ 275824 h 872215"/>
                <a:gd name="connsiteX0" fmla="*/ 758380 w 1894677"/>
                <a:gd name="connsiteY0" fmla="*/ 873091 h 873091"/>
                <a:gd name="connsiteX1" fmla="*/ 508913 w 1894677"/>
                <a:gd name="connsiteY1" fmla="*/ 846031 h 873091"/>
                <a:gd name="connsiteX2" fmla="*/ 885982 w 1894677"/>
                <a:gd name="connsiteY2" fmla="*/ 710091 h 873091"/>
                <a:gd name="connsiteX3" fmla="*/ 1888715 w 1894677"/>
                <a:gd name="connsiteY3" fmla="*/ 1260 h 873091"/>
                <a:gd name="connsiteX4" fmla="*/ 373063 w 1894677"/>
                <a:gd name="connsiteY4" fmla="*/ 536884 h 873091"/>
                <a:gd name="connsiteX5" fmla="*/ 32822 w 1894677"/>
                <a:gd name="connsiteY5" fmla="*/ 536884 h 873091"/>
                <a:gd name="connsiteX6" fmla="*/ 122084 w 1894677"/>
                <a:gd name="connsiteY6" fmla="*/ 276700 h 873091"/>
                <a:gd name="connsiteX0" fmla="*/ 1083804 w 1894677"/>
                <a:gd name="connsiteY0" fmla="*/ 1074068 h 1074069"/>
                <a:gd name="connsiteX1" fmla="*/ 508913 w 1894677"/>
                <a:gd name="connsiteY1" fmla="*/ 846032 h 1074069"/>
                <a:gd name="connsiteX2" fmla="*/ 885982 w 1894677"/>
                <a:gd name="connsiteY2" fmla="*/ 710092 h 1074069"/>
                <a:gd name="connsiteX3" fmla="*/ 1888715 w 1894677"/>
                <a:gd name="connsiteY3" fmla="*/ 1261 h 1074069"/>
                <a:gd name="connsiteX4" fmla="*/ 373063 w 1894677"/>
                <a:gd name="connsiteY4" fmla="*/ 536885 h 1074069"/>
                <a:gd name="connsiteX5" fmla="*/ 32822 w 1894677"/>
                <a:gd name="connsiteY5" fmla="*/ 536885 h 1074069"/>
                <a:gd name="connsiteX6" fmla="*/ 122084 w 1894677"/>
                <a:gd name="connsiteY6" fmla="*/ 276701 h 1074069"/>
                <a:gd name="connsiteX0" fmla="*/ 1083804 w 1894471"/>
                <a:gd name="connsiteY0" fmla="*/ 1074068 h 1074068"/>
                <a:gd name="connsiteX1" fmla="*/ 710366 w 1894471"/>
                <a:gd name="connsiteY1" fmla="*/ 970446 h 1074068"/>
                <a:gd name="connsiteX2" fmla="*/ 885982 w 1894471"/>
                <a:gd name="connsiteY2" fmla="*/ 710092 h 1074068"/>
                <a:gd name="connsiteX3" fmla="*/ 1888715 w 1894471"/>
                <a:gd name="connsiteY3" fmla="*/ 1261 h 1074068"/>
                <a:gd name="connsiteX4" fmla="*/ 373063 w 1894471"/>
                <a:gd name="connsiteY4" fmla="*/ 536885 h 1074068"/>
                <a:gd name="connsiteX5" fmla="*/ 32822 w 1894471"/>
                <a:gd name="connsiteY5" fmla="*/ 536885 h 1074068"/>
                <a:gd name="connsiteX6" fmla="*/ 122084 w 1894471"/>
                <a:gd name="connsiteY6" fmla="*/ 276701 h 1074068"/>
                <a:gd name="connsiteX0" fmla="*/ 1133397 w 1894471"/>
                <a:gd name="connsiteY0" fmla="*/ 1061318 h 1061318"/>
                <a:gd name="connsiteX1" fmla="*/ 710366 w 1894471"/>
                <a:gd name="connsiteY1" fmla="*/ 970446 h 1061318"/>
                <a:gd name="connsiteX2" fmla="*/ 885982 w 1894471"/>
                <a:gd name="connsiteY2" fmla="*/ 710092 h 1061318"/>
                <a:gd name="connsiteX3" fmla="*/ 1888715 w 1894471"/>
                <a:gd name="connsiteY3" fmla="*/ 1261 h 1061318"/>
                <a:gd name="connsiteX4" fmla="*/ 373063 w 1894471"/>
                <a:gd name="connsiteY4" fmla="*/ 536885 h 1061318"/>
                <a:gd name="connsiteX5" fmla="*/ 32822 w 1894471"/>
                <a:gd name="connsiteY5" fmla="*/ 536885 h 1061318"/>
                <a:gd name="connsiteX6" fmla="*/ 122084 w 1894471"/>
                <a:gd name="connsiteY6" fmla="*/ 276701 h 1061318"/>
                <a:gd name="connsiteX0" fmla="*/ 1148906 w 1894471"/>
                <a:gd name="connsiteY0" fmla="*/ 962447 h 981227"/>
                <a:gd name="connsiteX1" fmla="*/ 710366 w 1894471"/>
                <a:gd name="connsiteY1" fmla="*/ 970446 h 981227"/>
                <a:gd name="connsiteX2" fmla="*/ 885982 w 1894471"/>
                <a:gd name="connsiteY2" fmla="*/ 710092 h 981227"/>
                <a:gd name="connsiteX3" fmla="*/ 1888715 w 1894471"/>
                <a:gd name="connsiteY3" fmla="*/ 1261 h 981227"/>
                <a:gd name="connsiteX4" fmla="*/ 373063 w 1894471"/>
                <a:gd name="connsiteY4" fmla="*/ 536885 h 981227"/>
                <a:gd name="connsiteX5" fmla="*/ 32822 w 1894471"/>
                <a:gd name="connsiteY5" fmla="*/ 536885 h 981227"/>
                <a:gd name="connsiteX6" fmla="*/ 122084 w 1894471"/>
                <a:gd name="connsiteY6" fmla="*/ 276701 h 981227"/>
                <a:gd name="connsiteX0" fmla="*/ 1148906 w 1894471"/>
                <a:gd name="connsiteY0" fmla="*/ 962447 h 1015068"/>
                <a:gd name="connsiteX1" fmla="*/ 710366 w 1894471"/>
                <a:gd name="connsiteY1" fmla="*/ 970446 h 1015068"/>
                <a:gd name="connsiteX2" fmla="*/ 885982 w 1894471"/>
                <a:gd name="connsiteY2" fmla="*/ 710092 h 1015068"/>
                <a:gd name="connsiteX3" fmla="*/ 1888715 w 1894471"/>
                <a:gd name="connsiteY3" fmla="*/ 1261 h 1015068"/>
                <a:gd name="connsiteX4" fmla="*/ 373063 w 1894471"/>
                <a:gd name="connsiteY4" fmla="*/ 536885 h 1015068"/>
                <a:gd name="connsiteX5" fmla="*/ 32822 w 1894471"/>
                <a:gd name="connsiteY5" fmla="*/ 536885 h 1015068"/>
                <a:gd name="connsiteX6" fmla="*/ 122084 w 1894471"/>
                <a:gd name="connsiteY6" fmla="*/ 276701 h 1015068"/>
                <a:gd name="connsiteX0" fmla="*/ 1148906 w 1802003"/>
                <a:gd name="connsiteY0" fmla="*/ 1019757 h 1072378"/>
                <a:gd name="connsiteX1" fmla="*/ 710366 w 1802003"/>
                <a:gd name="connsiteY1" fmla="*/ 1027756 h 1072378"/>
                <a:gd name="connsiteX2" fmla="*/ 885982 w 1802003"/>
                <a:gd name="connsiteY2" fmla="*/ 767402 h 1072378"/>
                <a:gd name="connsiteX3" fmla="*/ 1795737 w 1802003"/>
                <a:gd name="connsiteY3" fmla="*/ 1149 h 1072378"/>
                <a:gd name="connsiteX4" fmla="*/ 373063 w 1802003"/>
                <a:gd name="connsiteY4" fmla="*/ 594195 h 1072378"/>
                <a:gd name="connsiteX5" fmla="*/ 32822 w 1802003"/>
                <a:gd name="connsiteY5" fmla="*/ 594195 h 1072378"/>
                <a:gd name="connsiteX6" fmla="*/ 122084 w 1802003"/>
                <a:gd name="connsiteY6" fmla="*/ 334011 h 1072378"/>
                <a:gd name="connsiteX0" fmla="*/ 1148906 w 1829866"/>
                <a:gd name="connsiteY0" fmla="*/ 1061490 h 1114111"/>
                <a:gd name="connsiteX1" fmla="*/ 710366 w 1829866"/>
                <a:gd name="connsiteY1" fmla="*/ 1069489 h 1114111"/>
                <a:gd name="connsiteX2" fmla="*/ 885982 w 1829866"/>
                <a:gd name="connsiteY2" fmla="*/ 809135 h 1114111"/>
                <a:gd name="connsiteX3" fmla="*/ 1795737 w 1829866"/>
                <a:gd name="connsiteY3" fmla="*/ 42882 h 1114111"/>
                <a:gd name="connsiteX4" fmla="*/ 373063 w 1829866"/>
                <a:gd name="connsiteY4" fmla="*/ 635928 h 1114111"/>
                <a:gd name="connsiteX5" fmla="*/ 32822 w 1829866"/>
                <a:gd name="connsiteY5" fmla="*/ 635928 h 1114111"/>
                <a:gd name="connsiteX6" fmla="*/ 122084 w 1829866"/>
                <a:gd name="connsiteY6" fmla="*/ 375744 h 1114111"/>
                <a:gd name="connsiteX0" fmla="*/ 1152642 w 1804605"/>
                <a:gd name="connsiteY0" fmla="*/ 1019115 h 1071736"/>
                <a:gd name="connsiteX1" fmla="*/ 714102 w 1804605"/>
                <a:gd name="connsiteY1" fmla="*/ 1027114 h 1071736"/>
                <a:gd name="connsiteX2" fmla="*/ 889718 w 1804605"/>
                <a:gd name="connsiteY2" fmla="*/ 766760 h 1071736"/>
                <a:gd name="connsiteX3" fmla="*/ 1799473 w 1804605"/>
                <a:gd name="connsiteY3" fmla="*/ 507 h 1071736"/>
                <a:gd name="connsiteX4" fmla="*/ 429484 w 1804605"/>
                <a:gd name="connsiteY4" fmla="*/ 647781 h 1071736"/>
                <a:gd name="connsiteX5" fmla="*/ 36558 w 1804605"/>
                <a:gd name="connsiteY5" fmla="*/ 593553 h 1071736"/>
                <a:gd name="connsiteX6" fmla="*/ 125820 w 1804605"/>
                <a:gd name="connsiteY6" fmla="*/ 333369 h 1071736"/>
                <a:gd name="connsiteX0" fmla="*/ 1152642 w 1804605"/>
                <a:gd name="connsiteY0" fmla="*/ 1019136 h 1071757"/>
                <a:gd name="connsiteX1" fmla="*/ 714102 w 1804605"/>
                <a:gd name="connsiteY1" fmla="*/ 1027135 h 1071757"/>
                <a:gd name="connsiteX2" fmla="*/ 889718 w 1804605"/>
                <a:gd name="connsiteY2" fmla="*/ 766781 h 1071757"/>
                <a:gd name="connsiteX3" fmla="*/ 1799473 w 1804605"/>
                <a:gd name="connsiteY3" fmla="*/ 528 h 1071757"/>
                <a:gd name="connsiteX4" fmla="*/ 429484 w 1804605"/>
                <a:gd name="connsiteY4" fmla="*/ 647802 h 1071757"/>
                <a:gd name="connsiteX5" fmla="*/ 36558 w 1804605"/>
                <a:gd name="connsiteY5" fmla="*/ 593574 h 1071757"/>
                <a:gd name="connsiteX6" fmla="*/ 125820 w 1804605"/>
                <a:gd name="connsiteY6" fmla="*/ 333390 h 1071757"/>
                <a:gd name="connsiteX0" fmla="*/ 1152642 w 1848603"/>
                <a:gd name="connsiteY0" fmla="*/ 1056539 h 1109160"/>
                <a:gd name="connsiteX1" fmla="*/ 714102 w 1848603"/>
                <a:gd name="connsiteY1" fmla="*/ 1064538 h 1109160"/>
                <a:gd name="connsiteX2" fmla="*/ 889718 w 1848603"/>
                <a:gd name="connsiteY2" fmla="*/ 804184 h 1109160"/>
                <a:gd name="connsiteX3" fmla="*/ 1799473 w 1848603"/>
                <a:gd name="connsiteY3" fmla="*/ 37931 h 1109160"/>
                <a:gd name="connsiteX4" fmla="*/ 429484 w 1848603"/>
                <a:gd name="connsiteY4" fmla="*/ 685205 h 1109160"/>
                <a:gd name="connsiteX5" fmla="*/ 36558 w 1848603"/>
                <a:gd name="connsiteY5" fmla="*/ 630977 h 1109160"/>
                <a:gd name="connsiteX6" fmla="*/ 125820 w 1848603"/>
                <a:gd name="connsiteY6" fmla="*/ 370793 h 1109160"/>
                <a:gd name="connsiteX0" fmla="*/ 1152642 w 1853004"/>
                <a:gd name="connsiteY0" fmla="*/ 1056539 h 1109160"/>
                <a:gd name="connsiteX1" fmla="*/ 714102 w 1853004"/>
                <a:gd name="connsiteY1" fmla="*/ 1064538 h 1109160"/>
                <a:gd name="connsiteX2" fmla="*/ 889718 w 1853004"/>
                <a:gd name="connsiteY2" fmla="*/ 804184 h 1109160"/>
                <a:gd name="connsiteX3" fmla="*/ 1799473 w 1853004"/>
                <a:gd name="connsiteY3" fmla="*/ 37931 h 1109160"/>
                <a:gd name="connsiteX4" fmla="*/ 429484 w 1853004"/>
                <a:gd name="connsiteY4" fmla="*/ 685205 h 1109160"/>
                <a:gd name="connsiteX5" fmla="*/ 36558 w 1853004"/>
                <a:gd name="connsiteY5" fmla="*/ 630977 h 1109160"/>
                <a:gd name="connsiteX6" fmla="*/ 125820 w 1853004"/>
                <a:gd name="connsiteY6" fmla="*/ 370793 h 1109160"/>
                <a:gd name="connsiteX0" fmla="*/ 1152642 w 1807440"/>
                <a:gd name="connsiteY0" fmla="*/ 1019517 h 1070057"/>
                <a:gd name="connsiteX1" fmla="*/ 714102 w 1807440"/>
                <a:gd name="connsiteY1" fmla="*/ 1027516 h 1070057"/>
                <a:gd name="connsiteX2" fmla="*/ 951704 w 1807440"/>
                <a:gd name="connsiteY2" fmla="*/ 805444 h 1070057"/>
                <a:gd name="connsiteX3" fmla="*/ 1799473 w 1807440"/>
                <a:gd name="connsiteY3" fmla="*/ 909 h 1070057"/>
                <a:gd name="connsiteX4" fmla="*/ 429484 w 1807440"/>
                <a:gd name="connsiteY4" fmla="*/ 648183 h 1070057"/>
                <a:gd name="connsiteX5" fmla="*/ 36558 w 1807440"/>
                <a:gd name="connsiteY5" fmla="*/ 593955 h 1070057"/>
                <a:gd name="connsiteX6" fmla="*/ 125820 w 1807440"/>
                <a:gd name="connsiteY6" fmla="*/ 333771 h 1070057"/>
                <a:gd name="connsiteX0" fmla="*/ 1251818 w 1807440"/>
                <a:gd name="connsiteY0" fmla="*/ 1102455 h 1134105"/>
                <a:gd name="connsiteX1" fmla="*/ 714102 w 1807440"/>
                <a:gd name="connsiteY1" fmla="*/ 1027515 h 1134105"/>
                <a:gd name="connsiteX2" fmla="*/ 951704 w 1807440"/>
                <a:gd name="connsiteY2" fmla="*/ 805443 h 1134105"/>
                <a:gd name="connsiteX3" fmla="*/ 1799473 w 1807440"/>
                <a:gd name="connsiteY3" fmla="*/ 908 h 1134105"/>
                <a:gd name="connsiteX4" fmla="*/ 429484 w 1807440"/>
                <a:gd name="connsiteY4" fmla="*/ 648182 h 1134105"/>
                <a:gd name="connsiteX5" fmla="*/ 36558 w 1807440"/>
                <a:gd name="connsiteY5" fmla="*/ 593954 h 1134105"/>
                <a:gd name="connsiteX6" fmla="*/ 125820 w 1807440"/>
                <a:gd name="connsiteY6" fmla="*/ 333770 h 1134105"/>
                <a:gd name="connsiteX0" fmla="*/ 1251818 w 1806270"/>
                <a:gd name="connsiteY0" fmla="*/ 1102455 h 1154868"/>
                <a:gd name="connsiteX1" fmla="*/ 838072 w 1806270"/>
                <a:gd name="connsiteY1" fmla="*/ 1104079 h 1154868"/>
                <a:gd name="connsiteX2" fmla="*/ 951704 w 1806270"/>
                <a:gd name="connsiteY2" fmla="*/ 805443 h 1154868"/>
                <a:gd name="connsiteX3" fmla="*/ 1799473 w 1806270"/>
                <a:gd name="connsiteY3" fmla="*/ 908 h 1154868"/>
                <a:gd name="connsiteX4" fmla="*/ 429484 w 1806270"/>
                <a:gd name="connsiteY4" fmla="*/ 648182 h 1154868"/>
                <a:gd name="connsiteX5" fmla="*/ 36558 w 1806270"/>
                <a:gd name="connsiteY5" fmla="*/ 593954 h 1154868"/>
                <a:gd name="connsiteX6" fmla="*/ 125820 w 1806270"/>
                <a:gd name="connsiteY6" fmla="*/ 333770 h 1154868"/>
                <a:gd name="connsiteX0" fmla="*/ 1251818 w 1807453"/>
                <a:gd name="connsiteY0" fmla="*/ 1102455 h 1154868"/>
                <a:gd name="connsiteX1" fmla="*/ 838072 w 1807453"/>
                <a:gd name="connsiteY1" fmla="*/ 1104079 h 1154868"/>
                <a:gd name="connsiteX2" fmla="*/ 951704 w 1807453"/>
                <a:gd name="connsiteY2" fmla="*/ 805443 h 1154868"/>
                <a:gd name="connsiteX3" fmla="*/ 1799473 w 1807453"/>
                <a:gd name="connsiteY3" fmla="*/ 908 h 1154868"/>
                <a:gd name="connsiteX4" fmla="*/ 429484 w 1807453"/>
                <a:gd name="connsiteY4" fmla="*/ 648182 h 1154868"/>
                <a:gd name="connsiteX5" fmla="*/ 36558 w 1807453"/>
                <a:gd name="connsiteY5" fmla="*/ 593954 h 1154868"/>
                <a:gd name="connsiteX6" fmla="*/ 125820 w 1807453"/>
                <a:gd name="connsiteY6" fmla="*/ 333770 h 1154868"/>
                <a:gd name="connsiteX0" fmla="*/ 1251818 w 1797034"/>
                <a:gd name="connsiteY0" fmla="*/ 1086490 h 1138903"/>
                <a:gd name="connsiteX1" fmla="*/ 838072 w 1797034"/>
                <a:gd name="connsiteY1" fmla="*/ 1088114 h 1138903"/>
                <a:gd name="connsiteX2" fmla="*/ 951704 w 1797034"/>
                <a:gd name="connsiteY2" fmla="*/ 789478 h 1138903"/>
                <a:gd name="connsiteX3" fmla="*/ 1790173 w 1797034"/>
                <a:gd name="connsiteY3" fmla="*/ 889 h 1138903"/>
                <a:gd name="connsiteX4" fmla="*/ 429484 w 1797034"/>
                <a:gd name="connsiteY4" fmla="*/ 632217 h 1138903"/>
                <a:gd name="connsiteX5" fmla="*/ 36558 w 1797034"/>
                <a:gd name="connsiteY5" fmla="*/ 577989 h 1138903"/>
                <a:gd name="connsiteX6" fmla="*/ 125820 w 1797034"/>
                <a:gd name="connsiteY6" fmla="*/ 317805 h 1138903"/>
                <a:gd name="connsiteX0" fmla="*/ 1251818 w 1750895"/>
                <a:gd name="connsiteY0" fmla="*/ 1223496 h 1275909"/>
                <a:gd name="connsiteX1" fmla="*/ 838072 w 1750895"/>
                <a:gd name="connsiteY1" fmla="*/ 1225120 h 1275909"/>
                <a:gd name="connsiteX2" fmla="*/ 951704 w 1750895"/>
                <a:gd name="connsiteY2" fmla="*/ 926484 h 1275909"/>
                <a:gd name="connsiteX3" fmla="*/ 1743697 w 1750895"/>
                <a:gd name="connsiteY3" fmla="*/ 743 h 1275909"/>
                <a:gd name="connsiteX4" fmla="*/ 429484 w 1750895"/>
                <a:gd name="connsiteY4" fmla="*/ 769223 h 1275909"/>
                <a:gd name="connsiteX5" fmla="*/ 36558 w 1750895"/>
                <a:gd name="connsiteY5" fmla="*/ 714995 h 1275909"/>
                <a:gd name="connsiteX6" fmla="*/ 125820 w 1750895"/>
                <a:gd name="connsiteY6" fmla="*/ 454811 h 1275909"/>
                <a:gd name="connsiteX0" fmla="*/ 1251818 w 1735491"/>
                <a:gd name="connsiteY0" fmla="*/ 1016431 h 1068844"/>
                <a:gd name="connsiteX1" fmla="*/ 838072 w 1735491"/>
                <a:gd name="connsiteY1" fmla="*/ 1018055 h 1068844"/>
                <a:gd name="connsiteX2" fmla="*/ 951704 w 1735491"/>
                <a:gd name="connsiteY2" fmla="*/ 719419 h 1068844"/>
                <a:gd name="connsiteX3" fmla="*/ 1728174 w 1735491"/>
                <a:gd name="connsiteY3" fmla="*/ 988 h 1068844"/>
                <a:gd name="connsiteX4" fmla="*/ 429484 w 1735491"/>
                <a:gd name="connsiteY4" fmla="*/ 562158 h 1068844"/>
                <a:gd name="connsiteX5" fmla="*/ 36558 w 1735491"/>
                <a:gd name="connsiteY5" fmla="*/ 507930 h 1068844"/>
                <a:gd name="connsiteX6" fmla="*/ 125820 w 1735491"/>
                <a:gd name="connsiteY6" fmla="*/ 247746 h 1068844"/>
                <a:gd name="connsiteX0" fmla="*/ 1251818 w 1643324"/>
                <a:gd name="connsiteY0" fmla="*/ 1073770 h 1126183"/>
                <a:gd name="connsiteX1" fmla="*/ 838072 w 1643324"/>
                <a:gd name="connsiteY1" fmla="*/ 1075394 h 1126183"/>
                <a:gd name="connsiteX2" fmla="*/ 951704 w 1643324"/>
                <a:gd name="connsiteY2" fmla="*/ 776758 h 1126183"/>
                <a:gd name="connsiteX3" fmla="*/ 1635196 w 1643324"/>
                <a:gd name="connsiteY3" fmla="*/ 905 h 1126183"/>
                <a:gd name="connsiteX4" fmla="*/ 429484 w 1643324"/>
                <a:gd name="connsiteY4" fmla="*/ 619497 h 1126183"/>
                <a:gd name="connsiteX5" fmla="*/ 36558 w 1643324"/>
                <a:gd name="connsiteY5" fmla="*/ 565269 h 1126183"/>
                <a:gd name="connsiteX6" fmla="*/ 125820 w 1643324"/>
                <a:gd name="connsiteY6" fmla="*/ 305085 h 1126183"/>
                <a:gd name="connsiteX0" fmla="*/ 1251818 w 1681764"/>
                <a:gd name="connsiteY0" fmla="*/ 1104549 h 1156962"/>
                <a:gd name="connsiteX1" fmla="*/ 838072 w 1681764"/>
                <a:gd name="connsiteY1" fmla="*/ 1106173 h 1156962"/>
                <a:gd name="connsiteX2" fmla="*/ 951704 w 1681764"/>
                <a:gd name="connsiteY2" fmla="*/ 807537 h 1156962"/>
                <a:gd name="connsiteX3" fmla="*/ 1635196 w 1681764"/>
                <a:gd name="connsiteY3" fmla="*/ 31684 h 1156962"/>
                <a:gd name="connsiteX4" fmla="*/ 429484 w 1681764"/>
                <a:gd name="connsiteY4" fmla="*/ 650276 h 1156962"/>
                <a:gd name="connsiteX5" fmla="*/ 36558 w 1681764"/>
                <a:gd name="connsiteY5" fmla="*/ 596048 h 1156962"/>
                <a:gd name="connsiteX6" fmla="*/ 125820 w 1681764"/>
                <a:gd name="connsiteY6" fmla="*/ 335864 h 1156962"/>
                <a:gd name="connsiteX0" fmla="*/ 1251818 w 2012128"/>
                <a:gd name="connsiteY0" fmla="*/ 1006002 h 1058415"/>
                <a:gd name="connsiteX1" fmla="*/ 838072 w 2012128"/>
                <a:gd name="connsiteY1" fmla="*/ 1007626 h 1058415"/>
                <a:gd name="connsiteX2" fmla="*/ 951704 w 2012128"/>
                <a:gd name="connsiteY2" fmla="*/ 708990 h 1058415"/>
                <a:gd name="connsiteX3" fmla="*/ 1976130 w 2012128"/>
                <a:gd name="connsiteY3" fmla="*/ 35242 h 1058415"/>
                <a:gd name="connsiteX4" fmla="*/ 429484 w 2012128"/>
                <a:gd name="connsiteY4" fmla="*/ 551729 h 1058415"/>
                <a:gd name="connsiteX5" fmla="*/ 36558 w 2012128"/>
                <a:gd name="connsiteY5" fmla="*/ 497501 h 1058415"/>
                <a:gd name="connsiteX6" fmla="*/ 125820 w 2012128"/>
                <a:gd name="connsiteY6" fmla="*/ 237317 h 1058415"/>
                <a:gd name="connsiteX0" fmla="*/ 1251818 w 1954717"/>
                <a:gd name="connsiteY0" fmla="*/ 1082903 h 1135316"/>
                <a:gd name="connsiteX1" fmla="*/ 838072 w 1954717"/>
                <a:gd name="connsiteY1" fmla="*/ 1084527 h 1135316"/>
                <a:gd name="connsiteX2" fmla="*/ 951704 w 1954717"/>
                <a:gd name="connsiteY2" fmla="*/ 785891 h 1135316"/>
                <a:gd name="connsiteX3" fmla="*/ 1917251 w 1954717"/>
                <a:gd name="connsiteY3" fmla="*/ 32400 h 1135316"/>
                <a:gd name="connsiteX4" fmla="*/ 429484 w 1954717"/>
                <a:gd name="connsiteY4" fmla="*/ 628630 h 1135316"/>
                <a:gd name="connsiteX5" fmla="*/ 36558 w 1954717"/>
                <a:gd name="connsiteY5" fmla="*/ 574402 h 1135316"/>
                <a:gd name="connsiteX6" fmla="*/ 125820 w 1954717"/>
                <a:gd name="connsiteY6" fmla="*/ 314218 h 1135316"/>
                <a:gd name="connsiteX0" fmla="*/ 1251818 w 1962416"/>
                <a:gd name="connsiteY0" fmla="*/ 1082903 h 1135316"/>
                <a:gd name="connsiteX1" fmla="*/ 838072 w 1962416"/>
                <a:gd name="connsiteY1" fmla="*/ 1084527 h 1135316"/>
                <a:gd name="connsiteX2" fmla="*/ 951704 w 1962416"/>
                <a:gd name="connsiteY2" fmla="*/ 785891 h 1135316"/>
                <a:gd name="connsiteX3" fmla="*/ 1917251 w 1962416"/>
                <a:gd name="connsiteY3" fmla="*/ 32400 h 1135316"/>
                <a:gd name="connsiteX4" fmla="*/ 429484 w 1962416"/>
                <a:gd name="connsiteY4" fmla="*/ 628630 h 1135316"/>
                <a:gd name="connsiteX5" fmla="*/ 36558 w 1962416"/>
                <a:gd name="connsiteY5" fmla="*/ 574402 h 1135316"/>
                <a:gd name="connsiteX6" fmla="*/ 125820 w 1962416"/>
                <a:gd name="connsiteY6" fmla="*/ 314218 h 1135316"/>
                <a:gd name="connsiteX0" fmla="*/ 1251818 w 1962028"/>
                <a:gd name="connsiteY0" fmla="*/ 1082903 h 1135316"/>
                <a:gd name="connsiteX1" fmla="*/ 838072 w 1962028"/>
                <a:gd name="connsiteY1" fmla="*/ 1084527 h 1135316"/>
                <a:gd name="connsiteX2" fmla="*/ 951704 w 1962028"/>
                <a:gd name="connsiteY2" fmla="*/ 785891 h 1135316"/>
                <a:gd name="connsiteX3" fmla="*/ 1917251 w 1962028"/>
                <a:gd name="connsiteY3" fmla="*/ 32400 h 1135316"/>
                <a:gd name="connsiteX4" fmla="*/ 429484 w 1962028"/>
                <a:gd name="connsiteY4" fmla="*/ 628630 h 1135316"/>
                <a:gd name="connsiteX5" fmla="*/ 36558 w 1962028"/>
                <a:gd name="connsiteY5" fmla="*/ 574402 h 1135316"/>
                <a:gd name="connsiteX6" fmla="*/ 125820 w 1962028"/>
                <a:gd name="connsiteY6" fmla="*/ 314218 h 1135316"/>
                <a:gd name="connsiteX0" fmla="*/ 1251818 w 1952767"/>
                <a:gd name="connsiteY0" fmla="*/ 1082903 h 1082903"/>
                <a:gd name="connsiteX1" fmla="*/ 951704 w 1952767"/>
                <a:gd name="connsiteY1" fmla="*/ 785891 h 1082903"/>
                <a:gd name="connsiteX2" fmla="*/ 1917251 w 1952767"/>
                <a:gd name="connsiteY2" fmla="*/ 32400 h 1082903"/>
                <a:gd name="connsiteX3" fmla="*/ 429484 w 1952767"/>
                <a:gd name="connsiteY3" fmla="*/ 628630 h 1082903"/>
                <a:gd name="connsiteX4" fmla="*/ 36558 w 1952767"/>
                <a:gd name="connsiteY4" fmla="*/ 574402 h 1082903"/>
                <a:gd name="connsiteX5" fmla="*/ 125820 w 1952767"/>
                <a:gd name="connsiteY5" fmla="*/ 314218 h 1082903"/>
                <a:gd name="connsiteX0" fmla="*/ 1251818 w 1925895"/>
                <a:gd name="connsiteY0" fmla="*/ 1052598 h 1052598"/>
                <a:gd name="connsiteX1" fmla="*/ 1050876 w 1925895"/>
                <a:gd name="connsiteY1" fmla="*/ 838524 h 1052598"/>
                <a:gd name="connsiteX2" fmla="*/ 1917251 w 1925895"/>
                <a:gd name="connsiteY2" fmla="*/ 2095 h 1052598"/>
                <a:gd name="connsiteX3" fmla="*/ 429484 w 1925895"/>
                <a:gd name="connsiteY3" fmla="*/ 598325 h 1052598"/>
                <a:gd name="connsiteX4" fmla="*/ 36558 w 1925895"/>
                <a:gd name="connsiteY4" fmla="*/ 544097 h 1052598"/>
                <a:gd name="connsiteX5" fmla="*/ 125820 w 1925895"/>
                <a:gd name="connsiteY5" fmla="*/ 283913 h 1052598"/>
                <a:gd name="connsiteX0" fmla="*/ 1251818 w 1910531"/>
                <a:gd name="connsiteY0" fmla="*/ 1170303 h 1170303"/>
                <a:gd name="connsiteX1" fmla="*/ 1050876 w 1910531"/>
                <a:gd name="connsiteY1" fmla="*/ 956229 h 1170303"/>
                <a:gd name="connsiteX2" fmla="*/ 1901766 w 1910531"/>
                <a:gd name="connsiteY2" fmla="*/ 1788 h 1170303"/>
                <a:gd name="connsiteX3" fmla="*/ 429484 w 1910531"/>
                <a:gd name="connsiteY3" fmla="*/ 716030 h 1170303"/>
                <a:gd name="connsiteX4" fmla="*/ 36558 w 1910531"/>
                <a:gd name="connsiteY4" fmla="*/ 661802 h 1170303"/>
                <a:gd name="connsiteX5" fmla="*/ 125820 w 1910531"/>
                <a:gd name="connsiteY5" fmla="*/ 401618 h 1170303"/>
                <a:gd name="connsiteX0" fmla="*/ 1251818 w 1975105"/>
                <a:gd name="connsiteY0" fmla="*/ 957249 h 957249"/>
                <a:gd name="connsiteX1" fmla="*/ 1050876 w 1975105"/>
                <a:gd name="connsiteY1" fmla="*/ 743175 h 957249"/>
                <a:gd name="connsiteX2" fmla="*/ 1966829 w 1975105"/>
                <a:gd name="connsiteY2" fmla="*/ 2434 h 957249"/>
                <a:gd name="connsiteX3" fmla="*/ 429484 w 1975105"/>
                <a:gd name="connsiteY3" fmla="*/ 502976 h 957249"/>
                <a:gd name="connsiteX4" fmla="*/ 36558 w 1975105"/>
                <a:gd name="connsiteY4" fmla="*/ 448748 h 957249"/>
                <a:gd name="connsiteX5" fmla="*/ 125820 w 1975105"/>
                <a:gd name="connsiteY5" fmla="*/ 188564 h 957249"/>
                <a:gd name="connsiteX0" fmla="*/ 1251818 w 1976498"/>
                <a:gd name="connsiteY0" fmla="*/ 1007025 h 1007025"/>
                <a:gd name="connsiteX1" fmla="*/ 1050876 w 1976498"/>
                <a:gd name="connsiteY1" fmla="*/ 792951 h 1007025"/>
                <a:gd name="connsiteX2" fmla="*/ 1966829 w 1976498"/>
                <a:gd name="connsiteY2" fmla="*/ 52210 h 1007025"/>
                <a:gd name="connsiteX3" fmla="*/ 429484 w 1976498"/>
                <a:gd name="connsiteY3" fmla="*/ 552752 h 1007025"/>
                <a:gd name="connsiteX4" fmla="*/ 36558 w 1976498"/>
                <a:gd name="connsiteY4" fmla="*/ 498524 h 1007025"/>
                <a:gd name="connsiteX5" fmla="*/ 125820 w 1976498"/>
                <a:gd name="connsiteY5" fmla="*/ 238340 h 1007025"/>
                <a:gd name="connsiteX0" fmla="*/ 1251818 w 1977844"/>
                <a:gd name="connsiteY0" fmla="*/ 1007025 h 1007025"/>
                <a:gd name="connsiteX1" fmla="*/ 1050876 w 1977844"/>
                <a:gd name="connsiteY1" fmla="*/ 792951 h 1007025"/>
                <a:gd name="connsiteX2" fmla="*/ 1966829 w 1977844"/>
                <a:gd name="connsiteY2" fmla="*/ 52210 h 1007025"/>
                <a:gd name="connsiteX3" fmla="*/ 429484 w 1977844"/>
                <a:gd name="connsiteY3" fmla="*/ 552752 h 1007025"/>
                <a:gd name="connsiteX4" fmla="*/ 36558 w 1977844"/>
                <a:gd name="connsiteY4" fmla="*/ 498524 h 1007025"/>
                <a:gd name="connsiteX5" fmla="*/ 125820 w 1977844"/>
                <a:gd name="connsiteY5" fmla="*/ 238340 h 1007025"/>
                <a:gd name="connsiteX0" fmla="*/ 1251818 w 1977844"/>
                <a:gd name="connsiteY0" fmla="*/ 1005217 h 1005217"/>
                <a:gd name="connsiteX1" fmla="*/ 1050876 w 1977844"/>
                <a:gd name="connsiteY1" fmla="*/ 791143 h 1005217"/>
                <a:gd name="connsiteX2" fmla="*/ 1966829 w 1977844"/>
                <a:gd name="connsiteY2" fmla="*/ 50402 h 1005217"/>
                <a:gd name="connsiteX3" fmla="*/ 429484 w 1977844"/>
                <a:gd name="connsiteY3" fmla="*/ 550944 h 1005217"/>
                <a:gd name="connsiteX4" fmla="*/ 36558 w 1977844"/>
                <a:gd name="connsiteY4" fmla="*/ 496716 h 1005217"/>
                <a:gd name="connsiteX5" fmla="*/ 125820 w 1977844"/>
                <a:gd name="connsiteY5" fmla="*/ 236532 h 1005217"/>
                <a:gd name="connsiteX0" fmla="*/ 1335496 w 1976366"/>
                <a:gd name="connsiteY0" fmla="*/ 1078584 h 1078585"/>
                <a:gd name="connsiteX1" fmla="*/ 1050876 w 1976366"/>
                <a:gd name="connsiteY1" fmla="*/ 791143 h 1078585"/>
                <a:gd name="connsiteX2" fmla="*/ 1966829 w 1976366"/>
                <a:gd name="connsiteY2" fmla="*/ 50402 h 1078585"/>
                <a:gd name="connsiteX3" fmla="*/ 429484 w 1976366"/>
                <a:gd name="connsiteY3" fmla="*/ 550944 h 1078585"/>
                <a:gd name="connsiteX4" fmla="*/ 36558 w 1976366"/>
                <a:gd name="connsiteY4" fmla="*/ 496716 h 1078585"/>
                <a:gd name="connsiteX5" fmla="*/ 125820 w 1976366"/>
                <a:gd name="connsiteY5" fmla="*/ 236532 h 1078585"/>
                <a:gd name="connsiteX0" fmla="*/ 1335496 w 1972056"/>
                <a:gd name="connsiteY0" fmla="*/ 1032739 h 1032738"/>
                <a:gd name="connsiteX1" fmla="*/ 945480 w 1972056"/>
                <a:gd name="connsiteY1" fmla="*/ 853725 h 1032738"/>
                <a:gd name="connsiteX2" fmla="*/ 1966829 w 1972056"/>
                <a:gd name="connsiteY2" fmla="*/ 4557 h 1032738"/>
                <a:gd name="connsiteX3" fmla="*/ 429484 w 1972056"/>
                <a:gd name="connsiteY3" fmla="*/ 505099 h 1032738"/>
                <a:gd name="connsiteX4" fmla="*/ 36558 w 1972056"/>
                <a:gd name="connsiteY4" fmla="*/ 450871 h 1032738"/>
                <a:gd name="connsiteX5" fmla="*/ 125820 w 1972056"/>
                <a:gd name="connsiteY5" fmla="*/ 190687 h 1032738"/>
                <a:gd name="connsiteX0" fmla="*/ 1335496 w 1876413"/>
                <a:gd name="connsiteY0" fmla="*/ 1156611 h 1156612"/>
                <a:gd name="connsiteX1" fmla="*/ 945480 w 1876413"/>
                <a:gd name="connsiteY1" fmla="*/ 977597 h 1156612"/>
                <a:gd name="connsiteX2" fmla="*/ 1870759 w 1876413"/>
                <a:gd name="connsiteY2" fmla="*/ 4029 h 1156612"/>
                <a:gd name="connsiteX3" fmla="*/ 429484 w 1876413"/>
                <a:gd name="connsiteY3" fmla="*/ 628971 h 1156612"/>
                <a:gd name="connsiteX4" fmla="*/ 36558 w 1876413"/>
                <a:gd name="connsiteY4" fmla="*/ 574743 h 1156612"/>
                <a:gd name="connsiteX5" fmla="*/ 125820 w 1876413"/>
                <a:gd name="connsiteY5" fmla="*/ 314559 h 1156612"/>
                <a:gd name="connsiteX0" fmla="*/ 1335496 w 1999832"/>
                <a:gd name="connsiteY0" fmla="*/ 972920 h 972920"/>
                <a:gd name="connsiteX1" fmla="*/ 945480 w 1999832"/>
                <a:gd name="connsiteY1" fmla="*/ 793906 h 972920"/>
                <a:gd name="connsiteX2" fmla="*/ 1994717 w 1999832"/>
                <a:gd name="connsiteY2" fmla="*/ 5341 h 972920"/>
                <a:gd name="connsiteX3" fmla="*/ 429484 w 1999832"/>
                <a:gd name="connsiteY3" fmla="*/ 445280 h 972920"/>
                <a:gd name="connsiteX4" fmla="*/ 36558 w 1999832"/>
                <a:gd name="connsiteY4" fmla="*/ 391052 h 972920"/>
                <a:gd name="connsiteX5" fmla="*/ 125820 w 1999832"/>
                <a:gd name="connsiteY5" fmla="*/ 130868 h 972920"/>
                <a:gd name="connsiteX0" fmla="*/ 1335496 w 1922677"/>
                <a:gd name="connsiteY0" fmla="*/ 1020356 h 1020356"/>
                <a:gd name="connsiteX1" fmla="*/ 945480 w 1922677"/>
                <a:gd name="connsiteY1" fmla="*/ 841342 h 1020356"/>
                <a:gd name="connsiteX2" fmla="*/ 1917237 w 1922677"/>
                <a:gd name="connsiteY2" fmla="*/ 4926 h 1020356"/>
                <a:gd name="connsiteX3" fmla="*/ 429484 w 1922677"/>
                <a:gd name="connsiteY3" fmla="*/ 492716 h 1020356"/>
                <a:gd name="connsiteX4" fmla="*/ 36558 w 1922677"/>
                <a:gd name="connsiteY4" fmla="*/ 438488 h 1020356"/>
                <a:gd name="connsiteX5" fmla="*/ 125820 w 1922677"/>
                <a:gd name="connsiteY5" fmla="*/ 178304 h 1020356"/>
                <a:gd name="connsiteX0" fmla="*/ 1335496 w 1940171"/>
                <a:gd name="connsiteY0" fmla="*/ 1079809 h 1079809"/>
                <a:gd name="connsiteX1" fmla="*/ 945480 w 1940171"/>
                <a:gd name="connsiteY1" fmla="*/ 900795 h 1079809"/>
                <a:gd name="connsiteX2" fmla="*/ 1917237 w 1940171"/>
                <a:gd name="connsiteY2" fmla="*/ 64379 h 1079809"/>
                <a:gd name="connsiteX3" fmla="*/ 429484 w 1940171"/>
                <a:gd name="connsiteY3" fmla="*/ 552169 h 1079809"/>
                <a:gd name="connsiteX4" fmla="*/ 36558 w 1940171"/>
                <a:gd name="connsiteY4" fmla="*/ 497941 h 1079809"/>
                <a:gd name="connsiteX5" fmla="*/ 125820 w 1940171"/>
                <a:gd name="connsiteY5" fmla="*/ 237757 h 1079809"/>
                <a:gd name="connsiteX0" fmla="*/ 1335496 w 1948327"/>
                <a:gd name="connsiteY0" fmla="*/ 1058706 h 1058706"/>
                <a:gd name="connsiteX1" fmla="*/ 945480 w 1948327"/>
                <a:gd name="connsiteY1" fmla="*/ 879692 h 1058706"/>
                <a:gd name="connsiteX2" fmla="*/ 1917237 w 1948327"/>
                <a:gd name="connsiteY2" fmla="*/ 43276 h 1058706"/>
                <a:gd name="connsiteX3" fmla="*/ 429484 w 1948327"/>
                <a:gd name="connsiteY3" fmla="*/ 531066 h 1058706"/>
                <a:gd name="connsiteX4" fmla="*/ 36558 w 1948327"/>
                <a:gd name="connsiteY4" fmla="*/ 476838 h 1058706"/>
                <a:gd name="connsiteX5" fmla="*/ 125820 w 1948327"/>
                <a:gd name="connsiteY5" fmla="*/ 216654 h 1058706"/>
                <a:gd name="connsiteX0" fmla="*/ 1335496 w 2012142"/>
                <a:gd name="connsiteY0" fmla="*/ 1165673 h 1165673"/>
                <a:gd name="connsiteX1" fmla="*/ 945480 w 2012142"/>
                <a:gd name="connsiteY1" fmla="*/ 986659 h 1165673"/>
                <a:gd name="connsiteX2" fmla="*/ 1982340 w 2012142"/>
                <a:gd name="connsiteY2" fmla="*/ 38621 h 1165673"/>
                <a:gd name="connsiteX3" fmla="*/ 429484 w 2012142"/>
                <a:gd name="connsiteY3" fmla="*/ 638033 h 1165673"/>
                <a:gd name="connsiteX4" fmla="*/ 36558 w 2012142"/>
                <a:gd name="connsiteY4" fmla="*/ 583805 h 1165673"/>
                <a:gd name="connsiteX5" fmla="*/ 125820 w 2012142"/>
                <a:gd name="connsiteY5" fmla="*/ 323621 h 1165673"/>
                <a:gd name="connsiteX0" fmla="*/ 1335496 w 2018504"/>
                <a:gd name="connsiteY0" fmla="*/ 1165673 h 1165673"/>
                <a:gd name="connsiteX1" fmla="*/ 945480 w 2018504"/>
                <a:gd name="connsiteY1" fmla="*/ 986659 h 1165673"/>
                <a:gd name="connsiteX2" fmla="*/ 1982340 w 2018504"/>
                <a:gd name="connsiteY2" fmla="*/ 38621 h 1165673"/>
                <a:gd name="connsiteX3" fmla="*/ 429484 w 2018504"/>
                <a:gd name="connsiteY3" fmla="*/ 638033 h 1165673"/>
                <a:gd name="connsiteX4" fmla="*/ 36558 w 2018504"/>
                <a:gd name="connsiteY4" fmla="*/ 583805 h 1165673"/>
                <a:gd name="connsiteX5" fmla="*/ 125820 w 2018504"/>
                <a:gd name="connsiteY5" fmla="*/ 323621 h 1165673"/>
                <a:gd name="connsiteX0" fmla="*/ 1311534 w 1994542"/>
                <a:gd name="connsiteY0" fmla="*/ 1165673 h 1165673"/>
                <a:gd name="connsiteX1" fmla="*/ 921518 w 1994542"/>
                <a:gd name="connsiteY1" fmla="*/ 986659 h 1165673"/>
                <a:gd name="connsiteX2" fmla="*/ 1958378 w 1994542"/>
                <a:gd name="connsiteY2" fmla="*/ 38621 h 1165673"/>
                <a:gd name="connsiteX3" fmla="*/ 405522 w 1994542"/>
                <a:gd name="connsiteY3" fmla="*/ 638033 h 1165673"/>
                <a:gd name="connsiteX4" fmla="*/ 12596 w 1994542"/>
                <a:gd name="connsiteY4" fmla="*/ 583805 h 1165673"/>
                <a:gd name="connsiteX5" fmla="*/ 179338 w 1994542"/>
                <a:gd name="connsiteY5" fmla="*/ 371472 h 1165673"/>
                <a:gd name="connsiteX0" fmla="*/ 1303572 w 1986580"/>
                <a:gd name="connsiteY0" fmla="*/ 1165673 h 1165673"/>
                <a:gd name="connsiteX1" fmla="*/ 913556 w 1986580"/>
                <a:gd name="connsiteY1" fmla="*/ 986659 h 1165673"/>
                <a:gd name="connsiteX2" fmla="*/ 1950416 w 1986580"/>
                <a:gd name="connsiteY2" fmla="*/ 38621 h 1165673"/>
                <a:gd name="connsiteX3" fmla="*/ 397560 w 1986580"/>
                <a:gd name="connsiteY3" fmla="*/ 638033 h 1165673"/>
                <a:gd name="connsiteX4" fmla="*/ 4634 w 1986580"/>
                <a:gd name="connsiteY4" fmla="*/ 583805 h 1165673"/>
                <a:gd name="connsiteX5" fmla="*/ 233361 w 1986580"/>
                <a:gd name="connsiteY5" fmla="*/ 409755 h 1165673"/>
                <a:gd name="connsiteX0" fmla="*/ 1172696 w 1855704"/>
                <a:gd name="connsiteY0" fmla="*/ 1165473 h 1165473"/>
                <a:gd name="connsiteX1" fmla="*/ 782680 w 1855704"/>
                <a:gd name="connsiteY1" fmla="*/ 986459 h 1165473"/>
                <a:gd name="connsiteX2" fmla="*/ 1819540 w 1855704"/>
                <a:gd name="connsiteY2" fmla="*/ 38421 h 1165473"/>
                <a:gd name="connsiteX3" fmla="*/ 266684 w 1855704"/>
                <a:gd name="connsiteY3" fmla="*/ 637833 h 1165473"/>
                <a:gd name="connsiteX4" fmla="*/ 38035 w 1855704"/>
                <a:gd name="connsiteY4" fmla="*/ 554921 h 1165473"/>
                <a:gd name="connsiteX5" fmla="*/ 102485 w 1855704"/>
                <a:gd name="connsiteY5" fmla="*/ 409555 h 1165473"/>
                <a:gd name="connsiteX0" fmla="*/ 1172696 w 1855704"/>
                <a:gd name="connsiteY0" fmla="*/ 1165473 h 1165473"/>
                <a:gd name="connsiteX1" fmla="*/ 782680 w 1855704"/>
                <a:gd name="connsiteY1" fmla="*/ 986459 h 1165473"/>
                <a:gd name="connsiteX2" fmla="*/ 1819540 w 1855704"/>
                <a:gd name="connsiteY2" fmla="*/ 38421 h 1165473"/>
                <a:gd name="connsiteX3" fmla="*/ 266684 w 1855704"/>
                <a:gd name="connsiteY3" fmla="*/ 637833 h 1165473"/>
                <a:gd name="connsiteX4" fmla="*/ 38035 w 1855704"/>
                <a:gd name="connsiteY4" fmla="*/ 554921 h 1165473"/>
                <a:gd name="connsiteX5" fmla="*/ 102485 w 1855704"/>
                <a:gd name="connsiteY5" fmla="*/ 409555 h 1165473"/>
                <a:gd name="connsiteX0" fmla="*/ 1134661 w 1817669"/>
                <a:gd name="connsiteY0" fmla="*/ 1165473 h 1165473"/>
                <a:gd name="connsiteX1" fmla="*/ 744645 w 1817669"/>
                <a:gd name="connsiteY1" fmla="*/ 986459 h 1165473"/>
                <a:gd name="connsiteX2" fmla="*/ 1781505 w 1817669"/>
                <a:gd name="connsiteY2" fmla="*/ 38421 h 1165473"/>
                <a:gd name="connsiteX3" fmla="*/ 228649 w 1817669"/>
                <a:gd name="connsiteY3" fmla="*/ 637833 h 1165473"/>
                <a:gd name="connsiteX4" fmla="*/ 0 w 1817669"/>
                <a:gd name="connsiteY4" fmla="*/ 554921 h 1165473"/>
                <a:gd name="connsiteX0" fmla="*/ 1230746 w 1913754"/>
                <a:gd name="connsiteY0" fmla="*/ 1165362 h 1165362"/>
                <a:gd name="connsiteX1" fmla="*/ 840730 w 1913754"/>
                <a:gd name="connsiteY1" fmla="*/ 986348 h 1165362"/>
                <a:gd name="connsiteX2" fmla="*/ 1877590 w 1913754"/>
                <a:gd name="connsiteY2" fmla="*/ 38310 h 1165362"/>
                <a:gd name="connsiteX3" fmla="*/ 324734 w 1913754"/>
                <a:gd name="connsiteY3" fmla="*/ 637722 h 1165362"/>
                <a:gd name="connsiteX4" fmla="*/ 1 w 1913754"/>
                <a:gd name="connsiteY4" fmla="*/ 538850 h 1165362"/>
                <a:gd name="connsiteX0" fmla="*/ 1230745 w 1886613"/>
                <a:gd name="connsiteY0" fmla="*/ 1127652 h 1127652"/>
                <a:gd name="connsiteX1" fmla="*/ 840729 w 1886613"/>
                <a:gd name="connsiteY1" fmla="*/ 948638 h 1127652"/>
                <a:gd name="connsiteX2" fmla="*/ 1877589 w 1886613"/>
                <a:gd name="connsiteY2" fmla="*/ 600 h 1127652"/>
                <a:gd name="connsiteX3" fmla="*/ 228625 w 1886613"/>
                <a:gd name="connsiteY3" fmla="*/ 800932 h 1127652"/>
                <a:gd name="connsiteX4" fmla="*/ 0 w 1886613"/>
                <a:gd name="connsiteY4" fmla="*/ 501140 h 1127652"/>
                <a:gd name="connsiteX0" fmla="*/ 1203469 w 1859337"/>
                <a:gd name="connsiteY0" fmla="*/ 1127672 h 1127672"/>
                <a:gd name="connsiteX1" fmla="*/ 813453 w 1859337"/>
                <a:gd name="connsiteY1" fmla="*/ 948658 h 1127672"/>
                <a:gd name="connsiteX2" fmla="*/ 1850313 w 1859337"/>
                <a:gd name="connsiteY2" fmla="*/ 620 h 1127672"/>
                <a:gd name="connsiteX3" fmla="*/ 201349 w 1859337"/>
                <a:gd name="connsiteY3" fmla="*/ 800952 h 1127672"/>
                <a:gd name="connsiteX4" fmla="*/ 9898 w 1859337"/>
                <a:gd name="connsiteY4" fmla="*/ 654257 h 1127672"/>
                <a:gd name="connsiteX0" fmla="*/ 1203469 w 1857401"/>
                <a:gd name="connsiteY0" fmla="*/ 1127672 h 1127672"/>
                <a:gd name="connsiteX1" fmla="*/ 813453 w 1857401"/>
                <a:gd name="connsiteY1" fmla="*/ 948658 h 1127672"/>
                <a:gd name="connsiteX2" fmla="*/ 1850313 w 1857401"/>
                <a:gd name="connsiteY2" fmla="*/ 621 h 1127672"/>
                <a:gd name="connsiteX3" fmla="*/ 201349 w 1857401"/>
                <a:gd name="connsiteY3" fmla="*/ 800952 h 1127672"/>
                <a:gd name="connsiteX4" fmla="*/ 9898 w 1857401"/>
                <a:gd name="connsiteY4" fmla="*/ 654257 h 1127672"/>
                <a:gd name="connsiteX0" fmla="*/ 1201586 w 1821609"/>
                <a:gd name="connsiteY0" fmla="*/ 1105366 h 1105366"/>
                <a:gd name="connsiteX1" fmla="*/ 811570 w 1821609"/>
                <a:gd name="connsiteY1" fmla="*/ 926352 h 1105366"/>
                <a:gd name="connsiteX2" fmla="*/ 1814333 w 1821609"/>
                <a:gd name="connsiteY2" fmla="*/ 636 h 1105366"/>
                <a:gd name="connsiteX3" fmla="*/ 199466 w 1821609"/>
                <a:gd name="connsiteY3" fmla="*/ 778646 h 1105366"/>
                <a:gd name="connsiteX4" fmla="*/ 8015 w 1821609"/>
                <a:gd name="connsiteY4" fmla="*/ 631951 h 1105366"/>
                <a:gd name="connsiteX0" fmla="*/ 1196203 w 1714576"/>
                <a:gd name="connsiteY0" fmla="*/ 1146811 h 1146811"/>
                <a:gd name="connsiteX1" fmla="*/ 806187 w 1714576"/>
                <a:gd name="connsiteY1" fmla="*/ 967797 h 1146811"/>
                <a:gd name="connsiteX2" fmla="*/ 1706671 w 1714576"/>
                <a:gd name="connsiteY2" fmla="*/ 606 h 1146811"/>
                <a:gd name="connsiteX3" fmla="*/ 194083 w 1714576"/>
                <a:gd name="connsiteY3" fmla="*/ 820091 h 1146811"/>
                <a:gd name="connsiteX4" fmla="*/ 2632 w 1714576"/>
                <a:gd name="connsiteY4" fmla="*/ 673396 h 1146811"/>
                <a:gd name="connsiteX0" fmla="*/ 1196203 w 1720510"/>
                <a:gd name="connsiteY0" fmla="*/ 1169702 h 1169702"/>
                <a:gd name="connsiteX1" fmla="*/ 806187 w 1720510"/>
                <a:gd name="connsiteY1" fmla="*/ 990688 h 1169702"/>
                <a:gd name="connsiteX2" fmla="*/ 1706671 w 1720510"/>
                <a:gd name="connsiteY2" fmla="*/ 23497 h 1169702"/>
                <a:gd name="connsiteX3" fmla="*/ 194083 w 1720510"/>
                <a:gd name="connsiteY3" fmla="*/ 842982 h 1169702"/>
                <a:gd name="connsiteX4" fmla="*/ 2632 w 1720510"/>
                <a:gd name="connsiteY4" fmla="*/ 696287 h 1169702"/>
                <a:gd name="connsiteX0" fmla="*/ 1193571 w 1570944"/>
                <a:gd name="connsiteY0" fmla="*/ 1026256 h 1026256"/>
                <a:gd name="connsiteX1" fmla="*/ 803555 w 1570944"/>
                <a:gd name="connsiteY1" fmla="*/ 847242 h 1026256"/>
                <a:gd name="connsiteX2" fmla="*/ 1555246 w 1570944"/>
                <a:gd name="connsiteY2" fmla="*/ 26745 h 1026256"/>
                <a:gd name="connsiteX3" fmla="*/ 191451 w 1570944"/>
                <a:gd name="connsiteY3" fmla="*/ 699536 h 1026256"/>
                <a:gd name="connsiteX4" fmla="*/ 0 w 1570944"/>
                <a:gd name="connsiteY4" fmla="*/ 552841 h 1026256"/>
                <a:gd name="connsiteX0" fmla="*/ 1198918 w 1775328"/>
                <a:gd name="connsiteY0" fmla="*/ 905399 h 905399"/>
                <a:gd name="connsiteX1" fmla="*/ 808902 w 1775328"/>
                <a:gd name="connsiteY1" fmla="*/ 726385 h 905399"/>
                <a:gd name="connsiteX2" fmla="*/ 1762046 w 1775328"/>
                <a:gd name="connsiteY2" fmla="*/ 30302 h 905399"/>
                <a:gd name="connsiteX3" fmla="*/ 196798 w 1775328"/>
                <a:gd name="connsiteY3" fmla="*/ 578679 h 905399"/>
                <a:gd name="connsiteX4" fmla="*/ 5347 w 1775328"/>
                <a:gd name="connsiteY4" fmla="*/ 431984 h 905399"/>
                <a:gd name="connsiteX0" fmla="*/ 1231388 w 1803619"/>
                <a:gd name="connsiteY0" fmla="*/ 875142 h 875142"/>
                <a:gd name="connsiteX1" fmla="*/ 841372 w 1803619"/>
                <a:gd name="connsiteY1" fmla="*/ 696128 h 875142"/>
                <a:gd name="connsiteX2" fmla="*/ 1794516 w 1803619"/>
                <a:gd name="connsiteY2" fmla="*/ 45 h 875142"/>
                <a:gd name="connsiteX3" fmla="*/ 164165 w 1803619"/>
                <a:gd name="connsiteY3" fmla="*/ 660043 h 875142"/>
                <a:gd name="connsiteX4" fmla="*/ 37817 w 1803619"/>
                <a:gd name="connsiteY4" fmla="*/ 401727 h 875142"/>
                <a:gd name="connsiteX0" fmla="*/ 1231388 w 1849564"/>
                <a:gd name="connsiteY0" fmla="*/ 877611 h 877611"/>
                <a:gd name="connsiteX1" fmla="*/ 841372 w 1849564"/>
                <a:gd name="connsiteY1" fmla="*/ 698597 h 877611"/>
                <a:gd name="connsiteX2" fmla="*/ 1794516 w 1849564"/>
                <a:gd name="connsiteY2" fmla="*/ 2514 h 877611"/>
                <a:gd name="connsiteX3" fmla="*/ 164165 w 1849564"/>
                <a:gd name="connsiteY3" fmla="*/ 662512 h 877611"/>
                <a:gd name="connsiteX4" fmla="*/ 37817 w 1849564"/>
                <a:gd name="connsiteY4" fmla="*/ 404196 h 877611"/>
                <a:gd name="connsiteX0" fmla="*/ 1173608 w 1791784"/>
                <a:gd name="connsiteY0" fmla="*/ 877603 h 877603"/>
                <a:gd name="connsiteX1" fmla="*/ 783592 w 1791784"/>
                <a:gd name="connsiteY1" fmla="*/ 698589 h 877603"/>
                <a:gd name="connsiteX2" fmla="*/ 1736736 w 1791784"/>
                <a:gd name="connsiteY2" fmla="*/ 2506 h 877603"/>
                <a:gd name="connsiteX3" fmla="*/ 106385 w 1791784"/>
                <a:gd name="connsiteY3" fmla="*/ 662504 h 877603"/>
                <a:gd name="connsiteX4" fmla="*/ 135014 w 1791784"/>
                <a:gd name="connsiteY4" fmla="*/ 391451 h 877603"/>
                <a:gd name="connsiteX0" fmla="*/ 1148656 w 1439988"/>
                <a:gd name="connsiteY0" fmla="*/ 871289 h 871289"/>
                <a:gd name="connsiteX1" fmla="*/ 758640 w 1439988"/>
                <a:gd name="connsiteY1" fmla="*/ 692275 h 871289"/>
                <a:gd name="connsiteX2" fmla="*/ 1370838 w 1439988"/>
                <a:gd name="connsiteY2" fmla="*/ 2527 h 871289"/>
                <a:gd name="connsiteX3" fmla="*/ 81433 w 1439988"/>
                <a:gd name="connsiteY3" fmla="*/ 656190 h 871289"/>
                <a:gd name="connsiteX4" fmla="*/ 110062 w 1439988"/>
                <a:gd name="connsiteY4" fmla="*/ 385137 h 871289"/>
                <a:gd name="connsiteX0" fmla="*/ 1138963 w 1430295"/>
                <a:gd name="connsiteY0" fmla="*/ 871309 h 871309"/>
                <a:gd name="connsiteX1" fmla="*/ 748947 w 1430295"/>
                <a:gd name="connsiteY1" fmla="*/ 692295 h 871309"/>
                <a:gd name="connsiteX2" fmla="*/ 1361145 w 1430295"/>
                <a:gd name="connsiteY2" fmla="*/ 2547 h 871309"/>
                <a:gd name="connsiteX3" fmla="*/ 71740 w 1430295"/>
                <a:gd name="connsiteY3" fmla="*/ 656210 h 871309"/>
                <a:gd name="connsiteX4" fmla="*/ 138513 w 1430295"/>
                <a:gd name="connsiteY4" fmla="*/ 418293 h 871309"/>
                <a:gd name="connsiteX0" fmla="*/ 1155201 w 1446533"/>
                <a:gd name="connsiteY0" fmla="*/ 871357 h 871357"/>
                <a:gd name="connsiteX1" fmla="*/ 765185 w 1446533"/>
                <a:gd name="connsiteY1" fmla="*/ 692343 h 871357"/>
                <a:gd name="connsiteX2" fmla="*/ 1377383 w 1446533"/>
                <a:gd name="connsiteY2" fmla="*/ 2595 h 871357"/>
                <a:gd name="connsiteX3" fmla="*/ 87978 w 1446533"/>
                <a:gd name="connsiteY3" fmla="*/ 656258 h 871357"/>
                <a:gd name="connsiteX4" fmla="*/ 93711 w 1446533"/>
                <a:gd name="connsiteY4" fmla="*/ 494050 h 871357"/>
                <a:gd name="connsiteX0" fmla="*/ 1159219 w 1450551"/>
                <a:gd name="connsiteY0" fmla="*/ 871344 h 871344"/>
                <a:gd name="connsiteX1" fmla="*/ 769203 w 1450551"/>
                <a:gd name="connsiteY1" fmla="*/ 692330 h 871344"/>
                <a:gd name="connsiteX2" fmla="*/ 1381401 w 1450551"/>
                <a:gd name="connsiteY2" fmla="*/ 2582 h 871344"/>
                <a:gd name="connsiteX3" fmla="*/ 91996 w 1450551"/>
                <a:gd name="connsiteY3" fmla="*/ 656245 h 871344"/>
                <a:gd name="connsiteX4" fmla="*/ 84652 w 1450551"/>
                <a:gd name="connsiteY4" fmla="*/ 471948 h 87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0551" h="871344">
                  <a:moveTo>
                    <a:pt x="1159219" y="871344"/>
                  </a:moveTo>
                  <a:cubicBezTo>
                    <a:pt x="1096695" y="809467"/>
                    <a:pt x="732173" y="837124"/>
                    <a:pt x="769203" y="692330"/>
                  </a:cubicBezTo>
                  <a:cubicBezTo>
                    <a:pt x="806233" y="547536"/>
                    <a:pt x="1701931" y="50087"/>
                    <a:pt x="1381401" y="2582"/>
                  </a:cubicBezTo>
                  <a:cubicBezTo>
                    <a:pt x="1060871" y="-44923"/>
                    <a:pt x="308121" y="578017"/>
                    <a:pt x="91996" y="656245"/>
                  </a:cubicBezTo>
                  <a:cubicBezTo>
                    <a:pt x="-124129" y="734473"/>
                    <a:pt x="112019" y="509994"/>
                    <a:pt x="84652" y="471948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94" name="手繪多邊形: 圖案 193">
              <a:extLst>
                <a:ext uri="{FF2B5EF4-FFF2-40B4-BE49-F238E27FC236}">
                  <a16:creationId xmlns:a16="http://schemas.microsoft.com/office/drawing/2014/main" id="{4F9454F6-572A-496D-A0F7-EDBA542F51A2}"/>
                </a:ext>
              </a:extLst>
            </p:cNvPr>
            <p:cNvSpPr/>
            <p:nvPr/>
          </p:nvSpPr>
          <p:spPr bwMode="auto">
            <a:xfrm rot="676520">
              <a:off x="1445489" y="3534263"/>
              <a:ext cx="899697" cy="611519"/>
            </a:xfrm>
            <a:custGeom>
              <a:avLst/>
              <a:gdLst>
                <a:gd name="connsiteX0" fmla="*/ 146197 w 1860158"/>
                <a:gd name="connsiteY0" fmla="*/ 1318868 h 1318868"/>
                <a:gd name="connsiteX1" fmla="*/ 18607 w 1860158"/>
                <a:gd name="connsiteY1" fmla="*/ 1170013 h 1318868"/>
                <a:gd name="connsiteX2" fmla="*/ 39872 w 1860158"/>
                <a:gd name="connsiteY2" fmla="*/ 999892 h 1318868"/>
                <a:gd name="connsiteX3" fmla="*/ 380114 w 1860158"/>
                <a:gd name="connsiteY3" fmla="*/ 893566 h 1318868"/>
                <a:gd name="connsiteX4" fmla="*/ 1018067 w 1860158"/>
                <a:gd name="connsiteY4" fmla="*/ 808506 h 1318868"/>
                <a:gd name="connsiteX5" fmla="*/ 1528430 w 1860158"/>
                <a:gd name="connsiteY5" fmla="*/ 574589 h 1318868"/>
                <a:gd name="connsiteX6" fmla="*/ 1847407 w 1860158"/>
                <a:gd name="connsiteY6" fmla="*/ 191817 h 1318868"/>
                <a:gd name="connsiteX7" fmla="*/ 1762346 w 1860158"/>
                <a:gd name="connsiteY7" fmla="*/ 431 h 1318868"/>
                <a:gd name="connsiteX8" fmla="*/ 1443369 w 1860158"/>
                <a:gd name="connsiteY8" fmla="*/ 149287 h 1318868"/>
                <a:gd name="connsiteX9" fmla="*/ 1166923 w 1860158"/>
                <a:gd name="connsiteY9" fmla="*/ 446999 h 1318868"/>
                <a:gd name="connsiteX10" fmla="*/ 550234 w 1860158"/>
                <a:gd name="connsiteY10" fmla="*/ 446999 h 1318868"/>
                <a:gd name="connsiteX11" fmla="*/ 209993 w 1860158"/>
                <a:gd name="connsiteY11" fmla="*/ 446999 h 1318868"/>
                <a:gd name="connsiteX12" fmla="*/ 146197 w 1860158"/>
                <a:gd name="connsiteY12" fmla="*/ 234348 h 1318868"/>
                <a:gd name="connsiteX0" fmla="*/ 146197 w 1860158"/>
                <a:gd name="connsiteY0" fmla="*/ 1318810 h 1318810"/>
                <a:gd name="connsiteX1" fmla="*/ 18607 w 1860158"/>
                <a:gd name="connsiteY1" fmla="*/ 1169955 h 1318810"/>
                <a:gd name="connsiteX2" fmla="*/ 39872 w 1860158"/>
                <a:gd name="connsiteY2" fmla="*/ 999834 h 1318810"/>
                <a:gd name="connsiteX3" fmla="*/ 380114 w 1860158"/>
                <a:gd name="connsiteY3" fmla="*/ 893508 h 1318810"/>
                <a:gd name="connsiteX4" fmla="*/ 1018067 w 1860158"/>
                <a:gd name="connsiteY4" fmla="*/ 808448 h 1318810"/>
                <a:gd name="connsiteX5" fmla="*/ 1528430 w 1860158"/>
                <a:gd name="connsiteY5" fmla="*/ 574531 h 1318810"/>
                <a:gd name="connsiteX6" fmla="*/ 1847407 w 1860158"/>
                <a:gd name="connsiteY6" fmla="*/ 191759 h 1318810"/>
                <a:gd name="connsiteX7" fmla="*/ 1762346 w 1860158"/>
                <a:gd name="connsiteY7" fmla="*/ 373 h 1318810"/>
                <a:gd name="connsiteX8" fmla="*/ 1443369 w 1860158"/>
                <a:gd name="connsiteY8" fmla="*/ 149229 h 1318810"/>
                <a:gd name="connsiteX9" fmla="*/ 911741 w 1860158"/>
                <a:gd name="connsiteY9" fmla="*/ 361880 h 1318810"/>
                <a:gd name="connsiteX10" fmla="*/ 550234 w 1860158"/>
                <a:gd name="connsiteY10" fmla="*/ 446941 h 1318810"/>
                <a:gd name="connsiteX11" fmla="*/ 209993 w 1860158"/>
                <a:gd name="connsiteY11" fmla="*/ 446941 h 1318810"/>
                <a:gd name="connsiteX12" fmla="*/ 146197 w 1860158"/>
                <a:gd name="connsiteY12" fmla="*/ 234290 h 1318810"/>
                <a:gd name="connsiteX0" fmla="*/ 18607 w 1860158"/>
                <a:gd name="connsiteY0" fmla="*/ 1169955 h 1169955"/>
                <a:gd name="connsiteX1" fmla="*/ 39872 w 1860158"/>
                <a:gd name="connsiteY1" fmla="*/ 999834 h 1169955"/>
                <a:gd name="connsiteX2" fmla="*/ 380114 w 1860158"/>
                <a:gd name="connsiteY2" fmla="*/ 893508 h 1169955"/>
                <a:gd name="connsiteX3" fmla="*/ 1018067 w 1860158"/>
                <a:gd name="connsiteY3" fmla="*/ 808448 h 1169955"/>
                <a:gd name="connsiteX4" fmla="*/ 1528430 w 1860158"/>
                <a:gd name="connsiteY4" fmla="*/ 574531 h 1169955"/>
                <a:gd name="connsiteX5" fmla="*/ 1847407 w 1860158"/>
                <a:gd name="connsiteY5" fmla="*/ 191759 h 1169955"/>
                <a:gd name="connsiteX6" fmla="*/ 1762346 w 1860158"/>
                <a:gd name="connsiteY6" fmla="*/ 373 h 1169955"/>
                <a:gd name="connsiteX7" fmla="*/ 1443369 w 1860158"/>
                <a:gd name="connsiteY7" fmla="*/ 149229 h 1169955"/>
                <a:gd name="connsiteX8" fmla="*/ 911741 w 1860158"/>
                <a:gd name="connsiteY8" fmla="*/ 361880 h 1169955"/>
                <a:gd name="connsiteX9" fmla="*/ 550234 w 1860158"/>
                <a:gd name="connsiteY9" fmla="*/ 446941 h 1169955"/>
                <a:gd name="connsiteX10" fmla="*/ 209993 w 1860158"/>
                <a:gd name="connsiteY10" fmla="*/ 446941 h 1169955"/>
                <a:gd name="connsiteX11" fmla="*/ 146197 w 1860158"/>
                <a:gd name="connsiteY11" fmla="*/ 234290 h 1169955"/>
                <a:gd name="connsiteX0" fmla="*/ 0 w 1820286"/>
                <a:gd name="connsiteY0" fmla="*/ 999834 h 999834"/>
                <a:gd name="connsiteX1" fmla="*/ 340242 w 1820286"/>
                <a:gd name="connsiteY1" fmla="*/ 893508 h 999834"/>
                <a:gd name="connsiteX2" fmla="*/ 978195 w 1820286"/>
                <a:gd name="connsiteY2" fmla="*/ 808448 h 999834"/>
                <a:gd name="connsiteX3" fmla="*/ 1488558 w 1820286"/>
                <a:gd name="connsiteY3" fmla="*/ 574531 h 999834"/>
                <a:gd name="connsiteX4" fmla="*/ 1807535 w 1820286"/>
                <a:gd name="connsiteY4" fmla="*/ 191759 h 999834"/>
                <a:gd name="connsiteX5" fmla="*/ 1722474 w 1820286"/>
                <a:gd name="connsiteY5" fmla="*/ 373 h 999834"/>
                <a:gd name="connsiteX6" fmla="*/ 1403497 w 1820286"/>
                <a:gd name="connsiteY6" fmla="*/ 149229 h 999834"/>
                <a:gd name="connsiteX7" fmla="*/ 871869 w 1820286"/>
                <a:gd name="connsiteY7" fmla="*/ 361880 h 999834"/>
                <a:gd name="connsiteX8" fmla="*/ 510362 w 1820286"/>
                <a:gd name="connsiteY8" fmla="*/ 446941 h 999834"/>
                <a:gd name="connsiteX9" fmla="*/ 170121 w 1820286"/>
                <a:gd name="connsiteY9" fmla="*/ 446941 h 999834"/>
                <a:gd name="connsiteX10" fmla="*/ 106325 w 1820286"/>
                <a:gd name="connsiteY10" fmla="*/ 234290 h 999834"/>
                <a:gd name="connsiteX0" fmla="*/ 24371 w 1714529"/>
                <a:gd name="connsiteY0" fmla="*/ 1049084 h 1049084"/>
                <a:gd name="connsiteX1" fmla="*/ 234485 w 1714529"/>
                <a:gd name="connsiteY1" fmla="*/ 893508 h 1049084"/>
                <a:gd name="connsiteX2" fmla="*/ 872438 w 1714529"/>
                <a:gd name="connsiteY2" fmla="*/ 808448 h 1049084"/>
                <a:gd name="connsiteX3" fmla="*/ 1382801 w 1714529"/>
                <a:gd name="connsiteY3" fmla="*/ 574531 h 1049084"/>
                <a:gd name="connsiteX4" fmla="*/ 1701778 w 1714529"/>
                <a:gd name="connsiteY4" fmla="*/ 191759 h 1049084"/>
                <a:gd name="connsiteX5" fmla="*/ 1616717 w 1714529"/>
                <a:gd name="connsiteY5" fmla="*/ 373 h 1049084"/>
                <a:gd name="connsiteX6" fmla="*/ 1297740 w 1714529"/>
                <a:gd name="connsiteY6" fmla="*/ 149229 h 1049084"/>
                <a:gd name="connsiteX7" fmla="*/ 766112 w 1714529"/>
                <a:gd name="connsiteY7" fmla="*/ 361880 h 1049084"/>
                <a:gd name="connsiteX8" fmla="*/ 404605 w 1714529"/>
                <a:gd name="connsiteY8" fmla="*/ 446941 h 1049084"/>
                <a:gd name="connsiteX9" fmla="*/ 64364 w 1714529"/>
                <a:gd name="connsiteY9" fmla="*/ 446941 h 1049084"/>
                <a:gd name="connsiteX10" fmla="*/ 568 w 1714529"/>
                <a:gd name="connsiteY10" fmla="*/ 234290 h 1049084"/>
                <a:gd name="connsiteX0" fmla="*/ 24371 w 1714529"/>
                <a:gd name="connsiteY0" fmla="*/ 1049084 h 1049084"/>
                <a:gd name="connsiteX1" fmla="*/ 872438 w 1714529"/>
                <a:gd name="connsiteY1" fmla="*/ 808448 h 1049084"/>
                <a:gd name="connsiteX2" fmla="*/ 1382801 w 1714529"/>
                <a:gd name="connsiteY2" fmla="*/ 574531 h 1049084"/>
                <a:gd name="connsiteX3" fmla="*/ 1701778 w 1714529"/>
                <a:gd name="connsiteY3" fmla="*/ 191759 h 1049084"/>
                <a:gd name="connsiteX4" fmla="*/ 1616717 w 1714529"/>
                <a:gd name="connsiteY4" fmla="*/ 373 h 1049084"/>
                <a:gd name="connsiteX5" fmla="*/ 1297740 w 1714529"/>
                <a:gd name="connsiteY5" fmla="*/ 149229 h 1049084"/>
                <a:gd name="connsiteX6" fmla="*/ 766112 w 1714529"/>
                <a:gd name="connsiteY6" fmla="*/ 361880 h 1049084"/>
                <a:gd name="connsiteX7" fmla="*/ 404605 w 1714529"/>
                <a:gd name="connsiteY7" fmla="*/ 446941 h 1049084"/>
                <a:gd name="connsiteX8" fmla="*/ 64364 w 1714529"/>
                <a:gd name="connsiteY8" fmla="*/ 446941 h 1049084"/>
                <a:gd name="connsiteX9" fmla="*/ 568 w 1714529"/>
                <a:gd name="connsiteY9" fmla="*/ 234290 h 1049084"/>
                <a:gd name="connsiteX0" fmla="*/ 24371 w 1714529"/>
                <a:gd name="connsiteY0" fmla="*/ 1049084 h 1049084"/>
                <a:gd name="connsiteX1" fmla="*/ 1382801 w 1714529"/>
                <a:gd name="connsiteY1" fmla="*/ 574531 h 1049084"/>
                <a:gd name="connsiteX2" fmla="*/ 1701778 w 1714529"/>
                <a:gd name="connsiteY2" fmla="*/ 191759 h 1049084"/>
                <a:gd name="connsiteX3" fmla="*/ 1616717 w 1714529"/>
                <a:gd name="connsiteY3" fmla="*/ 373 h 1049084"/>
                <a:gd name="connsiteX4" fmla="*/ 1297740 w 1714529"/>
                <a:gd name="connsiteY4" fmla="*/ 149229 h 1049084"/>
                <a:gd name="connsiteX5" fmla="*/ 766112 w 1714529"/>
                <a:gd name="connsiteY5" fmla="*/ 361880 h 1049084"/>
                <a:gd name="connsiteX6" fmla="*/ 404605 w 1714529"/>
                <a:gd name="connsiteY6" fmla="*/ 446941 h 1049084"/>
                <a:gd name="connsiteX7" fmla="*/ 64364 w 1714529"/>
                <a:gd name="connsiteY7" fmla="*/ 446941 h 1049084"/>
                <a:gd name="connsiteX8" fmla="*/ 568 w 1714529"/>
                <a:gd name="connsiteY8" fmla="*/ 234290 h 1049084"/>
                <a:gd name="connsiteX0" fmla="*/ 24371 w 1813230"/>
                <a:gd name="connsiteY0" fmla="*/ 1049084 h 1049084"/>
                <a:gd name="connsiteX1" fmla="*/ 1701778 w 1813230"/>
                <a:gd name="connsiteY1" fmla="*/ 191759 h 1049084"/>
                <a:gd name="connsiteX2" fmla="*/ 1616717 w 1813230"/>
                <a:gd name="connsiteY2" fmla="*/ 373 h 1049084"/>
                <a:gd name="connsiteX3" fmla="*/ 1297740 w 1813230"/>
                <a:gd name="connsiteY3" fmla="*/ 149229 h 1049084"/>
                <a:gd name="connsiteX4" fmla="*/ 766112 w 1813230"/>
                <a:gd name="connsiteY4" fmla="*/ 361880 h 1049084"/>
                <a:gd name="connsiteX5" fmla="*/ 404605 w 1813230"/>
                <a:gd name="connsiteY5" fmla="*/ 446941 h 1049084"/>
                <a:gd name="connsiteX6" fmla="*/ 64364 w 1813230"/>
                <a:gd name="connsiteY6" fmla="*/ 446941 h 1049084"/>
                <a:gd name="connsiteX7" fmla="*/ 568 w 1813230"/>
                <a:gd name="connsiteY7" fmla="*/ 234290 h 1049084"/>
                <a:gd name="connsiteX0" fmla="*/ 24371 w 1756711"/>
                <a:gd name="connsiteY0" fmla="*/ 946133 h 946133"/>
                <a:gd name="connsiteX1" fmla="*/ 1701778 w 1756711"/>
                <a:gd name="connsiteY1" fmla="*/ 88808 h 946133"/>
                <a:gd name="connsiteX2" fmla="*/ 1297740 w 1756711"/>
                <a:gd name="connsiteY2" fmla="*/ 46278 h 946133"/>
                <a:gd name="connsiteX3" fmla="*/ 766112 w 1756711"/>
                <a:gd name="connsiteY3" fmla="*/ 258929 h 946133"/>
                <a:gd name="connsiteX4" fmla="*/ 404605 w 1756711"/>
                <a:gd name="connsiteY4" fmla="*/ 343990 h 946133"/>
                <a:gd name="connsiteX5" fmla="*/ 64364 w 1756711"/>
                <a:gd name="connsiteY5" fmla="*/ 343990 h 946133"/>
                <a:gd name="connsiteX6" fmla="*/ 568 w 1756711"/>
                <a:gd name="connsiteY6" fmla="*/ 131339 h 946133"/>
                <a:gd name="connsiteX0" fmla="*/ 24371 w 1714088"/>
                <a:gd name="connsiteY0" fmla="*/ 887802 h 887802"/>
                <a:gd name="connsiteX1" fmla="*/ 1701778 w 1714088"/>
                <a:gd name="connsiteY1" fmla="*/ 30477 h 887802"/>
                <a:gd name="connsiteX2" fmla="*/ 766112 w 1714088"/>
                <a:gd name="connsiteY2" fmla="*/ 200598 h 887802"/>
                <a:gd name="connsiteX3" fmla="*/ 404605 w 1714088"/>
                <a:gd name="connsiteY3" fmla="*/ 285659 h 887802"/>
                <a:gd name="connsiteX4" fmla="*/ 64364 w 1714088"/>
                <a:gd name="connsiteY4" fmla="*/ 285659 h 887802"/>
                <a:gd name="connsiteX5" fmla="*/ 568 w 1714088"/>
                <a:gd name="connsiteY5" fmla="*/ 73008 h 887802"/>
                <a:gd name="connsiteX0" fmla="*/ 24371 w 1704437"/>
                <a:gd name="connsiteY0" fmla="*/ 877055 h 877055"/>
                <a:gd name="connsiteX1" fmla="*/ 1701778 w 1704437"/>
                <a:gd name="connsiteY1" fmla="*/ 19730 h 877055"/>
                <a:gd name="connsiteX2" fmla="*/ 404605 w 1704437"/>
                <a:gd name="connsiteY2" fmla="*/ 274912 h 877055"/>
                <a:gd name="connsiteX3" fmla="*/ 64364 w 1704437"/>
                <a:gd name="connsiteY3" fmla="*/ 274912 h 877055"/>
                <a:gd name="connsiteX4" fmla="*/ 568 w 1704437"/>
                <a:gd name="connsiteY4" fmla="*/ 62261 h 877055"/>
                <a:gd name="connsiteX0" fmla="*/ 24371 w 1701802"/>
                <a:gd name="connsiteY0" fmla="*/ 875465 h 875465"/>
                <a:gd name="connsiteX1" fmla="*/ 1701778 w 1701802"/>
                <a:gd name="connsiteY1" fmla="*/ 18140 h 875465"/>
                <a:gd name="connsiteX2" fmla="*/ 64364 w 1701802"/>
                <a:gd name="connsiteY2" fmla="*/ 273322 h 875465"/>
                <a:gd name="connsiteX3" fmla="*/ 568 w 1701802"/>
                <a:gd name="connsiteY3" fmla="*/ 60671 h 875465"/>
                <a:gd name="connsiteX0" fmla="*/ 105488 w 1782919"/>
                <a:gd name="connsiteY0" fmla="*/ 875465 h 875465"/>
                <a:gd name="connsiteX1" fmla="*/ 1782895 w 1782919"/>
                <a:gd name="connsiteY1" fmla="*/ 18139 h 875465"/>
                <a:gd name="connsiteX2" fmla="*/ 145481 w 1782919"/>
                <a:gd name="connsiteY2" fmla="*/ 273322 h 875465"/>
                <a:gd name="connsiteX3" fmla="*/ 81685 w 1782919"/>
                <a:gd name="connsiteY3" fmla="*/ 60671 h 875465"/>
                <a:gd name="connsiteX0" fmla="*/ 105488 w 1815968"/>
                <a:gd name="connsiteY0" fmla="*/ 906173 h 906173"/>
                <a:gd name="connsiteX1" fmla="*/ 1782895 w 1815968"/>
                <a:gd name="connsiteY1" fmla="*/ 48847 h 906173"/>
                <a:gd name="connsiteX2" fmla="*/ 145481 w 1815968"/>
                <a:gd name="connsiteY2" fmla="*/ 304030 h 906173"/>
                <a:gd name="connsiteX3" fmla="*/ 81685 w 1815968"/>
                <a:gd name="connsiteY3" fmla="*/ 91379 h 906173"/>
                <a:gd name="connsiteX0" fmla="*/ 105488 w 1794245"/>
                <a:gd name="connsiteY0" fmla="*/ 893901 h 893901"/>
                <a:gd name="connsiteX1" fmla="*/ 1782895 w 1794245"/>
                <a:gd name="connsiteY1" fmla="*/ 36575 h 893901"/>
                <a:gd name="connsiteX2" fmla="*/ 145481 w 1794245"/>
                <a:gd name="connsiteY2" fmla="*/ 291758 h 893901"/>
                <a:gd name="connsiteX3" fmla="*/ 81685 w 1794245"/>
                <a:gd name="connsiteY3" fmla="*/ 79107 h 893901"/>
                <a:gd name="connsiteX0" fmla="*/ 73679 w 1751218"/>
                <a:gd name="connsiteY0" fmla="*/ 867515 h 867515"/>
                <a:gd name="connsiteX1" fmla="*/ 1751086 w 1751218"/>
                <a:gd name="connsiteY1" fmla="*/ 10189 h 867515"/>
                <a:gd name="connsiteX2" fmla="*/ 165669 w 1751218"/>
                <a:gd name="connsiteY2" fmla="*/ 375314 h 867515"/>
                <a:gd name="connsiteX3" fmla="*/ 49876 w 1751218"/>
                <a:gd name="connsiteY3" fmla="*/ 52721 h 867515"/>
                <a:gd name="connsiteX0" fmla="*/ 40042 w 1717573"/>
                <a:gd name="connsiteY0" fmla="*/ 865152 h 865152"/>
                <a:gd name="connsiteX1" fmla="*/ 1717449 w 1717573"/>
                <a:gd name="connsiteY1" fmla="*/ 7826 h 865152"/>
                <a:gd name="connsiteX2" fmla="*/ 132032 w 1717573"/>
                <a:gd name="connsiteY2" fmla="*/ 372951 h 865152"/>
                <a:gd name="connsiteX3" fmla="*/ 16239 w 1717573"/>
                <a:gd name="connsiteY3" fmla="*/ 50358 h 865152"/>
                <a:gd name="connsiteX0" fmla="*/ 71362 w 1714300"/>
                <a:gd name="connsiteY0" fmla="*/ 1038769 h 1038769"/>
                <a:gd name="connsiteX1" fmla="*/ 1714165 w 1714300"/>
                <a:gd name="connsiteY1" fmla="*/ 7879 h 1038769"/>
                <a:gd name="connsiteX2" fmla="*/ 163352 w 1714300"/>
                <a:gd name="connsiteY2" fmla="*/ 546568 h 1038769"/>
                <a:gd name="connsiteX3" fmla="*/ 47559 w 1714300"/>
                <a:gd name="connsiteY3" fmla="*/ 223975 h 1038769"/>
                <a:gd name="connsiteX0" fmla="*/ 71362 w 1714300"/>
                <a:gd name="connsiteY0" fmla="*/ 1038769 h 1038769"/>
                <a:gd name="connsiteX1" fmla="*/ 1714165 w 1714300"/>
                <a:gd name="connsiteY1" fmla="*/ 7879 h 1038769"/>
                <a:gd name="connsiteX2" fmla="*/ 163352 w 1714300"/>
                <a:gd name="connsiteY2" fmla="*/ 546568 h 1038769"/>
                <a:gd name="connsiteX3" fmla="*/ 47559 w 1714300"/>
                <a:gd name="connsiteY3" fmla="*/ 223975 h 1038769"/>
                <a:gd name="connsiteX0" fmla="*/ 71362 w 1747292"/>
                <a:gd name="connsiteY0" fmla="*/ 1048119 h 1048119"/>
                <a:gd name="connsiteX1" fmla="*/ 1714165 w 1747292"/>
                <a:gd name="connsiteY1" fmla="*/ 17229 h 1048119"/>
                <a:gd name="connsiteX2" fmla="*/ 163352 w 1747292"/>
                <a:gd name="connsiteY2" fmla="*/ 555918 h 1048119"/>
                <a:gd name="connsiteX3" fmla="*/ 47559 w 1747292"/>
                <a:gd name="connsiteY3" fmla="*/ 233325 h 1048119"/>
                <a:gd name="connsiteX0" fmla="*/ 415559 w 1715462"/>
                <a:gd name="connsiteY0" fmla="*/ 854938 h 854938"/>
                <a:gd name="connsiteX1" fmla="*/ 1714165 w 1715462"/>
                <a:gd name="connsiteY1" fmla="*/ 3454 h 854938"/>
                <a:gd name="connsiteX2" fmla="*/ 163352 w 1715462"/>
                <a:gd name="connsiteY2" fmla="*/ 542143 h 854938"/>
                <a:gd name="connsiteX3" fmla="*/ 47559 w 1715462"/>
                <a:gd name="connsiteY3" fmla="*/ 219550 h 854938"/>
                <a:gd name="connsiteX0" fmla="*/ 415559 w 1715998"/>
                <a:gd name="connsiteY0" fmla="*/ 854938 h 854938"/>
                <a:gd name="connsiteX1" fmla="*/ 1714165 w 1715998"/>
                <a:gd name="connsiteY1" fmla="*/ 3454 h 854938"/>
                <a:gd name="connsiteX2" fmla="*/ 163352 w 1715998"/>
                <a:gd name="connsiteY2" fmla="*/ 542143 h 854938"/>
                <a:gd name="connsiteX3" fmla="*/ 47559 w 1715998"/>
                <a:gd name="connsiteY3" fmla="*/ 219550 h 854938"/>
                <a:gd name="connsiteX0" fmla="*/ 477334 w 1717183"/>
                <a:gd name="connsiteY0" fmla="*/ 851841 h 851842"/>
                <a:gd name="connsiteX1" fmla="*/ 1714165 w 1717183"/>
                <a:gd name="connsiteY1" fmla="*/ 3391 h 851842"/>
                <a:gd name="connsiteX2" fmla="*/ 163352 w 1717183"/>
                <a:gd name="connsiteY2" fmla="*/ 542080 h 851842"/>
                <a:gd name="connsiteX3" fmla="*/ 47559 w 1717183"/>
                <a:gd name="connsiteY3" fmla="*/ 219487 h 851842"/>
                <a:gd name="connsiteX0" fmla="*/ 539108 w 1718773"/>
                <a:gd name="connsiteY0" fmla="*/ 848747 h 848747"/>
                <a:gd name="connsiteX1" fmla="*/ 1714165 w 1718773"/>
                <a:gd name="connsiteY1" fmla="*/ 3331 h 848747"/>
                <a:gd name="connsiteX2" fmla="*/ 163352 w 1718773"/>
                <a:gd name="connsiteY2" fmla="*/ 542020 h 848747"/>
                <a:gd name="connsiteX3" fmla="*/ 47559 w 1718773"/>
                <a:gd name="connsiteY3" fmla="*/ 219427 h 848747"/>
                <a:gd name="connsiteX0" fmla="*/ 539108 w 1718773"/>
                <a:gd name="connsiteY0" fmla="*/ 848747 h 848747"/>
                <a:gd name="connsiteX1" fmla="*/ 1714165 w 1718773"/>
                <a:gd name="connsiteY1" fmla="*/ 3331 h 848747"/>
                <a:gd name="connsiteX2" fmla="*/ 163352 w 1718773"/>
                <a:gd name="connsiteY2" fmla="*/ 542020 h 848747"/>
                <a:gd name="connsiteX3" fmla="*/ 47559 w 1718773"/>
                <a:gd name="connsiteY3" fmla="*/ 219427 h 848747"/>
                <a:gd name="connsiteX0" fmla="*/ 539108 w 1718328"/>
                <a:gd name="connsiteY0" fmla="*/ 848747 h 848747"/>
                <a:gd name="connsiteX1" fmla="*/ 1714165 w 1718328"/>
                <a:gd name="connsiteY1" fmla="*/ 3331 h 848747"/>
                <a:gd name="connsiteX2" fmla="*/ 163352 w 1718328"/>
                <a:gd name="connsiteY2" fmla="*/ 542020 h 848747"/>
                <a:gd name="connsiteX3" fmla="*/ 47559 w 1718328"/>
                <a:gd name="connsiteY3" fmla="*/ 219427 h 848747"/>
                <a:gd name="connsiteX0" fmla="*/ 630299 w 1721213"/>
                <a:gd name="connsiteY0" fmla="*/ 864277 h 864278"/>
                <a:gd name="connsiteX1" fmla="*/ 1714165 w 1721213"/>
                <a:gd name="connsiteY1" fmla="*/ 3642 h 864278"/>
                <a:gd name="connsiteX2" fmla="*/ 163352 w 1721213"/>
                <a:gd name="connsiteY2" fmla="*/ 542331 h 864278"/>
                <a:gd name="connsiteX3" fmla="*/ 47559 w 1721213"/>
                <a:gd name="connsiteY3" fmla="*/ 219738 h 864278"/>
                <a:gd name="connsiteX0" fmla="*/ 630299 w 1720392"/>
                <a:gd name="connsiteY0" fmla="*/ 864277 h 864277"/>
                <a:gd name="connsiteX1" fmla="*/ 1714165 w 1720392"/>
                <a:gd name="connsiteY1" fmla="*/ 3642 h 864277"/>
                <a:gd name="connsiteX2" fmla="*/ 163352 w 1720392"/>
                <a:gd name="connsiteY2" fmla="*/ 542331 h 864277"/>
                <a:gd name="connsiteX3" fmla="*/ 47559 w 1720392"/>
                <a:gd name="connsiteY3" fmla="*/ 219738 h 864277"/>
                <a:gd name="connsiteX0" fmla="*/ 630299 w 1743274"/>
                <a:gd name="connsiteY0" fmla="*/ 898043 h 898043"/>
                <a:gd name="connsiteX1" fmla="*/ 1714165 w 1743274"/>
                <a:gd name="connsiteY1" fmla="*/ 37408 h 898043"/>
                <a:gd name="connsiteX2" fmla="*/ 163352 w 1743274"/>
                <a:gd name="connsiteY2" fmla="*/ 576097 h 898043"/>
                <a:gd name="connsiteX3" fmla="*/ 47559 w 1743274"/>
                <a:gd name="connsiteY3" fmla="*/ 253504 h 898043"/>
                <a:gd name="connsiteX0" fmla="*/ 623108 w 1631002"/>
                <a:gd name="connsiteY0" fmla="*/ 883419 h 883419"/>
                <a:gd name="connsiteX1" fmla="*/ 1598131 w 1631002"/>
                <a:gd name="connsiteY1" fmla="*/ 37978 h 883419"/>
                <a:gd name="connsiteX2" fmla="*/ 156161 w 1631002"/>
                <a:gd name="connsiteY2" fmla="*/ 561473 h 883419"/>
                <a:gd name="connsiteX3" fmla="*/ 40368 w 1631002"/>
                <a:gd name="connsiteY3" fmla="*/ 238880 h 883419"/>
                <a:gd name="connsiteX0" fmla="*/ 849622 w 1619397"/>
                <a:gd name="connsiteY0" fmla="*/ 802653 h 802653"/>
                <a:gd name="connsiteX1" fmla="*/ 1598131 w 1619397"/>
                <a:gd name="connsiteY1" fmla="*/ 2806 h 802653"/>
                <a:gd name="connsiteX2" fmla="*/ 156161 w 1619397"/>
                <a:gd name="connsiteY2" fmla="*/ 526301 h 802653"/>
                <a:gd name="connsiteX3" fmla="*/ 40368 w 1619397"/>
                <a:gd name="connsiteY3" fmla="*/ 203708 h 802653"/>
                <a:gd name="connsiteX0" fmla="*/ 840931 w 1483118"/>
                <a:gd name="connsiteY0" fmla="*/ 845085 h 845085"/>
                <a:gd name="connsiteX1" fmla="*/ 1454128 w 1483118"/>
                <a:gd name="connsiteY1" fmla="*/ 2638 h 845085"/>
                <a:gd name="connsiteX2" fmla="*/ 147470 w 1483118"/>
                <a:gd name="connsiteY2" fmla="*/ 568733 h 845085"/>
                <a:gd name="connsiteX3" fmla="*/ 31677 w 1483118"/>
                <a:gd name="connsiteY3" fmla="*/ 246140 h 845085"/>
                <a:gd name="connsiteX0" fmla="*/ 840931 w 1474369"/>
                <a:gd name="connsiteY0" fmla="*/ 845085 h 845085"/>
                <a:gd name="connsiteX1" fmla="*/ 1454128 w 1474369"/>
                <a:gd name="connsiteY1" fmla="*/ 2638 h 845085"/>
                <a:gd name="connsiteX2" fmla="*/ 147470 w 1474369"/>
                <a:gd name="connsiteY2" fmla="*/ 568733 h 845085"/>
                <a:gd name="connsiteX3" fmla="*/ 31677 w 1474369"/>
                <a:gd name="connsiteY3" fmla="*/ 246140 h 845085"/>
                <a:gd name="connsiteX0" fmla="*/ 837444 w 1417444"/>
                <a:gd name="connsiteY0" fmla="*/ 714889 h 714889"/>
                <a:gd name="connsiteX1" fmla="*/ 1394732 w 1417444"/>
                <a:gd name="connsiteY1" fmla="*/ 3222 h 714889"/>
                <a:gd name="connsiteX2" fmla="*/ 143983 w 1417444"/>
                <a:gd name="connsiteY2" fmla="*/ 438537 h 714889"/>
                <a:gd name="connsiteX3" fmla="*/ 28190 w 1417444"/>
                <a:gd name="connsiteY3" fmla="*/ 115944 h 714889"/>
                <a:gd name="connsiteX0" fmla="*/ 841915 w 1422360"/>
                <a:gd name="connsiteY0" fmla="*/ 711762 h 711762"/>
                <a:gd name="connsiteX1" fmla="*/ 1399203 w 1422360"/>
                <a:gd name="connsiteY1" fmla="*/ 95 h 711762"/>
                <a:gd name="connsiteX2" fmla="*/ 139603 w 1422360"/>
                <a:gd name="connsiteY2" fmla="*/ 657442 h 711762"/>
                <a:gd name="connsiteX3" fmla="*/ 32661 w 1422360"/>
                <a:gd name="connsiteY3" fmla="*/ 112817 h 711762"/>
                <a:gd name="connsiteX0" fmla="*/ 909531 w 1489977"/>
                <a:gd name="connsiteY0" fmla="*/ 711767 h 711767"/>
                <a:gd name="connsiteX1" fmla="*/ 1466819 w 1489977"/>
                <a:gd name="connsiteY1" fmla="*/ 100 h 711767"/>
                <a:gd name="connsiteX2" fmla="*/ 207219 w 1489977"/>
                <a:gd name="connsiteY2" fmla="*/ 657447 h 711767"/>
                <a:gd name="connsiteX3" fmla="*/ 3169 w 1489977"/>
                <a:gd name="connsiteY3" fmla="*/ 383509 h 711767"/>
                <a:gd name="connsiteX0" fmla="*/ 977188 w 1497746"/>
                <a:gd name="connsiteY0" fmla="*/ 733159 h 733159"/>
                <a:gd name="connsiteX1" fmla="*/ 1466819 w 1497746"/>
                <a:gd name="connsiteY1" fmla="*/ 193 h 733159"/>
                <a:gd name="connsiteX2" fmla="*/ 207219 w 1497746"/>
                <a:gd name="connsiteY2" fmla="*/ 657540 h 733159"/>
                <a:gd name="connsiteX3" fmla="*/ 3169 w 1497746"/>
                <a:gd name="connsiteY3" fmla="*/ 383602 h 733159"/>
                <a:gd name="connsiteX0" fmla="*/ 974027 w 1476749"/>
                <a:gd name="connsiteY0" fmla="*/ 735442 h 735442"/>
                <a:gd name="connsiteX1" fmla="*/ 1463658 w 1476749"/>
                <a:gd name="connsiteY1" fmla="*/ 2476 h 735442"/>
                <a:gd name="connsiteX2" fmla="*/ 540251 w 1476749"/>
                <a:gd name="connsiteY2" fmla="*/ 492899 h 735442"/>
                <a:gd name="connsiteX3" fmla="*/ 8 w 1476749"/>
                <a:gd name="connsiteY3" fmla="*/ 385885 h 735442"/>
                <a:gd name="connsiteX0" fmla="*/ 543645 w 1046367"/>
                <a:gd name="connsiteY0" fmla="*/ 735364 h 735364"/>
                <a:gd name="connsiteX1" fmla="*/ 1033276 w 1046367"/>
                <a:gd name="connsiteY1" fmla="*/ 2398 h 735364"/>
                <a:gd name="connsiteX2" fmla="*/ 109869 w 1046367"/>
                <a:gd name="connsiteY2" fmla="*/ 492821 h 735364"/>
                <a:gd name="connsiteX3" fmla="*/ 18563 w 1046367"/>
                <a:gd name="connsiteY3" fmla="*/ 286600 h 735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6367" h="735364">
                  <a:moveTo>
                    <a:pt x="543645" y="735364"/>
                  </a:moveTo>
                  <a:cubicBezTo>
                    <a:pt x="869594" y="356008"/>
                    <a:pt x="1105572" y="42822"/>
                    <a:pt x="1033276" y="2398"/>
                  </a:cubicBezTo>
                  <a:cubicBezTo>
                    <a:pt x="960980" y="-38026"/>
                    <a:pt x="278988" y="445454"/>
                    <a:pt x="109869" y="492821"/>
                  </a:cubicBezTo>
                  <a:cubicBezTo>
                    <a:pt x="-59250" y="540188"/>
                    <a:pt x="16791" y="375204"/>
                    <a:pt x="18563" y="286600"/>
                  </a:cubicBezTo>
                </a:path>
              </a:pathLst>
            </a:custGeom>
            <a:noFill/>
            <a:ln w="38100" cap="flat" cmpd="sng" algn="ctr">
              <a:gradFill flip="none" rotWithShape="1">
                <a:gsLst>
                  <a:gs pos="0">
                    <a:srgbClr val="FF0000"/>
                  </a:gs>
                  <a:gs pos="87000">
                    <a:schemeClr val="bg1"/>
                  </a:gs>
                </a:gsLst>
                <a:lin ang="8100000" scaled="1"/>
                <a:tileRect/>
              </a:gra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75" name="圖片 74">
            <a:extLst>
              <a:ext uri="{FF2B5EF4-FFF2-40B4-BE49-F238E27FC236}">
                <a16:creationId xmlns:a16="http://schemas.microsoft.com/office/drawing/2014/main" id="{66DC1B82-BEF5-4DF5-9853-06179B3F0F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540708" flipH="1">
            <a:off x="1806680" y="1629384"/>
            <a:ext cx="1946569" cy="1342725"/>
          </a:xfrm>
          <a:prstGeom prst="rect">
            <a:avLst/>
          </a:prstGeom>
        </p:spPr>
      </p:pic>
      <p:sp>
        <p:nvSpPr>
          <p:cNvPr id="58" name="手繪多邊形: 圖案 57">
            <a:extLst>
              <a:ext uri="{FF2B5EF4-FFF2-40B4-BE49-F238E27FC236}">
                <a16:creationId xmlns:a16="http://schemas.microsoft.com/office/drawing/2014/main" id="{8AE4B1C1-C038-4F29-98E5-C243D9304C07}"/>
              </a:ext>
            </a:extLst>
          </p:cNvPr>
          <p:cNvSpPr/>
          <p:nvPr/>
        </p:nvSpPr>
        <p:spPr>
          <a:xfrm>
            <a:off x="3604864" y="2859704"/>
            <a:ext cx="6359491" cy="2051095"/>
          </a:xfrm>
          <a:custGeom>
            <a:avLst/>
            <a:gdLst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750978 w 5729591"/>
              <a:gd name="connsiteY5" fmla="*/ 254885 h 1996136"/>
              <a:gd name="connsiteX6" fmla="*/ 2023353 w 5729591"/>
              <a:gd name="connsiteY6" fmla="*/ 780179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023353 w 5729591"/>
              <a:gd name="connsiteY6" fmla="*/ 780179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745148 w 5729591"/>
              <a:gd name="connsiteY9" fmla="*/ 780179 h 1996136"/>
              <a:gd name="connsiteX10" fmla="*/ 3813242 w 5729591"/>
              <a:gd name="connsiteY10" fmla="*/ 974732 h 1996136"/>
              <a:gd name="connsiteX11" fmla="*/ 4143982 w 5729591"/>
              <a:gd name="connsiteY11" fmla="*/ 1402749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4143982 w 5729591"/>
              <a:gd name="connsiteY11" fmla="*/ 1402749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326858 w 5729591"/>
              <a:gd name="connsiteY9" fmla="*/ 1558392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669276 w 5729591"/>
              <a:gd name="connsiteY12" fmla="*/ 1694579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669276 w 5729591"/>
              <a:gd name="connsiteY12" fmla="*/ 1694579 h 1996136"/>
              <a:gd name="connsiteX13" fmla="*/ 4980561 w 5729591"/>
              <a:gd name="connsiteY13" fmla="*/ 1840494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7819 h 1995530"/>
              <a:gd name="connsiteX1" fmla="*/ 447472 w 5729591"/>
              <a:gd name="connsiteY1" fmla="*/ 11087 h 1995530"/>
              <a:gd name="connsiteX2" fmla="*/ 603114 w 5729591"/>
              <a:gd name="connsiteY2" fmla="*/ 371010 h 1995530"/>
              <a:gd name="connsiteX3" fmla="*/ 865761 w 5729591"/>
              <a:gd name="connsiteY3" fmla="*/ 322373 h 1995530"/>
              <a:gd name="connsiteX4" fmla="*/ 992221 w 5729591"/>
              <a:gd name="connsiteY4" fmla="*/ 779573 h 1995530"/>
              <a:gd name="connsiteX5" fmla="*/ 1614790 w 5729591"/>
              <a:gd name="connsiteY5" fmla="*/ 575292 h 1995530"/>
              <a:gd name="connsiteX6" fmla="*/ 2130357 w 5729591"/>
              <a:gd name="connsiteY6" fmla="*/ 575292 h 1995530"/>
              <a:gd name="connsiteX7" fmla="*/ 2441641 w 5729591"/>
              <a:gd name="connsiteY7" fmla="*/ 1051947 h 1995530"/>
              <a:gd name="connsiteX8" fmla="*/ 2811293 w 5729591"/>
              <a:gd name="connsiteY8" fmla="*/ 1022764 h 1995530"/>
              <a:gd name="connsiteX9" fmla="*/ 3326858 w 5729591"/>
              <a:gd name="connsiteY9" fmla="*/ 1557786 h 1995530"/>
              <a:gd name="connsiteX10" fmla="*/ 3686782 w 5729591"/>
              <a:gd name="connsiteY10" fmla="*/ 1878798 h 1995530"/>
              <a:gd name="connsiteX11" fmla="*/ 4280168 w 5729591"/>
              <a:gd name="connsiteY11" fmla="*/ 1849615 h 1995530"/>
              <a:gd name="connsiteX12" fmla="*/ 4669276 w 5729591"/>
              <a:gd name="connsiteY12" fmla="*/ 1693973 h 1995530"/>
              <a:gd name="connsiteX13" fmla="*/ 4980561 w 5729591"/>
              <a:gd name="connsiteY13" fmla="*/ 1839888 h 1995530"/>
              <a:gd name="connsiteX14" fmla="*/ 5214025 w 5729591"/>
              <a:gd name="connsiteY14" fmla="*/ 1781521 h 1995530"/>
              <a:gd name="connsiteX15" fmla="*/ 5729591 w 5729591"/>
              <a:gd name="connsiteY15" fmla="*/ 1995530 h 1995530"/>
              <a:gd name="connsiteX0" fmla="*/ 0 w 5729591"/>
              <a:gd name="connsiteY0" fmla="*/ 11971 h 1879682"/>
              <a:gd name="connsiteX1" fmla="*/ 155642 w 5729591"/>
              <a:gd name="connsiteY1" fmla="*/ 313529 h 1879682"/>
              <a:gd name="connsiteX2" fmla="*/ 603114 w 5729591"/>
              <a:gd name="connsiteY2" fmla="*/ 255162 h 1879682"/>
              <a:gd name="connsiteX3" fmla="*/ 865761 w 5729591"/>
              <a:gd name="connsiteY3" fmla="*/ 206525 h 1879682"/>
              <a:gd name="connsiteX4" fmla="*/ 992221 w 5729591"/>
              <a:gd name="connsiteY4" fmla="*/ 663725 h 1879682"/>
              <a:gd name="connsiteX5" fmla="*/ 1614790 w 5729591"/>
              <a:gd name="connsiteY5" fmla="*/ 459444 h 1879682"/>
              <a:gd name="connsiteX6" fmla="*/ 2130357 w 5729591"/>
              <a:gd name="connsiteY6" fmla="*/ 459444 h 1879682"/>
              <a:gd name="connsiteX7" fmla="*/ 2441641 w 5729591"/>
              <a:gd name="connsiteY7" fmla="*/ 936099 h 1879682"/>
              <a:gd name="connsiteX8" fmla="*/ 2811293 w 5729591"/>
              <a:gd name="connsiteY8" fmla="*/ 906916 h 1879682"/>
              <a:gd name="connsiteX9" fmla="*/ 3326858 w 5729591"/>
              <a:gd name="connsiteY9" fmla="*/ 1441938 h 1879682"/>
              <a:gd name="connsiteX10" fmla="*/ 3686782 w 5729591"/>
              <a:gd name="connsiteY10" fmla="*/ 1762950 h 1879682"/>
              <a:gd name="connsiteX11" fmla="*/ 4280168 w 5729591"/>
              <a:gd name="connsiteY11" fmla="*/ 1733767 h 1879682"/>
              <a:gd name="connsiteX12" fmla="*/ 4669276 w 5729591"/>
              <a:gd name="connsiteY12" fmla="*/ 1578125 h 1879682"/>
              <a:gd name="connsiteX13" fmla="*/ 4980561 w 5729591"/>
              <a:gd name="connsiteY13" fmla="*/ 1724040 h 1879682"/>
              <a:gd name="connsiteX14" fmla="*/ 5214025 w 5729591"/>
              <a:gd name="connsiteY14" fmla="*/ 1665673 h 1879682"/>
              <a:gd name="connsiteX15" fmla="*/ 5729591 w 5729591"/>
              <a:gd name="connsiteY15" fmla="*/ 1879682 h 1879682"/>
              <a:gd name="connsiteX0" fmla="*/ 0 w 5729591"/>
              <a:gd name="connsiteY0" fmla="*/ 79128 h 1946839"/>
              <a:gd name="connsiteX1" fmla="*/ 155642 w 5729591"/>
              <a:gd name="connsiteY1" fmla="*/ 380686 h 1946839"/>
              <a:gd name="connsiteX2" fmla="*/ 651752 w 5729591"/>
              <a:gd name="connsiteY2" fmla="*/ 1306 h 1946839"/>
              <a:gd name="connsiteX3" fmla="*/ 865761 w 5729591"/>
              <a:gd name="connsiteY3" fmla="*/ 273682 h 1946839"/>
              <a:gd name="connsiteX4" fmla="*/ 992221 w 5729591"/>
              <a:gd name="connsiteY4" fmla="*/ 730882 h 1946839"/>
              <a:gd name="connsiteX5" fmla="*/ 1614790 w 5729591"/>
              <a:gd name="connsiteY5" fmla="*/ 526601 h 1946839"/>
              <a:gd name="connsiteX6" fmla="*/ 2130357 w 5729591"/>
              <a:gd name="connsiteY6" fmla="*/ 526601 h 1946839"/>
              <a:gd name="connsiteX7" fmla="*/ 2441641 w 5729591"/>
              <a:gd name="connsiteY7" fmla="*/ 1003256 h 1946839"/>
              <a:gd name="connsiteX8" fmla="*/ 2811293 w 5729591"/>
              <a:gd name="connsiteY8" fmla="*/ 974073 h 1946839"/>
              <a:gd name="connsiteX9" fmla="*/ 3326858 w 5729591"/>
              <a:gd name="connsiteY9" fmla="*/ 1509095 h 1946839"/>
              <a:gd name="connsiteX10" fmla="*/ 3686782 w 5729591"/>
              <a:gd name="connsiteY10" fmla="*/ 1830107 h 1946839"/>
              <a:gd name="connsiteX11" fmla="*/ 4280168 w 5729591"/>
              <a:gd name="connsiteY11" fmla="*/ 1800924 h 1946839"/>
              <a:gd name="connsiteX12" fmla="*/ 4669276 w 5729591"/>
              <a:gd name="connsiteY12" fmla="*/ 1645282 h 1946839"/>
              <a:gd name="connsiteX13" fmla="*/ 4980561 w 5729591"/>
              <a:gd name="connsiteY13" fmla="*/ 1791197 h 1946839"/>
              <a:gd name="connsiteX14" fmla="*/ 5214025 w 5729591"/>
              <a:gd name="connsiteY14" fmla="*/ 1732830 h 1946839"/>
              <a:gd name="connsiteX15" fmla="*/ 5729591 w 5729591"/>
              <a:gd name="connsiteY15" fmla="*/ 1946839 h 1946839"/>
              <a:gd name="connsiteX0" fmla="*/ 0 w 5729591"/>
              <a:gd name="connsiteY0" fmla="*/ 80199 h 1947910"/>
              <a:gd name="connsiteX1" fmla="*/ 155642 w 5729591"/>
              <a:gd name="connsiteY1" fmla="*/ 381757 h 1947910"/>
              <a:gd name="connsiteX2" fmla="*/ 651752 w 5729591"/>
              <a:gd name="connsiteY2" fmla="*/ 2377 h 1947910"/>
              <a:gd name="connsiteX3" fmla="*/ 807395 w 5729591"/>
              <a:gd name="connsiteY3" fmla="*/ 245570 h 1947910"/>
              <a:gd name="connsiteX4" fmla="*/ 992221 w 5729591"/>
              <a:gd name="connsiteY4" fmla="*/ 731953 h 1947910"/>
              <a:gd name="connsiteX5" fmla="*/ 1614790 w 5729591"/>
              <a:gd name="connsiteY5" fmla="*/ 527672 h 1947910"/>
              <a:gd name="connsiteX6" fmla="*/ 2130357 w 5729591"/>
              <a:gd name="connsiteY6" fmla="*/ 527672 h 1947910"/>
              <a:gd name="connsiteX7" fmla="*/ 2441641 w 5729591"/>
              <a:gd name="connsiteY7" fmla="*/ 1004327 h 1947910"/>
              <a:gd name="connsiteX8" fmla="*/ 2811293 w 5729591"/>
              <a:gd name="connsiteY8" fmla="*/ 975144 h 1947910"/>
              <a:gd name="connsiteX9" fmla="*/ 3326858 w 5729591"/>
              <a:gd name="connsiteY9" fmla="*/ 1510166 h 1947910"/>
              <a:gd name="connsiteX10" fmla="*/ 3686782 w 5729591"/>
              <a:gd name="connsiteY10" fmla="*/ 1831178 h 1947910"/>
              <a:gd name="connsiteX11" fmla="*/ 4280168 w 5729591"/>
              <a:gd name="connsiteY11" fmla="*/ 1801995 h 1947910"/>
              <a:gd name="connsiteX12" fmla="*/ 4669276 w 5729591"/>
              <a:gd name="connsiteY12" fmla="*/ 1646353 h 1947910"/>
              <a:gd name="connsiteX13" fmla="*/ 4980561 w 5729591"/>
              <a:gd name="connsiteY13" fmla="*/ 1792268 h 1947910"/>
              <a:gd name="connsiteX14" fmla="*/ 5214025 w 5729591"/>
              <a:gd name="connsiteY14" fmla="*/ 1733901 h 1947910"/>
              <a:gd name="connsiteX15" fmla="*/ 5729591 w 5729591"/>
              <a:gd name="connsiteY15" fmla="*/ 1947910 h 1947910"/>
              <a:gd name="connsiteX0" fmla="*/ 0 w 5729591"/>
              <a:gd name="connsiteY0" fmla="*/ 79513 h 1947224"/>
              <a:gd name="connsiteX1" fmla="*/ 155642 w 5729591"/>
              <a:gd name="connsiteY1" fmla="*/ 381071 h 1947224"/>
              <a:gd name="connsiteX2" fmla="*/ 651752 w 5729591"/>
              <a:gd name="connsiteY2" fmla="*/ 1691 h 1947224"/>
              <a:gd name="connsiteX3" fmla="*/ 807395 w 5729591"/>
              <a:gd name="connsiteY3" fmla="*/ 244884 h 1947224"/>
              <a:gd name="connsiteX4" fmla="*/ 1099225 w 5729591"/>
              <a:gd name="connsiteY4" fmla="*/ 322705 h 1947224"/>
              <a:gd name="connsiteX5" fmla="*/ 1614790 w 5729591"/>
              <a:gd name="connsiteY5" fmla="*/ 526986 h 1947224"/>
              <a:gd name="connsiteX6" fmla="*/ 2130357 w 5729591"/>
              <a:gd name="connsiteY6" fmla="*/ 526986 h 1947224"/>
              <a:gd name="connsiteX7" fmla="*/ 2441641 w 5729591"/>
              <a:gd name="connsiteY7" fmla="*/ 1003641 h 1947224"/>
              <a:gd name="connsiteX8" fmla="*/ 2811293 w 5729591"/>
              <a:gd name="connsiteY8" fmla="*/ 974458 h 1947224"/>
              <a:gd name="connsiteX9" fmla="*/ 3326858 w 5729591"/>
              <a:gd name="connsiteY9" fmla="*/ 1509480 h 1947224"/>
              <a:gd name="connsiteX10" fmla="*/ 3686782 w 5729591"/>
              <a:gd name="connsiteY10" fmla="*/ 1830492 h 1947224"/>
              <a:gd name="connsiteX11" fmla="*/ 4280168 w 5729591"/>
              <a:gd name="connsiteY11" fmla="*/ 1801309 h 1947224"/>
              <a:gd name="connsiteX12" fmla="*/ 4669276 w 5729591"/>
              <a:gd name="connsiteY12" fmla="*/ 1645667 h 1947224"/>
              <a:gd name="connsiteX13" fmla="*/ 4980561 w 5729591"/>
              <a:gd name="connsiteY13" fmla="*/ 1791582 h 1947224"/>
              <a:gd name="connsiteX14" fmla="*/ 5214025 w 5729591"/>
              <a:gd name="connsiteY14" fmla="*/ 1733215 h 1947224"/>
              <a:gd name="connsiteX15" fmla="*/ 5729591 w 5729591"/>
              <a:gd name="connsiteY15" fmla="*/ 1947224 h 1947224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614790 w 5729591"/>
              <a:gd name="connsiteY5" fmla="*/ 527257 h 1947495"/>
              <a:gd name="connsiteX6" fmla="*/ 2130357 w 5729591"/>
              <a:gd name="connsiteY6" fmla="*/ 527257 h 1947495"/>
              <a:gd name="connsiteX7" fmla="*/ 2441641 w 5729591"/>
              <a:gd name="connsiteY7" fmla="*/ 1003912 h 1947495"/>
              <a:gd name="connsiteX8" fmla="*/ 2811293 w 5729591"/>
              <a:gd name="connsiteY8" fmla="*/ 974729 h 1947495"/>
              <a:gd name="connsiteX9" fmla="*/ 3326858 w 5729591"/>
              <a:gd name="connsiteY9" fmla="*/ 1509751 h 1947495"/>
              <a:gd name="connsiteX10" fmla="*/ 3686782 w 5729591"/>
              <a:gd name="connsiteY10" fmla="*/ 1830763 h 1947495"/>
              <a:gd name="connsiteX11" fmla="*/ 4280168 w 5729591"/>
              <a:gd name="connsiteY11" fmla="*/ 1801580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2130357 w 5729591"/>
              <a:gd name="connsiteY6" fmla="*/ 527257 h 1947495"/>
              <a:gd name="connsiteX7" fmla="*/ 2441641 w 5729591"/>
              <a:gd name="connsiteY7" fmla="*/ 1003912 h 1947495"/>
              <a:gd name="connsiteX8" fmla="*/ 2811293 w 5729591"/>
              <a:gd name="connsiteY8" fmla="*/ 974729 h 1947495"/>
              <a:gd name="connsiteX9" fmla="*/ 3326858 w 5729591"/>
              <a:gd name="connsiteY9" fmla="*/ 1509751 h 1947495"/>
              <a:gd name="connsiteX10" fmla="*/ 3686782 w 5729591"/>
              <a:gd name="connsiteY10" fmla="*/ 1830763 h 1947495"/>
              <a:gd name="connsiteX11" fmla="*/ 4280168 w 5729591"/>
              <a:gd name="connsiteY11" fmla="*/ 1801580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2441641 w 5729591"/>
              <a:gd name="connsiteY7" fmla="*/ 1003912 h 1947495"/>
              <a:gd name="connsiteX8" fmla="*/ 2811293 w 5729591"/>
              <a:gd name="connsiteY8" fmla="*/ 974729 h 1947495"/>
              <a:gd name="connsiteX9" fmla="*/ 3326858 w 5729591"/>
              <a:gd name="connsiteY9" fmla="*/ 1509751 h 1947495"/>
              <a:gd name="connsiteX10" fmla="*/ 3686782 w 5729591"/>
              <a:gd name="connsiteY10" fmla="*/ 1830763 h 1947495"/>
              <a:gd name="connsiteX11" fmla="*/ 4280168 w 5729591"/>
              <a:gd name="connsiteY11" fmla="*/ 1801580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811293 w 5729591"/>
              <a:gd name="connsiteY8" fmla="*/ 974729 h 1947495"/>
              <a:gd name="connsiteX9" fmla="*/ 3326858 w 5729591"/>
              <a:gd name="connsiteY9" fmla="*/ 1509751 h 1947495"/>
              <a:gd name="connsiteX10" fmla="*/ 3686782 w 5729591"/>
              <a:gd name="connsiteY10" fmla="*/ 1830763 h 1947495"/>
              <a:gd name="connsiteX11" fmla="*/ 4280168 w 5729591"/>
              <a:gd name="connsiteY11" fmla="*/ 1801580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247088 w 5729591"/>
              <a:gd name="connsiteY8" fmla="*/ 614806 h 1947495"/>
              <a:gd name="connsiteX9" fmla="*/ 3326858 w 5729591"/>
              <a:gd name="connsiteY9" fmla="*/ 1509751 h 1947495"/>
              <a:gd name="connsiteX10" fmla="*/ 3686782 w 5729591"/>
              <a:gd name="connsiteY10" fmla="*/ 1830763 h 1947495"/>
              <a:gd name="connsiteX11" fmla="*/ 4280168 w 5729591"/>
              <a:gd name="connsiteY11" fmla="*/ 1801580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247088 w 5729591"/>
              <a:gd name="connsiteY8" fmla="*/ 614806 h 1947495"/>
              <a:gd name="connsiteX9" fmla="*/ 2762654 w 5729591"/>
              <a:gd name="connsiteY9" fmla="*/ 731539 h 1947495"/>
              <a:gd name="connsiteX10" fmla="*/ 3686782 w 5729591"/>
              <a:gd name="connsiteY10" fmla="*/ 1830763 h 1947495"/>
              <a:gd name="connsiteX11" fmla="*/ 4280168 w 5729591"/>
              <a:gd name="connsiteY11" fmla="*/ 1801580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247088 w 5729591"/>
              <a:gd name="connsiteY8" fmla="*/ 614806 h 1947495"/>
              <a:gd name="connsiteX9" fmla="*/ 2762654 w 5729591"/>
              <a:gd name="connsiteY9" fmla="*/ 731539 h 1947495"/>
              <a:gd name="connsiteX10" fmla="*/ 3200399 w 5729591"/>
              <a:gd name="connsiteY10" fmla="*/ 1159554 h 1947495"/>
              <a:gd name="connsiteX11" fmla="*/ 4280168 w 5729591"/>
              <a:gd name="connsiteY11" fmla="*/ 1801580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247088 w 5729591"/>
              <a:gd name="connsiteY8" fmla="*/ 614806 h 1947495"/>
              <a:gd name="connsiteX9" fmla="*/ 2762654 w 5729591"/>
              <a:gd name="connsiteY9" fmla="*/ 731539 h 1947495"/>
              <a:gd name="connsiteX10" fmla="*/ 3200399 w 5729591"/>
              <a:gd name="connsiteY10" fmla="*/ 1159554 h 1947495"/>
              <a:gd name="connsiteX11" fmla="*/ 3599232 w 5729591"/>
              <a:gd name="connsiteY11" fmla="*/ 1636209 h 1947495"/>
              <a:gd name="connsiteX12" fmla="*/ 4669276 w 5729591"/>
              <a:gd name="connsiteY12" fmla="*/ 1645938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247088 w 5729591"/>
              <a:gd name="connsiteY8" fmla="*/ 614806 h 1947495"/>
              <a:gd name="connsiteX9" fmla="*/ 2762654 w 5729591"/>
              <a:gd name="connsiteY9" fmla="*/ 731539 h 1947495"/>
              <a:gd name="connsiteX10" fmla="*/ 3200399 w 5729591"/>
              <a:gd name="connsiteY10" fmla="*/ 1159554 h 1947495"/>
              <a:gd name="connsiteX11" fmla="*/ 3599232 w 5729591"/>
              <a:gd name="connsiteY11" fmla="*/ 1636209 h 1947495"/>
              <a:gd name="connsiteX12" fmla="*/ 4056434 w 5729591"/>
              <a:gd name="connsiteY12" fmla="*/ 1042823 h 1947495"/>
              <a:gd name="connsiteX13" fmla="*/ 4980561 w 5729591"/>
              <a:gd name="connsiteY13" fmla="*/ 1791853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247088 w 5729591"/>
              <a:gd name="connsiteY8" fmla="*/ 614806 h 1947495"/>
              <a:gd name="connsiteX9" fmla="*/ 2762654 w 5729591"/>
              <a:gd name="connsiteY9" fmla="*/ 731539 h 1947495"/>
              <a:gd name="connsiteX10" fmla="*/ 3200399 w 5729591"/>
              <a:gd name="connsiteY10" fmla="*/ 1159554 h 1947495"/>
              <a:gd name="connsiteX11" fmla="*/ 3599232 w 5729591"/>
              <a:gd name="connsiteY11" fmla="*/ 1636209 h 1947495"/>
              <a:gd name="connsiteX12" fmla="*/ 4056434 w 5729591"/>
              <a:gd name="connsiteY12" fmla="*/ 1042823 h 1947495"/>
              <a:gd name="connsiteX13" fmla="*/ 4474723 w 5729591"/>
              <a:gd name="connsiteY13" fmla="*/ 1529206 h 1947495"/>
              <a:gd name="connsiteX14" fmla="*/ 5214025 w 5729591"/>
              <a:gd name="connsiteY14" fmla="*/ 1733486 h 1947495"/>
              <a:gd name="connsiteX15" fmla="*/ 5729591 w 5729591"/>
              <a:gd name="connsiteY15" fmla="*/ 1947495 h 1947495"/>
              <a:gd name="connsiteX0" fmla="*/ 0 w 5729591"/>
              <a:gd name="connsiteY0" fmla="*/ 79784 h 1947495"/>
              <a:gd name="connsiteX1" fmla="*/ 155642 w 5729591"/>
              <a:gd name="connsiteY1" fmla="*/ 381342 h 1947495"/>
              <a:gd name="connsiteX2" fmla="*/ 651752 w 5729591"/>
              <a:gd name="connsiteY2" fmla="*/ 1962 h 1947495"/>
              <a:gd name="connsiteX3" fmla="*/ 807395 w 5729591"/>
              <a:gd name="connsiteY3" fmla="*/ 245155 h 1947495"/>
              <a:gd name="connsiteX4" fmla="*/ 933855 w 5729591"/>
              <a:gd name="connsiteY4" fmla="*/ 517529 h 1947495"/>
              <a:gd name="connsiteX5" fmla="*/ 1274322 w 5729591"/>
              <a:gd name="connsiteY5" fmla="*/ 293794 h 1947495"/>
              <a:gd name="connsiteX6" fmla="*/ 1536969 w 5729591"/>
              <a:gd name="connsiteY6" fmla="*/ 595351 h 1947495"/>
              <a:gd name="connsiteX7" fmla="*/ 1896892 w 5729591"/>
              <a:gd name="connsiteY7" fmla="*/ 838542 h 1947495"/>
              <a:gd name="connsiteX8" fmla="*/ 2247088 w 5729591"/>
              <a:gd name="connsiteY8" fmla="*/ 614806 h 1947495"/>
              <a:gd name="connsiteX9" fmla="*/ 2762654 w 5729591"/>
              <a:gd name="connsiteY9" fmla="*/ 731539 h 1947495"/>
              <a:gd name="connsiteX10" fmla="*/ 3200399 w 5729591"/>
              <a:gd name="connsiteY10" fmla="*/ 1159554 h 1947495"/>
              <a:gd name="connsiteX11" fmla="*/ 3599232 w 5729591"/>
              <a:gd name="connsiteY11" fmla="*/ 1636209 h 1947495"/>
              <a:gd name="connsiteX12" fmla="*/ 4056434 w 5729591"/>
              <a:gd name="connsiteY12" fmla="*/ 1042823 h 1947495"/>
              <a:gd name="connsiteX13" fmla="*/ 4474723 w 5729591"/>
              <a:gd name="connsiteY13" fmla="*/ 1529206 h 1947495"/>
              <a:gd name="connsiteX14" fmla="*/ 5019472 w 5729591"/>
              <a:gd name="connsiteY14" fmla="*/ 1859945 h 1947495"/>
              <a:gd name="connsiteX15" fmla="*/ 5729591 w 5729591"/>
              <a:gd name="connsiteY15" fmla="*/ 1947495 h 1947495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274322 w 5428033"/>
              <a:gd name="connsiteY5" fmla="*/ 293794 h 1862041"/>
              <a:gd name="connsiteX6" fmla="*/ 1536969 w 5428033"/>
              <a:gd name="connsiteY6" fmla="*/ 595351 h 1862041"/>
              <a:gd name="connsiteX7" fmla="*/ 1896892 w 5428033"/>
              <a:gd name="connsiteY7" fmla="*/ 838542 h 1862041"/>
              <a:gd name="connsiteX8" fmla="*/ 2247088 w 5428033"/>
              <a:gd name="connsiteY8" fmla="*/ 614806 h 1862041"/>
              <a:gd name="connsiteX9" fmla="*/ 2762654 w 5428033"/>
              <a:gd name="connsiteY9" fmla="*/ 731539 h 1862041"/>
              <a:gd name="connsiteX10" fmla="*/ 3200399 w 5428033"/>
              <a:gd name="connsiteY10" fmla="*/ 1159554 h 1862041"/>
              <a:gd name="connsiteX11" fmla="*/ 3599232 w 5428033"/>
              <a:gd name="connsiteY11" fmla="*/ 1636209 h 1862041"/>
              <a:gd name="connsiteX12" fmla="*/ 4056434 w 5428033"/>
              <a:gd name="connsiteY12" fmla="*/ 1042823 h 1862041"/>
              <a:gd name="connsiteX13" fmla="*/ 4474723 w 5428033"/>
              <a:gd name="connsiteY13" fmla="*/ 1529206 h 1862041"/>
              <a:gd name="connsiteX14" fmla="*/ 5019472 w 5428033"/>
              <a:gd name="connsiteY14" fmla="*/ 1859945 h 1862041"/>
              <a:gd name="connsiteX15" fmla="*/ 5428033 w 5428033"/>
              <a:gd name="connsiteY15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536969 w 5428033"/>
              <a:gd name="connsiteY6" fmla="*/ 595351 h 1862041"/>
              <a:gd name="connsiteX7" fmla="*/ 1896892 w 5428033"/>
              <a:gd name="connsiteY7" fmla="*/ 838542 h 1862041"/>
              <a:gd name="connsiteX8" fmla="*/ 2247088 w 5428033"/>
              <a:gd name="connsiteY8" fmla="*/ 614806 h 1862041"/>
              <a:gd name="connsiteX9" fmla="*/ 2762654 w 5428033"/>
              <a:gd name="connsiteY9" fmla="*/ 731539 h 1862041"/>
              <a:gd name="connsiteX10" fmla="*/ 3200399 w 5428033"/>
              <a:gd name="connsiteY10" fmla="*/ 1159554 h 1862041"/>
              <a:gd name="connsiteX11" fmla="*/ 3599232 w 5428033"/>
              <a:gd name="connsiteY11" fmla="*/ 1636209 h 1862041"/>
              <a:gd name="connsiteX12" fmla="*/ 4056434 w 5428033"/>
              <a:gd name="connsiteY12" fmla="*/ 1042823 h 1862041"/>
              <a:gd name="connsiteX13" fmla="*/ 4474723 w 5428033"/>
              <a:gd name="connsiteY13" fmla="*/ 1529206 h 1862041"/>
              <a:gd name="connsiteX14" fmla="*/ 5019472 w 5428033"/>
              <a:gd name="connsiteY14" fmla="*/ 1859945 h 1862041"/>
              <a:gd name="connsiteX15" fmla="*/ 5428033 w 5428033"/>
              <a:gd name="connsiteY15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371811 h 1862041"/>
              <a:gd name="connsiteX7" fmla="*/ 1536969 w 5428033"/>
              <a:gd name="connsiteY7" fmla="*/ 595351 h 1862041"/>
              <a:gd name="connsiteX8" fmla="*/ 1896892 w 5428033"/>
              <a:gd name="connsiteY8" fmla="*/ 838542 h 1862041"/>
              <a:gd name="connsiteX9" fmla="*/ 2247088 w 5428033"/>
              <a:gd name="connsiteY9" fmla="*/ 614806 h 1862041"/>
              <a:gd name="connsiteX10" fmla="*/ 2762654 w 5428033"/>
              <a:gd name="connsiteY10" fmla="*/ 731539 h 1862041"/>
              <a:gd name="connsiteX11" fmla="*/ 3200399 w 5428033"/>
              <a:gd name="connsiteY11" fmla="*/ 1159554 h 1862041"/>
              <a:gd name="connsiteX12" fmla="*/ 3599232 w 5428033"/>
              <a:gd name="connsiteY12" fmla="*/ 1636209 h 1862041"/>
              <a:gd name="connsiteX13" fmla="*/ 4056434 w 5428033"/>
              <a:gd name="connsiteY13" fmla="*/ 1042823 h 1862041"/>
              <a:gd name="connsiteX14" fmla="*/ 4474723 w 5428033"/>
              <a:gd name="connsiteY14" fmla="*/ 1529206 h 1862041"/>
              <a:gd name="connsiteX15" fmla="*/ 5019472 w 5428033"/>
              <a:gd name="connsiteY15" fmla="*/ 1859945 h 1862041"/>
              <a:gd name="connsiteX16" fmla="*/ 5428033 w 5428033"/>
              <a:gd name="connsiteY16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536969 w 5428033"/>
              <a:gd name="connsiteY7" fmla="*/ 595351 h 1862041"/>
              <a:gd name="connsiteX8" fmla="*/ 1896892 w 5428033"/>
              <a:gd name="connsiteY8" fmla="*/ 838542 h 1862041"/>
              <a:gd name="connsiteX9" fmla="*/ 2247088 w 5428033"/>
              <a:gd name="connsiteY9" fmla="*/ 614806 h 1862041"/>
              <a:gd name="connsiteX10" fmla="*/ 2762654 w 5428033"/>
              <a:gd name="connsiteY10" fmla="*/ 731539 h 1862041"/>
              <a:gd name="connsiteX11" fmla="*/ 3200399 w 5428033"/>
              <a:gd name="connsiteY11" fmla="*/ 1159554 h 1862041"/>
              <a:gd name="connsiteX12" fmla="*/ 3599232 w 5428033"/>
              <a:gd name="connsiteY12" fmla="*/ 1636209 h 1862041"/>
              <a:gd name="connsiteX13" fmla="*/ 4056434 w 5428033"/>
              <a:gd name="connsiteY13" fmla="*/ 1042823 h 1862041"/>
              <a:gd name="connsiteX14" fmla="*/ 4474723 w 5428033"/>
              <a:gd name="connsiteY14" fmla="*/ 1529206 h 1862041"/>
              <a:gd name="connsiteX15" fmla="*/ 5019472 w 5428033"/>
              <a:gd name="connsiteY15" fmla="*/ 1859945 h 1862041"/>
              <a:gd name="connsiteX16" fmla="*/ 5428033 w 5428033"/>
              <a:gd name="connsiteY16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536969 w 5428033"/>
              <a:gd name="connsiteY7" fmla="*/ 595351 h 1862041"/>
              <a:gd name="connsiteX8" fmla="*/ 1896892 w 5428033"/>
              <a:gd name="connsiteY8" fmla="*/ 838542 h 1862041"/>
              <a:gd name="connsiteX9" fmla="*/ 2247088 w 5428033"/>
              <a:gd name="connsiteY9" fmla="*/ 614806 h 1862041"/>
              <a:gd name="connsiteX10" fmla="*/ 2762654 w 5428033"/>
              <a:gd name="connsiteY10" fmla="*/ 731539 h 1862041"/>
              <a:gd name="connsiteX11" fmla="*/ 3200399 w 5428033"/>
              <a:gd name="connsiteY11" fmla="*/ 1159554 h 1862041"/>
              <a:gd name="connsiteX12" fmla="*/ 3599232 w 5428033"/>
              <a:gd name="connsiteY12" fmla="*/ 1636209 h 1862041"/>
              <a:gd name="connsiteX13" fmla="*/ 4056434 w 5428033"/>
              <a:gd name="connsiteY13" fmla="*/ 1042823 h 1862041"/>
              <a:gd name="connsiteX14" fmla="*/ 4474723 w 5428033"/>
              <a:gd name="connsiteY14" fmla="*/ 1529206 h 1862041"/>
              <a:gd name="connsiteX15" fmla="*/ 5019472 w 5428033"/>
              <a:gd name="connsiteY15" fmla="*/ 1859945 h 1862041"/>
              <a:gd name="connsiteX16" fmla="*/ 5428033 w 5428033"/>
              <a:gd name="connsiteY16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479816 w 5428033"/>
              <a:gd name="connsiteY7" fmla="*/ 422418 h 1862041"/>
              <a:gd name="connsiteX8" fmla="*/ 1536969 w 5428033"/>
              <a:gd name="connsiteY8" fmla="*/ 595351 h 1862041"/>
              <a:gd name="connsiteX9" fmla="*/ 1896892 w 5428033"/>
              <a:gd name="connsiteY9" fmla="*/ 838542 h 1862041"/>
              <a:gd name="connsiteX10" fmla="*/ 2247088 w 5428033"/>
              <a:gd name="connsiteY10" fmla="*/ 614806 h 1862041"/>
              <a:gd name="connsiteX11" fmla="*/ 2762654 w 5428033"/>
              <a:gd name="connsiteY11" fmla="*/ 731539 h 1862041"/>
              <a:gd name="connsiteX12" fmla="*/ 3200399 w 5428033"/>
              <a:gd name="connsiteY12" fmla="*/ 1159554 h 1862041"/>
              <a:gd name="connsiteX13" fmla="*/ 3599232 w 5428033"/>
              <a:gd name="connsiteY13" fmla="*/ 1636209 h 1862041"/>
              <a:gd name="connsiteX14" fmla="*/ 4056434 w 5428033"/>
              <a:gd name="connsiteY14" fmla="*/ 1042823 h 1862041"/>
              <a:gd name="connsiteX15" fmla="*/ 4474723 w 5428033"/>
              <a:gd name="connsiteY15" fmla="*/ 1529206 h 1862041"/>
              <a:gd name="connsiteX16" fmla="*/ 5019472 w 5428033"/>
              <a:gd name="connsiteY16" fmla="*/ 1859945 h 1862041"/>
              <a:gd name="connsiteX17" fmla="*/ 5428033 w 5428033"/>
              <a:gd name="connsiteY17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314262 w 5428033"/>
              <a:gd name="connsiteY7" fmla="*/ 262161 h 1862041"/>
              <a:gd name="connsiteX8" fmla="*/ 1536969 w 5428033"/>
              <a:gd name="connsiteY8" fmla="*/ 595351 h 1862041"/>
              <a:gd name="connsiteX9" fmla="*/ 1896892 w 5428033"/>
              <a:gd name="connsiteY9" fmla="*/ 838542 h 1862041"/>
              <a:gd name="connsiteX10" fmla="*/ 2247088 w 5428033"/>
              <a:gd name="connsiteY10" fmla="*/ 614806 h 1862041"/>
              <a:gd name="connsiteX11" fmla="*/ 2762654 w 5428033"/>
              <a:gd name="connsiteY11" fmla="*/ 731539 h 1862041"/>
              <a:gd name="connsiteX12" fmla="*/ 3200399 w 5428033"/>
              <a:gd name="connsiteY12" fmla="*/ 1159554 h 1862041"/>
              <a:gd name="connsiteX13" fmla="*/ 3599232 w 5428033"/>
              <a:gd name="connsiteY13" fmla="*/ 1636209 h 1862041"/>
              <a:gd name="connsiteX14" fmla="*/ 4056434 w 5428033"/>
              <a:gd name="connsiteY14" fmla="*/ 1042823 h 1862041"/>
              <a:gd name="connsiteX15" fmla="*/ 4474723 w 5428033"/>
              <a:gd name="connsiteY15" fmla="*/ 1529206 h 1862041"/>
              <a:gd name="connsiteX16" fmla="*/ 5019472 w 5428033"/>
              <a:gd name="connsiteY16" fmla="*/ 1859945 h 1862041"/>
              <a:gd name="connsiteX17" fmla="*/ 5428033 w 5428033"/>
              <a:gd name="connsiteY17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314262 w 5428033"/>
              <a:gd name="connsiteY7" fmla="*/ 262161 h 1862041"/>
              <a:gd name="connsiteX8" fmla="*/ 1686756 w 5428033"/>
              <a:gd name="connsiteY8" fmla="*/ 502571 h 1862041"/>
              <a:gd name="connsiteX9" fmla="*/ 1896892 w 5428033"/>
              <a:gd name="connsiteY9" fmla="*/ 838542 h 1862041"/>
              <a:gd name="connsiteX10" fmla="*/ 2247088 w 5428033"/>
              <a:gd name="connsiteY10" fmla="*/ 614806 h 1862041"/>
              <a:gd name="connsiteX11" fmla="*/ 2762654 w 5428033"/>
              <a:gd name="connsiteY11" fmla="*/ 731539 h 1862041"/>
              <a:gd name="connsiteX12" fmla="*/ 3200399 w 5428033"/>
              <a:gd name="connsiteY12" fmla="*/ 1159554 h 1862041"/>
              <a:gd name="connsiteX13" fmla="*/ 3599232 w 5428033"/>
              <a:gd name="connsiteY13" fmla="*/ 1636209 h 1862041"/>
              <a:gd name="connsiteX14" fmla="*/ 4056434 w 5428033"/>
              <a:gd name="connsiteY14" fmla="*/ 1042823 h 1862041"/>
              <a:gd name="connsiteX15" fmla="*/ 4474723 w 5428033"/>
              <a:gd name="connsiteY15" fmla="*/ 1529206 h 1862041"/>
              <a:gd name="connsiteX16" fmla="*/ 5019472 w 5428033"/>
              <a:gd name="connsiteY16" fmla="*/ 1859945 h 1862041"/>
              <a:gd name="connsiteX17" fmla="*/ 5428033 w 5428033"/>
              <a:gd name="connsiteY17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314262 w 5428033"/>
              <a:gd name="connsiteY7" fmla="*/ 262161 h 1862041"/>
              <a:gd name="connsiteX8" fmla="*/ 1503466 w 5428033"/>
              <a:gd name="connsiteY8" fmla="*/ 380245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247088 w 5428033"/>
              <a:gd name="connsiteY11" fmla="*/ 614806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314262 w 5428033"/>
              <a:gd name="connsiteY7" fmla="*/ 262161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247088 w 5428033"/>
              <a:gd name="connsiteY11" fmla="*/ 614806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330029 w 5428033"/>
              <a:gd name="connsiteY7" fmla="*/ 253727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247088 w 5428033"/>
              <a:gd name="connsiteY11" fmla="*/ 614806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03893 w 5428033"/>
              <a:gd name="connsiteY7" fmla="*/ 20312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247088 w 5428033"/>
              <a:gd name="connsiteY11" fmla="*/ 614806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247088 w 5428033"/>
              <a:gd name="connsiteY11" fmla="*/ 614806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247088 w 5428033"/>
              <a:gd name="connsiteY11" fmla="*/ 614806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247088 w 5428033"/>
              <a:gd name="connsiteY11" fmla="*/ 614806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388992 w 5428033"/>
              <a:gd name="connsiteY11" fmla="*/ 547329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62654 w 5428033"/>
              <a:gd name="connsiteY12" fmla="*/ 731539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3200399 w 5428033"/>
              <a:gd name="connsiteY13" fmla="*/ 1159554 h 1862041"/>
              <a:gd name="connsiteX14" fmla="*/ 3599232 w 5428033"/>
              <a:gd name="connsiteY14" fmla="*/ 1636209 h 1862041"/>
              <a:gd name="connsiteX15" fmla="*/ 4056434 w 5428033"/>
              <a:gd name="connsiteY15" fmla="*/ 1042823 h 1862041"/>
              <a:gd name="connsiteX16" fmla="*/ 4474723 w 5428033"/>
              <a:gd name="connsiteY16" fmla="*/ 1529206 h 1862041"/>
              <a:gd name="connsiteX17" fmla="*/ 5019472 w 5428033"/>
              <a:gd name="connsiteY17" fmla="*/ 1859945 h 1862041"/>
              <a:gd name="connsiteX18" fmla="*/ 5428033 w 5428033"/>
              <a:gd name="connsiteY18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993455 w 5428033"/>
              <a:gd name="connsiteY13" fmla="*/ 869451 h 1862041"/>
              <a:gd name="connsiteX14" fmla="*/ 3200399 w 5428033"/>
              <a:gd name="connsiteY14" fmla="*/ 1159554 h 1862041"/>
              <a:gd name="connsiteX15" fmla="*/ 3599232 w 5428033"/>
              <a:gd name="connsiteY15" fmla="*/ 1636209 h 1862041"/>
              <a:gd name="connsiteX16" fmla="*/ 4056434 w 5428033"/>
              <a:gd name="connsiteY16" fmla="*/ 1042823 h 1862041"/>
              <a:gd name="connsiteX17" fmla="*/ 4474723 w 5428033"/>
              <a:gd name="connsiteY17" fmla="*/ 1529206 h 1862041"/>
              <a:gd name="connsiteX18" fmla="*/ 5019472 w 5428033"/>
              <a:gd name="connsiteY18" fmla="*/ 1859945 h 1862041"/>
              <a:gd name="connsiteX19" fmla="*/ 5428033 w 5428033"/>
              <a:gd name="connsiteY19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3200399 w 5428033"/>
              <a:gd name="connsiteY14" fmla="*/ 1159554 h 1862041"/>
              <a:gd name="connsiteX15" fmla="*/ 3599232 w 5428033"/>
              <a:gd name="connsiteY15" fmla="*/ 1636209 h 1862041"/>
              <a:gd name="connsiteX16" fmla="*/ 4056434 w 5428033"/>
              <a:gd name="connsiteY16" fmla="*/ 1042823 h 1862041"/>
              <a:gd name="connsiteX17" fmla="*/ 4474723 w 5428033"/>
              <a:gd name="connsiteY17" fmla="*/ 1529206 h 1862041"/>
              <a:gd name="connsiteX18" fmla="*/ 5019472 w 5428033"/>
              <a:gd name="connsiteY18" fmla="*/ 1859945 h 1862041"/>
              <a:gd name="connsiteX19" fmla="*/ 5428033 w 5428033"/>
              <a:gd name="connsiteY19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883086 w 5428033"/>
              <a:gd name="connsiteY14" fmla="*/ 928493 h 1862041"/>
              <a:gd name="connsiteX15" fmla="*/ 3200399 w 5428033"/>
              <a:gd name="connsiteY15" fmla="*/ 1159554 h 1862041"/>
              <a:gd name="connsiteX16" fmla="*/ 3599232 w 5428033"/>
              <a:gd name="connsiteY16" fmla="*/ 1636209 h 1862041"/>
              <a:gd name="connsiteX17" fmla="*/ 4056434 w 5428033"/>
              <a:gd name="connsiteY17" fmla="*/ 1042823 h 1862041"/>
              <a:gd name="connsiteX18" fmla="*/ 4474723 w 5428033"/>
              <a:gd name="connsiteY18" fmla="*/ 1529206 h 1862041"/>
              <a:gd name="connsiteX19" fmla="*/ 5019472 w 5428033"/>
              <a:gd name="connsiteY19" fmla="*/ 1859945 h 1862041"/>
              <a:gd name="connsiteX20" fmla="*/ 5428033 w 5428033"/>
              <a:gd name="connsiteY20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3200399 w 5428033"/>
              <a:gd name="connsiteY15" fmla="*/ 1159554 h 1862041"/>
              <a:gd name="connsiteX16" fmla="*/ 3599232 w 5428033"/>
              <a:gd name="connsiteY16" fmla="*/ 1636209 h 1862041"/>
              <a:gd name="connsiteX17" fmla="*/ 4056434 w 5428033"/>
              <a:gd name="connsiteY17" fmla="*/ 1042823 h 1862041"/>
              <a:gd name="connsiteX18" fmla="*/ 4474723 w 5428033"/>
              <a:gd name="connsiteY18" fmla="*/ 1529206 h 1862041"/>
              <a:gd name="connsiteX19" fmla="*/ 5019472 w 5428033"/>
              <a:gd name="connsiteY19" fmla="*/ 1859945 h 1862041"/>
              <a:gd name="connsiteX20" fmla="*/ 5428033 w 5428033"/>
              <a:gd name="connsiteY20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3200399 w 5428033"/>
              <a:gd name="connsiteY15" fmla="*/ 1159554 h 1862041"/>
              <a:gd name="connsiteX16" fmla="*/ 3599232 w 5428033"/>
              <a:gd name="connsiteY16" fmla="*/ 1636209 h 1862041"/>
              <a:gd name="connsiteX17" fmla="*/ 4056434 w 5428033"/>
              <a:gd name="connsiteY17" fmla="*/ 1042823 h 1862041"/>
              <a:gd name="connsiteX18" fmla="*/ 4474723 w 5428033"/>
              <a:gd name="connsiteY18" fmla="*/ 1529206 h 1862041"/>
              <a:gd name="connsiteX19" fmla="*/ 5019472 w 5428033"/>
              <a:gd name="connsiteY19" fmla="*/ 1859945 h 1862041"/>
              <a:gd name="connsiteX20" fmla="*/ 5428033 w 5428033"/>
              <a:gd name="connsiteY20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99232 w 5428033"/>
              <a:gd name="connsiteY16" fmla="*/ 1636209 h 1862041"/>
              <a:gd name="connsiteX17" fmla="*/ 4056434 w 5428033"/>
              <a:gd name="connsiteY17" fmla="*/ 1042823 h 1862041"/>
              <a:gd name="connsiteX18" fmla="*/ 4474723 w 5428033"/>
              <a:gd name="connsiteY18" fmla="*/ 1529206 h 1862041"/>
              <a:gd name="connsiteX19" fmla="*/ 5019472 w 5428033"/>
              <a:gd name="connsiteY19" fmla="*/ 1859945 h 1862041"/>
              <a:gd name="connsiteX20" fmla="*/ 5428033 w 5428033"/>
              <a:gd name="connsiteY20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99232 w 5428033"/>
              <a:gd name="connsiteY16" fmla="*/ 1636209 h 1862041"/>
              <a:gd name="connsiteX17" fmla="*/ 4056434 w 5428033"/>
              <a:gd name="connsiteY17" fmla="*/ 1042823 h 1862041"/>
              <a:gd name="connsiteX18" fmla="*/ 4474723 w 5428033"/>
              <a:gd name="connsiteY18" fmla="*/ 1529206 h 1862041"/>
              <a:gd name="connsiteX19" fmla="*/ 5019472 w 5428033"/>
              <a:gd name="connsiteY19" fmla="*/ 1859945 h 1862041"/>
              <a:gd name="connsiteX20" fmla="*/ 5428033 w 5428033"/>
              <a:gd name="connsiteY20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4056434 w 5428033"/>
              <a:gd name="connsiteY17" fmla="*/ 1042823 h 1862041"/>
              <a:gd name="connsiteX18" fmla="*/ 4474723 w 5428033"/>
              <a:gd name="connsiteY18" fmla="*/ 1529206 h 1862041"/>
              <a:gd name="connsiteX19" fmla="*/ 5019472 w 5428033"/>
              <a:gd name="connsiteY19" fmla="*/ 1859945 h 1862041"/>
              <a:gd name="connsiteX20" fmla="*/ 5428033 w 5428033"/>
              <a:gd name="connsiteY20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813343 w 5428033"/>
              <a:gd name="connsiteY17" fmla="*/ 1282745 h 1862041"/>
              <a:gd name="connsiteX18" fmla="*/ 4056434 w 5428033"/>
              <a:gd name="connsiteY18" fmla="*/ 1042823 h 1862041"/>
              <a:gd name="connsiteX19" fmla="*/ 4474723 w 5428033"/>
              <a:gd name="connsiteY19" fmla="*/ 1529206 h 1862041"/>
              <a:gd name="connsiteX20" fmla="*/ 5019472 w 5428033"/>
              <a:gd name="connsiteY20" fmla="*/ 1859945 h 1862041"/>
              <a:gd name="connsiteX21" fmla="*/ 5428033 w 5428033"/>
              <a:gd name="connsiteY21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813343 w 5428033"/>
              <a:gd name="connsiteY17" fmla="*/ 1282745 h 1862041"/>
              <a:gd name="connsiteX18" fmla="*/ 4056434 w 5428033"/>
              <a:gd name="connsiteY18" fmla="*/ 1042823 h 1862041"/>
              <a:gd name="connsiteX19" fmla="*/ 4474723 w 5428033"/>
              <a:gd name="connsiteY19" fmla="*/ 1529206 h 1862041"/>
              <a:gd name="connsiteX20" fmla="*/ 5019472 w 5428033"/>
              <a:gd name="connsiteY20" fmla="*/ 1859945 h 1862041"/>
              <a:gd name="connsiteX21" fmla="*/ 5428033 w 5428033"/>
              <a:gd name="connsiteY21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813343 w 5428033"/>
              <a:gd name="connsiteY17" fmla="*/ 1282745 h 1862041"/>
              <a:gd name="connsiteX18" fmla="*/ 4056434 w 5428033"/>
              <a:gd name="connsiteY18" fmla="*/ 1042823 h 1862041"/>
              <a:gd name="connsiteX19" fmla="*/ 4474723 w 5428033"/>
              <a:gd name="connsiteY19" fmla="*/ 1529206 h 1862041"/>
              <a:gd name="connsiteX20" fmla="*/ 5019472 w 5428033"/>
              <a:gd name="connsiteY20" fmla="*/ 1859945 h 1862041"/>
              <a:gd name="connsiteX21" fmla="*/ 5428033 w 5428033"/>
              <a:gd name="connsiteY21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50275 w 5428033"/>
              <a:gd name="connsiteY17" fmla="*/ 1367091 h 1862041"/>
              <a:gd name="connsiteX18" fmla="*/ 4056434 w 5428033"/>
              <a:gd name="connsiteY18" fmla="*/ 1042823 h 1862041"/>
              <a:gd name="connsiteX19" fmla="*/ 4474723 w 5428033"/>
              <a:gd name="connsiteY19" fmla="*/ 1529206 h 1862041"/>
              <a:gd name="connsiteX20" fmla="*/ 5019472 w 5428033"/>
              <a:gd name="connsiteY20" fmla="*/ 1859945 h 1862041"/>
              <a:gd name="connsiteX21" fmla="*/ 5428033 w 5428033"/>
              <a:gd name="connsiteY21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50275 w 5428033"/>
              <a:gd name="connsiteY17" fmla="*/ 1367091 h 1862041"/>
              <a:gd name="connsiteX18" fmla="*/ 3868527 w 5428033"/>
              <a:gd name="connsiteY18" fmla="*/ 1122488 h 1862041"/>
              <a:gd name="connsiteX19" fmla="*/ 4056434 w 5428033"/>
              <a:gd name="connsiteY19" fmla="*/ 1042823 h 1862041"/>
              <a:gd name="connsiteX20" fmla="*/ 4474723 w 5428033"/>
              <a:gd name="connsiteY20" fmla="*/ 1529206 h 1862041"/>
              <a:gd name="connsiteX21" fmla="*/ 5019472 w 5428033"/>
              <a:gd name="connsiteY21" fmla="*/ 1859945 h 1862041"/>
              <a:gd name="connsiteX22" fmla="*/ 5428033 w 5428033"/>
              <a:gd name="connsiteY22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50275 w 5428033"/>
              <a:gd name="connsiteY17" fmla="*/ 1367091 h 1862041"/>
              <a:gd name="connsiteX18" fmla="*/ 3734507 w 5428033"/>
              <a:gd name="connsiteY18" fmla="*/ 1443002 h 1862041"/>
              <a:gd name="connsiteX19" fmla="*/ 4056434 w 5428033"/>
              <a:gd name="connsiteY19" fmla="*/ 1042823 h 1862041"/>
              <a:gd name="connsiteX20" fmla="*/ 4474723 w 5428033"/>
              <a:gd name="connsiteY20" fmla="*/ 1529206 h 1862041"/>
              <a:gd name="connsiteX21" fmla="*/ 5019472 w 5428033"/>
              <a:gd name="connsiteY21" fmla="*/ 1859945 h 1862041"/>
              <a:gd name="connsiteX22" fmla="*/ 5428033 w 5428033"/>
              <a:gd name="connsiteY22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97577 w 5428033"/>
              <a:gd name="connsiteY17" fmla="*/ 1308048 h 1862041"/>
              <a:gd name="connsiteX18" fmla="*/ 3734507 w 5428033"/>
              <a:gd name="connsiteY18" fmla="*/ 1443002 h 1862041"/>
              <a:gd name="connsiteX19" fmla="*/ 4056434 w 5428033"/>
              <a:gd name="connsiteY19" fmla="*/ 1042823 h 1862041"/>
              <a:gd name="connsiteX20" fmla="*/ 4474723 w 5428033"/>
              <a:gd name="connsiteY20" fmla="*/ 1529206 h 1862041"/>
              <a:gd name="connsiteX21" fmla="*/ 5019472 w 5428033"/>
              <a:gd name="connsiteY21" fmla="*/ 1859945 h 1862041"/>
              <a:gd name="connsiteX22" fmla="*/ 5428033 w 5428033"/>
              <a:gd name="connsiteY22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97577 w 5428033"/>
              <a:gd name="connsiteY17" fmla="*/ 1308048 h 1862041"/>
              <a:gd name="connsiteX18" fmla="*/ 3710857 w 5428033"/>
              <a:gd name="connsiteY18" fmla="*/ 1341787 h 1862041"/>
              <a:gd name="connsiteX19" fmla="*/ 4056434 w 5428033"/>
              <a:gd name="connsiteY19" fmla="*/ 1042823 h 1862041"/>
              <a:gd name="connsiteX20" fmla="*/ 4474723 w 5428033"/>
              <a:gd name="connsiteY20" fmla="*/ 1529206 h 1862041"/>
              <a:gd name="connsiteX21" fmla="*/ 5019472 w 5428033"/>
              <a:gd name="connsiteY21" fmla="*/ 1859945 h 1862041"/>
              <a:gd name="connsiteX22" fmla="*/ 5428033 w 5428033"/>
              <a:gd name="connsiteY22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26626 w 5428033"/>
              <a:gd name="connsiteY17" fmla="*/ 1459870 h 1862041"/>
              <a:gd name="connsiteX18" fmla="*/ 3710857 w 5428033"/>
              <a:gd name="connsiteY18" fmla="*/ 1341787 h 1862041"/>
              <a:gd name="connsiteX19" fmla="*/ 4056434 w 5428033"/>
              <a:gd name="connsiteY19" fmla="*/ 1042823 h 1862041"/>
              <a:gd name="connsiteX20" fmla="*/ 4474723 w 5428033"/>
              <a:gd name="connsiteY20" fmla="*/ 1529206 h 1862041"/>
              <a:gd name="connsiteX21" fmla="*/ 5019472 w 5428033"/>
              <a:gd name="connsiteY21" fmla="*/ 1859945 h 1862041"/>
              <a:gd name="connsiteX22" fmla="*/ 5428033 w 5428033"/>
              <a:gd name="connsiteY22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26626 w 5428033"/>
              <a:gd name="connsiteY17" fmla="*/ 1459870 h 1862041"/>
              <a:gd name="connsiteX18" fmla="*/ 3687206 w 5428033"/>
              <a:gd name="connsiteY18" fmla="*/ 1282745 h 1862041"/>
              <a:gd name="connsiteX19" fmla="*/ 4056434 w 5428033"/>
              <a:gd name="connsiteY19" fmla="*/ 1042823 h 1862041"/>
              <a:gd name="connsiteX20" fmla="*/ 4474723 w 5428033"/>
              <a:gd name="connsiteY20" fmla="*/ 1529206 h 1862041"/>
              <a:gd name="connsiteX21" fmla="*/ 5019472 w 5428033"/>
              <a:gd name="connsiteY21" fmla="*/ 1859945 h 1862041"/>
              <a:gd name="connsiteX22" fmla="*/ 5428033 w 5428033"/>
              <a:gd name="connsiteY22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26626 w 5428033"/>
              <a:gd name="connsiteY17" fmla="*/ 1459870 h 1862041"/>
              <a:gd name="connsiteX18" fmla="*/ 3687206 w 5428033"/>
              <a:gd name="connsiteY18" fmla="*/ 1282745 h 1862041"/>
              <a:gd name="connsiteX19" fmla="*/ 3766042 w 5428033"/>
              <a:gd name="connsiteY19" fmla="*/ 1333353 h 1862041"/>
              <a:gd name="connsiteX20" fmla="*/ 4056434 w 5428033"/>
              <a:gd name="connsiteY20" fmla="*/ 1042823 h 1862041"/>
              <a:gd name="connsiteX21" fmla="*/ 4474723 w 5428033"/>
              <a:gd name="connsiteY21" fmla="*/ 1529206 h 1862041"/>
              <a:gd name="connsiteX22" fmla="*/ 5019472 w 5428033"/>
              <a:gd name="connsiteY22" fmla="*/ 1859945 h 1862041"/>
              <a:gd name="connsiteX23" fmla="*/ 5428033 w 5428033"/>
              <a:gd name="connsiteY23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686756 w 5428033"/>
              <a:gd name="connsiteY9" fmla="*/ 502571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26626 w 5428033"/>
              <a:gd name="connsiteY17" fmla="*/ 1459870 h 1862041"/>
              <a:gd name="connsiteX18" fmla="*/ 3687206 w 5428033"/>
              <a:gd name="connsiteY18" fmla="*/ 1282745 h 1862041"/>
              <a:gd name="connsiteX19" fmla="*/ 3766042 w 5428033"/>
              <a:gd name="connsiteY19" fmla="*/ 1333353 h 1862041"/>
              <a:gd name="connsiteX20" fmla="*/ 3805459 w 5428033"/>
              <a:gd name="connsiteY20" fmla="*/ 1223703 h 1862041"/>
              <a:gd name="connsiteX21" fmla="*/ 4056434 w 5428033"/>
              <a:gd name="connsiteY21" fmla="*/ 1042823 h 1862041"/>
              <a:gd name="connsiteX22" fmla="*/ 4474723 w 5428033"/>
              <a:gd name="connsiteY22" fmla="*/ 1529206 h 1862041"/>
              <a:gd name="connsiteX23" fmla="*/ 5019472 w 5428033"/>
              <a:gd name="connsiteY23" fmla="*/ 1859945 h 1862041"/>
              <a:gd name="connsiteX24" fmla="*/ 5428033 w 5428033"/>
              <a:gd name="connsiteY24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26626 w 5428033"/>
              <a:gd name="connsiteY17" fmla="*/ 1459870 h 1862041"/>
              <a:gd name="connsiteX18" fmla="*/ 3687206 w 5428033"/>
              <a:gd name="connsiteY18" fmla="*/ 1282745 h 1862041"/>
              <a:gd name="connsiteX19" fmla="*/ 3766042 w 5428033"/>
              <a:gd name="connsiteY19" fmla="*/ 1333353 h 1862041"/>
              <a:gd name="connsiteX20" fmla="*/ 3805459 w 5428033"/>
              <a:gd name="connsiteY20" fmla="*/ 1223703 h 1862041"/>
              <a:gd name="connsiteX21" fmla="*/ 4056434 w 5428033"/>
              <a:gd name="connsiteY21" fmla="*/ 1042823 h 1862041"/>
              <a:gd name="connsiteX22" fmla="*/ 4474723 w 5428033"/>
              <a:gd name="connsiteY22" fmla="*/ 1529206 h 1862041"/>
              <a:gd name="connsiteX23" fmla="*/ 5019472 w 5428033"/>
              <a:gd name="connsiteY23" fmla="*/ 1859945 h 1862041"/>
              <a:gd name="connsiteX24" fmla="*/ 5428033 w 5428033"/>
              <a:gd name="connsiteY24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26626 w 5428033"/>
              <a:gd name="connsiteY17" fmla="*/ 1459870 h 1862041"/>
              <a:gd name="connsiteX18" fmla="*/ 3687206 w 5428033"/>
              <a:gd name="connsiteY18" fmla="*/ 1282745 h 1862041"/>
              <a:gd name="connsiteX19" fmla="*/ 3766042 w 5428033"/>
              <a:gd name="connsiteY19" fmla="*/ 1333353 h 1862041"/>
              <a:gd name="connsiteX20" fmla="*/ 3805459 w 5428033"/>
              <a:gd name="connsiteY20" fmla="*/ 1223703 h 1862041"/>
              <a:gd name="connsiteX21" fmla="*/ 4056434 w 5428033"/>
              <a:gd name="connsiteY21" fmla="*/ 1042823 h 1862041"/>
              <a:gd name="connsiteX22" fmla="*/ 4474723 w 5428033"/>
              <a:gd name="connsiteY22" fmla="*/ 1529206 h 1862041"/>
              <a:gd name="connsiteX23" fmla="*/ 5019472 w 5428033"/>
              <a:gd name="connsiteY23" fmla="*/ 1859945 h 1862041"/>
              <a:gd name="connsiteX24" fmla="*/ 5428033 w 5428033"/>
              <a:gd name="connsiteY24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96892 w 5428033"/>
              <a:gd name="connsiteY10" fmla="*/ 838542 h 1862041"/>
              <a:gd name="connsiteX11" fmla="*/ 2617615 w 5428033"/>
              <a:gd name="connsiteY11" fmla="*/ 564198 h 1862041"/>
              <a:gd name="connsiteX12" fmla="*/ 2770537 w 5428033"/>
              <a:gd name="connsiteY12" fmla="*/ 596587 h 1862041"/>
              <a:gd name="connsiteX13" fmla="*/ 2662347 w 5428033"/>
              <a:gd name="connsiteY13" fmla="*/ 759802 h 1862041"/>
              <a:gd name="connsiteX14" fmla="*/ 2693881 w 5428033"/>
              <a:gd name="connsiteY14" fmla="*/ 557371 h 1862041"/>
              <a:gd name="connsiteX15" fmla="*/ 2932359 w 5428033"/>
              <a:gd name="connsiteY15" fmla="*/ 1125815 h 1862041"/>
              <a:gd name="connsiteX16" fmla="*/ 3575581 w 5428033"/>
              <a:gd name="connsiteY16" fmla="*/ 1492822 h 1862041"/>
              <a:gd name="connsiteX17" fmla="*/ 3726626 w 5428033"/>
              <a:gd name="connsiteY17" fmla="*/ 1459870 h 1862041"/>
              <a:gd name="connsiteX18" fmla="*/ 3687206 w 5428033"/>
              <a:gd name="connsiteY18" fmla="*/ 1282745 h 1862041"/>
              <a:gd name="connsiteX19" fmla="*/ 3766042 w 5428033"/>
              <a:gd name="connsiteY19" fmla="*/ 1333353 h 1862041"/>
              <a:gd name="connsiteX20" fmla="*/ 3805459 w 5428033"/>
              <a:gd name="connsiteY20" fmla="*/ 1223703 h 1862041"/>
              <a:gd name="connsiteX21" fmla="*/ 4056434 w 5428033"/>
              <a:gd name="connsiteY21" fmla="*/ 1042823 h 1862041"/>
              <a:gd name="connsiteX22" fmla="*/ 4474723 w 5428033"/>
              <a:gd name="connsiteY22" fmla="*/ 1529206 h 1862041"/>
              <a:gd name="connsiteX23" fmla="*/ 5019472 w 5428033"/>
              <a:gd name="connsiteY23" fmla="*/ 1859945 h 1862041"/>
              <a:gd name="connsiteX24" fmla="*/ 5428033 w 5428033"/>
              <a:gd name="connsiteY24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96892 w 5428033"/>
              <a:gd name="connsiteY10" fmla="*/ 838542 h 1862041"/>
              <a:gd name="connsiteX11" fmla="*/ 2134149 w 5428033"/>
              <a:gd name="connsiteY11" fmla="*/ 759802 h 1862041"/>
              <a:gd name="connsiteX12" fmla="*/ 2617615 w 5428033"/>
              <a:gd name="connsiteY12" fmla="*/ 564198 h 1862041"/>
              <a:gd name="connsiteX13" fmla="*/ 2770537 w 5428033"/>
              <a:gd name="connsiteY13" fmla="*/ 596587 h 1862041"/>
              <a:gd name="connsiteX14" fmla="*/ 2662347 w 5428033"/>
              <a:gd name="connsiteY14" fmla="*/ 759802 h 1862041"/>
              <a:gd name="connsiteX15" fmla="*/ 2693881 w 5428033"/>
              <a:gd name="connsiteY15" fmla="*/ 557371 h 1862041"/>
              <a:gd name="connsiteX16" fmla="*/ 2932359 w 5428033"/>
              <a:gd name="connsiteY16" fmla="*/ 1125815 h 1862041"/>
              <a:gd name="connsiteX17" fmla="*/ 3575581 w 5428033"/>
              <a:gd name="connsiteY17" fmla="*/ 1492822 h 1862041"/>
              <a:gd name="connsiteX18" fmla="*/ 3726626 w 5428033"/>
              <a:gd name="connsiteY18" fmla="*/ 1459870 h 1862041"/>
              <a:gd name="connsiteX19" fmla="*/ 3687206 w 5428033"/>
              <a:gd name="connsiteY19" fmla="*/ 1282745 h 1862041"/>
              <a:gd name="connsiteX20" fmla="*/ 3766042 w 5428033"/>
              <a:gd name="connsiteY20" fmla="*/ 1333353 h 1862041"/>
              <a:gd name="connsiteX21" fmla="*/ 3805459 w 5428033"/>
              <a:gd name="connsiteY21" fmla="*/ 1223703 h 1862041"/>
              <a:gd name="connsiteX22" fmla="*/ 4056434 w 5428033"/>
              <a:gd name="connsiteY22" fmla="*/ 1042823 h 1862041"/>
              <a:gd name="connsiteX23" fmla="*/ 4474723 w 5428033"/>
              <a:gd name="connsiteY23" fmla="*/ 1529206 h 1862041"/>
              <a:gd name="connsiteX24" fmla="*/ 5019472 w 5428033"/>
              <a:gd name="connsiteY24" fmla="*/ 1859945 h 1862041"/>
              <a:gd name="connsiteX25" fmla="*/ 5428033 w 5428033"/>
              <a:gd name="connsiteY25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96892 w 5428033"/>
              <a:gd name="connsiteY10" fmla="*/ 838542 h 1862041"/>
              <a:gd name="connsiteX11" fmla="*/ 2023780 w 5428033"/>
              <a:gd name="connsiteY11" fmla="*/ 759802 h 1862041"/>
              <a:gd name="connsiteX12" fmla="*/ 2617615 w 5428033"/>
              <a:gd name="connsiteY12" fmla="*/ 564198 h 1862041"/>
              <a:gd name="connsiteX13" fmla="*/ 2770537 w 5428033"/>
              <a:gd name="connsiteY13" fmla="*/ 596587 h 1862041"/>
              <a:gd name="connsiteX14" fmla="*/ 2662347 w 5428033"/>
              <a:gd name="connsiteY14" fmla="*/ 759802 h 1862041"/>
              <a:gd name="connsiteX15" fmla="*/ 2693881 w 5428033"/>
              <a:gd name="connsiteY15" fmla="*/ 557371 h 1862041"/>
              <a:gd name="connsiteX16" fmla="*/ 2932359 w 5428033"/>
              <a:gd name="connsiteY16" fmla="*/ 1125815 h 1862041"/>
              <a:gd name="connsiteX17" fmla="*/ 3575581 w 5428033"/>
              <a:gd name="connsiteY17" fmla="*/ 1492822 h 1862041"/>
              <a:gd name="connsiteX18" fmla="*/ 3726626 w 5428033"/>
              <a:gd name="connsiteY18" fmla="*/ 1459870 h 1862041"/>
              <a:gd name="connsiteX19" fmla="*/ 3687206 w 5428033"/>
              <a:gd name="connsiteY19" fmla="*/ 1282745 h 1862041"/>
              <a:gd name="connsiteX20" fmla="*/ 3766042 w 5428033"/>
              <a:gd name="connsiteY20" fmla="*/ 1333353 h 1862041"/>
              <a:gd name="connsiteX21" fmla="*/ 3805459 w 5428033"/>
              <a:gd name="connsiteY21" fmla="*/ 1223703 h 1862041"/>
              <a:gd name="connsiteX22" fmla="*/ 4056434 w 5428033"/>
              <a:gd name="connsiteY22" fmla="*/ 1042823 h 1862041"/>
              <a:gd name="connsiteX23" fmla="*/ 4474723 w 5428033"/>
              <a:gd name="connsiteY23" fmla="*/ 1529206 h 1862041"/>
              <a:gd name="connsiteX24" fmla="*/ 5019472 w 5428033"/>
              <a:gd name="connsiteY24" fmla="*/ 1859945 h 1862041"/>
              <a:gd name="connsiteX25" fmla="*/ 5428033 w 5428033"/>
              <a:gd name="connsiteY25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41707 w 5428033"/>
              <a:gd name="connsiteY10" fmla="*/ 813239 h 1862041"/>
              <a:gd name="connsiteX11" fmla="*/ 2023780 w 5428033"/>
              <a:gd name="connsiteY11" fmla="*/ 759802 h 1862041"/>
              <a:gd name="connsiteX12" fmla="*/ 2617615 w 5428033"/>
              <a:gd name="connsiteY12" fmla="*/ 564198 h 1862041"/>
              <a:gd name="connsiteX13" fmla="*/ 2770537 w 5428033"/>
              <a:gd name="connsiteY13" fmla="*/ 596587 h 1862041"/>
              <a:gd name="connsiteX14" fmla="*/ 2662347 w 5428033"/>
              <a:gd name="connsiteY14" fmla="*/ 759802 h 1862041"/>
              <a:gd name="connsiteX15" fmla="*/ 2693881 w 5428033"/>
              <a:gd name="connsiteY15" fmla="*/ 557371 h 1862041"/>
              <a:gd name="connsiteX16" fmla="*/ 2932359 w 5428033"/>
              <a:gd name="connsiteY16" fmla="*/ 1125815 h 1862041"/>
              <a:gd name="connsiteX17" fmla="*/ 3575581 w 5428033"/>
              <a:gd name="connsiteY17" fmla="*/ 1492822 h 1862041"/>
              <a:gd name="connsiteX18" fmla="*/ 3726626 w 5428033"/>
              <a:gd name="connsiteY18" fmla="*/ 1459870 h 1862041"/>
              <a:gd name="connsiteX19" fmla="*/ 3687206 w 5428033"/>
              <a:gd name="connsiteY19" fmla="*/ 1282745 h 1862041"/>
              <a:gd name="connsiteX20" fmla="*/ 3766042 w 5428033"/>
              <a:gd name="connsiteY20" fmla="*/ 1333353 h 1862041"/>
              <a:gd name="connsiteX21" fmla="*/ 3805459 w 5428033"/>
              <a:gd name="connsiteY21" fmla="*/ 1223703 h 1862041"/>
              <a:gd name="connsiteX22" fmla="*/ 4056434 w 5428033"/>
              <a:gd name="connsiteY22" fmla="*/ 1042823 h 1862041"/>
              <a:gd name="connsiteX23" fmla="*/ 4474723 w 5428033"/>
              <a:gd name="connsiteY23" fmla="*/ 1529206 h 1862041"/>
              <a:gd name="connsiteX24" fmla="*/ 5019472 w 5428033"/>
              <a:gd name="connsiteY24" fmla="*/ 1859945 h 1862041"/>
              <a:gd name="connsiteX25" fmla="*/ 5428033 w 5428033"/>
              <a:gd name="connsiteY25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41707 w 5428033"/>
              <a:gd name="connsiteY10" fmla="*/ 813239 h 1862041"/>
              <a:gd name="connsiteX11" fmla="*/ 2023780 w 5428033"/>
              <a:gd name="connsiteY11" fmla="*/ 759802 h 1862041"/>
              <a:gd name="connsiteX12" fmla="*/ 2617615 w 5428033"/>
              <a:gd name="connsiteY12" fmla="*/ 564198 h 1862041"/>
              <a:gd name="connsiteX13" fmla="*/ 2770537 w 5428033"/>
              <a:gd name="connsiteY13" fmla="*/ 596587 h 1862041"/>
              <a:gd name="connsiteX14" fmla="*/ 2662347 w 5428033"/>
              <a:gd name="connsiteY14" fmla="*/ 759802 h 1862041"/>
              <a:gd name="connsiteX15" fmla="*/ 2693881 w 5428033"/>
              <a:gd name="connsiteY15" fmla="*/ 557371 h 1862041"/>
              <a:gd name="connsiteX16" fmla="*/ 2932359 w 5428033"/>
              <a:gd name="connsiteY16" fmla="*/ 1125815 h 1862041"/>
              <a:gd name="connsiteX17" fmla="*/ 3575581 w 5428033"/>
              <a:gd name="connsiteY17" fmla="*/ 1492822 h 1862041"/>
              <a:gd name="connsiteX18" fmla="*/ 3726626 w 5428033"/>
              <a:gd name="connsiteY18" fmla="*/ 1459870 h 1862041"/>
              <a:gd name="connsiteX19" fmla="*/ 3687206 w 5428033"/>
              <a:gd name="connsiteY19" fmla="*/ 1282745 h 1862041"/>
              <a:gd name="connsiteX20" fmla="*/ 3766042 w 5428033"/>
              <a:gd name="connsiteY20" fmla="*/ 1333353 h 1862041"/>
              <a:gd name="connsiteX21" fmla="*/ 3805459 w 5428033"/>
              <a:gd name="connsiteY21" fmla="*/ 1223703 h 1862041"/>
              <a:gd name="connsiteX22" fmla="*/ 4056434 w 5428033"/>
              <a:gd name="connsiteY22" fmla="*/ 1042823 h 1862041"/>
              <a:gd name="connsiteX23" fmla="*/ 4474723 w 5428033"/>
              <a:gd name="connsiteY23" fmla="*/ 1529206 h 1862041"/>
              <a:gd name="connsiteX24" fmla="*/ 5019472 w 5428033"/>
              <a:gd name="connsiteY24" fmla="*/ 1859945 h 1862041"/>
              <a:gd name="connsiteX25" fmla="*/ 5428033 w 5428033"/>
              <a:gd name="connsiteY25" fmla="*/ 1684848 h 1862041"/>
              <a:gd name="connsiteX0" fmla="*/ 0 w 5428033"/>
              <a:gd name="connsiteY0" fmla="*/ 79784 h 1862041"/>
              <a:gd name="connsiteX1" fmla="*/ 155642 w 5428033"/>
              <a:gd name="connsiteY1" fmla="*/ 381342 h 1862041"/>
              <a:gd name="connsiteX2" fmla="*/ 651752 w 5428033"/>
              <a:gd name="connsiteY2" fmla="*/ 1962 h 1862041"/>
              <a:gd name="connsiteX3" fmla="*/ 807395 w 5428033"/>
              <a:gd name="connsiteY3" fmla="*/ 245155 h 1862041"/>
              <a:gd name="connsiteX4" fmla="*/ 933855 w 5428033"/>
              <a:gd name="connsiteY4" fmla="*/ 517529 h 1862041"/>
              <a:gd name="connsiteX5" fmla="*/ 1329506 w 5428033"/>
              <a:gd name="connsiteY5" fmla="*/ 116669 h 1862041"/>
              <a:gd name="connsiteX6" fmla="*/ 1456165 w 5428033"/>
              <a:gd name="connsiteY6" fmla="*/ 177816 h 1862041"/>
              <a:gd name="connsiteX7" fmla="*/ 1290612 w 5428033"/>
              <a:gd name="connsiteY7" fmla="*/ 329640 h 1862041"/>
              <a:gd name="connsiteX8" fmla="*/ 1416747 w 5428033"/>
              <a:gd name="connsiteY8" fmla="*/ 144077 h 1862041"/>
              <a:gd name="connsiteX9" fmla="*/ 1828660 w 5428033"/>
              <a:gd name="connsiteY9" fmla="*/ 426659 h 1862041"/>
              <a:gd name="connsiteX10" fmla="*/ 1841707 w 5428033"/>
              <a:gd name="connsiteY10" fmla="*/ 813239 h 1862041"/>
              <a:gd name="connsiteX11" fmla="*/ 2023780 w 5428033"/>
              <a:gd name="connsiteY11" fmla="*/ 759802 h 1862041"/>
              <a:gd name="connsiteX12" fmla="*/ 2617615 w 5428033"/>
              <a:gd name="connsiteY12" fmla="*/ 564198 h 1862041"/>
              <a:gd name="connsiteX13" fmla="*/ 2770537 w 5428033"/>
              <a:gd name="connsiteY13" fmla="*/ 596587 h 1862041"/>
              <a:gd name="connsiteX14" fmla="*/ 2662347 w 5428033"/>
              <a:gd name="connsiteY14" fmla="*/ 759802 h 1862041"/>
              <a:gd name="connsiteX15" fmla="*/ 2693881 w 5428033"/>
              <a:gd name="connsiteY15" fmla="*/ 557371 h 1862041"/>
              <a:gd name="connsiteX16" fmla="*/ 2932359 w 5428033"/>
              <a:gd name="connsiteY16" fmla="*/ 1125815 h 1862041"/>
              <a:gd name="connsiteX17" fmla="*/ 3575581 w 5428033"/>
              <a:gd name="connsiteY17" fmla="*/ 1492822 h 1862041"/>
              <a:gd name="connsiteX18" fmla="*/ 3726626 w 5428033"/>
              <a:gd name="connsiteY18" fmla="*/ 1459870 h 1862041"/>
              <a:gd name="connsiteX19" fmla="*/ 3687206 w 5428033"/>
              <a:gd name="connsiteY19" fmla="*/ 1282745 h 1862041"/>
              <a:gd name="connsiteX20" fmla="*/ 3766042 w 5428033"/>
              <a:gd name="connsiteY20" fmla="*/ 1333353 h 1862041"/>
              <a:gd name="connsiteX21" fmla="*/ 3805459 w 5428033"/>
              <a:gd name="connsiteY21" fmla="*/ 1223703 h 1862041"/>
              <a:gd name="connsiteX22" fmla="*/ 4056434 w 5428033"/>
              <a:gd name="connsiteY22" fmla="*/ 1042823 h 1862041"/>
              <a:gd name="connsiteX23" fmla="*/ 4474723 w 5428033"/>
              <a:gd name="connsiteY23" fmla="*/ 1529206 h 1862041"/>
              <a:gd name="connsiteX24" fmla="*/ 5019472 w 5428033"/>
              <a:gd name="connsiteY24" fmla="*/ 1859945 h 1862041"/>
              <a:gd name="connsiteX25" fmla="*/ 5428033 w 5428033"/>
              <a:gd name="connsiteY25" fmla="*/ 1684848 h 1862041"/>
              <a:gd name="connsiteX0" fmla="*/ 0 w 5428033"/>
              <a:gd name="connsiteY0" fmla="*/ 90787 h 1873044"/>
              <a:gd name="connsiteX1" fmla="*/ 155642 w 5428033"/>
              <a:gd name="connsiteY1" fmla="*/ 392345 h 1873044"/>
              <a:gd name="connsiteX2" fmla="*/ 651752 w 5428033"/>
              <a:gd name="connsiteY2" fmla="*/ 12965 h 1873044"/>
              <a:gd name="connsiteX3" fmla="*/ 807395 w 5428033"/>
              <a:gd name="connsiteY3" fmla="*/ 256158 h 1873044"/>
              <a:gd name="connsiteX4" fmla="*/ 933855 w 5428033"/>
              <a:gd name="connsiteY4" fmla="*/ 528532 h 1873044"/>
              <a:gd name="connsiteX5" fmla="*/ 1329506 w 5428033"/>
              <a:gd name="connsiteY5" fmla="*/ 127672 h 1873044"/>
              <a:gd name="connsiteX6" fmla="*/ 1456165 w 5428033"/>
              <a:gd name="connsiteY6" fmla="*/ 188819 h 1873044"/>
              <a:gd name="connsiteX7" fmla="*/ 1290612 w 5428033"/>
              <a:gd name="connsiteY7" fmla="*/ 340643 h 1873044"/>
              <a:gd name="connsiteX8" fmla="*/ 1416747 w 5428033"/>
              <a:gd name="connsiteY8" fmla="*/ 155080 h 1873044"/>
              <a:gd name="connsiteX9" fmla="*/ 1828660 w 5428033"/>
              <a:gd name="connsiteY9" fmla="*/ 437662 h 1873044"/>
              <a:gd name="connsiteX10" fmla="*/ 1841707 w 5428033"/>
              <a:gd name="connsiteY10" fmla="*/ 824242 h 1873044"/>
              <a:gd name="connsiteX11" fmla="*/ 2023780 w 5428033"/>
              <a:gd name="connsiteY11" fmla="*/ 770805 h 1873044"/>
              <a:gd name="connsiteX12" fmla="*/ 2617615 w 5428033"/>
              <a:gd name="connsiteY12" fmla="*/ 575201 h 1873044"/>
              <a:gd name="connsiteX13" fmla="*/ 2770537 w 5428033"/>
              <a:gd name="connsiteY13" fmla="*/ 607590 h 1873044"/>
              <a:gd name="connsiteX14" fmla="*/ 2662347 w 5428033"/>
              <a:gd name="connsiteY14" fmla="*/ 770805 h 1873044"/>
              <a:gd name="connsiteX15" fmla="*/ 2693881 w 5428033"/>
              <a:gd name="connsiteY15" fmla="*/ 568374 h 1873044"/>
              <a:gd name="connsiteX16" fmla="*/ 2932359 w 5428033"/>
              <a:gd name="connsiteY16" fmla="*/ 1136818 h 1873044"/>
              <a:gd name="connsiteX17" fmla="*/ 3575581 w 5428033"/>
              <a:gd name="connsiteY17" fmla="*/ 1503825 h 1873044"/>
              <a:gd name="connsiteX18" fmla="*/ 3726626 w 5428033"/>
              <a:gd name="connsiteY18" fmla="*/ 1470873 h 1873044"/>
              <a:gd name="connsiteX19" fmla="*/ 3687206 w 5428033"/>
              <a:gd name="connsiteY19" fmla="*/ 1293748 h 1873044"/>
              <a:gd name="connsiteX20" fmla="*/ 3766042 w 5428033"/>
              <a:gd name="connsiteY20" fmla="*/ 1344356 h 1873044"/>
              <a:gd name="connsiteX21" fmla="*/ 3805459 w 5428033"/>
              <a:gd name="connsiteY21" fmla="*/ 1234706 h 1873044"/>
              <a:gd name="connsiteX22" fmla="*/ 4056434 w 5428033"/>
              <a:gd name="connsiteY22" fmla="*/ 1053826 h 1873044"/>
              <a:gd name="connsiteX23" fmla="*/ 4474723 w 5428033"/>
              <a:gd name="connsiteY23" fmla="*/ 1540209 h 1873044"/>
              <a:gd name="connsiteX24" fmla="*/ 5019472 w 5428033"/>
              <a:gd name="connsiteY24" fmla="*/ 1870948 h 1873044"/>
              <a:gd name="connsiteX25" fmla="*/ 5428033 w 5428033"/>
              <a:gd name="connsiteY25" fmla="*/ 1695851 h 1873044"/>
              <a:gd name="connsiteX0" fmla="*/ 0 w 5428033"/>
              <a:gd name="connsiteY0" fmla="*/ 90787 h 1873044"/>
              <a:gd name="connsiteX1" fmla="*/ 155642 w 5428033"/>
              <a:gd name="connsiteY1" fmla="*/ 392345 h 1873044"/>
              <a:gd name="connsiteX2" fmla="*/ 651752 w 5428033"/>
              <a:gd name="connsiteY2" fmla="*/ 12965 h 1873044"/>
              <a:gd name="connsiteX3" fmla="*/ 807395 w 5428033"/>
              <a:gd name="connsiteY3" fmla="*/ 256158 h 1873044"/>
              <a:gd name="connsiteX4" fmla="*/ 933855 w 5428033"/>
              <a:gd name="connsiteY4" fmla="*/ 528532 h 1873044"/>
              <a:gd name="connsiteX5" fmla="*/ 1329506 w 5428033"/>
              <a:gd name="connsiteY5" fmla="*/ 127672 h 1873044"/>
              <a:gd name="connsiteX6" fmla="*/ 1456165 w 5428033"/>
              <a:gd name="connsiteY6" fmla="*/ 188819 h 1873044"/>
              <a:gd name="connsiteX7" fmla="*/ 1290612 w 5428033"/>
              <a:gd name="connsiteY7" fmla="*/ 340643 h 1873044"/>
              <a:gd name="connsiteX8" fmla="*/ 1416747 w 5428033"/>
              <a:gd name="connsiteY8" fmla="*/ 155080 h 1873044"/>
              <a:gd name="connsiteX9" fmla="*/ 1828660 w 5428033"/>
              <a:gd name="connsiteY9" fmla="*/ 437662 h 1873044"/>
              <a:gd name="connsiteX10" fmla="*/ 1841707 w 5428033"/>
              <a:gd name="connsiteY10" fmla="*/ 824242 h 1873044"/>
              <a:gd name="connsiteX11" fmla="*/ 2023780 w 5428033"/>
              <a:gd name="connsiteY11" fmla="*/ 770805 h 1873044"/>
              <a:gd name="connsiteX12" fmla="*/ 2617615 w 5428033"/>
              <a:gd name="connsiteY12" fmla="*/ 575201 h 1873044"/>
              <a:gd name="connsiteX13" fmla="*/ 2770537 w 5428033"/>
              <a:gd name="connsiteY13" fmla="*/ 607590 h 1873044"/>
              <a:gd name="connsiteX14" fmla="*/ 2662347 w 5428033"/>
              <a:gd name="connsiteY14" fmla="*/ 770805 h 1873044"/>
              <a:gd name="connsiteX15" fmla="*/ 2693881 w 5428033"/>
              <a:gd name="connsiteY15" fmla="*/ 568374 h 1873044"/>
              <a:gd name="connsiteX16" fmla="*/ 2932359 w 5428033"/>
              <a:gd name="connsiteY16" fmla="*/ 1136818 h 1873044"/>
              <a:gd name="connsiteX17" fmla="*/ 3575581 w 5428033"/>
              <a:gd name="connsiteY17" fmla="*/ 1503825 h 1873044"/>
              <a:gd name="connsiteX18" fmla="*/ 3726626 w 5428033"/>
              <a:gd name="connsiteY18" fmla="*/ 1470873 h 1873044"/>
              <a:gd name="connsiteX19" fmla="*/ 3687206 w 5428033"/>
              <a:gd name="connsiteY19" fmla="*/ 1293748 h 1873044"/>
              <a:gd name="connsiteX20" fmla="*/ 3766042 w 5428033"/>
              <a:gd name="connsiteY20" fmla="*/ 1344356 h 1873044"/>
              <a:gd name="connsiteX21" fmla="*/ 3805459 w 5428033"/>
              <a:gd name="connsiteY21" fmla="*/ 1234706 h 1873044"/>
              <a:gd name="connsiteX22" fmla="*/ 4056434 w 5428033"/>
              <a:gd name="connsiteY22" fmla="*/ 1053826 h 1873044"/>
              <a:gd name="connsiteX23" fmla="*/ 4474723 w 5428033"/>
              <a:gd name="connsiteY23" fmla="*/ 1540209 h 1873044"/>
              <a:gd name="connsiteX24" fmla="*/ 5019472 w 5428033"/>
              <a:gd name="connsiteY24" fmla="*/ 1870948 h 1873044"/>
              <a:gd name="connsiteX25" fmla="*/ 5428033 w 5428033"/>
              <a:gd name="connsiteY25" fmla="*/ 1695851 h 187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428033" h="1873044">
                <a:moveTo>
                  <a:pt x="0" y="90787"/>
                </a:moveTo>
                <a:cubicBezTo>
                  <a:pt x="173476" y="11344"/>
                  <a:pt x="47017" y="405315"/>
                  <a:pt x="155642" y="392345"/>
                </a:cubicBezTo>
                <a:cubicBezTo>
                  <a:pt x="264267" y="379375"/>
                  <a:pt x="826934" y="-82421"/>
                  <a:pt x="651752" y="12965"/>
                </a:cubicBezTo>
                <a:cubicBezTo>
                  <a:pt x="476570" y="108351"/>
                  <a:pt x="760378" y="170230"/>
                  <a:pt x="807395" y="256158"/>
                </a:cubicBezTo>
                <a:cubicBezTo>
                  <a:pt x="854412" y="342086"/>
                  <a:pt x="846837" y="549946"/>
                  <a:pt x="933855" y="528532"/>
                </a:cubicBezTo>
                <a:cubicBezTo>
                  <a:pt x="1020874" y="507118"/>
                  <a:pt x="1242454" y="184291"/>
                  <a:pt x="1329506" y="127672"/>
                </a:cubicBezTo>
                <a:cubicBezTo>
                  <a:pt x="1416558" y="71053"/>
                  <a:pt x="1431113" y="137861"/>
                  <a:pt x="1456165" y="188819"/>
                </a:cubicBezTo>
                <a:cubicBezTo>
                  <a:pt x="1481217" y="239777"/>
                  <a:pt x="1211777" y="171951"/>
                  <a:pt x="1290612" y="340643"/>
                </a:cubicBezTo>
                <a:cubicBezTo>
                  <a:pt x="1511350" y="365946"/>
                  <a:pt x="1354665" y="115012"/>
                  <a:pt x="1416747" y="155080"/>
                </a:cubicBezTo>
                <a:cubicBezTo>
                  <a:pt x="1478829" y="195148"/>
                  <a:pt x="1757833" y="326135"/>
                  <a:pt x="1828660" y="437662"/>
                </a:cubicBezTo>
                <a:cubicBezTo>
                  <a:pt x="1899487" y="549189"/>
                  <a:pt x="1943208" y="718111"/>
                  <a:pt x="1841707" y="824242"/>
                </a:cubicBezTo>
                <a:cubicBezTo>
                  <a:pt x="1740206" y="930373"/>
                  <a:pt x="1903660" y="816529"/>
                  <a:pt x="2023780" y="770805"/>
                </a:cubicBezTo>
                <a:cubicBezTo>
                  <a:pt x="2009880" y="657604"/>
                  <a:pt x="2493156" y="602404"/>
                  <a:pt x="2617615" y="575201"/>
                </a:cubicBezTo>
                <a:cubicBezTo>
                  <a:pt x="2742075" y="547999"/>
                  <a:pt x="2763082" y="574990"/>
                  <a:pt x="2770537" y="607590"/>
                </a:cubicBezTo>
                <a:cubicBezTo>
                  <a:pt x="2777992" y="640190"/>
                  <a:pt x="2643589" y="715487"/>
                  <a:pt x="2662347" y="770805"/>
                </a:cubicBezTo>
                <a:cubicBezTo>
                  <a:pt x="2681105" y="826123"/>
                  <a:pt x="2549021" y="594529"/>
                  <a:pt x="2693881" y="568374"/>
                </a:cubicBezTo>
                <a:cubicBezTo>
                  <a:pt x="2783556" y="634999"/>
                  <a:pt x="2785409" y="980910"/>
                  <a:pt x="2932359" y="1136818"/>
                </a:cubicBezTo>
                <a:cubicBezTo>
                  <a:pt x="3079309" y="1292726"/>
                  <a:pt x="3443203" y="1448149"/>
                  <a:pt x="3575581" y="1503825"/>
                </a:cubicBezTo>
                <a:cubicBezTo>
                  <a:pt x="3707959" y="1559501"/>
                  <a:pt x="3677802" y="1532595"/>
                  <a:pt x="3726626" y="1470873"/>
                </a:cubicBezTo>
                <a:cubicBezTo>
                  <a:pt x="3775450" y="1409151"/>
                  <a:pt x="3672753" y="1347167"/>
                  <a:pt x="3687206" y="1293748"/>
                </a:cubicBezTo>
                <a:cubicBezTo>
                  <a:pt x="3701659" y="1240329"/>
                  <a:pt x="3742391" y="1352791"/>
                  <a:pt x="3766042" y="1344356"/>
                </a:cubicBezTo>
                <a:cubicBezTo>
                  <a:pt x="3789693" y="1335921"/>
                  <a:pt x="3757060" y="1283128"/>
                  <a:pt x="3805459" y="1234706"/>
                </a:cubicBezTo>
                <a:cubicBezTo>
                  <a:pt x="3853858" y="1186284"/>
                  <a:pt x="3944890" y="1002909"/>
                  <a:pt x="4056434" y="1053826"/>
                </a:cubicBezTo>
                <a:cubicBezTo>
                  <a:pt x="4167978" y="1104743"/>
                  <a:pt x="4621675" y="1918531"/>
                  <a:pt x="4474723" y="1540209"/>
                </a:cubicBezTo>
                <a:cubicBezTo>
                  <a:pt x="4327771" y="1161887"/>
                  <a:pt x="4860587" y="1845008"/>
                  <a:pt x="5019472" y="1870948"/>
                </a:cubicBezTo>
                <a:cubicBezTo>
                  <a:pt x="5178357" y="1896888"/>
                  <a:pt x="5332378" y="1673153"/>
                  <a:pt x="5428033" y="1695851"/>
                </a:cubicBezTo>
              </a:path>
            </a:pathLst>
          </a:custGeom>
          <a:noFill/>
          <a:ln w="38100">
            <a:solidFill>
              <a:srgbClr val="9966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4" name="橢圓 73">
            <a:extLst>
              <a:ext uri="{FF2B5EF4-FFF2-40B4-BE49-F238E27FC236}">
                <a16:creationId xmlns:a16="http://schemas.microsoft.com/office/drawing/2014/main" id="{822CFE3C-14F5-45AB-9F90-4B481F4D9EAA}"/>
              </a:ext>
            </a:extLst>
          </p:cNvPr>
          <p:cNvSpPr/>
          <p:nvPr/>
        </p:nvSpPr>
        <p:spPr>
          <a:xfrm>
            <a:off x="3532863" y="2848055"/>
            <a:ext cx="180000" cy="180000"/>
          </a:xfrm>
          <a:prstGeom prst="ellipse">
            <a:avLst/>
          </a:prstGeom>
          <a:solidFill>
            <a:srgbClr val="9966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手繪多邊形: 圖案 58">
            <a:extLst>
              <a:ext uri="{FF2B5EF4-FFF2-40B4-BE49-F238E27FC236}">
                <a16:creationId xmlns:a16="http://schemas.microsoft.com/office/drawing/2014/main" id="{F90A5FAF-EF32-45CC-B1E9-D98E0C58DAA0}"/>
              </a:ext>
            </a:extLst>
          </p:cNvPr>
          <p:cNvSpPr/>
          <p:nvPr/>
        </p:nvSpPr>
        <p:spPr>
          <a:xfrm>
            <a:off x="2907385" y="3198247"/>
            <a:ext cx="6265166" cy="2232247"/>
          </a:xfrm>
          <a:custGeom>
            <a:avLst/>
            <a:gdLst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750978 w 5729591"/>
              <a:gd name="connsiteY5" fmla="*/ 254885 h 1996136"/>
              <a:gd name="connsiteX6" fmla="*/ 2023353 w 5729591"/>
              <a:gd name="connsiteY6" fmla="*/ 780179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023353 w 5729591"/>
              <a:gd name="connsiteY6" fmla="*/ 780179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745148 w 5729591"/>
              <a:gd name="connsiteY9" fmla="*/ 780179 h 1996136"/>
              <a:gd name="connsiteX10" fmla="*/ 3813242 w 5729591"/>
              <a:gd name="connsiteY10" fmla="*/ 974732 h 1996136"/>
              <a:gd name="connsiteX11" fmla="*/ 4143982 w 5729591"/>
              <a:gd name="connsiteY11" fmla="*/ 1402749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4143982 w 5729591"/>
              <a:gd name="connsiteY11" fmla="*/ 1402749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326858 w 5729591"/>
              <a:gd name="connsiteY9" fmla="*/ 1558392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669276 w 5729591"/>
              <a:gd name="connsiteY12" fmla="*/ 1694579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669276 w 5729591"/>
              <a:gd name="connsiteY12" fmla="*/ 1694579 h 1996136"/>
              <a:gd name="connsiteX13" fmla="*/ 4980561 w 5729591"/>
              <a:gd name="connsiteY13" fmla="*/ 1840494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20560 h 1888271"/>
              <a:gd name="connsiteX1" fmla="*/ 389106 w 5729591"/>
              <a:gd name="connsiteY1" fmla="*/ 156747 h 1888271"/>
              <a:gd name="connsiteX2" fmla="*/ 603114 w 5729591"/>
              <a:gd name="connsiteY2" fmla="*/ 273479 h 1888271"/>
              <a:gd name="connsiteX3" fmla="*/ 865761 w 5729591"/>
              <a:gd name="connsiteY3" fmla="*/ 215114 h 1888271"/>
              <a:gd name="connsiteX4" fmla="*/ 992221 w 5729591"/>
              <a:gd name="connsiteY4" fmla="*/ 672314 h 1888271"/>
              <a:gd name="connsiteX5" fmla="*/ 1614790 w 5729591"/>
              <a:gd name="connsiteY5" fmla="*/ 468033 h 1888271"/>
              <a:gd name="connsiteX6" fmla="*/ 2130357 w 5729591"/>
              <a:gd name="connsiteY6" fmla="*/ 468033 h 1888271"/>
              <a:gd name="connsiteX7" fmla="*/ 2441641 w 5729591"/>
              <a:gd name="connsiteY7" fmla="*/ 944688 h 1888271"/>
              <a:gd name="connsiteX8" fmla="*/ 2811293 w 5729591"/>
              <a:gd name="connsiteY8" fmla="*/ 915505 h 1888271"/>
              <a:gd name="connsiteX9" fmla="*/ 3326858 w 5729591"/>
              <a:gd name="connsiteY9" fmla="*/ 1450527 h 1888271"/>
              <a:gd name="connsiteX10" fmla="*/ 3686782 w 5729591"/>
              <a:gd name="connsiteY10" fmla="*/ 1771539 h 1888271"/>
              <a:gd name="connsiteX11" fmla="*/ 4280168 w 5729591"/>
              <a:gd name="connsiteY11" fmla="*/ 1742356 h 1888271"/>
              <a:gd name="connsiteX12" fmla="*/ 4669276 w 5729591"/>
              <a:gd name="connsiteY12" fmla="*/ 1586714 h 1888271"/>
              <a:gd name="connsiteX13" fmla="*/ 4980561 w 5729591"/>
              <a:gd name="connsiteY13" fmla="*/ 1732629 h 1888271"/>
              <a:gd name="connsiteX14" fmla="*/ 5214025 w 5729591"/>
              <a:gd name="connsiteY14" fmla="*/ 1674262 h 1888271"/>
              <a:gd name="connsiteX15" fmla="*/ 5729591 w 5729591"/>
              <a:gd name="connsiteY15" fmla="*/ 1888271 h 1888271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865761 w 5729591"/>
              <a:gd name="connsiteY3" fmla="*/ 212331 h 1885488"/>
              <a:gd name="connsiteX4" fmla="*/ 992221 w 5729591"/>
              <a:gd name="connsiteY4" fmla="*/ 669531 h 1885488"/>
              <a:gd name="connsiteX5" fmla="*/ 1614790 w 5729591"/>
              <a:gd name="connsiteY5" fmla="*/ 465250 h 1885488"/>
              <a:gd name="connsiteX6" fmla="*/ 2130357 w 5729591"/>
              <a:gd name="connsiteY6" fmla="*/ 465250 h 1885488"/>
              <a:gd name="connsiteX7" fmla="*/ 2441641 w 5729591"/>
              <a:gd name="connsiteY7" fmla="*/ 941905 h 1885488"/>
              <a:gd name="connsiteX8" fmla="*/ 2811293 w 5729591"/>
              <a:gd name="connsiteY8" fmla="*/ 912722 h 1885488"/>
              <a:gd name="connsiteX9" fmla="*/ 3326858 w 5729591"/>
              <a:gd name="connsiteY9" fmla="*/ 1447744 h 1885488"/>
              <a:gd name="connsiteX10" fmla="*/ 3686782 w 5729591"/>
              <a:gd name="connsiteY10" fmla="*/ 1768756 h 1885488"/>
              <a:gd name="connsiteX11" fmla="*/ 4280168 w 5729591"/>
              <a:gd name="connsiteY11" fmla="*/ 1739573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92221 w 5729591"/>
              <a:gd name="connsiteY4" fmla="*/ 669531 h 1885488"/>
              <a:gd name="connsiteX5" fmla="*/ 1614790 w 5729591"/>
              <a:gd name="connsiteY5" fmla="*/ 465250 h 1885488"/>
              <a:gd name="connsiteX6" fmla="*/ 2130357 w 5729591"/>
              <a:gd name="connsiteY6" fmla="*/ 465250 h 1885488"/>
              <a:gd name="connsiteX7" fmla="*/ 2441641 w 5729591"/>
              <a:gd name="connsiteY7" fmla="*/ 941905 h 1885488"/>
              <a:gd name="connsiteX8" fmla="*/ 2811293 w 5729591"/>
              <a:gd name="connsiteY8" fmla="*/ 912722 h 1885488"/>
              <a:gd name="connsiteX9" fmla="*/ 3326858 w 5729591"/>
              <a:gd name="connsiteY9" fmla="*/ 1447744 h 1885488"/>
              <a:gd name="connsiteX10" fmla="*/ 3686782 w 5729591"/>
              <a:gd name="connsiteY10" fmla="*/ 1768756 h 1885488"/>
              <a:gd name="connsiteX11" fmla="*/ 4280168 w 5729591"/>
              <a:gd name="connsiteY11" fmla="*/ 1739573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72766 w 5729591"/>
              <a:gd name="connsiteY4" fmla="*/ 46961 h 1885488"/>
              <a:gd name="connsiteX5" fmla="*/ 1614790 w 5729591"/>
              <a:gd name="connsiteY5" fmla="*/ 465250 h 1885488"/>
              <a:gd name="connsiteX6" fmla="*/ 2130357 w 5729591"/>
              <a:gd name="connsiteY6" fmla="*/ 465250 h 1885488"/>
              <a:gd name="connsiteX7" fmla="*/ 2441641 w 5729591"/>
              <a:gd name="connsiteY7" fmla="*/ 941905 h 1885488"/>
              <a:gd name="connsiteX8" fmla="*/ 2811293 w 5729591"/>
              <a:gd name="connsiteY8" fmla="*/ 912722 h 1885488"/>
              <a:gd name="connsiteX9" fmla="*/ 3326858 w 5729591"/>
              <a:gd name="connsiteY9" fmla="*/ 1447744 h 1885488"/>
              <a:gd name="connsiteX10" fmla="*/ 3686782 w 5729591"/>
              <a:gd name="connsiteY10" fmla="*/ 1768756 h 1885488"/>
              <a:gd name="connsiteX11" fmla="*/ 4280168 w 5729591"/>
              <a:gd name="connsiteY11" fmla="*/ 1739573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32065 h 1899776"/>
              <a:gd name="connsiteX1" fmla="*/ 389106 w 5729591"/>
              <a:gd name="connsiteY1" fmla="*/ 168252 h 1899776"/>
              <a:gd name="connsiteX2" fmla="*/ 583659 w 5729591"/>
              <a:gd name="connsiteY2" fmla="*/ 51521 h 1899776"/>
              <a:gd name="connsiteX3" fmla="*/ 680936 w 5729591"/>
              <a:gd name="connsiteY3" fmla="*/ 265529 h 1899776"/>
              <a:gd name="connsiteX4" fmla="*/ 972766 w 5729591"/>
              <a:gd name="connsiteY4" fmla="*/ 61249 h 1899776"/>
              <a:gd name="connsiteX5" fmla="*/ 1371598 w 5729591"/>
              <a:gd name="connsiteY5" fmla="*/ 32065 h 1899776"/>
              <a:gd name="connsiteX6" fmla="*/ 2130357 w 5729591"/>
              <a:gd name="connsiteY6" fmla="*/ 479538 h 1899776"/>
              <a:gd name="connsiteX7" fmla="*/ 2441641 w 5729591"/>
              <a:gd name="connsiteY7" fmla="*/ 956193 h 1899776"/>
              <a:gd name="connsiteX8" fmla="*/ 2811293 w 5729591"/>
              <a:gd name="connsiteY8" fmla="*/ 927010 h 1899776"/>
              <a:gd name="connsiteX9" fmla="*/ 3326858 w 5729591"/>
              <a:gd name="connsiteY9" fmla="*/ 1462032 h 1899776"/>
              <a:gd name="connsiteX10" fmla="*/ 3686782 w 5729591"/>
              <a:gd name="connsiteY10" fmla="*/ 1783044 h 1899776"/>
              <a:gd name="connsiteX11" fmla="*/ 4280168 w 5729591"/>
              <a:gd name="connsiteY11" fmla="*/ 1753861 h 1899776"/>
              <a:gd name="connsiteX12" fmla="*/ 4669276 w 5729591"/>
              <a:gd name="connsiteY12" fmla="*/ 1598219 h 1899776"/>
              <a:gd name="connsiteX13" fmla="*/ 4980561 w 5729591"/>
              <a:gd name="connsiteY13" fmla="*/ 1744134 h 1899776"/>
              <a:gd name="connsiteX14" fmla="*/ 5214025 w 5729591"/>
              <a:gd name="connsiteY14" fmla="*/ 1685767 h 1899776"/>
              <a:gd name="connsiteX15" fmla="*/ 5729591 w 5729591"/>
              <a:gd name="connsiteY15" fmla="*/ 1899776 h 1899776"/>
              <a:gd name="connsiteX0" fmla="*/ 0 w 5729591"/>
              <a:gd name="connsiteY0" fmla="*/ 24860 h 1892571"/>
              <a:gd name="connsiteX1" fmla="*/ 389106 w 5729591"/>
              <a:gd name="connsiteY1" fmla="*/ 161047 h 1892571"/>
              <a:gd name="connsiteX2" fmla="*/ 583659 w 5729591"/>
              <a:gd name="connsiteY2" fmla="*/ 44316 h 1892571"/>
              <a:gd name="connsiteX3" fmla="*/ 680936 w 5729591"/>
              <a:gd name="connsiteY3" fmla="*/ 258324 h 1892571"/>
              <a:gd name="connsiteX4" fmla="*/ 972766 w 5729591"/>
              <a:gd name="connsiteY4" fmla="*/ 54044 h 1892571"/>
              <a:gd name="connsiteX5" fmla="*/ 1371598 w 5729591"/>
              <a:gd name="connsiteY5" fmla="*/ 24860 h 1892571"/>
              <a:gd name="connsiteX6" fmla="*/ 1702340 w 5729591"/>
              <a:gd name="connsiteY6" fmla="*/ 375056 h 1892571"/>
              <a:gd name="connsiteX7" fmla="*/ 2441641 w 5729591"/>
              <a:gd name="connsiteY7" fmla="*/ 948988 h 1892571"/>
              <a:gd name="connsiteX8" fmla="*/ 2811293 w 5729591"/>
              <a:gd name="connsiteY8" fmla="*/ 919805 h 1892571"/>
              <a:gd name="connsiteX9" fmla="*/ 3326858 w 5729591"/>
              <a:gd name="connsiteY9" fmla="*/ 1454827 h 1892571"/>
              <a:gd name="connsiteX10" fmla="*/ 3686782 w 5729591"/>
              <a:gd name="connsiteY10" fmla="*/ 1775839 h 1892571"/>
              <a:gd name="connsiteX11" fmla="*/ 4280168 w 5729591"/>
              <a:gd name="connsiteY11" fmla="*/ 1746656 h 1892571"/>
              <a:gd name="connsiteX12" fmla="*/ 4669276 w 5729591"/>
              <a:gd name="connsiteY12" fmla="*/ 1591014 h 1892571"/>
              <a:gd name="connsiteX13" fmla="*/ 4980561 w 5729591"/>
              <a:gd name="connsiteY13" fmla="*/ 1736929 h 1892571"/>
              <a:gd name="connsiteX14" fmla="*/ 5214025 w 5729591"/>
              <a:gd name="connsiteY14" fmla="*/ 1678562 h 1892571"/>
              <a:gd name="connsiteX15" fmla="*/ 5729591 w 5729591"/>
              <a:gd name="connsiteY15" fmla="*/ 1892571 h 1892571"/>
              <a:gd name="connsiteX0" fmla="*/ 0 w 5729591"/>
              <a:gd name="connsiteY0" fmla="*/ 24860 h 1892571"/>
              <a:gd name="connsiteX1" fmla="*/ 389106 w 5729591"/>
              <a:gd name="connsiteY1" fmla="*/ 161047 h 1892571"/>
              <a:gd name="connsiteX2" fmla="*/ 583659 w 5729591"/>
              <a:gd name="connsiteY2" fmla="*/ 44316 h 1892571"/>
              <a:gd name="connsiteX3" fmla="*/ 680936 w 5729591"/>
              <a:gd name="connsiteY3" fmla="*/ 258324 h 1892571"/>
              <a:gd name="connsiteX4" fmla="*/ 972766 w 5729591"/>
              <a:gd name="connsiteY4" fmla="*/ 54044 h 1892571"/>
              <a:gd name="connsiteX5" fmla="*/ 1371598 w 5729591"/>
              <a:gd name="connsiteY5" fmla="*/ 24860 h 1892571"/>
              <a:gd name="connsiteX6" fmla="*/ 1702340 w 5729591"/>
              <a:gd name="connsiteY6" fmla="*/ 375056 h 1892571"/>
              <a:gd name="connsiteX7" fmla="*/ 1857982 w 5729591"/>
              <a:gd name="connsiteY7" fmla="*/ 696068 h 1892571"/>
              <a:gd name="connsiteX8" fmla="*/ 2811293 w 5729591"/>
              <a:gd name="connsiteY8" fmla="*/ 919805 h 1892571"/>
              <a:gd name="connsiteX9" fmla="*/ 3326858 w 5729591"/>
              <a:gd name="connsiteY9" fmla="*/ 1454827 h 1892571"/>
              <a:gd name="connsiteX10" fmla="*/ 3686782 w 5729591"/>
              <a:gd name="connsiteY10" fmla="*/ 1775839 h 1892571"/>
              <a:gd name="connsiteX11" fmla="*/ 4280168 w 5729591"/>
              <a:gd name="connsiteY11" fmla="*/ 1746656 h 1892571"/>
              <a:gd name="connsiteX12" fmla="*/ 4669276 w 5729591"/>
              <a:gd name="connsiteY12" fmla="*/ 1591014 h 1892571"/>
              <a:gd name="connsiteX13" fmla="*/ 4980561 w 5729591"/>
              <a:gd name="connsiteY13" fmla="*/ 1736929 h 1892571"/>
              <a:gd name="connsiteX14" fmla="*/ 5214025 w 5729591"/>
              <a:gd name="connsiteY14" fmla="*/ 1678562 h 1892571"/>
              <a:gd name="connsiteX15" fmla="*/ 5729591 w 5729591"/>
              <a:gd name="connsiteY15" fmla="*/ 1892571 h 1892571"/>
              <a:gd name="connsiteX0" fmla="*/ 0 w 5729591"/>
              <a:gd name="connsiteY0" fmla="*/ 24860 h 1892571"/>
              <a:gd name="connsiteX1" fmla="*/ 389106 w 5729591"/>
              <a:gd name="connsiteY1" fmla="*/ 161047 h 1892571"/>
              <a:gd name="connsiteX2" fmla="*/ 583659 w 5729591"/>
              <a:gd name="connsiteY2" fmla="*/ 44316 h 1892571"/>
              <a:gd name="connsiteX3" fmla="*/ 680936 w 5729591"/>
              <a:gd name="connsiteY3" fmla="*/ 258324 h 1892571"/>
              <a:gd name="connsiteX4" fmla="*/ 972766 w 5729591"/>
              <a:gd name="connsiteY4" fmla="*/ 54044 h 1892571"/>
              <a:gd name="connsiteX5" fmla="*/ 1371598 w 5729591"/>
              <a:gd name="connsiteY5" fmla="*/ 24860 h 1892571"/>
              <a:gd name="connsiteX6" fmla="*/ 1702340 w 5729591"/>
              <a:gd name="connsiteY6" fmla="*/ 375056 h 1892571"/>
              <a:gd name="connsiteX7" fmla="*/ 1857982 w 5729591"/>
              <a:gd name="connsiteY7" fmla="*/ 696068 h 1892571"/>
              <a:gd name="connsiteX8" fmla="*/ 2295727 w 5729591"/>
              <a:gd name="connsiteY8" fmla="*/ 696068 h 1892571"/>
              <a:gd name="connsiteX9" fmla="*/ 3326858 w 5729591"/>
              <a:gd name="connsiteY9" fmla="*/ 1454827 h 1892571"/>
              <a:gd name="connsiteX10" fmla="*/ 3686782 w 5729591"/>
              <a:gd name="connsiteY10" fmla="*/ 1775839 h 1892571"/>
              <a:gd name="connsiteX11" fmla="*/ 4280168 w 5729591"/>
              <a:gd name="connsiteY11" fmla="*/ 1746656 h 1892571"/>
              <a:gd name="connsiteX12" fmla="*/ 4669276 w 5729591"/>
              <a:gd name="connsiteY12" fmla="*/ 1591014 h 1892571"/>
              <a:gd name="connsiteX13" fmla="*/ 4980561 w 5729591"/>
              <a:gd name="connsiteY13" fmla="*/ 1736929 h 1892571"/>
              <a:gd name="connsiteX14" fmla="*/ 5214025 w 5729591"/>
              <a:gd name="connsiteY14" fmla="*/ 1678562 h 1892571"/>
              <a:gd name="connsiteX15" fmla="*/ 5729591 w 5729591"/>
              <a:gd name="connsiteY15" fmla="*/ 1892571 h 1892571"/>
              <a:gd name="connsiteX0" fmla="*/ 0 w 5729591"/>
              <a:gd name="connsiteY0" fmla="*/ 24860 h 1892571"/>
              <a:gd name="connsiteX1" fmla="*/ 389106 w 5729591"/>
              <a:gd name="connsiteY1" fmla="*/ 161047 h 1892571"/>
              <a:gd name="connsiteX2" fmla="*/ 583659 w 5729591"/>
              <a:gd name="connsiteY2" fmla="*/ 44316 h 1892571"/>
              <a:gd name="connsiteX3" fmla="*/ 680936 w 5729591"/>
              <a:gd name="connsiteY3" fmla="*/ 258324 h 1892571"/>
              <a:gd name="connsiteX4" fmla="*/ 972766 w 5729591"/>
              <a:gd name="connsiteY4" fmla="*/ 54044 h 1892571"/>
              <a:gd name="connsiteX5" fmla="*/ 1371598 w 5729591"/>
              <a:gd name="connsiteY5" fmla="*/ 24860 h 1892571"/>
              <a:gd name="connsiteX6" fmla="*/ 1702340 w 5729591"/>
              <a:gd name="connsiteY6" fmla="*/ 375056 h 1892571"/>
              <a:gd name="connsiteX7" fmla="*/ 1828799 w 5729591"/>
              <a:gd name="connsiteY7" fmla="*/ 783617 h 1892571"/>
              <a:gd name="connsiteX8" fmla="*/ 2295727 w 5729591"/>
              <a:gd name="connsiteY8" fmla="*/ 696068 h 1892571"/>
              <a:gd name="connsiteX9" fmla="*/ 3326858 w 5729591"/>
              <a:gd name="connsiteY9" fmla="*/ 1454827 h 1892571"/>
              <a:gd name="connsiteX10" fmla="*/ 3686782 w 5729591"/>
              <a:gd name="connsiteY10" fmla="*/ 1775839 h 1892571"/>
              <a:gd name="connsiteX11" fmla="*/ 4280168 w 5729591"/>
              <a:gd name="connsiteY11" fmla="*/ 1746656 h 1892571"/>
              <a:gd name="connsiteX12" fmla="*/ 4669276 w 5729591"/>
              <a:gd name="connsiteY12" fmla="*/ 1591014 h 1892571"/>
              <a:gd name="connsiteX13" fmla="*/ 4980561 w 5729591"/>
              <a:gd name="connsiteY13" fmla="*/ 1736929 h 1892571"/>
              <a:gd name="connsiteX14" fmla="*/ 5214025 w 5729591"/>
              <a:gd name="connsiteY14" fmla="*/ 1678562 h 1892571"/>
              <a:gd name="connsiteX15" fmla="*/ 5729591 w 5729591"/>
              <a:gd name="connsiteY15" fmla="*/ 1892571 h 1892571"/>
              <a:gd name="connsiteX0" fmla="*/ 0 w 5729591"/>
              <a:gd name="connsiteY0" fmla="*/ 32065 h 1899776"/>
              <a:gd name="connsiteX1" fmla="*/ 389106 w 5729591"/>
              <a:gd name="connsiteY1" fmla="*/ 168252 h 1899776"/>
              <a:gd name="connsiteX2" fmla="*/ 583659 w 5729591"/>
              <a:gd name="connsiteY2" fmla="*/ 51521 h 1899776"/>
              <a:gd name="connsiteX3" fmla="*/ 680936 w 5729591"/>
              <a:gd name="connsiteY3" fmla="*/ 265529 h 1899776"/>
              <a:gd name="connsiteX4" fmla="*/ 972766 w 5729591"/>
              <a:gd name="connsiteY4" fmla="*/ 61249 h 1899776"/>
              <a:gd name="connsiteX5" fmla="*/ 1371598 w 5729591"/>
              <a:gd name="connsiteY5" fmla="*/ 32065 h 1899776"/>
              <a:gd name="connsiteX6" fmla="*/ 1595336 w 5729591"/>
              <a:gd name="connsiteY6" fmla="*/ 479537 h 1899776"/>
              <a:gd name="connsiteX7" fmla="*/ 1828799 w 5729591"/>
              <a:gd name="connsiteY7" fmla="*/ 790822 h 1899776"/>
              <a:gd name="connsiteX8" fmla="*/ 2295727 w 5729591"/>
              <a:gd name="connsiteY8" fmla="*/ 703273 h 1899776"/>
              <a:gd name="connsiteX9" fmla="*/ 3326858 w 5729591"/>
              <a:gd name="connsiteY9" fmla="*/ 1462032 h 1899776"/>
              <a:gd name="connsiteX10" fmla="*/ 3686782 w 5729591"/>
              <a:gd name="connsiteY10" fmla="*/ 1783044 h 1899776"/>
              <a:gd name="connsiteX11" fmla="*/ 4280168 w 5729591"/>
              <a:gd name="connsiteY11" fmla="*/ 1753861 h 1899776"/>
              <a:gd name="connsiteX12" fmla="*/ 4669276 w 5729591"/>
              <a:gd name="connsiteY12" fmla="*/ 1598219 h 1899776"/>
              <a:gd name="connsiteX13" fmla="*/ 4980561 w 5729591"/>
              <a:gd name="connsiteY13" fmla="*/ 1744134 h 1899776"/>
              <a:gd name="connsiteX14" fmla="*/ 5214025 w 5729591"/>
              <a:gd name="connsiteY14" fmla="*/ 1685767 h 1899776"/>
              <a:gd name="connsiteX15" fmla="*/ 5729591 w 5729591"/>
              <a:gd name="connsiteY15" fmla="*/ 1899776 h 1899776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72766 w 5729591"/>
              <a:gd name="connsiteY4" fmla="*/ 4696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326858 w 5729591"/>
              <a:gd name="connsiteY9" fmla="*/ 1447744 h 1885488"/>
              <a:gd name="connsiteX10" fmla="*/ 3686782 w 5729591"/>
              <a:gd name="connsiteY10" fmla="*/ 1768756 h 1885488"/>
              <a:gd name="connsiteX11" fmla="*/ 4280168 w 5729591"/>
              <a:gd name="connsiteY11" fmla="*/ 1739573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326858 w 5729591"/>
              <a:gd name="connsiteY9" fmla="*/ 1447744 h 1885488"/>
              <a:gd name="connsiteX10" fmla="*/ 3686782 w 5729591"/>
              <a:gd name="connsiteY10" fmla="*/ 1768756 h 1885488"/>
              <a:gd name="connsiteX11" fmla="*/ 4280168 w 5729591"/>
              <a:gd name="connsiteY11" fmla="*/ 1739573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686782 w 5729591"/>
              <a:gd name="connsiteY10" fmla="*/ 1768756 h 1885488"/>
              <a:gd name="connsiteX11" fmla="*/ 4280168 w 5729591"/>
              <a:gd name="connsiteY11" fmla="*/ 1739573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4280168 w 5729591"/>
              <a:gd name="connsiteY11" fmla="*/ 1739573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669276 w 5729591"/>
              <a:gd name="connsiteY12" fmla="*/ 1583931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980561 w 5729591"/>
              <a:gd name="connsiteY13" fmla="*/ 1729846 h 1885488"/>
              <a:gd name="connsiteX14" fmla="*/ 5214025 w 5729591"/>
              <a:gd name="connsiteY14" fmla="*/ 1671479 h 1885488"/>
              <a:gd name="connsiteX15" fmla="*/ 5729591 w 5729591"/>
              <a:gd name="connsiteY15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601903 w 5729591"/>
              <a:gd name="connsiteY13" fmla="*/ 1500616 h 1885488"/>
              <a:gd name="connsiteX14" fmla="*/ 4980561 w 5729591"/>
              <a:gd name="connsiteY14" fmla="*/ 1729846 h 1885488"/>
              <a:gd name="connsiteX15" fmla="*/ 5214025 w 5729591"/>
              <a:gd name="connsiteY15" fmla="*/ 1671479 h 1885488"/>
              <a:gd name="connsiteX16" fmla="*/ 5729591 w 5729591"/>
              <a:gd name="connsiteY16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601903 w 5729591"/>
              <a:gd name="connsiteY13" fmla="*/ 1500616 h 1885488"/>
              <a:gd name="connsiteX14" fmla="*/ 4980561 w 5729591"/>
              <a:gd name="connsiteY14" fmla="*/ 1729846 h 1885488"/>
              <a:gd name="connsiteX15" fmla="*/ 5359939 w 5729591"/>
              <a:gd name="connsiteY15" fmla="*/ 1535292 h 1885488"/>
              <a:gd name="connsiteX16" fmla="*/ 5729591 w 5729591"/>
              <a:gd name="connsiteY16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601903 w 5729591"/>
              <a:gd name="connsiteY13" fmla="*/ 1500616 h 1885488"/>
              <a:gd name="connsiteX14" fmla="*/ 4941651 w 5729591"/>
              <a:gd name="connsiteY14" fmla="*/ 1554748 h 1885488"/>
              <a:gd name="connsiteX15" fmla="*/ 5359939 w 5729591"/>
              <a:gd name="connsiteY15" fmla="*/ 1535292 h 1885488"/>
              <a:gd name="connsiteX16" fmla="*/ 5729591 w 5729591"/>
              <a:gd name="connsiteY16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601903 w 5729591"/>
              <a:gd name="connsiteY13" fmla="*/ 1500616 h 1885488"/>
              <a:gd name="connsiteX14" fmla="*/ 4941651 w 5729591"/>
              <a:gd name="connsiteY14" fmla="*/ 1554748 h 1885488"/>
              <a:gd name="connsiteX15" fmla="*/ 5233480 w 5729591"/>
              <a:gd name="connsiteY15" fmla="*/ 1399105 h 1885488"/>
              <a:gd name="connsiteX16" fmla="*/ 5729591 w 5729591"/>
              <a:gd name="connsiteY16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601903 w 5729591"/>
              <a:gd name="connsiteY13" fmla="*/ 1646531 h 1885488"/>
              <a:gd name="connsiteX14" fmla="*/ 4941651 w 5729591"/>
              <a:gd name="connsiteY14" fmla="*/ 1554748 h 1885488"/>
              <a:gd name="connsiteX15" fmla="*/ 5233480 w 5729591"/>
              <a:gd name="connsiteY15" fmla="*/ 1399105 h 1885488"/>
              <a:gd name="connsiteX16" fmla="*/ 5729591 w 5729591"/>
              <a:gd name="connsiteY16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601903 w 5729591"/>
              <a:gd name="connsiteY13" fmla="*/ 1646531 h 1885488"/>
              <a:gd name="connsiteX14" fmla="*/ 4795737 w 5729591"/>
              <a:gd name="connsiteY14" fmla="*/ 1545021 h 1885488"/>
              <a:gd name="connsiteX15" fmla="*/ 5233480 w 5729591"/>
              <a:gd name="connsiteY15" fmla="*/ 1399105 h 1885488"/>
              <a:gd name="connsiteX16" fmla="*/ 5729591 w 5729591"/>
              <a:gd name="connsiteY16" fmla="*/ 1885488 h 1885488"/>
              <a:gd name="connsiteX0" fmla="*/ 0 w 5729591"/>
              <a:gd name="connsiteY0" fmla="*/ 17777 h 1885488"/>
              <a:gd name="connsiteX1" fmla="*/ 389106 w 5729591"/>
              <a:gd name="connsiteY1" fmla="*/ 153964 h 1885488"/>
              <a:gd name="connsiteX2" fmla="*/ 583659 w 5729591"/>
              <a:gd name="connsiteY2" fmla="*/ 37233 h 1885488"/>
              <a:gd name="connsiteX3" fmla="*/ 680936 w 5729591"/>
              <a:gd name="connsiteY3" fmla="*/ 251241 h 1885488"/>
              <a:gd name="connsiteX4" fmla="*/ 943583 w 5729591"/>
              <a:gd name="connsiteY4" fmla="*/ 338791 h 1885488"/>
              <a:gd name="connsiteX5" fmla="*/ 1186772 w 5729591"/>
              <a:gd name="connsiteY5" fmla="*/ 241514 h 1885488"/>
              <a:gd name="connsiteX6" fmla="*/ 1595336 w 5729591"/>
              <a:gd name="connsiteY6" fmla="*/ 465249 h 1885488"/>
              <a:gd name="connsiteX7" fmla="*/ 1828799 w 5729591"/>
              <a:gd name="connsiteY7" fmla="*/ 776534 h 1885488"/>
              <a:gd name="connsiteX8" fmla="*/ 2295727 w 5729591"/>
              <a:gd name="connsiteY8" fmla="*/ 688985 h 1885488"/>
              <a:gd name="connsiteX9" fmla="*/ 3200398 w 5729591"/>
              <a:gd name="connsiteY9" fmla="*/ 873812 h 1885488"/>
              <a:gd name="connsiteX10" fmla="*/ 3278221 w 5729591"/>
              <a:gd name="connsiteY10" fmla="*/ 1301828 h 1885488"/>
              <a:gd name="connsiteX11" fmla="*/ 3803513 w 5729591"/>
              <a:gd name="connsiteY11" fmla="*/ 1262918 h 1885488"/>
              <a:gd name="connsiteX12" fmla="*/ 4231531 w 5729591"/>
              <a:gd name="connsiteY12" fmla="*/ 1661753 h 1885488"/>
              <a:gd name="connsiteX13" fmla="*/ 4601903 w 5729591"/>
              <a:gd name="connsiteY13" fmla="*/ 1646531 h 1885488"/>
              <a:gd name="connsiteX14" fmla="*/ 4795737 w 5729591"/>
              <a:gd name="connsiteY14" fmla="*/ 1545021 h 1885488"/>
              <a:gd name="connsiteX15" fmla="*/ 5165386 w 5729591"/>
              <a:gd name="connsiteY15" fmla="*/ 1515837 h 1885488"/>
              <a:gd name="connsiteX16" fmla="*/ 5729591 w 5729591"/>
              <a:gd name="connsiteY16" fmla="*/ 1885488 h 1885488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595336 w 5554493"/>
              <a:gd name="connsiteY6" fmla="*/ 465249 h 1684814"/>
              <a:gd name="connsiteX7" fmla="*/ 1828799 w 5554493"/>
              <a:gd name="connsiteY7" fmla="*/ 776534 h 1684814"/>
              <a:gd name="connsiteX8" fmla="*/ 2295727 w 5554493"/>
              <a:gd name="connsiteY8" fmla="*/ 688985 h 1684814"/>
              <a:gd name="connsiteX9" fmla="*/ 3200398 w 5554493"/>
              <a:gd name="connsiteY9" fmla="*/ 873812 h 1684814"/>
              <a:gd name="connsiteX10" fmla="*/ 3278221 w 5554493"/>
              <a:gd name="connsiteY10" fmla="*/ 1301828 h 1684814"/>
              <a:gd name="connsiteX11" fmla="*/ 3803513 w 5554493"/>
              <a:gd name="connsiteY11" fmla="*/ 1262918 h 1684814"/>
              <a:gd name="connsiteX12" fmla="*/ 4231531 w 5554493"/>
              <a:gd name="connsiteY12" fmla="*/ 1661753 h 1684814"/>
              <a:gd name="connsiteX13" fmla="*/ 4601903 w 5554493"/>
              <a:gd name="connsiteY13" fmla="*/ 1646531 h 1684814"/>
              <a:gd name="connsiteX14" fmla="*/ 4795737 w 5554493"/>
              <a:gd name="connsiteY14" fmla="*/ 1545021 h 1684814"/>
              <a:gd name="connsiteX15" fmla="*/ 5165386 w 5554493"/>
              <a:gd name="connsiteY15" fmla="*/ 1515837 h 1684814"/>
              <a:gd name="connsiteX16" fmla="*/ 5554493 w 5554493"/>
              <a:gd name="connsiteY16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595336 w 5554493"/>
              <a:gd name="connsiteY6" fmla="*/ 465249 h 1684814"/>
              <a:gd name="connsiteX7" fmla="*/ 1828799 w 5554493"/>
              <a:gd name="connsiteY7" fmla="*/ 776534 h 1684814"/>
              <a:gd name="connsiteX8" fmla="*/ 2295727 w 5554493"/>
              <a:gd name="connsiteY8" fmla="*/ 688985 h 1684814"/>
              <a:gd name="connsiteX9" fmla="*/ 2889112 w 5554493"/>
              <a:gd name="connsiteY9" fmla="*/ 679259 h 1684814"/>
              <a:gd name="connsiteX10" fmla="*/ 3278221 w 5554493"/>
              <a:gd name="connsiteY10" fmla="*/ 1301828 h 1684814"/>
              <a:gd name="connsiteX11" fmla="*/ 3803513 w 5554493"/>
              <a:gd name="connsiteY11" fmla="*/ 1262918 h 1684814"/>
              <a:gd name="connsiteX12" fmla="*/ 4231531 w 5554493"/>
              <a:gd name="connsiteY12" fmla="*/ 1661753 h 1684814"/>
              <a:gd name="connsiteX13" fmla="*/ 4601903 w 5554493"/>
              <a:gd name="connsiteY13" fmla="*/ 1646531 h 1684814"/>
              <a:gd name="connsiteX14" fmla="*/ 4795737 w 5554493"/>
              <a:gd name="connsiteY14" fmla="*/ 1545021 h 1684814"/>
              <a:gd name="connsiteX15" fmla="*/ 5165386 w 5554493"/>
              <a:gd name="connsiteY15" fmla="*/ 1515837 h 1684814"/>
              <a:gd name="connsiteX16" fmla="*/ 5554493 w 5554493"/>
              <a:gd name="connsiteY16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595336 w 5554493"/>
              <a:gd name="connsiteY6" fmla="*/ 465249 h 1684814"/>
              <a:gd name="connsiteX7" fmla="*/ 1828799 w 5554493"/>
              <a:gd name="connsiteY7" fmla="*/ 825172 h 1684814"/>
              <a:gd name="connsiteX8" fmla="*/ 2295727 w 5554493"/>
              <a:gd name="connsiteY8" fmla="*/ 688985 h 1684814"/>
              <a:gd name="connsiteX9" fmla="*/ 2889112 w 5554493"/>
              <a:gd name="connsiteY9" fmla="*/ 679259 h 1684814"/>
              <a:gd name="connsiteX10" fmla="*/ 3278221 w 5554493"/>
              <a:gd name="connsiteY10" fmla="*/ 1301828 h 1684814"/>
              <a:gd name="connsiteX11" fmla="*/ 3803513 w 5554493"/>
              <a:gd name="connsiteY11" fmla="*/ 1262918 h 1684814"/>
              <a:gd name="connsiteX12" fmla="*/ 4231531 w 5554493"/>
              <a:gd name="connsiteY12" fmla="*/ 1661753 h 1684814"/>
              <a:gd name="connsiteX13" fmla="*/ 4601903 w 5554493"/>
              <a:gd name="connsiteY13" fmla="*/ 1646531 h 1684814"/>
              <a:gd name="connsiteX14" fmla="*/ 4795737 w 5554493"/>
              <a:gd name="connsiteY14" fmla="*/ 1545021 h 1684814"/>
              <a:gd name="connsiteX15" fmla="*/ 5165386 w 5554493"/>
              <a:gd name="connsiteY15" fmla="*/ 1515837 h 1684814"/>
              <a:gd name="connsiteX16" fmla="*/ 5554493 w 5554493"/>
              <a:gd name="connsiteY16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828799 w 5554493"/>
              <a:gd name="connsiteY7" fmla="*/ 825172 h 1684814"/>
              <a:gd name="connsiteX8" fmla="*/ 2295727 w 5554493"/>
              <a:gd name="connsiteY8" fmla="*/ 688985 h 1684814"/>
              <a:gd name="connsiteX9" fmla="*/ 2889112 w 5554493"/>
              <a:gd name="connsiteY9" fmla="*/ 679259 h 1684814"/>
              <a:gd name="connsiteX10" fmla="*/ 3278221 w 5554493"/>
              <a:gd name="connsiteY10" fmla="*/ 1301828 h 1684814"/>
              <a:gd name="connsiteX11" fmla="*/ 3803513 w 5554493"/>
              <a:gd name="connsiteY11" fmla="*/ 1262918 h 1684814"/>
              <a:gd name="connsiteX12" fmla="*/ 4231531 w 5554493"/>
              <a:gd name="connsiteY12" fmla="*/ 1661753 h 1684814"/>
              <a:gd name="connsiteX13" fmla="*/ 4601903 w 5554493"/>
              <a:gd name="connsiteY13" fmla="*/ 1646531 h 1684814"/>
              <a:gd name="connsiteX14" fmla="*/ 4795737 w 5554493"/>
              <a:gd name="connsiteY14" fmla="*/ 1545021 h 1684814"/>
              <a:gd name="connsiteX15" fmla="*/ 5165386 w 5554493"/>
              <a:gd name="connsiteY15" fmla="*/ 1515837 h 1684814"/>
              <a:gd name="connsiteX16" fmla="*/ 5554493 w 5554493"/>
              <a:gd name="connsiteY16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2295727 w 5554493"/>
              <a:gd name="connsiteY8" fmla="*/ 688985 h 1684814"/>
              <a:gd name="connsiteX9" fmla="*/ 2889112 w 5554493"/>
              <a:gd name="connsiteY9" fmla="*/ 679259 h 1684814"/>
              <a:gd name="connsiteX10" fmla="*/ 3278221 w 5554493"/>
              <a:gd name="connsiteY10" fmla="*/ 1301828 h 1684814"/>
              <a:gd name="connsiteX11" fmla="*/ 3803513 w 5554493"/>
              <a:gd name="connsiteY11" fmla="*/ 1262918 h 1684814"/>
              <a:gd name="connsiteX12" fmla="*/ 4231531 w 5554493"/>
              <a:gd name="connsiteY12" fmla="*/ 1661753 h 1684814"/>
              <a:gd name="connsiteX13" fmla="*/ 4601903 w 5554493"/>
              <a:gd name="connsiteY13" fmla="*/ 1646531 h 1684814"/>
              <a:gd name="connsiteX14" fmla="*/ 4795737 w 5554493"/>
              <a:gd name="connsiteY14" fmla="*/ 1545021 h 1684814"/>
              <a:gd name="connsiteX15" fmla="*/ 5165386 w 5554493"/>
              <a:gd name="connsiteY15" fmla="*/ 1515837 h 1684814"/>
              <a:gd name="connsiteX16" fmla="*/ 5554493 w 5554493"/>
              <a:gd name="connsiteY16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889112 w 5554493"/>
              <a:gd name="connsiteY9" fmla="*/ 679259 h 1684814"/>
              <a:gd name="connsiteX10" fmla="*/ 3278221 w 5554493"/>
              <a:gd name="connsiteY10" fmla="*/ 1301828 h 1684814"/>
              <a:gd name="connsiteX11" fmla="*/ 3803513 w 5554493"/>
              <a:gd name="connsiteY11" fmla="*/ 1262918 h 1684814"/>
              <a:gd name="connsiteX12" fmla="*/ 4231531 w 5554493"/>
              <a:gd name="connsiteY12" fmla="*/ 1661753 h 1684814"/>
              <a:gd name="connsiteX13" fmla="*/ 4601903 w 5554493"/>
              <a:gd name="connsiteY13" fmla="*/ 1646531 h 1684814"/>
              <a:gd name="connsiteX14" fmla="*/ 4795737 w 5554493"/>
              <a:gd name="connsiteY14" fmla="*/ 1545021 h 1684814"/>
              <a:gd name="connsiteX15" fmla="*/ 5165386 w 5554493"/>
              <a:gd name="connsiteY15" fmla="*/ 1515837 h 1684814"/>
              <a:gd name="connsiteX16" fmla="*/ 5554493 w 5554493"/>
              <a:gd name="connsiteY16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515753 w 5554493"/>
              <a:gd name="connsiteY9" fmla="*/ 610300 h 1684814"/>
              <a:gd name="connsiteX10" fmla="*/ 2889112 w 5554493"/>
              <a:gd name="connsiteY10" fmla="*/ 679259 h 1684814"/>
              <a:gd name="connsiteX11" fmla="*/ 3278221 w 5554493"/>
              <a:gd name="connsiteY11" fmla="*/ 1301828 h 1684814"/>
              <a:gd name="connsiteX12" fmla="*/ 3803513 w 5554493"/>
              <a:gd name="connsiteY12" fmla="*/ 1262918 h 1684814"/>
              <a:gd name="connsiteX13" fmla="*/ 4231531 w 5554493"/>
              <a:gd name="connsiteY13" fmla="*/ 1661753 h 1684814"/>
              <a:gd name="connsiteX14" fmla="*/ 4601903 w 5554493"/>
              <a:gd name="connsiteY14" fmla="*/ 1646531 h 1684814"/>
              <a:gd name="connsiteX15" fmla="*/ 4795737 w 5554493"/>
              <a:gd name="connsiteY15" fmla="*/ 1545021 h 1684814"/>
              <a:gd name="connsiteX16" fmla="*/ 5165386 w 5554493"/>
              <a:gd name="connsiteY16" fmla="*/ 1515837 h 1684814"/>
              <a:gd name="connsiteX17" fmla="*/ 5554493 w 5554493"/>
              <a:gd name="connsiteY17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33867 w 5554493"/>
              <a:gd name="connsiteY9" fmla="*/ 679864 h 1684814"/>
              <a:gd name="connsiteX10" fmla="*/ 2889112 w 5554493"/>
              <a:gd name="connsiteY10" fmla="*/ 679259 h 1684814"/>
              <a:gd name="connsiteX11" fmla="*/ 3278221 w 5554493"/>
              <a:gd name="connsiteY11" fmla="*/ 1301828 h 1684814"/>
              <a:gd name="connsiteX12" fmla="*/ 3803513 w 5554493"/>
              <a:gd name="connsiteY12" fmla="*/ 1262918 h 1684814"/>
              <a:gd name="connsiteX13" fmla="*/ 4231531 w 5554493"/>
              <a:gd name="connsiteY13" fmla="*/ 1661753 h 1684814"/>
              <a:gd name="connsiteX14" fmla="*/ 4601903 w 5554493"/>
              <a:gd name="connsiteY14" fmla="*/ 1646531 h 1684814"/>
              <a:gd name="connsiteX15" fmla="*/ 4795737 w 5554493"/>
              <a:gd name="connsiteY15" fmla="*/ 1545021 h 1684814"/>
              <a:gd name="connsiteX16" fmla="*/ 5165386 w 5554493"/>
              <a:gd name="connsiteY16" fmla="*/ 1515837 h 1684814"/>
              <a:gd name="connsiteX17" fmla="*/ 5554493 w 5554493"/>
              <a:gd name="connsiteY17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33867 w 5554493"/>
              <a:gd name="connsiteY9" fmla="*/ 679864 h 1684814"/>
              <a:gd name="connsiteX10" fmla="*/ 2889112 w 5554493"/>
              <a:gd name="connsiteY10" fmla="*/ 679259 h 1684814"/>
              <a:gd name="connsiteX11" fmla="*/ 3278221 w 5554493"/>
              <a:gd name="connsiteY11" fmla="*/ 1301828 h 1684814"/>
              <a:gd name="connsiteX12" fmla="*/ 3803513 w 5554493"/>
              <a:gd name="connsiteY12" fmla="*/ 1262918 h 1684814"/>
              <a:gd name="connsiteX13" fmla="*/ 4231531 w 5554493"/>
              <a:gd name="connsiteY13" fmla="*/ 1661753 h 1684814"/>
              <a:gd name="connsiteX14" fmla="*/ 4601903 w 5554493"/>
              <a:gd name="connsiteY14" fmla="*/ 1646531 h 1684814"/>
              <a:gd name="connsiteX15" fmla="*/ 4795737 w 5554493"/>
              <a:gd name="connsiteY15" fmla="*/ 1545021 h 1684814"/>
              <a:gd name="connsiteX16" fmla="*/ 5165386 w 5554493"/>
              <a:gd name="connsiteY16" fmla="*/ 1515837 h 1684814"/>
              <a:gd name="connsiteX17" fmla="*/ 5554493 w 5554493"/>
              <a:gd name="connsiteY17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33867 w 5554493"/>
              <a:gd name="connsiteY9" fmla="*/ 679864 h 1684814"/>
              <a:gd name="connsiteX10" fmla="*/ 2889112 w 5554493"/>
              <a:gd name="connsiteY10" fmla="*/ 679259 h 1684814"/>
              <a:gd name="connsiteX11" fmla="*/ 3278221 w 5554493"/>
              <a:gd name="connsiteY11" fmla="*/ 1301828 h 1684814"/>
              <a:gd name="connsiteX12" fmla="*/ 3803513 w 5554493"/>
              <a:gd name="connsiteY12" fmla="*/ 1262918 h 1684814"/>
              <a:gd name="connsiteX13" fmla="*/ 4231531 w 5554493"/>
              <a:gd name="connsiteY13" fmla="*/ 1661753 h 1684814"/>
              <a:gd name="connsiteX14" fmla="*/ 4601903 w 5554493"/>
              <a:gd name="connsiteY14" fmla="*/ 1646531 h 1684814"/>
              <a:gd name="connsiteX15" fmla="*/ 4795737 w 5554493"/>
              <a:gd name="connsiteY15" fmla="*/ 1545021 h 1684814"/>
              <a:gd name="connsiteX16" fmla="*/ 5165386 w 5554493"/>
              <a:gd name="connsiteY16" fmla="*/ 1515837 h 1684814"/>
              <a:gd name="connsiteX17" fmla="*/ 5554493 w 5554493"/>
              <a:gd name="connsiteY17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889112 w 5554493"/>
              <a:gd name="connsiteY10" fmla="*/ 679259 h 1684814"/>
              <a:gd name="connsiteX11" fmla="*/ 3278221 w 5554493"/>
              <a:gd name="connsiteY11" fmla="*/ 1301828 h 1684814"/>
              <a:gd name="connsiteX12" fmla="*/ 3803513 w 5554493"/>
              <a:gd name="connsiteY12" fmla="*/ 1262918 h 1684814"/>
              <a:gd name="connsiteX13" fmla="*/ 4231531 w 5554493"/>
              <a:gd name="connsiteY13" fmla="*/ 1661753 h 1684814"/>
              <a:gd name="connsiteX14" fmla="*/ 4601903 w 5554493"/>
              <a:gd name="connsiteY14" fmla="*/ 1646531 h 1684814"/>
              <a:gd name="connsiteX15" fmla="*/ 4795737 w 5554493"/>
              <a:gd name="connsiteY15" fmla="*/ 1545021 h 1684814"/>
              <a:gd name="connsiteX16" fmla="*/ 5165386 w 5554493"/>
              <a:gd name="connsiteY16" fmla="*/ 1515837 h 1684814"/>
              <a:gd name="connsiteX17" fmla="*/ 5554493 w 5554493"/>
              <a:gd name="connsiteY17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889112 w 5554493"/>
              <a:gd name="connsiteY10" fmla="*/ 679259 h 1684814"/>
              <a:gd name="connsiteX11" fmla="*/ 3278221 w 5554493"/>
              <a:gd name="connsiteY11" fmla="*/ 1301828 h 1684814"/>
              <a:gd name="connsiteX12" fmla="*/ 3803513 w 5554493"/>
              <a:gd name="connsiteY12" fmla="*/ 1262918 h 1684814"/>
              <a:gd name="connsiteX13" fmla="*/ 4231531 w 5554493"/>
              <a:gd name="connsiteY13" fmla="*/ 1661753 h 1684814"/>
              <a:gd name="connsiteX14" fmla="*/ 4601903 w 5554493"/>
              <a:gd name="connsiteY14" fmla="*/ 1646531 h 1684814"/>
              <a:gd name="connsiteX15" fmla="*/ 4795737 w 5554493"/>
              <a:gd name="connsiteY15" fmla="*/ 1545021 h 1684814"/>
              <a:gd name="connsiteX16" fmla="*/ 5165386 w 5554493"/>
              <a:gd name="connsiteY16" fmla="*/ 1515837 h 1684814"/>
              <a:gd name="connsiteX17" fmla="*/ 5554493 w 5554493"/>
              <a:gd name="connsiteY17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889112 w 5554493"/>
              <a:gd name="connsiteY10" fmla="*/ 679259 h 1684814"/>
              <a:gd name="connsiteX11" fmla="*/ 3278221 w 5554493"/>
              <a:gd name="connsiteY11" fmla="*/ 1301828 h 1684814"/>
              <a:gd name="connsiteX12" fmla="*/ 3803513 w 5554493"/>
              <a:gd name="connsiteY12" fmla="*/ 1262918 h 1684814"/>
              <a:gd name="connsiteX13" fmla="*/ 4231531 w 5554493"/>
              <a:gd name="connsiteY13" fmla="*/ 1661753 h 1684814"/>
              <a:gd name="connsiteX14" fmla="*/ 4601903 w 5554493"/>
              <a:gd name="connsiteY14" fmla="*/ 1646531 h 1684814"/>
              <a:gd name="connsiteX15" fmla="*/ 4795737 w 5554493"/>
              <a:gd name="connsiteY15" fmla="*/ 1545021 h 1684814"/>
              <a:gd name="connsiteX16" fmla="*/ 5165386 w 5554493"/>
              <a:gd name="connsiteY16" fmla="*/ 1515837 h 1684814"/>
              <a:gd name="connsiteX17" fmla="*/ 5554493 w 5554493"/>
              <a:gd name="connsiteY17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54960 w 5554493"/>
              <a:gd name="connsiteY10" fmla="*/ 665950 h 1684814"/>
              <a:gd name="connsiteX11" fmla="*/ 2889112 w 5554493"/>
              <a:gd name="connsiteY11" fmla="*/ 679259 h 1684814"/>
              <a:gd name="connsiteX12" fmla="*/ 3278221 w 5554493"/>
              <a:gd name="connsiteY12" fmla="*/ 1301828 h 1684814"/>
              <a:gd name="connsiteX13" fmla="*/ 3803513 w 5554493"/>
              <a:gd name="connsiteY13" fmla="*/ 1262918 h 1684814"/>
              <a:gd name="connsiteX14" fmla="*/ 4231531 w 5554493"/>
              <a:gd name="connsiteY14" fmla="*/ 1661753 h 1684814"/>
              <a:gd name="connsiteX15" fmla="*/ 4601903 w 5554493"/>
              <a:gd name="connsiteY15" fmla="*/ 1646531 h 1684814"/>
              <a:gd name="connsiteX16" fmla="*/ 4795737 w 5554493"/>
              <a:gd name="connsiteY16" fmla="*/ 1545021 h 1684814"/>
              <a:gd name="connsiteX17" fmla="*/ 5165386 w 5554493"/>
              <a:gd name="connsiteY17" fmla="*/ 1515837 h 1684814"/>
              <a:gd name="connsiteX18" fmla="*/ 5554493 w 5554493"/>
              <a:gd name="connsiteY18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38583 w 5554493"/>
              <a:gd name="connsiteY10" fmla="*/ 658994 h 1684814"/>
              <a:gd name="connsiteX11" fmla="*/ 2889112 w 5554493"/>
              <a:gd name="connsiteY11" fmla="*/ 679259 h 1684814"/>
              <a:gd name="connsiteX12" fmla="*/ 3278221 w 5554493"/>
              <a:gd name="connsiteY12" fmla="*/ 1301828 h 1684814"/>
              <a:gd name="connsiteX13" fmla="*/ 3803513 w 5554493"/>
              <a:gd name="connsiteY13" fmla="*/ 1262918 h 1684814"/>
              <a:gd name="connsiteX14" fmla="*/ 4231531 w 5554493"/>
              <a:gd name="connsiteY14" fmla="*/ 1661753 h 1684814"/>
              <a:gd name="connsiteX15" fmla="*/ 4601903 w 5554493"/>
              <a:gd name="connsiteY15" fmla="*/ 1646531 h 1684814"/>
              <a:gd name="connsiteX16" fmla="*/ 4795737 w 5554493"/>
              <a:gd name="connsiteY16" fmla="*/ 1545021 h 1684814"/>
              <a:gd name="connsiteX17" fmla="*/ 5165386 w 5554493"/>
              <a:gd name="connsiteY17" fmla="*/ 1515837 h 1684814"/>
              <a:gd name="connsiteX18" fmla="*/ 5554493 w 5554493"/>
              <a:gd name="connsiteY18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38583 w 5554493"/>
              <a:gd name="connsiteY10" fmla="*/ 658994 h 1684814"/>
              <a:gd name="connsiteX11" fmla="*/ 2889112 w 5554493"/>
              <a:gd name="connsiteY11" fmla="*/ 679259 h 1684814"/>
              <a:gd name="connsiteX12" fmla="*/ 3278221 w 5554493"/>
              <a:gd name="connsiteY12" fmla="*/ 1301828 h 1684814"/>
              <a:gd name="connsiteX13" fmla="*/ 3803513 w 5554493"/>
              <a:gd name="connsiteY13" fmla="*/ 1262918 h 1684814"/>
              <a:gd name="connsiteX14" fmla="*/ 4231531 w 5554493"/>
              <a:gd name="connsiteY14" fmla="*/ 1661753 h 1684814"/>
              <a:gd name="connsiteX15" fmla="*/ 4601903 w 5554493"/>
              <a:gd name="connsiteY15" fmla="*/ 1646531 h 1684814"/>
              <a:gd name="connsiteX16" fmla="*/ 4795737 w 5554493"/>
              <a:gd name="connsiteY16" fmla="*/ 1545021 h 1684814"/>
              <a:gd name="connsiteX17" fmla="*/ 5165386 w 5554493"/>
              <a:gd name="connsiteY17" fmla="*/ 1515837 h 1684814"/>
              <a:gd name="connsiteX18" fmla="*/ 5554493 w 5554493"/>
              <a:gd name="connsiteY18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38583 w 5554493"/>
              <a:gd name="connsiteY10" fmla="*/ 658994 h 1684814"/>
              <a:gd name="connsiteX11" fmla="*/ 2794168 w 5554493"/>
              <a:gd name="connsiteY11" fmla="*/ 624212 h 1684814"/>
              <a:gd name="connsiteX12" fmla="*/ 2889112 w 5554493"/>
              <a:gd name="connsiteY12" fmla="*/ 679259 h 1684814"/>
              <a:gd name="connsiteX13" fmla="*/ 3278221 w 5554493"/>
              <a:gd name="connsiteY13" fmla="*/ 1301828 h 1684814"/>
              <a:gd name="connsiteX14" fmla="*/ 3803513 w 5554493"/>
              <a:gd name="connsiteY14" fmla="*/ 1262918 h 1684814"/>
              <a:gd name="connsiteX15" fmla="*/ 4231531 w 5554493"/>
              <a:gd name="connsiteY15" fmla="*/ 1661753 h 1684814"/>
              <a:gd name="connsiteX16" fmla="*/ 4601903 w 5554493"/>
              <a:gd name="connsiteY16" fmla="*/ 1646531 h 1684814"/>
              <a:gd name="connsiteX17" fmla="*/ 4795737 w 5554493"/>
              <a:gd name="connsiteY17" fmla="*/ 1545021 h 1684814"/>
              <a:gd name="connsiteX18" fmla="*/ 5165386 w 5554493"/>
              <a:gd name="connsiteY18" fmla="*/ 1515837 h 1684814"/>
              <a:gd name="connsiteX19" fmla="*/ 5554493 w 5554493"/>
              <a:gd name="connsiteY19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38583 w 5554493"/>
              <a:gd name="connsiteY10" fmla="*/ 658994 h 1684814"/>
              <a:gd name="connsiteX11" fmla="*/ 2654960 w 5554493"/>
              <a:gd name="connsiteY11" fmla="*/ 533780 h 1684814"/>
              <a:gd name="connsiteX12" fmla="*/ 2889112 w 5554493"/>
              <a:gd name="connsiteY12" fmla="*/ 679259 h 1684814"/>
              <a:gd name="connsiteX13" fmla="*/ 3278221 w 5554493"/>
              <a:gd name="connsiteY13" fmla="*/ 1301828 h 1684814"/>
              <a:gd name="connsiteX14" fmla="*/ 3803513 w 5554493"/>
              <a:gd name="connsiteY14" fmla="*/ 1262918 h 1684814"/>
              <a:gd name="connsiteX15" fmla="*/ 4231531 w 5554493"/>
              <a:gd name="connsiteY15" fmla="*/ 1661753 h 1684814"/>
              <a:gd name="connsiteX16" fmla="*/ 4601903 w 5554493"/>
              <a:gd name="connsiteY16" fmla="*/ 1646531 h 1684814"/>
              <a:gd name="connsiteX17" fmla="*/ 4795737 w 5554493"/>
              <a:gd name="connsiteY17" fmla="*/ 1545021 h 1684814"/>
              <a:gd name="connsiteX18" fmla="*/ 5165386 w 5554493"/>
              <a:gd name="connsiteY18" fmla="*/ 1515837 h 1684814"/>
              <a:gd name="connsiteX19" fmla="*/ 5554493 w 5554493"/>
              <a:gd name="connsiteY19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38583 w 5554493"/>
              <a:gd name="connsiteY10" fmla="*/ 658994 h 1684814"/>
              <a:gd name="connsiteX11" fmla="*/ 2654960 w 5554493"/>
              <a:gd name="connsiteY11" fmla="*/ 533780 h 1684814"/>
              <a:gd name="connsiteX12" fmla="*/ 2545188 w 5554493"/>
              <a:gd name="connsiteY12" fmla="*/ 651434 h 1684814"/>
              <a:gd name="connsiteX13" fmla="*/ 3278221 w 5554493"/>
              <a:gd name="connsiteY13" fmla="*/ 1301828 h 1684814"/>
              <a:gd name="connsiteX14" fmla="*/ 3803513 w 5554493"/>
              <a:gd name="connsiteY14" fmla="*/ 1262918 h 1684814"/>
              <a:gd name="connsiteX15" fmla="*/ 4231531 w 5554493"/>
              <a:gd name="connsiteY15" fmla="*/ 1661753 h 1684814"/>
              <a:gd name="connsiteX16" fmla="*/ 4601903 w 5554493"/>
              <a:gd name="connsiteY16" fmla="*/ 1646531 h 1684814"/>
              <a:gd name="connsiteX17" fmla="*/ 4795737 w 5554493"/>
              <a:gd name="connsiteY17" fmla="*/ 1545021 h 1684814"/>
              <a:gd name="connsiteX18" fmla="*/ 5165386 w 5554493"/>
              <a:gd name="connsiteY18" fmla="*/ 1515837 h 1684814"/>
              <a:gd name="connsiteX19" fmla="*/ 5554493 w 5554493"/>
              <a:gd name="connsiteY19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38583 w 5554493"/>
              <a:gd name="connsiteY10" fmla="*/ 658994 h 1684814"/>
              <a:gd name="connsiteX11" fmla="*/ 2654960 w 5554493"/>
              <a:gd name="connsiteY11" fmla="*/ 533780 h 1684814"/>
              <a:gd name="connsiteX12" fmla="*/ 2545188 w 5554493"/>
              <a:gd name="connsiteY12" fmla="*/ 651434 h 1684814"/>
              <a:gd name="connsiteX13" fmla="*/ 3474748 w 5554493"/>
              <a:gd name="connsiteY13" fmla="*/ 675759 h 1684814"/>
              <a:gd name="connsiteX14" fmla="*/ 3803513 w 5554493"/>
              <a:gd name="connsiteY14" fmla="*/ 1262918 h 1684814"/>
              <a:gd name="connsiteX15" fmla="*/ 4231531 w 5554493"/>
              <a:gd name="connsiteY15" fmla="*/ 1661753 h 1684814"/>
              <a:gd name="connsiteX16" fmla="*/ 4601903 w 5554493"/>
              <a:gd name="connsiteY16" fmla="*/ 1646531 h 1684814"/>
              <a:gd name="connsiteX17" fmla="*/ 4795737 w 5554493"/>
              <a:gd name="connsiteY17" fmla="*/ 1545021 h 1684814"/>
              <a:gd name="connsiteX18" fmla="*/ 5165386 w 5554493"/>
              <a:gd name="connsiteY18" fmla="*/ 1515837 h 1684814"/>
              <a:gd name="connsiteX19" fmla="*/ 5554493 w 5554493"/>
              <a:gd name="connsiteY19" fmla="*/ 1681207 h 1684814"/>
              <a:gd name="connsiteX0" fmla="*/ 0 w 5554493"/>
              <a:gd name="connsiteY0" fmla="*/ 17777 h 1684814"/>
              <a:gd name="connsiteX1" fmla="*/ 389106 w 5554493"/>
              <a:gd name="connsiteY1" fmla="*/ 153964 h 1684814"/>
              <a:gd name="connsiteX2" fmla="*/ 583659 w 5554493"/>
              <a:gd name="connsiteY2" fmla="*/ 37233 h 1684814"/>
              <a:gd name="connsiteX3" fmla="*/ 680936 w 5554493"/>
              <a:gd name="connsiteY3" fmla="*/ 251241 h 1684814"/>
              <a:gd name="connsiteX4" fmla="*/ 943583 w 5554493"/>
              <a:gd name="connsiteY4" fmla="*/ 338791 h 1684814"/>
              <a:gd name="connsiteX5" fmla="*/ 1186772 w 5554493"/>
              <a:gd name="connsiteY5" fmla="*/ 241514 h 1684814"/>
              <a:gd name="connsiteX6" fmla="*/ 1709977 w 5554493"/>
              <a:gd name="connsiteY6" fmla="*/ 604376 h 1684814"/>
              <a:gd name="connsiteX7" fmla="*/ 1648649 w 5554493"/>
              <a:gd name="connsiteY7" fmla="*/ 727783 h 1684814"/>
              <a:gd name="connsiteX8" fmla="*/ 1771653 w 5554493"/>
              <a:gd name="connsiteY8" fmla="*/ 584641 h 1684814"/>
              <a:gd name="connsiteX9" fmla="*/ 2401113 w 5554493"/>
              <a:gd name="connsiteY9" fmla="*/ 714646 h 1684814"/>
              <a:gd name="connsiteX10" fmla="*/ 2638583 w 5554493"/>
              <a:gd name="connsiteY10" fmla="*/ 658994 h 1684814"/>
              <a:gd name="connsiteX11" fmla="*/ 2654960 w 5554493"/>
              <a:gd name="connsiteY11" fmla="*/ 533780 h 1684814"/>
              <a:gd name="connsiteX12" fmla="*/ 2545188 w 5554493"/>
              <a:gd name="connsiteY12" fmla="*/ 651434 h 1684814"/>
              <a:gd name="connsiteX13" fmla="*/ 3474748 w 5554493"/>
              <a:gd name="connsiteY13" fmla="*/ 835754 h 1684814"/>
              <a:gd name="connsiteX14" fmla="*/ 3803513 w 5554493"/>
              <a:gd name="connsiteY14" fmla="*/ 1262918 h 1684814"/>
              <a:gd name="connsiteX15" fmla="*/ 4231531 w 5554493"/>
              <a:gd name="connsiteY15" fmla="*/ 1661753 h 1684814"/>
              <a:gd name="connsiteX16" fmla="*/ 4601903 w 5554493"/>
              <a:gd name="connsiteY16" fmla="*/ 1646531 h 1684814"/>
              <a:gd name="connsiteX17" fmla="*/ 4795737 w 5554493"/>
              <a:gd name="connsiteY17" fmla="*/ 1545021 h 1684814"/>
              <a:gd name="connsiteX18" fmla="*/ 5165386 w 5554493"/>
              <a:gd name="connsiteY18" fmla="*/ 1515837 h 1684814"/>
              <a:gd name="connsiteX19" fmla="*/ 5554493 w 5554493"/>
              <a:gd name="connsiteY19" fmla="*/ 1681207 h 1684814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474748 w 5554493"/>
              <a:gd name="connsiteY13" fmla="*/ 835754 h 1681207"/>
              <a:gd name="connsiteX14" fmla="*/ 3934532 w 5554493"/>
              <a:gd name="connsiteY14" fmla="*/ 1346394 h 1681207"/>
              <a:gd name="connsiteX15" fmla="*/ 4231531 w 5554493"/>
              <a:gd name="connsiteY15" fmla="*/ 1661753 h 1681207"/>
              <a:gd name="connsiteX16" fmla="*/ 4601903 w 5554493"/>
              <a:gd name="connsiteY16" fmla="*/ 1646531 h 1681207"/>
              <a:gd name="connsiteX17" fmla="*/ 4795737 w 5554493"/>
              <a:gd name="connsiteY17" fmla="*/ 1545021 h 1681207"/>
              <a:gd name="connsiteX18" fmla="*/ 5165386 w 5554493"/>
              <a:gd name="connsiteY18" fmla="*/ 1515837 h 1681207"/>
              <a:gd name="connsiteX19" fmla="*/ 5554493 w 5554493"/>
              <a:gd name="connsiteY19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474748 w 5554493"/>
              <a:gd name="connsiteY13" fmla="*/ 835754 h 1681207"/>
              <a:gd name="connsiteX14" fmla="*/ 3934532 w 5554493"/>
              <a:gd name="connsiteY14" fmla="*/ 1346394 h 1681207"/>
              <a:gd name="connsiteX15" fmla="*/ 4231531 w 5554493"/>
              <a:gd name="connsiteY15" fmla="*/ 1661753 h 1681207"/>
              <a:gd name="connsiteX16" fmla="*/ 4601903 w 5554493"/>
              <a:gd name="connsiteY16" fmla="*/ 1646531 h 1681207"/>
              <a:gd name="connsiteX17" fmla="*/ 4795737 w 5554493"/>
              <a:gd name="connsiteY17" fmla="*/ 1545021 h 1681207"/>
              <a:gd name="connsiteX18" fmla="*/ 5165386 w 5554493"/>
              <a:gd name="connsiteY18" fmla="*/ 1515837 h 1681207"/>
              <a:gd name="connsiteX19" fmla="*/ 5554493 w 5554493"/>
              <a:gd name="connsiteY19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474748 w 5554493"/>
              <a:gd name="connsiteY13" fmla="*/ 835754 h 1681207"/>
              <a:gd name="connsiteX14" fmla="*/ 3752241 w 5554493"/>
              <a:gd name="connsiteY14" fmla="*/ 1090287 h 1681207"/>
              <a:gd name="connsiteX15" fmla="*/ 3934532 w 5554493"/>
              <a:gd name="connsiteY15" fmla="*/ 1346394 h 1681207"/>
              <a:gd name="connsiteX16" fmla="*/ 4231531 w 5554493"/>
              <a:gd name="connsiteY16" fmla="*/ 1661753 h 1681207"/>
              <a:gd name="connsiteX17" fmla="*/ 4601903 w 5554493"/>
              <a:gd name="connsiteY17" fmla="*/ 1646531 h 1681207"/>
              <a:gd name="connsiteX18" fmla="*/ 4795737 w 5554493"/>
              <a:gd name="connsiteY18" fmla="*/ 1545021 h 1681207"/>
              <a:gd name="connsiteX19" fmla="*/ 5165386 w 5554493"/>
              <a:gd name="connsiteY19" fmla="*/ 1515837 h 1681207"/>
              <a:gd name="connsiteX20" fmla="*/ 5554493 w 5554493"/>
              <a:gd name="connsiteY20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474748 w 5554493"/>
              <a:gd name="connsiteY13" fmla="*/ 835754 h 1681207"/>
              <a:gd name="connsiteX14" fmla="*/ 3948769 w 5554493"/>
              <a:gd name="connsiteY14" fmla="*/ 1215501 h 1681207"/>
              <a:gd name="connsiteX15" fmla="*/ 3934532 w 5554493"/>
              <a:gd name="connsiteY15" fmla="*/ 1346394 h 1681207"/>
              <a:gd name="connsiteX16" fmla="*/ 4231531 w 5554493"/>
              <a:gd name="connsiteY16" fmla="*/ 1661753 h 1681207"/>
              <a:gd name="connsiteX17" fmla="*/ 4601903 w 5554493"/>
              <a:gd name="connsiteY17" fmla="*/ 1646531 h 1681207"/>
              <a:gd name="connsiteX18" fmla="*/ 4795737 w 5554493"/>
              <a:gd name="connsiteY18" fmla="*/ 1545021 h 1681207"/>
              <a:gd name="connsiteX19" fmla="*/ 5165386 w 5554493"/>
              <a:gd name="connsiteY19" fmla="*/ 1515837 h 1681207"/>
              <a:gd name="connsiteX20" fmla="*/ 5554493 w 5554493"/>
              <a:gd name="connsiteY20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474748 w 5554493"/>
              <a:gd name="connsiteY13" fmla="*/ 835754 h 1681207"/>
              <a:gd name="connsiteX14" fmla="*/ 3948769 w 5554493"/>
              <a:gd name="connsiteY14" fmla="*/ 1215501 h 1681207"/>
              <a:gd name="connsiteX15" fmla="*/ 3934532 w 5554493"/>
              <a:gd name="connsiteY15" fmla="*/ 1346394 h 1681207"/>
              <a:gd name="connsiteX16" fmla="*/ 4055222 w 5554493"/>
              <a:gd name="connsiteY16" fmla="*/ 1521579 h 1681207"/>
              <a:gd name="connsiteX17" fmla="*/ 4231531 w 5554493"/>
              <a:gd name="connsiteY17" fmla="*/ 1661753 h 1681207"/>
              <a:gd name="connsiteX18" fmla="*/ 4601903 w 5554493"/>
              <a:gd name="connsiteY18" fmla="*/ 1646531 h 1681207"/>
              <a:gd name="connsiteX19" fmla="*/ 4795737 w 5554493"/>
              <a:gd name="connsiteY19" fmla="*/ 1545021 h 1681207"/>
              <a:gd name="connsiteX20" fmla="*/ 5165386 w 5554493"/>
              <a:gd name="connsiteY20" fmla="*/ 1515837 h 1681207"/>
              <a:gd name="connsiteX21" fmla="*/ 5554493 w 5554493"/>
              <a:gd name="connsiteY21" fmla="*/ 1681207 h 1681207"/>
              <a:gd name="connsiteX0" fmla="*/ 0 w 5554493"/>
              <a:gd name="connsiteY0" fmla="*/ 17777 h 1683231"/>
              <a:gd name="connsiteX1" fmla="*/ 389106 w 5554493"/>
              <a:gd name="connsiteY1" fmla="*/ 153964 h 1683231"/>
              <a:gd name="connsiteX2" fmla="*/ 583659 w 5554493"/>
              <a:gd name="connsiteY2" fmla="*/ 37233 h 1683231"/>
              <a:gd name="connsiteX3" fmla="*/ 680936 w 5554493"/>
              <a:gd name="connsiteY3" fmla="*/ 251241 h 1683231"/>
              <a:gd name="connsiteX4" fmla="*/ 943583 w 5554493"/>
              <a:gd name="connsiteY4" fmla="*/ 338791 h 1683231"/>
              <a:gd name="connsiteX5" fmla="*/ 1186772 w 5554493"/>
              <a:gd name="connsiteY5" fmla="*/ 241514 h 1683231"/>
              <a:gd name="connsiteX6" fmla="*/ 1709977 w 5554493"/>
              <a:gd name="connsiteY6" fmla="*/ 604376 h 1683231"/>
              <a:gd name="connsiteX7" fmla="*/ 1648649 w 5554493"/>
              <a:gd name="connsiteY7" fmla="*/ 727783 h 1683231"/>
              <a:gd name="connsiteX8" fmla="*/ 1771653 w 5554493"/>
              <a:gd name="connsiteY8" fmla="*/ 584641 h 1683231"/>
              <a:gd name="connsiteX9" fmla="*/ 2401113 w 5554493"/>
              <a:gd name="connsiteY9" fmla="*/ 714646 h 1683231"/>
              <a:gd name="connsiteX10" fmla="*/ 2638583 w 5554493"/>
              <a:gd name="connsiteY10" fmla="*/ 658994 h 1683231"/>
              <a:gd name="connsiteX11" fmla="*/ 2654960 w 5554493"/>
              <a:gd name="connsiteY11" fmla="*/ 533780 h 1683231"/>
              <a:gd name="connsiteX12" fmla="*/ 2545188 w 5554493"/>
              <a:gd name="connsiteY12" fmla="*/ 651434 h 1683231"/>
              <a:gd name="connsiteX13" fmla="*/ 3474748 w 5554493"/>
              <a:gd name="connsiteY13" fmla="*/ 835754 h 1683231"/>
              <a:gd name="connsiteX14" fmla="*/ 3948769 w 5554493"/>
              <a:gd name="connsiteY14" fmla="*/ 1215501 h 1683231"/>
              <a:gd name="connsiteX15" fmla="*/ 3934532 w 5554493"/>
              <a:gd name="connsiteY15" fmla="*/ 1346394 h 1683231"/>
              <a:gd name="connsiteX16" fmla="*/ 3997902 w 5554493"/>
              <a:gd name="connsiteY16" fmla="*/ 1285064 h 1683231"/>
              <a:gd name="connsiteX17" fmla="*/ 4231531 w 5554493"/>
              <a:gd name="connsiteY17" fmla="*/ 1661753 h 1683231"/>
              <a:gd name="connsiteX18" fmla="*/ 4601903 w 5554493"/>
              <a:gd name="connsiteY18" fmla="*/ 1646531 h 1683231"/>
              <a:gd name="connsiteX19" fmla="*/ 4795737 w 5554493"/>
              <a:gd name="connsiteY19" fmla="*/ 1545021 h 1683231"/>
              <a:gd name="connsiteX20" fmla="*/ 5165386 w 5554493"/>
              <a:gd name="connsiteY20" fmla="*/ 1515837 h 1683231"/>
              <a:gd name="connsiteX21" fmla="*/ 5554493 w 5554493"/>
              <a:gd name="connsiteY21" fmla="*/ 1681207 h 1683231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474748 w 5554493"/>
              <a:gd name="connsiteY13" fmla="*/ 835754 h 1681207"/>
              <a:gd name="connsiteX14" fmla="*/ 3948769 w 5554493"/>
              <a:gd name="connsiteY14" fmla="*/ 1215501 h 1681207"/>
              <a:gd name="connsiteX15" fmla="*/ 3934532 w 5554493"/>
              <a:gd name="connsiteY15" fmla="*/ 1346394 h 1681207"/>
              <a:gd name="connsiteX16" fmla="*/ 3997902 w 5554493"/>
              <a:gd name="connsiteY16" fmla="*/ 1285064 h 1681207"/>
              <a:gd name="connsiteX17" fmla="*/ 4256097 w 5554493"/>
              <a:gd name="connsiteY17" fmla="*/ 1550451 h 1681207"/>
              <a:gd name="connsiteX18" fmla="*/ 4601903 w 5554493"/>
              <a:gd name="connsiteY18" fmla="*/ 1646531 h 1681207"/>
              <a:gd name="connsiteX19" fmla="*/ 4795737 w 5554493"/>
              <a:gd name="connsiteY19" fmla="*/ 1545021 h 1681207"/>
              <a:gd name="connsiteX20" fmla="*/ 5165386 w 5554493"/>
              <a:gd name="connsiteY20" fmla="*/ 1515837 h 1681207"/>
              <a:gd name="connsiteX21" fmla="*/ 5554493 w 5554493"/>
              <a:gd name="connsiteY21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474748 w 5554493"/>
              <a:gd name="connsiteY13" fmla="*/ 835754 h 1681207"/>
              <a:gd name="connsiteX14" fmla="*/ 3948769 w 5554493"/>
              <a:gd name="connsiteY14" fmla="*/ 1215501 h 1681207"/>
              <a:gd name="connsiteX15" fmla="*/ 3934532 w 5554493"/>
              <a:gd name="connsiteY15" fmla="*/ 1346394 h 1681207"/>
              <a:gd name="connsiteX16" fmla="*/ 4038845 w 5554493"/>
              <a:gd name="connsiteY16" fmla="*/ 1271151 h 1681207"/>
              <a:gd name="connsiteX17" fmla="*/ 4256097 w 5554493"/>
              <a:gd name="connsiteY17" fmla="*/ 1550451 h 1681207"/>
              <a:gd name="connsiteX18" fmla="*/ 4601903 w 5554493"/>
              <a:gd name="connsiteY18" fmla="*/ 1646531 h 1681207"/>
              <a:gd name="connsiteX19" fmla="*/ 4795737 w 5554493"/>
              <a:gd name="connsiteY19" fmla="*/ 1545021 h 1681207"/>
              <a:gd name="connsiteX20" fmla="*/ 5165386 w 5554493"/>
              <a:gd name="connsiteY20" fmla="*/ 1515837 h 1681207"/>
              <a:gd name="connsiteX21" fmla="*/ 5554493 w 5554493"/>
              <a:gd name="connsiteY21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35541 w 5554493"/>
              <a:gd name="connsiteY13" fmla="*/ 1016619 h 1681207"/>
              <a:gd name="connsiteX14" fmla="*/ 3948769 w 5554493"/>
              <a:gd name="connsiteY14" fmla="*/ 1215501 h 1681207"/>
              <a:gd name="connsiteX15" fmla="*/ 3934532 w 5554493"/>
              <a:gd name="connsiteY15" fmla="*/ 1346394 h 1681207"/>
              <a:gd name="connsiteX16" fmla="*/ 4038845 w 5554493"/>
              <a:gd name="connsiteY16" fmla="*/ 1271151 h 1681207"/>
              <a:gd name="connsiteX17" fmla="*/ 4256097 w 5554493"/>
              <a:gd name="connsiteY17" fmla="*/ 1550451 h 1681207"/>
              <a:gd name="connsiteX18" fmla="*/ 4601903 w 5554493"/>
              <a:gd name="connsiteY18" fmla="*/ 1646531 h 1681207"/>
              <a:gd name="connsiteX19" fmla="*/ 4795737 w 5554493"/>
              <a:gd name="connsiteY19" fmla="*/ 1545021 h 1681207"/>
              <a:gd name="connsiteX20" fmla="*/ 5165386 w 5554493"/>
              <a:gd name="connsiteY20" fmla="*/ 1515837 h 1681207"/>
              <a:gd name="connsiteX21" fmla="*/ 5554493 w 5554493"/>
              <a:gd name="connsiteY21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35541 w 5554493"/>
              <a:gd name="connsiteY13" fmla="*/ 1016619 h 1681207"/>
              <a:gd name="connsiteX14" fmla="*/ 3948769 w 5554493"/>
              <a:gd name="connsiteY14" fmla="*/ 1215501 h 1681207"/>
              <a:gd name="connsiteX15" fmla="*/ 3934532 w 5554493"/>
              <a:gd name="connsiteY15" fmla="*/ 1346394 h 1681207"/>
              <a:gd name="connsiteX16" fmla="*/ 4038845 w 5554493"/>
              <a:gd name="connsiteY16" fmla="*/ 1271151 h 1681207"/>
              <a:gd name="connsiteX17" fmla="*/ 4256097 w 5554493"/>
              <a:gd name="connsiteY17" fmla="*/ 1550451 h 1681207"/>
              <a:gd name="connsiteX18" fmla="*/ 4601903 w 5554493"/>
              <a:gd name="connsiteY18" fmla="*/ 1646531 h 1681207"/>
              <a:gd name="connsiteX19" fmla="*/ 4795737 w 5554493"/>
              <a:gd name="connsiteY19" fmla="*/ 1545021 h 1681207"/>
              <a:gd name="connsiteX20" fmla="*/ 5165386 w 5554493"/>
              <a:gd name="connsiteY20" fmla="*/ 1515837 h 1681207"/>
              <a:gd name="connsiteX21" fmla="*/ 5554493 w 5554493"/>
              <a:gd name="connsiteY21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35541 w 5554493"/>
              <a:gd name="connsiteY13" fmla="*/ 1016619 h 1681207"/>
              <a:gd name="connsiteX14" fmla="*/ 3948769 w 5554493"/>
              <a:gd name="connsiteY14" fmla="*/ 1215501 h 1681207"/>
              <a:gd name="connsiteX15" fmla="*/ 3934532 w 5554493"/>
              <a:gd name="connsiteY15" fmla="*/ 1346394 h 1681207"/>
              <a:gd name="connsiteX16" fmla="*/ 4038845 w 5554493"/>
              <a:gd name="connsiteY16" fmla="*/ 1271151 h 1681207"/>
              <a:gd name="connsiteX17" fmla="*/ 4256097 w 5554493"/>
              <a:gd name="connsiteY17" fmla="*/ 1550451 h 1681207"/>
              <a:gd name="connsiteX18" fmla="*/ 4601903 w 5554493"/>
              <a:gd name="connsiteY18" fmla="*/ 1646531 h 1681207"/>
              <a:gd name="connsiteX19" fmla="*/ 4795737 w 5554493"/>
              <a:gd name="connsiteY19" fmla="*/ 1545021 h 1681207"/>
              <a:gd name="connsiteX20" fmla="*/ 5165386 w 5554493"/>
              <a:gd name="connsiteY20" fmla="*/ 1515837 h 1681207"/>
              <a:gd name="connsiteX21" fmla="*/ 5554493 w 5554493"/>
              <a:gd name="connsiteY21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35541 w 5554493"/>
              <a:gd name="connsiteY13" fmla="*/ 1016619 h 1681207"/>
              <a:gd name="connsiteX14" fmla="*/ 3563902 w 5554493"/>
              <a:gd name="connsiteY14" fmla="*/ 1111156 h 1681207"/>
              <a:gd name="connsiteX15" fmla="*/ 3948769 w 5554493"/>
              <a:gd name="connsiteY15" fmla="*/ 1215501 h 1681207"/>
              <a:gd name="connsiteX16" fmla="*/ 3934532 w 5554493"/>
              <a:gd name="connsiteY16" fmla="*/ 1346394 h 1681207"/>
              <a:gd name="connsiteX17" fmla="*/ 4038845 w 5554493"/>
              <a:gd name="connsiteY17" fmla="*/ 1271151 h 1681207"/>
              <a:gd name="connsiteX18" fmla="*/ 4256097 w 5554493"/>
              <a:gd name="connsiteY18" fmla="*/ 1550451 h 1681207"/>
              <a:gd name="connsiteX19" fmla="*/ 4601903 w 5554493"/>
              <a:gd name="connsiteY19" fmla="*/ 1646531 h 1681207"/>
              <a:gd name="connsiteX20" fmla="*/ 4795737 w 5554493"/>
              <a:gd name="connsiteY20" fmla="*/ 1545021 h 1681207"/>
              <a:gd name="connsiteX21" fmla="*/ 5165386 w 5554493"/>
              <a:gd name="connsiteY21" fmla="*/ 1515837 h 1681207"/>
              <a:gd name="connsiteX22" fmla="*/ 5554493 w 5554493"/>
              <a:gd name="connsiteY22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35541 w 5554493"/>
              <a:gd name="connsiteY13" fmla="*/ 1016619 h 1681207"/>
              <a:gd name="connsiteX14" fmla="*/ 3416507 w 5554493"/>
              <a:gd name="connsiteY14" fmla="*/ 1138982 h 1681207"/>
              <a:gd name="connsiteX15" fmla="*/ 3948769 w 5554493"/>
              <a:gd name="connsiteY15" fmla="*/ 1215501 h 1681207"/>
              <a:gd name="connsiteX16" fmla="*/ 3934532 w 5554493"/>
              <a:gd name="connsiteY16" fmla="*/ 1346394 h 1681207"/>
              <a:gd name="connsiteX17" fmla="*/ 4038845 w 5554493"/>
              <a:gd name="connsiteY17" fmla="*/ 1271151 h 1681207"/>
              <a:gd name="connsiteX18" fmla="*/ 4256097 w 5554493"/>
              <a:gd name="connsiteY18" fmla="*/ 1550451 h 1681207"/>
              <a:gd name="connsiteX19" fmla="*/ 4601903 w 5554493"/>
              <a:gd name="connsiteY19" fmla="*/ 1646531 h 1681207"/>
              <a:gd name="connsiteX20" fmla="*/ 4795737 w 5554493"/>
              <a:gd name="connsiteY20" fmla="*/ 1545021 h 1681207"/>
              <a:gd name="connsiteX21" fmla="*/ 5165386 w 5554493"/>
              <a:gd name="connsiteY21" fmla="*/ 1515837 h 1681207"/>
              <a:gd name="connsiteX22" fmla="*/ 5554493 w 5554493"/>
              <a:gd name="connsiteY22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35541 w 5554493"/>
              <a:gd name="connsiteY13" fmla="*/ 1016619 h 1681207"/>
              <a:gd name="connsiteX14" fmla="*/ 3416507 w 5554493"/>
              <a:gd name="connsiteY14" fmla="*/ 1138982 h 1681207"/>
              <a:gd name="connsiteX15" fmla="*/ 3948769 w 5554493"/>
              <a:gd name="connsiteY15" fmla="*/ 1215501 h 1681207"/>
              <a:gd name="connsiteX16" fmla="*/ 3934532 w 5554493"/>
              <a:gd name="connsiteY16" fmla="*/ 1346394 h 1681207"/>
              <a:gd name="connsiteX17" fmla="*/ 4038845 w 5554493"/>
              <a:gd name="connsiteY17" fmla="*/ 1271151 h 1681207"/>
              <a:gd name="connsiteX18" fmla="*/ 4256097 w 5554493"/>
              <a:gd name="connsiteY18" fmla="*/ 1550451 h 1681207"/>
              <a:gd name="connsiteX19" fmla="*/ 4601903 w 5554493"/>
              <a:gd name="connsiteY19" fmla="*/ 1646531 h 1681207"/>
              <a:gd name="connsiteX20" fmla="*/ 4795737 w 5554493"/>
              <a:gd name="connsiteY20" fmla="*/ 1545021 h 1681207"/>
              <a:gd name="connsiteX21" fmla="*/ 5165386 w 5554493"/>
              <a:gd name="connsiteY21" fmla="*/ 1515837 h 1681207"/>
              <a:gd name="connsiteX22" fmla="*/ 5554493 w 5554493"/>
              <a:gd name="connsiteY22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35541 w 5554493"/>
              <a:gd name="connsiteY13" fmla="*/ 1016619 h 1681207"/>
              <a:gd name="connsiteX14" fmla="*/ 3416507 w 5554493"/>
              <a:gd name="connsiteY14" fmla="*/ 1138982 h 1681207"/>
              <a:gd name="connsiteX15" fmla="*/ 3924203 w 5554493"/>
              <a:gd name="connsiteY15" fmla="*/ 1132025 h 1681207"/>
              <a:gd name="connsiteX16" fmla="*/ 3934532 w 5554493"/>
              <a:gd name="connsiteY16" fmla="*/ 1346394 h 1681207"/>
              <a:gd name="connsiteX17" fmla="*/ 4038845 w 5554493"/>
              <a:gd name="connsiteY17" fmla="*/ 1271151 h 1681207"/>
              <a:gd name="connsiteX18" fmla="*/ 4256097 w 5554493"/>
              <a:gd name="connsiteY18" fmla="*/ 1550451 h 1681207"/>
              <a:gd name="connsiteX19" fmla="*/ 4601903 w 5554493"/>
              <a:gd name="connsiteY19" fmla="*/ 1646531 h 1681207"/>
              <a:gd name="connsiteX20" fmla="*/ 4795737 w 5554493"/>
              <a:gd name="connsiteY20" fmla="*/ 1545021 h 1681207"/>
              <a:gd name="connsiteX21" fmla="*/ 5165386 w 5554493"/>
              <a:gd name="connsiteY21" fmla="*/ 1515837 h 1681207"/>
              <a:gd name="connsiteX22" fmla="*/ 5554493 w 5554493"/>
              <a:gd name="connsiteY22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60107 w 5554493"/>
              <a:gd name="connsiteY13" fmla="*/ 863580 h 1681207"/>
              <a:gd name="connsiteX14" fmla="*/ 3416507 w 5554493"/>
              <a:gd name="connsiteY14" fmla="*/ 1138982 h 1681207"/>
              <a:gd name="connsiteX15" fmla="*/ 3924203 w 5554493"/>
              <a:gd name="connsiteY15" fmla="*/ 1132025 h 1681207"/>
              <a:gd name="connsiteX16" fmla="*/ 3934532 w 5554493"/>
              <a:gd name="connsiteY16" fmla="*/ 1346394 h 1681207"/>
              <a:gd name="connsiteX17" fmla="*/ 4038845 w 5554493"/>
              <a:gd name="connsiteY17" fmla="*/ 1271151 h 1681207"/>
              <a:gd name="connsiteX18" fmla="*/ 4256097 w 5554493"/>
              <a:gd name="connsiteY18" fmla="*/ 1550451 h 1681207"/>
              <a:gd name="connsiteX19" fmla="*/ 4601903 w 5554493"/>
              <a:gd name="connsiteY19" fmla="*/ 1646531 h 1681207"/>
              <a:gd name="connsiteX20" fmla="*/ 4795737 w 5554493"/>
              <a:gd name="connsiteY20" fmla="*/ 1545021 h 1681207"/>
              <a:gd name="connsiteX21" fmla="*/ 5165386 w 5554493"/>
              <a:gd name="connsiteY21" fmla="*/ 1515837 h 1681207"/>
              <a:gd name="connsiteX22" fmla="*/ 5554493 w 5554493"/>
              <a:gd name="connsiteY22" fmla="*/ 1681207 h 1681207"/>
              <a:gd name="connsiteX0" fmla="*/ 0 w 5554493"/>
              <a:gd name="connsiteY0" fmla="*/ 17777 h 1681207"/>
              <a:gd name="connsiteX1" fmla="*/ 389106 w 5554493"/>
              <a:gd name="connsiteY1" fmla="*/ 153964 h 1681207"/>
              <a:gd name="connsiteX2" fmla="*/ 583659 w 5554493"/>
              <a:gd name="connsiteY2" fmla="*/ 37233 h 1681207"/>
              <a:gd name="connsiteX3" fmla="*/ 680936 w 5554493"/>
              <a:gd name="connsiteY3" fmla="*/ 251241 h 1681207"/>
              <a:gd name="connsiteX4" fmla="*/ 943583 w 5554493"/>
              <a:gd name="connsiteY4" fmla="*/ 338791 h 1681207"/>
              <a:gd name="connsiteX5" fmla="*/ 1186772 w 5554493"/>
              <a:gd name="connsiteY5" fmla="*/ 241514 h 1681207"/>
              <a:gd name="connsiteX6" fmla="*/ 1709977 w 5554493"/>
              <a:gd name="connsiteY6" fmla="*/ 604376 h 1681207"/>
              <a:gd name="connsiteX7" fmla="*/ 1648649 w 5554493"/>
              <a:gd name="connsiteY7" fmla="*/ 727783 h 1681207"/>
              <a:gd name="connsiteX8" fmla="*/ 1771653 w 5554493"/>
              <a:gd name="connsiteY8" fmla="*/ 584641 h 1681207"/>
              <a:gd name="connsiteX9" fmla="*/ 2401113 w 5554493"/>
              <a:gd name="connsiteY9" fmla="*/ 714646 h 1681207"/>
              <a:gd name="connsiteX10" fmla="*/ 2638583 w 5554493"/>
              <a:gd name="connsiteY10" fmla="*/ 658994 h 1681207"/>
              <a:gd name="connsiteX11" fmla="*/ 2654960 w 5554493"/>
              <a:gd name="connsiteY11" fmla="*/ 533780 h 1681207"/>
              <a:gd name="connsiteX12" fmla="*/ 2545188 w 5554493"/>
              <a:gd name="connsiteY12" fmla="*/ 651434 h 1681207"/>
              <a:gd name="connsiteX13" fmla="*/ 3360107 w 5554493"/>
              <a:gd name="connsiteY13" fmla="*/ 863580 h 1681207"/>
              <a:gd name="connsiteX14" fmla="*/ 3416507 w 5554493"/>
              <a:gd name="connsiteY14" fmla="*/ 1138982 h 1681207"/>
              <a:gd name="connsiteX15" fmla="*/ 3924203 w 5554493"/>
              <a:gd name="connsiteY15" fmla="*/ 1132025 h 1681207"/>
              <a:gd name="connsiteX16" fmla="*/ 3934532 w 5554493"/>
              <a:gd name="connsiteY16" fmla="*/ 1346394 h 1681207"/>
              <a:gd name="connsiteX17" fmla="*/ 4038845 w 5554493"/>
              <a:gd name="connsiteY17" fmla="*/ 1271151 h 1681207"/>
              <a:gd name="connsiteX18" fmla="*/ 4256097 w 5554493"/>
              <a:gd name="connsiteY18" fmla="*/ 1550451 h 1681207"/>
              <a:gd name="connsiteX19" fmla="*/ 4601903 w 5554493"/>
              <a:gd name="connsiteY19" fmla="*/ 1646531 h 1681207"/>
              <a:gd name="connsiteX20" fmla="*/ 4795737 w 5554493"/>
              <a:gd name="connsiteY20" fmla="*/ 1545021 h 1681207"/>
              <a:gd name="connsiteX21" fmla="*/ 5165386 w 5554493"/>
              <a:gd name="connsiteY21" fmla="*/ 1515837 h 1681207"/>
              <a:gd name="connsiteX22" fmla="*/ 5554493 w 5554493"/>
              <a:gd name="connsiteY22" fmla="*/ 1681207 h 1681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554493" h="1681207">
                <a:moveTo>
                  <a:pt x="0" y="17777"/>
                </a:moveTo>
                <a:cubicBezTo>
                  <a:pt x="173476" y="-61666"/>
                  <a:pt x="291830" y="150721"/>
                  <a:pt x="389106" y="153964"/>
                </a:cubicBezTo>
                <a:cubicBezTo>
                  <a:pt x="486382" y="157207"/>
                  <a:pt x="535021" y="21020"/>
                  <a:pt x="583659" y="37233"/>
                </a:cubicBezTo>
                <a:cubicBezTo>
                  <a:pt x="632297" y="53446"/>
                  <a:pt x="620949" y="200981"/>
                  <a:pt x="680936" y="251241"/>
                </a:cubicBezTo>
                <a:cubicBezTo>
                  <a:pt x="740923" y="301501"/>
                  <a:pt x="859277" y="340412"/>
                  <a:pt x="943583" y="338791"/>
                </a:cubicBezTo>
                <a:cubicBezTo>
                  <a:pt x="1027889" y="337170"/>
                  <a:pt x="1059040" y="197250"/>
                  <a:pt x="1186772" y="241514"/>
                </a:cubicBezTo>
                <a:cubicBezTo>
                  <a:pt x="1314504" y="285778"/>
                  <a:pt x="1632998" y="523331"/>
                  <a:pt x="1709977" y="604376"/>
                </a:cubicBezTo>
                <a:cubicBezTo>
                  <a:pt x="1786957" y="685421"/>
                  <a:pt x="1638370" y="731072"/>
                  <a:pt x="1648649" y="727783"/>
                </a:cubicBezTo>
                <a:cubicBezTo>
                  <a:pt x="1658928" y="724494"/>
                  <a:pt x="1646242" y="586831"/>
                  <a:pt x="1771653" y="584641"/>
                </a:cubicBezTo>
                <a:cubicBezTo>
                  <a:pt x="1897064" y="582452"/>
                  <a:pt x="2253895" y="701095"/>
                  <a:pt x="2401113" y="714646"/>
                </a:cubicBezTo>
                <a:cubicBezTo>
                  <a:pt x="2548331" y="728197"/>
                  <a:pt x="2573074" y="674066"/>
                  <a:pt x="2638583" y="658994"/>
                </a:cubicBezTo>
                <a:cubicBezTo>
                  <a:pt x="2704092" y="643922"/>
                  <a:pt x="2613205" y="530403"/>
                  <a:pt x="2654960" y="533780"/>
                </a:cubicBezTo>
                <a:cubicBezTo>
                  <a:pt x="2696715" y="537158"/>
                  <a:pt x="2427664" y="596467"/>
                  <a:pt x="2545188" y="651434"/>
                </a:cubicBezTo>
                <a:cubicBezTo>
                  <a:pt x="2662713" y="706401"/>
                  <a:pt x="3264019" y="761453"/>
                  <a:pt x="3360107" y="863580"/>
                </a:cubicBezTo>
                <a:cubicBezTo>
                  <a:pt x="3456195" y="965707"/>
                  <a:pt x="3314302" y="1105835"/>
                  <a:pt x="3416507" y="1138982"/>
                </a:cubicBezTo>
                <a:cubicBezTo>
                  <a:pt x="3420449" y="1046915"/>
                  <a:pt x="3862431" y="1092819"/>
                  <a:pt x="3924203" y="1132025"/>
                </a:cubicBezTo>
                <a:cubicBezTo>
                  <a:pt x="3985975" y="1171231"/>
                  <a:pt x="3915425" y="1323206"/>
                  <a:pt x="3934532" y="1346394"/>
                </a:cubicBezTo>
                <a:cubicBezTo>
                  <a:pt x="3953639" y="1369582"/>
                  <a:pt x="3989345" y="1218591"/>
                  <a:pt x="4038845" y="1271151"/>
                </a:cubicBezTo>
                <a:cubicBezTo>
                  <a:pt x="4088345" y="1323711"/>
                  <a:pt x="4162254" y="1487888"/>
                  <a:pt x="4256097" y="1550451"/>
                </a:cubicBezTo>
                <a:cubicBezTo>
                  <a:pt x="4349940" y="1613014"/>
                  <a:pt x="4511963" y="1647436"/>
                  <a:pt x="4601903" y="1646531"/>
                </a:cubicBezTo>
                <a:cubicBezTo>
                  <a:pt x="4691843" y="1645626"/>
                  <a:pt x="4701823" y="1566803"/>
                  <a:pt x="4795737" y="1545021"/>
                </a:cubicBezTo>
                <a:cubicBezTo>
                  <a:pt x="4889651" y="1523239"/>
                  <a:pt x="5038927" y="1493139"/>
                  <a:pt x="5165386" y="1515837"/>
                </a:cubicBezTo>
                <a:cubicBezTo>
                  <a:pt x="5291845" y="1538535"/>
                  <a:pt x="5458838" y="1658509"/>
                  <a:pt x="5554493" y="1681207"/>
                </a:cubicBezTo>
              </a:path>
            </a:pathLst>
          </a:custGeom>
          <a:noFill/>
          <a:ln w="57150">
            <a:solidFill>
              <a:srgbClr val="9966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0" name="手繪多邊形: 圖案 59">
            <a:extLst>
              <a:ext uri="{FF2B5EF4-FFF2-40B4-BE49-F238E27FC236}">
                <a16:creationId xmlns:a16="http://schemas.microsoft.com/office/drawing/2014/main" id="{97541AD1-2E22-4BE7-9A59-490BF7176E45}"/>
              </a:ext>
            </a:extLst>
          </p:cNvPr>
          <p:cNvSpPr/>
          <p:nvPr/>
        </p:nvSpPr>
        <p:spPr>
          <a:xfrm>
            <a:off x="2138101" y="3344493"/>
            <a:ext cx="6323256" cy="2695283"/>
          </a:xfrm>
          <a:custGeom>
            <a:avLst/>
            <a:gdLst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750978 w 5729591"/>
              <a:gd name="connsiteY5" fmla="*/ 254885 h 1996136"/>
              <a:gd name="connsiteX6" fmla="*/ 2023353 w 5729591"/>
              <a:gd name="connsiteY6" fmla="*/ 780179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023353 w 5729591"/>
              <a:gd name="connsiteY6" fmla="*/ 780179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344365 w 5729591"/>
              <a:gd name="connsiteY7" fmla="*/ 1276289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3093395 w 5729591"/>
              <a:gd name="connsiteY8" fmla="*/ 1208196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745148 w 5729591"/>
              <a:gd name="connsiteY9" fmla="*/ 780179 h 1996136"/>
              <a:gd name="connsiteX10" fmla="*/ 4143982 w 5729591"/>
              <a:gd name="connsiteY10" fmla="*/ 1402749 h 1996136"/>
              <a:gd name="connsiteX11" fmla="*/ 4416357 w 5729591"/>
              <a:gd name="connsiteY11" fmla="*/ 1684851 h 1996136"/>
              <a:gd name="connsiteX12" fmla="*/ 4951378 w 5729591"/>
              <a:gd name="connsiteY12" fmla="*/ 1665396 h 1996136"/>
              <a:gd name="connsiteX13" fmla="*/ 5214025 w 5729591"/>
              <a:gd name="connsiteY13" fmla="*/ 1782127 h 1996136"/>
              <a:gd name="connsiteX14" fmla="*/ 5729591 w 5729591"/>
              <a:gd name="connsiteY1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745148 w 5729591"/>
              <a:gd name="connsiteY9" fmla="*/ 780179 h 1996136"/>
              <a:gd name="connsiteX10" fmla="*/ 3813242 w 5729591"/>
              <a:gd name="connsiteY10" fmla="*/ 974732 h 1996136"/>
              <a:gd name="connsiteX11" fmla="*/ 4143982 w 5729591"/>
              <a:gd name="connsiteY11" fmla="*/ 1402749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4143982 w 5729591"/>
              <a:gd name="connsiteY11" fmla="*/ 1402749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16357 w 5729591"/>
              <a:gd name="connsiteY12" fmla="*/ 1684851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482501 w 5729591"/>
              <a:gd name="connsiteY9" fmla="*/ 896911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947480 w 5729591"/>
              <a:gd name="connsiteY8" fmla="*/ 1149830 h 1996136"/>
              <a:gd name="connsiteX9" fmla="*/ 3326858 w 5729591"/>
              <a:gd name="connsiteY9" fmla="*/ 1558392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813242 w 5729591"/>
              <a:gd name="connsiteY10" fmla="*/ 974732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3988339 w 5729591"/>
              <a:gd name="connsiteY11" fmla="*/ 1305472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474723 w 5729591"/>
              <a:gd name="connsiteY12" fmla="*/ 1500026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669276 w 5729591"/>
              <a:gd name="connsiteY12" fmla="*/ 1694579 h 1996136"/>
              <a:gd name="connsiteX13" fmla="*/ 4951378 w 5729591"/>
              <a:gd name="connsiteY13" fmla="*/ 1665396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441641 w 5729591"/>
              <a:gd name="connsiteY7" fmla="*/ 1052553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669276 w 5729591"/>
              <a:gd name="connsiteY12" fmla="*/ 1694579 h 1996136"/>
              <a:gd name="connsiteX13" fmla="*/ 4980561 w 5729591"/>
              <a:gd name="connsiteY13" fmla="*/ 1840494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90135 w 5729591"/>
              <a:gd name="connsiteY7" fmla="*/ 895222 h 1996136"/>
              <a:gd name="connsiteX8" fmla="*/ 2811293 w 5729591"/>
              <a:gd name="connsiteY8" fmla="*/ 1023370 h 1996136"/>
              <a:gd name="connsiteX9" fmla="*/ 3326858 w 5729591"/>
              <a:gd name="connsiteY9" fmla="*/ 1558392 h 1996136"/>
              <a:gd name="connsiteX10" fmla="*/ 3686782 w 5729591"/>
              <a:gd name="connsiteY10" fmla="*/ 1879404 h 1996136"/>
              <a:gd name="connsiteX11" fmla="*/ 4280168 w 5729591"/>
              <a:gd name="connsiteY11" fmla="*/ 1850221 h 1996136"/>
              <a:gd name="connsiteX12" fmla="*/ 4669276 w 5729591"/>
              <a:gd name="connsiteY12" fmla="*/ 1694579 h 1996136"/>
              <a:gd name="connsiteX13" fmla="*/ 4980561 w 5729591"/>
              <a:gd name="connsiteY13" fmla="*/ 1840494 h 1996136"/>
              <a:gd name="connsiteX14" fmla="*/ 5214025 w 5729591"/>
              <a:gd name="connsiteY14" fmla="*/ 1782127 h 1996136"/>
              <a:gd name="connsiteX15" fmla="*/ 5729591 w 5729591"/>
              <a:gd name="connsiteY15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90135 w 5729591"/>
              <a:gd name="connsiteY7" fmla="*/ 895222 h 1996136"/>
              <a:gd name="connsiteX8" fmla="*/ 2811293 w 5729591"/>
              <a:gd name="connsiteY8" fmla="*/ 1023370 h 1996136"/>
              <a:gd name="connsiteX9" fmla="*/ 2247236 w 5729591"/>
              <a:gd name="connsiteY9" fmla="*/ 950139 h 1996136"/>
              <a:gd name="connsiteX10" fmla="*/ 3326858 w 5729591"/>
              <a:gd name="connsiteY10" fmla="*/ 1558392 h 1996136"/>
              <a:gd name="connsiteX11" fmla="*/ 3686782 w 5729591"/>
              <a:gd name="connsiteY11" fmla="*/ 1879404 h 1996136"/>
              <a:gd name="connsiteX12" fmla="*/ 4280168 w 5729591"/>
              <a:gd name="connsiteY12" fmla="*/ 1850221 h 1996136"/>
              <a:gd name="connsiteX13" fmla="*/ 4669276 w 5729591"/>
              <a:gd name="connsiteY13" fmla="*/ 1694579 h 1996136"/>
              <a:gd name="connsiteX14" fmla="*/ 4980561 w 5729591"/>
              <a:gd name="connsiteY14" fmla="*/ 1840494 h 1996136"/>
              <a:gd name="connsiteX15" fmla="*/ 5214025 w 5729591"/>
              <a:gd name="connsiteY15" fmla="*/ 1782127 h 1996136"/>
              <a:gd name="connsiteX16" fmla="*/ 5729591 w 5729591"/>
              <a:gd name="connsiteY16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90135 w 5729591"/>
              <a:gd name="connsiteY7" fmla="*/ 895222 h 1996136"/>
              <a:gd name="connsiteX8" fmla="*/ 2334249 w 5729591"/>
              <a:gd name="connsiteY8" fmla="*/ 804475 h 1996136"/>
              <a:gd name="connsiteX9" fmla="*/ 2247236 w 5729591"/>
              <a:gd name="connsiteY9" fmla="*/ 950139 h 1996136"/>
              <a:gd name="connsiteX10" fmla="*/ 3326858 w 5729591"/>
              <a:gd name="connsiteY10" fmla="*/ 1558392 h 1996136"/>
              <a:gd name="connsiteX11" fmla="*/ 3686782 w 5729591"/>
              <a:gd name="connsiteY11" fmla="*/ 1879404 h 1996136"/>
              <a:gd name="connsiteX12" fmla="*/ 4280168 w 5729591"/>
              <a:gd name="connsiteY12" fmla="*/ 1850221 h 1996136"/>
              <a:gd name="connsiteX13" fmla="*/ 4669276 w 5729591"/>
              <a:gd name="connsiteY13" fmla="*/ 1694579 h 1996136"/>
              <a:gd name="connsiteX14" fmla="*/ 4980561 w 5729591"/>
              <a:gd name="connsiteY14" fmla="*/ 1840494 h 1996136"/>
              <a:gd name="connsiteX15" fmla="*/ 5214025 w 5729591"/>
              <a:gd name="connsiteY15" fmla="*/ 1782127 h 1996136"/>
              <a:gd name="connsiteX16" fmla="*/ 5729591 w 5729591"/>
              <a:gd name="connsiteY16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90135 w 5729591"/>
              <a:gd name="connsiteY7" fmla="*/ 895222 h 1996136"/>
              <a:gd name="connsiteX8" fmla="*/ 2032958 w 5729591"/>
              <a:gd name="connsiteY8" fmla="*/ 1112298 h 1996136"/>
              <a:gd name="connsiteX9" fmla="*/ 2247236 w 5729591"/>
              <a:gd name="connsiteY9" fmla="*/ 950139 h 1996136"/>
              <a:gd name="connsiteX10" fmla="*/ 3326858 w 5729591"/>
              <a:gd name="connsiteY10" fmla="*/ 1558392 h 1996136"/>
              <a:gd name="connsiteX11" fmla="*/ 3686782 w 5729591"/>
              <a:gd name="connsiteY11" fmla="*/ 1879404 h 1996136"/>
              <a:gd name="connsiteX12" fmla="*/ 4280168 w 5729591"/>
              <a:gd name="connsiteY12" fmla="*/ 1850221 h 1996136"/>
              <a:gd name="connsiteX13" fmla="*/ 4669276 w 5729591"/>
              <a:gd name="connsiteY13" fmla="*/ 1694579 h 1996136"/>
              <a:gd name="connsiteX14" fmla="*/ 4980561 w 5729591"/>
              <a:gd name="connsiteY14" fmla="*/ 1840494 h 1996136"/>
              <a:gd name="connsiteX15" fmla="*/ 5214025 w 5729591"/>
              <a:gd name="connsiteY15" fmla="*/ 1782127 h 1996136"/>
              <a:gd name="connsiteX16" fmla="*/ 5729591 w 5729591"/>
              <a:gd name="connsiteY16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90135 w 5729591"/>
              <a:gd name="connsiteY7" fmla="*/ 895222 h 1996136"/>
              <a:gd name="connsiteX8" fmla="*/ 2032958 w 5729591"/>
              <a:gd name="connsiteY8" fmla="*/ 1112298 h 1996136"/>
              <a:gd name="connsiteX9" fmla="*/ 2565266 w 5729591"/>
              <a:gd name="connsiteY9" fmla="*/ 1162194 h 1996136"/>
              <a:gd name="connsiteX10" fmla="*/ 3326858 w 5729591"/>
              <a:gd name="connsiteY10" fmla="*/ 1558392 h 1996136"/>
              <a:gd name="connsiteX11" fmla="*/ 3686782 w 5729591"/>
              <a:gd name="connsiteY11" fmla="*/ 1879404 h 1996136"/>
              <a:gd name="connsiteX12" fmla="*/ 4280168 w 5729591"/>
              <a:gd name="connsiteY12" fmla="*/ 1850221 h 1996136"/>
              <a:gd name="connsiteX13" fmla="*/ 4669276 w 5729591"/>
              <a:gd name="connsiteY13" fmla="*/ 1694579 h 1996136"/>
              <a:gd name="connsiteX14" fmla="*/ 4980561 w 5729591"/>
              <a:gd name="connsiteY14" fmla="*/ 1840494 h 1996136"/>
              <a:gd name="connsiteX15" fmla="*/ 5214025 w 5729591"/>
              <a:gd name="connsiteY15" fmla="*/ 1782127 h 1996136"/>
              <a:gd name="connsiteX16" fmla="*/ 5729591 w 5729591"/>
              <a:gd name="connsiteY16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565266 w 5729591"/>
              <a:gd name="connsiteY9" fmla="*/ 1162194 h 1996136"/>
              <a:gd name="connsiteX10" fmla="*/ 3326858 w 5729591"/>
              <a:gd name="connsiteY10" fmla="*/ 1558392 h 1996136"/>
              <a:gd name="connsiteX11" fmla="*/ 3686782 w 5729591"/>
              <a:gd name="connsiteY11" fmla="*/ 1879404 h 1996136"/>
              <a:gd name="connsiteX12" fmla="*/ 4280168 w 5729591"/>
              <a:gd name="connsiteY12" fmla="*/ 1850221 h 1996136"/>
              <a:gd name="connsiteX13" fmla="*/ 4669276 w 5729591"/>
              <a:gd name="connsiteY13" fmla="*/ 1694579 h 1996136"/>
              <a:gd name="connsiteX14" fmla="*/ 4980561 w 5729591"/>
              <a:gd name="connsiteY14" fmla="*/ 1840494 h 1996136"/>
              <a:gd name="connsiteX15" fmla="*/ 5214025 w 5729591"/>
              <a:gd name="connsiteY15" fmla="*/ 1782127 h 1996136"/>
              <a:gd name="connsiteX16" fmla="*/ 5729591 w 5729591"/>
              <a:gd name="connsiteY16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47236 w 5729591"/>
              <a:gd name="connsiteY9" fmla="*/ 1127992 h 1996136"/>
              <a:gd name="connsiteX10" fmla="*/ 2565266 w 5729591"/>
              <a:gd name="connsiteY10" fmla="*/ 1162194 h 1996136"/>
              <a:gd name="connsiteX11" fmla="*/ 3326858 w 5729591"/>
              <a:gd name="connsiteY11" fmla="*/ 1558392 h 1996136"/>
              <a:gd name="connsiteX12" fmla="*/ 3686782 w 5729591"/>
              <a:gd name="connsiteY12" fmla="*/ 1879404 h 1996136"/>
              <a:gd name="connsiteX13" fmla="*/ 4280168 w 5729591"/>
              <a:gd name="connsiteY13" fmla="*/ 1850221 h 1996136"/>
              <a:gd name="connsiteX14" fmla="*/ 4669276 w 5729591"/>
              <a:gd name="connsiteY14" fmla="*/ 1694579 h 1996136"/>
              <a:gd name="connsiteX15" fmla="*/ 4980561 w 5729591"/>
              <a:gd name="connsiteY15" fmla="*/ 1840494 h 1996136"/>
              <a:gd name="connsiteX16" fmla="*/ 5214025 w 5729591"/>
              <a:gd name="connsiteY16" fmla="*/ 1782127 h 1996136"/>
              <a:gd name="connsiteX17" fmla="*/ 5729591 w 5729591"/>
              <a:gd name="connsiteY17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565266 w 5729591"/>
              <a:gd name="connsiteY10" fmla="*/ 1162194 h 1996136"/>
              <a:gd name="connsiteX11" fmla="*/ 3326858 w 5729591"/>
              <a:gd name="connsiteY11" fmla="*/ 1558392 h 1996136"/>
              <a:gd name="connsiteX12" fmla="*/ 3686782 w 5729591"/>
              <a:gd name="connsiteY12" fmla="*/ 1879404 h 1996136"/>
              <a:gd name="connsiteX13" fmla="*/ 4280168 w 5729591"/>
              <a:gd name="connsiteY13" fmla="*/ 1850221 h 1996136"/>
              <a:gd name="connsiteX14" fmla="*/ 4669276 w 5729591"/>
              <a:gd name="connsiteY14" fmla="*/ 1694579 h 1996136"/>
              <a:gd name="connsiteX15" fmla="*/ 4980561 w 5729591"/>
              <a:gd name="connsiteY15" fmla="*/ 1840494 h 1996136"/>
              <a:gd name="connsiteX16" fmla="*/ 5214025 w 5729591"/>
              <a:gd name="connsiteY16" fmla="*/ 1782127 h 1996136"/>
              <a:gd name="connsiteX17" fmla="*/ 5729591 w 5729591"/>
              <a:gd name="connsiteY17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406251 w 5729591"/>
              <a:gd name="connsiteY10" fmla="*/ 1100629 h 1996136"/>
              <a:gd name="connsiteX11" fmla="*/ 2565266 w 5729591"/>
              <a:gd name="connsiteY11" fmla="*/ 1162194 h 1996136"/>
              <a:gd name="connsiteX12" fmla="*/ 3326858 w 5729591"/>
              <a:gd name="connsiteY12" fmla="*/ 1558392 h 1996136"/>
              <a:gd name="connsiteX13" fmla="*/ 3686782 w 5729591"/>
              <a:gd name="connsiteY13" fmla="*/ 1879404 h 1996136"/>
              <a:gd name="connsiteX14" fmla="*/ 4280168 w 5729591"/>
              <a:gd name="connsiteY14" fmla="*/ 1850221 h 1996136"/>
              <a:gd name="connsiteX15" fmla="*/ 4669276 w 5729591"/>
              <a:gd name="connsiteY15" fmla="*/ 1694579 h 1996136"/>
              <a:gd name="connsiteX16" fmla="*/ 4980561 w 5729591"/>
              <a:gd name="connsiteY16" fmla="*/ 1840494 h 1996136"/>
              <a:gd name="connsiteX17" fmla="*/ 5214025 w 5729591"/>
              <a:gd name="connsiteY17" fmla="*/ 1782127 h 1996136"/>
              <a:gd name="connsiteX18" fmla="*/ 5729591 w 5729591"/>
              <a:gd name="connsiteY18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565266 w 5729591"/>
              <a:gd name="connsiteY11" fmla="*/ 1162194 h 1996136"/>
              <a:gd name="connsiteX12" fmla="*/ 3326858 w 5729591"/>
              <a:gd name="connsiteY12" fmla="*/ 1558392 h 1996136"/>
              <a:gd name="connsiteX13" fmla="*/ 3686782 w 5729591"/>
              <a:gd name="connsiteY13" fmla="*/ 1879404 h 1996136"/>
              <a:gd name="connsiteX14" fmla="*/ 4280168 w 5729591"/>
              <a:gd name="connsiteY14" fmla="*/ 1850221 h 1996136"/>
              <a:gd name="connsiteX15" fmla="*/ 4669276 w 5729591"/>
              <a:gd name="connsiteY15" fmla="*/ 1694579 h 1996136"/>
              <a:gd name="connsiteX16" fmla="*/ 4980561 w 5729591"/>
              <a:gd name="connsiteY16" fmla="*/ 1840494 h 1996136"/>
              <a:gd name="connsiteX17" fmla="*/ 5214025 w 5729591"/>
              <a:gd name="connsiteY17" fmla="*/ 1782127 h 1996136"/>
              <a:gd name="connsiteX18" fmla="*/ 5729591 w 5729591"/>
              <a:gd name="connsiteY18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326858 w 5729591"/>
              <a:gd name="connsiteY12" fmla="*/ 1558392 h 1996136"/>
              <a:gd name="connsiteX13" fmla="*/ 3686782 w 5729591"/>
              <a:gd name="connsiteY13" fmla="*/ 1879404 h 1996136"/>
              <a:gd name="connsiteX14" fmla="*/ 4280168 w 5729591"/>
              <a:gd name="connsiteY14" fmla="*/ 1850221 h 1996136"/>
              <a:gd name="connsiteX15" fmla="*/ 4669276 w 5729591"/>
              <a:gd name="connsiteY15" fmla="*/ 1694579 h 1996136"/>
              <a:gd name="connsiteX16" fmla="*/ 4980561 w 5729591"/>
              <a:gd name="connsiteY16" fmla="*/ 1840494 h 1996136"/>
              <a:gd name="connsiteX17" fmla="*/ 5214025 w 5729591"/>
              <a:gd name="connsiteY17" fmla="*/ 1782127 h 1996136"/>
              <a:gd name="connsiteX18" fmla="*/ 5729591 w 5729591"/>
              <a:gd name="connsiteY18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218059 w 5729591"/>
              <a:gd name="connsiteY12" fmla="*/ 1106920 h 1996136"/>
              <a:gd name="connsiteX13" fmla="*/ 3686782 w 5729591"/>
              <a:gd name="connsiteY13" fmla="*/ 1879404 h 1996136"/>
              <a:gd name="connsiteX14" fmla="*/ 4280168 w 5729591"/>
              <a:gd name="connsiteY14" fmla="*/ 1850221 h 1996136"/>
              <a:gd name="connsiteX15" fmla="*/ 4669276 w 5729591"/>
              <a:gd name="connsiteY15" fmla="*/ 1694579 h 1996136"/>
              <a:gd name="connsiteX16" fmla="*/ 4980561 w 5729591"/>
              <a:gd name="connsiteY16" fmla="*/ 1840494 h 1996136"/>
              <a:gd name="connsiteX17" fmla="*/ 5214025 w 5729591"/>
              <a:gd name="connsiteY17" fmla="*/ 1782127 h 1996136"/>
              <a:gd name="connsiteX18" fmla="*/ 5729591 w 5729591"/>
              <a:gd name="connsiteY18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686782 w 5729591"/>
              <a:gd name="connsiteY13" fmla="*/ 1879404 h 1996136"/>
              <a:gd name="connsiteX14" fmla="*/ 4280168 w 5729591"/>
              <a:gd name="connsiteY14" fmla="*/ 1850221 h 1996136"/>
              <a:gd name="connsiteX15" fmla="*/ 4669276 w 5729591"/>
              <a:gd name="connsiteY15" fmla="*/ 1694579 h 1996136"/>
              <a:gd name="connsiteX16" fmla="*/ 4980561 w 5729591"/>
              <a:gd name="connsiteY16" fmla="*/ 1840494 h 1996136"/>
              <a:gd name="connsiteX17" fmla="*/ 5214025 w 5729591"/>
              <a:gd name="connsiteY17" fmla="*/ 1782127 h 1996136"/>
              <a:gd name="connsiteX18" fmla="*/ 5729591 w 5729591"/>
              <a:gd name="connsiteY18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460770 w 5729591"/>
              <a:gd name="connsiteY13" fmla="*/ 1511058 h 1996136"/>
              <a:gd name="connsiteX14" fmla="*/ 3686782 w 5729591"/>
              <a:gd name="connsiteY14" fmla="*/ 1879404 h 1996136"/>
              <a:gd name="connsiteX15" fmla="*/ 4280168 w 5729591"/>
              <a:gd name="connsiteY15" fmla="*/ 1850221 h 1996136"/>
              <a:gd name="connsiteX16" fmla="*/ 4669276 w 5729591"/>
              <a:gd name="connsiteY16" fmla="*/ 1694579 h 1996136"/>
              <a:gd name="connsiteX17" fmla="*/ 4980561 w 5729591"/>
              <a:gd name="connsiteY17" fmla="*/ 1840494 h 1996136"/>
              <a:gd name="connsiteX18" fmla="*/ 5214025 w 5729591"/>
              <a:gd name="connsiteY18" fmla="*/ 1782127 h 1996136"/>
              <a:gd name="connsiteX19" fmla="*/ 5729591 w 5729591"/>
              <a:gd name="connsiteY19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686782 w 5729591"/>
              <a:gd name="connsiteY14" fmla="*/ 1879404 h 1996136"/>
              <a:gd name="connsiteX15" fmla="*/ 4280168 w 5729591"/>
              <a:gd name="connsiteY15" fmla="*/ 1850221 h 1996136"/>
              <a:gd name="connsiteX16" fmla="*/ 4669276 w 5729591"/>
              <a:gd name="connsiteY16" fmla="*/ 1694579 h 1996136"/>
              <a:gd name="connsiteX17" fmla="*/ 4980561 w 5729591"/>
              <a:gd name="connsiteY17" fmla="*/ 1840494 h 1996136"/>
              <a:gd name="connsiteX18" fmla="*/ 5214025 w 5729591"/>
              <a:gd name="connsiteY18" fmla="*/ 1782127 h 1996136"/>
              <a:gd name="connsiteX19" fmla="*/ 5729591 w 5729591"/>
              <a:gd name="connsiteY19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485878 w 5729591"/>
              <a:gd name="connsiteY14" fmla="*/ 1634188 h 1996136"/>
              <a:gd name="connsiteX15" fmla="*/ 3686782 w 5729591"/>
              <a:gd name="connsiteY15" fmla="*/ 1879404 h 1996136"/>
              <a:gd name="connsiteX16" fmla="*/ 4280168 w 5729591"/>
              <a:gd name="connsiteY16" fmla="*/ 1850221 h 1996136"/>
              <a:gd name="connsiteX17" fmla="*/ 4669276 w 5729591"/>
              <a:gd name="connsiteY17" fmla="*/ 1694579 h 1996136"/>
              <a:gd name="connsiteX18" fmla="*/ 4980561 w 5729591"/>
              <a:gd name="connsiteY18" fmla="*/ 1840494 h 1996136"/>
              <a:gd name="connsiteX19" fmla="*/ 5214025 w 5729591"/>
              <a:gd name="connsiteY19" fmla="*/ 1782127 h 1996136"/>
              <a:gd name="connsiteX20" fmla="*/ 5729591 w 5729591"/>
              <a:gd name="connsiteY20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494247 w 5729591"/>
              <a:gd name="connsiteY14" fmla="*/ 1415293 h 1996136"/>
              <a:gd name="connsiteX15" fmla="*/ 3686782 w 5729591"/>
              <a:gd name="connsiteY15" fmla="*/ 1879404 h 1996136"/>
              <a:gd name="connsiteX16" fmla="*/ 4280168 w 5729591"/>
              <a:gd name="connsiteY16" fmla="*/ 1850221 h 1996136"/>
              <a:gd name="connsiteX17" fmla="*/ 4669276 w 5729591"/>
              <a:gd name="connsiteY17" fmla="*/ 1694579 h 1996136"/>
              <a:gd name="connsiteX18" fmla="*/ 4980561 w 5729591"/>
              <a:gd name="connsiteY18" fmla="*/ 1840494 h 1996136"/>
              <a:gd name="connsiteX19" fmla="*/ 5214025 w 5729591"/>
              <a:gd name="connsiteY19" fmla="*/ 1782127 h 1996136"/>
              <a:gd name="connsiteX20" fmla="*/ 5729591 w 5729591"/>
              <a:gd name="connsiteY20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360569 h 1996136"/>
              <a:gd name="connsiteX15" fmla="*/ 3686782 w 5729591"/>
              <a:gd name="connsiteY15" fmla="*/ 1879404 h 1996136"/>
              <a:gd name="connsiteX16" fmla="*/ 4280168 w 5729591"/>
              <a:gd name="connsiteY16" fmla="*/ 1850221 h 1996136"/>
              <a:gd name="connsiteX17" fmla="*/ 4669276 w 5729591"/>
              <a:gd name="connsiteY17" fmla="*/ 1694579 h 1996136"/>
              <a:gd name="connsiteX18" fmla="*/ 4980561 w 5729591"/>
              <a:gd name="connsiteY18" fmla="*/ 1840494 h 1996136"/>
              <a:gd name="connsiteX19" fmla="*/ 5214025 w 5729591"/>
              <a:gd name="connsiteY19" fmla="*/ 1782127 h 1996136"/>
              <a:gd name="connsiteX20" fmla="*/ 5729591 w 5729591"/>
              <a:gd name="connsiteY20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360569 h 1996136"/>
              <a:gd name="connsiteX15" fmla="*/ 3686782 w 5729591"/>
              <a:gd name="connsiteY15" fmla="*/ 1879404 h 1996136"/>
              <a:gd name="connsiteX16" fmla="*/ 4280168 w 5729591"/>
              <a:gd name="connsiteY16" fmla="*/ 1850221 h 1996136"/>
              <a:gd name="connsiteX17" fmla="*/ 4342878 w 5729591"/>
              <a:gd name="connsiteY17" fmla="*/ 1721941 h 1996136"/>
              <a:gd name="connsiteX18" fmla="*/ 4980561 w 5729591"/>
              <a:gd name="connsiteY18" fmla="*/ 1840494 h 1996136"/>
              <a:gd name="connsiteX19" fmla="*/ 5214025 w 5729591"/>
              <a:gd name="connsiteY19" fmla="*/ 1782127 h 1996136"/>
              <a:gd name="connsiteX20" fmla="*/ 5729591 w 5729591"/>
              <a:gd name="connsiteY20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360569 h 1996136"/>
              <a:gd name="connsiteX15" fmla="*/ 3686782 w 5729591"/>
              <a:gd name="connsiteY15" fmla="*/ 1879404 h 1996136"/>
              <a:gd name="connsiteX16" fmla="*/ 4280168 w 5729591"/>
              <a:gd name="connsiteY16" fmla="*/ 1850221 h 1996136"/>
              <a:gd name="connsiteX17" fmla="*/ 4342878 w 5729591"/>
              <a:gd name="connsiteY17" fmla="*/ 1721941 h 1996136"/>
              <a:gd name="connsiteX18" fmla="*/ 4495147 w 5729591"/>
              <a:gd name="connsiteY18" fmla="*/ 1758407 h 1996136"/>
              <a:gd name="connsiteX19" fmla="*/ 5214025 w 5729591"/>
              <a:gd name="connsiteY19" fmla="*/ 1782127 h 1996136"/>
              <a:gd name="connsiteX20" fmla="*/ 5729591 w 5729591"/>
              <a:gd name="connsiteY20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360569 h 1996136"/>
              <a:gd name="connsiteX15" fmla="*/ 3686782 w 5729591"/>
              <a:gd name="connsiteY15" fmla="*/ 1879404 h 1996136"/>
              <a:gd name="connsiteX16" fmla="*/ 4280168 w 5729591"/>
              <a:gd name="connsiteY16" fmla="*/ 1850221 h 1996136"/>
              <a:gd name="connsiteX17" fmla="*/ 4342878 w 5729591"/>
              <a:gd name="connsiteY17" fmla="*/ 1721941 h 1996136"/>
              <a:gd name="connsiteX18" fmla="*/ 4495147 w 5729591"/>
              <a:gd name="connsiteY18" fmla="*/ 1758407 h 1996136"/>
              <a:gd name="connsiteX19" fmla="*/ 4954579 w 5729591"/>
              <a:gd name="connsiteY19" fmla="*/ 1720562 h 1996136"/>
              <a:gd name="connsiteX20" fmla="*/ 5729591 w 5729591"/>
              <a:gd name="connsiteY20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292164 h 1996136"/>
              <a:gd name="connsiteX15" fmla="*/ 3686782 w 5729591"/>
              <a:gd name="connsiteY15" fmla="*/ 1879404 h 1996136"/>
              <a:gd name="connsiteX16" fmla="*/ 4280168 w 5729591"/>
              <a:gd name="connsiteY16" fmla="*/ 1850221 h 1996136"/>
              <a:gd name="connsiteX17" fmla="*/ 4342878 w 5729591"/>
              <a:gd name="connsiteY17" fmla="*/ 1721941 h 1996136"/>
              <a:gd name="connsiteX18" fmla="*/ 4495147 w 5729591"/>
              <a:gd name="connsiteY18" fmla="*/ 1758407 h 1996136"/>
              <a:gd name="connsiteX19" fmla="*/ 4954579 w 5729591"/>
              <a:gd name="connsiteY19" fmla="*/ 1720562 h 1996136"/>
              <a:gd name="connsiteX20" fmla="*/ 5729591 w 5729591"/>
              <a:gd name="connsiteY20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292164 h 1996136"/>
              <a:gd name="connsiteX15" fmla="*/ 3603046 w 5729591"/>
              <a:gd name="connsiteY15" fmla="*/ 1374249 h 1996136"/>
              <a:gd name="connsiteX16" fmla="*/ 3686782 w 5729591"/>
              <a:gd name="connsiteY16" fmla="*/ 1879404 h 1996136"/>
              <a:gd name="connsiteX17" fmla="*/ 4280168 w 5729591"/>
              <a:gd name="connsiteY17" fmla="*/ 1850221 h 1996136"/>
              <a:gd name="connsiteX18" fmla="*/ 4342878 w 5729591"/>
              <a:gd name="connsiteY18" fmla="*/ 1721941 h 1996136"/>
              <a:gd name="connsiteX19" fmla="*/ 4495147 w 5729591"/>
              <a:gd name="connsiteY19" fmla="*/ 1758407 h 1996136"/>
              <a:gd name="connsiteX20" fmla="*/ 4954579 w 5729591"/>
              <a:gd name="connsiteY20" fmla="*/ 1720562 h 1996136"/>
              <a:gd name="connsiteX21" fmla="*/ 5729591 w 5729591"/>
              <a:gd name="connsiteY21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63974 w 5729591"/>
              <a:gd name="connsiteY9" fmla="*/ 100486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292164 h 1996136"/>
              <a:gd name="connsiteX15" fmla="*/ 3603046 w 5729591"/>
              <a:gd name="connsiteY15" fmla="*/ 1374249 h 1996136"/>
              <a:gd name="connsiteX16" fmla="*/ 3544462 w 5729591"/>
              <a:gd name="connsiteY16" fmla="*/ 1442653 h 1996136"/>
              <a:gd name="connsiteX17" fmla="*/ 3686782 w 5729591"/>
              <a:gd name="connsiteY17" fmla="*/ 1879404 h 1996136"/>
              <a:gd name="connsiteX18" fmla="*/ 4280168 w 5729591"/>
              <a:gd name="connsiteY18" fmla="*/ 1850221 h 1996136"/>
              <a:gd name="connsiteX19" fmla="*/ 4342878 w 5729591"/>
              <a:gd name="connsiteY19" fmla="*/ 1721941 h 1996136"/>
              <a:gd name="connsiteX20" fmla="*/ 4495147 w 5729591"/>
              <a:gd name="connsiteY20" fmla="*/ 1758407 h 1996136"/>
              <a:gd name="connsiteX21" fmla="*/ 4954579 w 5729591"/>
              <a:gd name="connsiteY21" fmla="*/ 1720562 h 1996136"/>
              <a:gd name="connsiteX22" fmla="*/ 5729591 w 5729591"/>
              <a:gd name="connsiteY22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22129 w 5729591"/>
              <a:gd name="connsiteY9" fmla="*/ 99118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292164 h 1996136"/>
              <a:gd name="connsiteX15" fmla="*/ 3603046 w 5729591"/>
              <a:gd name="connsiteY15" fmla="*/ 1374249 h 1996136"/>
              <a:gd name="connsiteX16" fmla="*/ 3544462 w 5729591"/>
              <a:gd name="connsiteY16" fmla="*/ 1442653 h 1996136"/>
              <a:gd name="connsiteX17" fmla="*/ 3686782 w 5729591"/>
              <a:gd name="connsiteY17" fmla="*/ 1879404 h 1996136"/>
              <a:gd name="connsiteX18" fmla="*/ 4280168 w 5729591"/>
              <a:gd name="connsiteY18" fmla="*/ 1850221 h 1996136"/>
              <a:gd name="connsiteX19" fmla="*/ 4342878 w 5729591"/>
              <a:gd name="connsiteY19" fmla="*/ 1721941 h 1996136"/>
              <a:gd name="connsiteX20" fmla="*/ 4495147 w 5729591"/>
              <a:gd name="connsiteY20" fmla="*/ 1758407 h 1996136"/>
              <a:gd name="connsiteX21" fmla="*/ 4954579 w 5729591"/>
              <a:gd name="connsiteY21" fmla="*/ 1720562 h 1996136"/>
              <a:gd name="connsiteX22" fmla="*/ 5729591 w 5729591"/>
              <a:gd name="connsiteY22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22129 w 5729591"/>
              <a:gd name="connsiteY9" fmla="*/ 99118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3184582 w 5729591"/>
              <a:gd name="connsiteY12" fmla="*/ 1065877 h 1996136"/>
              <a:gd name="connsiteX13" fmla="*/ 3385448 w 5729591"/>
              <a:gd name="connsiteY13" fmla="*/ 1408450 h 1996136"/>
              <a:gd name="connsiteX14" fmla="*/ 3536094 w 5729591"/>
              <a:gd name="connsiteY14" fmla="*/ 1292164 h 1996136"/>
              <a:gd name="connsiteX15" fmla="*/ 3603046 w 5729591"/>
              <a:gd name="connsiteY15" fmla="*/ 1374249 h 1996136"/>
              <a:gd name="connsiteX16" fmla="*/ 3544462 w 5729591"/>
              <a:gd name="connsiteY16" fmla="*/ 1442653 h 1996136"/>
              <a:gd name="connsiteX17" fmla="*/ 3686782 w 5729591"/>
              <a:gd name="connsiteY17" fmla="*/ 1879404 h 1996136"/>
              <a:gd name="connsiteX18" fmla="*/ 4280168 w 5729591"/>
              <a:gd name="connsiteY18" fmla="*/ 1850221 h 1996136"/>
              <a:gd name="connsiteX19" fmla="*/ 4342878 w 5729591"/>
              <a:gd name="connsiteY19" fmla="*/ 1721941 h 1996136"/>
              <a:gd name="connsiteX20" fmla="*/ 4495147 w 5729591"/>
              <a:gd name="connsiteY20" fmla="*/ 1758407 h 1996136"/>
              <a:gd name="connsiteX21" fmla="*/ 4954579 w 5729591"/>
              <a:gd name="connsiteY21" fmla="*/ 1720562 h 1996136"/>
              <a:gd name="connsiteX22" fmla="*/ 5729591 w 5729591"/>
              <a:gd name="connsiteY22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22129 w 5729591"/>
              <a:gd name="connsiteY9" fmla="*/ 99118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2690803 w 5729591"/>
              <a:gd name="connsiteY12" fmla="*/ 1080108 h 1996136"/>
              <a:gd name="connsiteX13" fmla="*/ 3184582 w 5729591"/>
              <a:gd name="connsiteY13" fmla="*/ 1065877 h 1996136"/>
              <a:gd name="connsiteX14" fmla="*/ 3385448 w 5729591"/>
              <a:gd name="connsiteY14" fmla="*/ 1408450 h 1996136"/>
              <a:gd name="connsiteX15" fmla="*/ 3536094 w 5729591"/>
              <a:gd name="connsiteY15" fmla="*/ 1292164 h 1996136"/>
              <a:gd name="connsiteX16" fmla="*/ 3603046 w 5729591"/>
              <a:gd name="connsiteY16" fmla="*/ 1374249 h 1996136"/>
              <a:gd name="connsiteX17" fmla="*/ 3544462 w 5729591"/>
              <a:gd name="connsiteY17" fmla="*/ 1442653 h 1996136"/>
              <a:gd name="connsiteX18" fmla="*/ 3686782 w 5729591"/>
              <a:gd name="connsiteY18" fmla="*/ 1879404 h 1996136"/>
              <a:gd name="connsiteX19" fmla="*/ 4280168 w 5729591"/>
              <a:gd name="connsiteY19" fmla="*/ 1850221 h 1996136"/>
              <a:gd name="connsiteX20" fmla="*/ 4342878 w 5729591"/>
              <a:gd name="connsiteY20" fmla="*/ 1721941 h 1996136"/>
              <a:gd name="connsiteX21" fmla="*/ 4495147 w 5729591"/>
              <a:gd name="connsiteY21" fmla="*/ 1758407 h 1996136"/>
              <a:gd name="connsiteX22" fmla="*/ 4954579 w 5729591"/>
              <a:gd name="connsiteY22" fmla="*/ 1720562 h 1996136"/>
              <a:gd name="connsiteX23" fmla="*/ 5729591 w 5729591"/>
              <a:gd name="connsiteY23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22129 w 5729591"/>
              <a:gd name="connsiteY9" fmla="*/ 99118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2690803 w 5729591"/>
              <a:gd name="connsiteY12" fmla="*/ 1080108 h 1996136"/>
              <a:gd name="connsiteX13" fmla="*/ 3184582 w 5729591"/>
              <a:gd name="connsiteY13" fmla="*/ 1065877 h 1996136"/>
              <a:gd name="connsiteX14" fmla="*/ 3385448 w 5729591"/>
              <a:gd name="connsiteY14" fmla="*/ 1408450 h 1996136"/>
              <a:gd name="connsiteX15" fmla="*/ 3536094 w 5729591"/>
              <a:gd name="connsiteY15" fmla="*/ 1292164 h 1996136"/>
              <a:gd name="connsiteX16" fmla="*/ 3603046 w 5729591"/>
              <a:gd name="connsiteY16" fmla="*/ 1374249 h 1996136"/>
              <a:gd name="connsiteX17" fmla="*/ 3544462 w 5729591"/>
              <a:gd name="connsiteY17" fmla="*/ 1442653 h 1996136"/>
              <a:gd name="connsiteX18" fmla="*/ 3686782 w 5729591"/>
              <a:gd name="connsiteY18" fmla="*/ 1879404 h 1996136"/>
              <a:gd name="connsiteX19" fmla="*/ 4280168 w 5729591"/>
              <a:gd name="connsiteY19" fmla="*/ 1850221 h 1996136"/>
              <a:gd name="connsiteX20" fmla="*/ 4342878 w 5729591"/>
              <a:gd name="connsiteY20" fmla="*/ 1721941 h 1996136"/>
              <a:gd name="connsiteX21" fmla="*/ 4495147 w 5729591"/>
              <a:gd name="connsiteY21" fmla="*/ 1758407 h 1996136"/>
              <a:gd name="connsiteX22" fmla="*/ 4954579 w 5729591"/>
              <a:gd name="connsiteY22" fmla="*/ 1720562 h 1996136"/>
              <a:gd name="connsiteX23" fmla="*/ 5729591 w 5729591"/>
              <a:gd name="connsiteY23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614790 w 5729591"/>
              <a:gd name="connsiteY5" fmla="*/ 575898 h 1996136"/>
              <a:gd name="connsiteX6" fmla="*/ 2130357 w 5729591"/>
              <a:gd name="connsiteY6" fmla="*/ 575898 h 1996136"/>
              <a:gd name="connsiteX7" fmla="*/ 2014813 w 5729591"/>
              <a:gd name="connsiteY7" fmla="*/ 874701 h 1996136"/>
              <a:gd name="connsiteX8" fmla="*/ 2032958 w 5729591"/>
              <a:gd name="connsiteY8" fmla="*/ 1112298 h 1996136"/>
              <a:gd name="connsiteX9" fmla="*/ 2222129 w 5729591"/>
              <a:gd name="connsiteY9" fmla="*/ 991183 h 1996136"/>
              <a:gd name="connsiteX10" fmla="*/ 2012899 w 5729591"/>
              <a:gd name="connsiteY10" fmla="*/ 915936 h 1996136"/>
              <a:gd name="connsiteX11" fmla="*/ 2113329 w 5729591"/>
              <a:gd name="connsiteY11" fmla="*/ 1100630 h 1996136"/>
              <a:gd name="connsiteX12" fmla="*/ 2690803 w 5729591"/>
              <a:gd name="connsiteY12" fmla="*/ 1080108 h 1996136"/>
              <a:gd name="connsiteX13" fmla="*/ 3184582 w 5729591"/>
              <a:gd name="connsiteY13" fmla="*/ 1065877 h 1996136"/>
              <a:gd name="connsiteX14" fmla="*/ 3385448 w 5729591"/>
              <a:gd name="connsiteY14" fmla="*/ 1408450 h 1996136"/>
              <a:gd name="connsiteX15" fmla="*/ 3536094 w 5729591"/>
              <a:gd name="connsiteY15" fmla="*/ 1292164 h 1996136"/>
              <a:gd name="connsiteX16" fmla="*/ 3603046 w 5729591"/>
              <a:gd name="connsiteY16" fmla="*/ 1374249 h 1996136"/>
              <a:gd name="connsiteX17" fmla="*/ 3544462 w 5729591"/>
              <a:gd name="connsiteY17" fmla="*/ 1442653 h 1996136"/>
              <a:gd name="connsiteX18" fmla="*/ 3686782 w 5729591"/>
              <a:gd name="connsiteY18" fmla="*/ 1879404 h 1996136"/>
              <a:gd name="connsiteX19" fmla="*/ 4280168 w 5729591"/>
              <a:gd name="connsiteY19" fmla="*/ 1850221 h 1996136"/>
              <a:gd name="connsiteX20" fmla="*/ 4342878 w 5729591"/>
              <a:gd name="connsiteY20" fmla="*/ 1721941 h 1996136"/>
              <a:gd name="connsiteX21" fmla="*/ 4495147 w 5729591"/>
              <a:gd name="connsiteY21" fmla="*/ 1758407 h 1996136"/>
              <a:gd name="connsiteX22" fmla="*/ 4954579 w 5729591"/>
              <a:gd name="connsiteY22" fmla="*/ 1720562 h 1996136"/>
              <a:gd name="connsiteX23" fmla="*/ 5729591 w 5729591"/>
              <a:gd name="connsiteY23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058810 w 5729591"/>
              <a:gd name="connsiteY5" fmla="*/ 833851 h 1996136"/>
              <a:gd name="connsiteX6" fmla="*/ 1614790 w 5729591"/>
              <a:gd name="connsiteY6" fmla="*/ 575898 h 1996136"/>
              <a:gd name="connsiteX7" fmla="*/ 2130357 w 5729591"/>
              <a:gd name="connsiteY7" fmla="*/ 575898 h 1996136"/>
              <a:gd name="connsiteX8" fmla="*/ 2014813 w 5729591"/>
              <a:gd name="connsiteY8" fmla="*/ 874701 h 1996136"/>
              <a:gd name="connsiteX9" fmla="*/ 2032958 w 5729591"/>
              <a:gd name="connsiteY9" fmla="*/ 1112298 h 1996136"/>
              <a:gd name="connsiteX10" fmla="*/ 2222129 w 5729591"/>
              <a:gd name="connsiteY10" fmla="*/ 991183 h 1996136"/>
              <a:gd name="connsiteX11" fmla="*/ 2012899 w 5729591"/>
              <a:gd name="connsiteY11" fmla="*/ 915936 h 1996136"/>
              <a:gd name="connsiteX12" fmla="*/ 2113329 w 5729591"/>
              <a:gd name="connsiteY12" fmla="*/ 1100630 h 1996136"/>
              <a:gd name="connsiteX13" fmla="*/ 2690803 w 5729591"/>
              <a:gd name="connsiteY13" fmla="*/ 1080108 h 1996136"/>
              <a:gd name="connsiteX14" fmla="*/ 3184582 w 5729591"/>
              <a:gd name="connsiteY14" fmla="*/ 1065877 h 1996136"/>
              <a:gd name="connsiteX15" fmla="*/ 3385448 w 5729591"/>
              <a:gd name="connsiteY15" fmla="*/ 1408450 h 1996136"/>
              <a:gd name="connsiteX16" fmla="*/ 3536094 w 5729591"/>
              <a:gd name="connsiteY16" fmla="*/ 1292164 h 1996136"/>
              <a:gd name="connsiteX17" fmla="*/ 3603046 w 5729591"/>
              <a:gd name="connsiteY17" fmla="*/ 1374249 h 1996136"/>
              <a:gd name="connsiteX18" fmla="*/ 3544462 w 5729591"/>
              <a:gd name="connsiteY18" fmla="*/ 1442653 h 1996136"/>
              <a:gd name="connsiteX19" fmla="*/ 3686782 w 5729591"/>
              <a:gd name="connsiteY19" fmla="*/ 1879404 h 1996136"/>
              <a:gd name="connsiteX20" fmla="*/ 4280168 w 5729591"/>
              <a:gd name="connsiteY20" fmla="*/ 1850221 h 1996136"/>
              <a:gd name="connsiteX21" fmla="*/ 4342878 w 5729591"/>
              <a:gd name="connsiteY21" fmla="*/ 1721941 h 1996136"/>
              <a:gd name="connsiteX22" fmla="*/ 4495147 w 5729591"/>
              <a:gd name="connsiteY22" fmla="*/ 1758407 h 1996136"/>
              <a:gd name="connsiteX23" fmla="*/ 4954579 w 5729591"/>
              <a:gd name="connsiteY23" fmla="*/ 1720562 h 1996136"/>
              <a:gd name="connsiteX24" fmla="*/ 5729591 w 5729591"/>
              <a:gd name="connsiteY2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058810 w 5729591"/>
              <a:gd name="connsiteY5" fmla="*/ 833851 h 1996136"/>
              <a:gd name="connsiteX6" fmla="*/ 1614790 w 5729591"/>
              <a:gd name="connsiteY6" fmla="*/ 575898 h 1996136"/>
              <a:gd name="connsiteX7" fmla="*/ 2130357 w 5729591"/>
              <a:gd name="connsiteY7" fmla="*/ 575898 h 1996136"/>
              <a:gd name="connsiteX8" fmla="*/ 2014813 w 5729591"/>
              <a:gd name="connsiteY8" fmla="*/ 874701 h 1996136"/>
              <a:gd name="connsiteX9" fmla="*/ 2032958 w 5729591"/>
              <a:gd name="connsiteY9" fmla="*/ 1112298 h 1996136"/>
              <a:gd name="connsiteX10" fmla="*/ 2222129 w 5729591"/>
              <a:gd name="connsiteY10" fmla="*/ 991183 h 1996136"/>
              <a:gd name="connsiteX11" fmla="*/ 2012899 w 5729591"/>
              <a:gd name="connsiteY11" fmla="*/ 915936 h 1996136"/>
              <a:gd name="connsiteX12" fmla="*/ 2113329 w 5729591"/>
              <a:gd name="connsiteY12" fmla="*/ 1100630 h 1996136"/>
              <a:gd name="connsiteX13" fmla="*/ 2690803 w 5729591"/>
              <a:gd name="connsiteY13" fmla="*/ 1080108 h 1996136"/>
              <a:gd name="connsiteX14" fmla="*/ 3184582 w 5729591"/>
              <a:gd name="connsiteY14" fmla="*/ 1065877 h 1996136"/>
              <a:gd name="connsiteX15" fmla="*/ 3385448 w 5729591"/>
              <a:gd name="connsiteY15" fmla="*/ 1408450 h 1996136"/>
              <a:gd name="connsiteX16" fmla="*/ 3536094 w 5729591"/>
              <a:gd name="connsiteY16" fmla="*/ 1292164 h 1996136"/>
              <a:gd name="connsiteX17" fmla="*/ 3603046 w 5729591"/>
              <a:gd name="connsiteY17" fmla="*/ 1374249 h 1996136"/>
              <a:gd name="connsiteX18" fmla="*/ 3544462 w 5729591"/>
              <a:gd name="connsiteY18" fmla="*/ 1442653 h 1996136"/>
              <a:gd name="connsiteX19" fmla="*/ 3686782 w 5729591"/>
              <a:gd name="connsiteY19" fmla="*/ 1879404 h 1996136"/>
              <a:gd name="connsiteX20" fmla="*/ 4280168 w 5729591"/>
              <a:gd name="connsiteY20" fmla="*/ 1850221 h 1996136"/>
              <a:gd name="connsiteX21" fmla="*/ 4342878 w 5729591"/>
              <a:gd name="connsiteY21" fmla="*/ 1721941 h 1996136"/>
              <a:gd name="connsiteX22" fmla="*/ 4495147 w 5729591"/>
              <a:gd name="connsiteY22" fmla="*/ 1758407 h 1996136"/>
              <a:gd name="connsiteX23" fmla="*/ 4954579 w 5729591"/>
              <a:gd name="connsiteY23" fmla="*/ 1720562 h 1996136"/>
              <a:gd name="connsiteX24" fmla="*/ 5729591 w 5729591"/>
              <a:gd name="connsiteY24" fmla="*/ 1996136 h 1996136"/>
              <a:gd name="connsiteX0" fmla="*/ 0 w 5729591"/>
              <a:gd name="connsiteY0" fmla="*/ 128425 h 1996136"/>
              <a:gd name="connsiteX1" fmla="*/ 447472 w 5729591"/>
              <a:gd name="connsiteY1" fmla="*/ 11693 h 1996136"/>
              <a:gd name="connsiteX2" fmla="*/ 603114 w 5729591"/>
              <a:gd name="connsiteY2" fmla="*/ 381344 h 1996136"/>
              <a:gd name="connsiteX3" fmla="*/ 865761 w 5729591"/>
              <a:gd name="connsiteY3" fmla="*/ 322979 h 1996136"/>
              <a:gd name="connsiteX4" fmla="*/ 992221 w 5729591"/>
              <a:gd name="connsiteY4" fmla="*/ 780179 h 1996136"/>
              <a:gd name="connsiteX5" fmla="*/ 1058810 w 5729591"/>
              <a:gd name="connsiteY5" fmla="*/ 833851 h 1996136"/>
              <a:gd name="connsiteX6" fmla="*/ 1614790 w 5729591"/>
              <a:gd name="connsiteY6" fmla="*/ 575898 h 1996136"/>
              <a:gd name="connsiteX7" fmla="*/ 2130357 w 5729591"/>
              <a:gd name="connsiteY7" fmla="*/ 575898 h 1996136"/>
              <a:gd name="connsiteX8" fmla="*/ 2014813 w 5729591"/>
              <a:gd name="connsiteY8" fmla="*/ 874701 h 1996136"/>
              <a:gd name="connsiteX9" fmla="*/ 2032958 w 5729591"/>
              <a:gd name="connsiteY9" fmla="*/ 1112298 h 1996136"/>
              <a:gd name="connsiteX10" fmla="*/ 2222129 w 5729591"/>
              <a:gd name="connsiteY10" fmla="*/ 991183 h 1996136"/>
              <a:gd name="connsiteX11" fmla="*/ 2012899 w 5729591"/>
              <a:gd name="connsiteY11" fmla="*/ 915936 h 1996136"/>
              <a:gd name="connsiteX12" fmla="*/ 2113329 w 5729591"/>
              <a:gd name="connsiteY12" fmla="*/ 1100630 h 1996136"/>
              <a:gd name="connsiteX13" fmla="*/ 2690803 w 5729591"/>
              <a:gd name="connsiteY13" fmla="*/ 1080108 h 1996136"/>
              <a:gd name="connsiteX14" fmla="*/ 3184582 w 5729591"/>
              <a:gd name="connsiteY14" fmla="*/ 1065877 h 1996136"/>
              <a:gd name="connsiteX15" fmla="*/ 3385448 w 5729591"/>
              <a:gd name="connsiteY15" fmla="*/ 1408450 h 1996136"/>
              <a:gd name="connsiteX16" fmla="*/ 3536094 w 5729591"/>
              <a:gd name="connsiteY16" fmla="*/ 1292164 h 1996136"/>
              <a:gd name="connsiteX17" fmla="*/ 3603046 w 5729591"/>
              <a:gd name="connsiteY17" fmla="*/ 1374249 h 1996136"/>
              <a:gd name="connsiteX18" fmla="*/ 3544462 w 5729591"/>
              <a:gd name="connsiteY18" fmla="*/ 1442653 h 1996136"/>
              <a:gd name="connsiteX19" fmla="*/ 3686782 w 5729591"/>
              <a:gd name="connsiteY19" fmla="*/ 1879404 h 1996136"/>
              <a:gd name="connsiteX20" fmla="*/ 4280168 w 5729591"/>
              <a:gd name="connsiteY20" fmla="*/ 1850221 h 1996136"/>
              <a:gd name="connsiteX21" fmla="*/ 4342878 w 5729591"/>
              <a:gd name="connsiteY21" fmla="*/ 1721941 h 1996136"/>
              <a:gd name="connsiteX22" fmla="*/ 4495147 w 5729591"/>
              <a:gd name="connsiteY22" fmla="*/ 1758407 h 1996136"/>
              <a:gd name="connsiteX23" fmla="*/ 4954579 w 5729591"/>
              <a:gd name="connsiteY23" fmla="*/ 1720562 h 1996136"/>
              <a:gd name="connsiteX24" fmla="*/ 5729591 w 5729591"/>
              <a:gd name="connsiteY24" fmla="*/ 1996136 h 1996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29591" h="1996136">
                <a:moveTo>
                  <a:pt x="0" y="128425"/>
                </a:moveTo>
                <a:cubicBezTo>
                  <a:pt x="173476" y="48982"/>
                  <a:pt x="346953" y="-30460"/>
                  <a:pt x="447472" y="11693"/>
                </a:cubicBezTo>
                <a:cubicBezTo>
                  <a:pt x="547991" y="53846"/>
                  <a:pt x="533399" y="329463"/>
                  <a:pt x="603114" y="381344"/>
                </a:cubicBezTo>
                <a:cubicBezTo>
                  <a:pt x="672829" y="433225"/>
                  <a:pt x="800910" y="256507"/>
                  <a:pt x="865761" y="322979"/>
                </a:cubicBezTo>
                <a:cubicBezTo>
                  <a:pt x="930612" y="389451"/>
                  <a:pt x="960046" y="695034"/>
                  <a:pt x="992221" y="780179"/>
                </a:cubicBezTo>
                <a:cubicBezTo>
                  <a:pt x="1024396" y="865324"/>
                  <a:pt x="1030371" y="949984"/>
                  <a:pt x="1058810" y="833851"/>
                </a:cubicBezTo>
                <a:cubicBezTo>
                  <a:pt x="1087248" y="745080"/>
                  <a:pt x="1436199" y="618890"/>
                  <a:pt x="1614790" y="575898"/>
                </a:cubicBezTo>
                <a:cubicBezTo>
                  <a:pt x="1793381" y="532906"/>
                  <a:pt x="2063687" y="526098"/>
                  <a:pt x="2130357" y="575898"/>
                </a:cubicBezTo>
                <a:cubicBezTo>
                  <a:pt x="2197027" y="625698"/>
                  <a:pt x="2031046" y="785301"/>
                  <a:pt x="2014813" y="874701"/>
                </a:cubicBezTo>
                <a:cubicBezTo>
                  <a:pt x="1998580" y="964101"/>
                  <a:pt x="1998405" y="1092884"/>
                  <a:pt x="2032958" y="1112298"/>
                </a:cubicBezTo>
                <a:cubicBezTo>
                  <a:pt x="2067511" y="1131712"/>
                  <a:pt x="2159914" y="993128"/>
                  <a:pt x="2222129" y="991183"/>
                </a:cubicBezTo>
                <a:cubicBezTo>
                  <a:pt x="2309452" y="920833"/>
                  <a:pt x="1962684" y="889714"/>
                  <a:pt x="2012899" y="915936"/>
                </a:cubicBezTo>
                <a:cubicBezTo>
                  <a:pt x="2063114" y="942158"/>
                  <a:pt x="1997555" y="1073268"/>
                  <a:pt x="2113329" y="1100630"/>
                </a:cubicBezTo>
                <a:cubicBezTo>
                  <a:pt x="2229103" y="1127992"/>
                  <a:pt x="2637799" y="1133784"/>
                  <a:pt x="2690803" y="1080108"/>
                </a:cubicBezTo>
                <a:cubicBezTo>
                  <a:pt x="2718699" y="1245328"/>
                  <a:pt x="3068808" y="1011153"/>
                  <a:pt x="3184582" y="1065877"/>
                </a:cubicBezTo>
                <a:cubicBezTo>
                  <a:pt x="3300356" y="1120601"/>
                  <a:pt x="3335232" y="1313732"/>
                  <a:pt x="3385448" y="1408450"/>
                </a:cubicBezTo>
                <a:cubicBezTo>
                  <a:pt x="3435664" y="1503168"/>
                  <a:pt x="3504012" y="1267082"/>
                  <a:pt x="3536094" y="1292164"/>
                </a:cubicBezTo>
                <a:cubicBezTo>
                  <a:pt x="3568176" y="1317246"/>
                  <a:pt x="3587703" y="1300144"/>
                  <a:pt x="3603046" y="1374249"/>
                </a:cubicBezTo>
                <a:cubicBezTo>
                  <a:pt x="3618389" y="1448354"/>
                  <a:pt x="3530506" y="1358461"/>
                  <a:pt x="3544462" y="1442653"/>
                </a:cubicBezTo>
                <a:cubicBezTo>
                  <a:pt x="3558418" y="1526846"/>
                  <a:pt x="3564164" y="1811476"/>
                  <a:pt x="3686782" y="1879404"/>
                </a:cubicBezTo>
                <a:cubicBezTo>
                  <a:pt x="3809400" y="1947332"/>
                  <a:pt x="4170819" y="1876465"/>
                  <a:pt x="4280168" y="1850221"/>
                </a:cubicBezTo>
                <a:cubicBezTo>
                  <a:pt x="4389517" y="1823977"/>
                  <a:pt x="4307048" y="1737243"/>
                  <a:pt x="4342878" y="1721941"/>
                </a:cubicBezTo>
                <a:cubicBezTo>
                  <a:pt x="4378708" y="1706639"/>
                  <a:pt x="4393197" y="1758637"/>
                  <a:pt x="4495147" y="1758407"/>
                </a:cubicBezTo>
                <a:cubicBezTo>
                  <a:pt x="4597097" y="1758177"/>
                  <a:pt x="4829741" y="1694622"/>
                  <a:pt x="4954579" y="1720562"/>
                </a:cubicBezTo>
                <a:cubicBezTo>
                  <a:pt x="5079417" y="1746502"/>
                  <a:pt x="5633936" y="1973438"/>
                  <a:pt x="5729591" y="1996136"/>
                </a:cubicBezTo>
              </a:path>
            </a:pathLst>
          </a:custGeom>
          <a:noFill/>
          <a:ln w="76200">
            <a:solidFill>
              <a:srgbClr val="9966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2" name="橢圓 71">
            <a:extLst>
              <a:ext uri="{FF2B5EF4-FFF2-40B4-BE49-F238E27FC236}">
                <a16:creationId xmlns:a16="http://schemas.microsoft.com/office/drawing/2014/main" id="{89DCCE8A-1CBD-4A4B-A70D-E321E5F35FFC}"/>
              </a:ext>
            </a:extLst>
          </p:cNvPr>
          <p:cNvSpPr/>
          <p:nvPr/>
        </p:nvSpPr>
        <p:spPr>
          <a:xfrm>
            <a:off x="2897165" y="3089299"/>
            <a:ext cx="270000" cy="270000"/>
          </a:xfrm>
          <a:prstGeom prst="ellipse">
            <a:avLst/>
          </a:prstGeom>
          <a:solidFill>
            <a:srgbClr val="996600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C000"/>
              </a:solidFill>
            </a:endParaRPr>
          </a:p>
        </p:txBody>
      </p:sp>
      <p:sp>
        <p:nvSpPr>
          <p:cNvPr id="73" name="橢圓 72">
            <a:extLst>
              <a:ext uri="{FF2B5EF4-FFF2-40B4-BE49-F238E27FC236}">
                <a16:creationId xmlns:a16="http://schemas.microsoft.com/office/drawing/2014/main" id="{220A10AA-FFE7-40FA-8BBB-AEFC7A2A58C8}"/>
              </a:ext>
            </a:extLst>
          </p:cNvPr>
          <p:cNvSpPr/>
          <p:nvPr/>
        </p:nvSpPr>
        <p:spPr>
          <a:xfrm>
            <a:off x="1960566" y="3292961"/>
            <a:ext cx="324000" cy="324000"/>
          </a:xfrm>
          <a:prstGeom prst="ellipse">
            <a:avLst/>
          </a:prstGeom>
          <a:solidFill>
            <a:srgbClr val="996600"/>
          </a:solidFill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6" name="手繪多邊形: 圖案 65">
            <a:extLst>
              <a:ext uri="{FF2B5EF4-FFF2-40B4-BE49-F238E27FC236}">
                <a16:creationId xmlns:a16="http://schemas.microsoft.com/office/drawing/2014/main" id="{1A5342A1-DE9A-4920-8A96-EA03B1730886}"/>
              </a:ext>
            </a:extLst>
          </p:cNvPr>
          <p:cNvSpPr/>
          <p:nvPr/>
        </p:nvSpPr>
        <p:spPr>
          <a:xfrm>
            <a:off x="1569176" y="2516460"/>
            <a:ext cx="9140906" cy="1507807"/>
          </a:xfrm>
          <a:custGeom>
            <a:avLst/>
            <a:gdLst>
              <a:gd name="connsiteX0" fmla="*/ 0 w 7080872"/>
              <a:gd name="connsiteY0" fmla="*/ 9236 h 1461858"/>
              <a:gd name="connsiteX1" fmla="*/ 212436 w 7080872"/>
              <a:gd name="connsiteY1" fmla="*/ 18472 h 1461858"/>
              <a:gd name="connsiteX2" fmla="*/ 526473 w 7080872"/>
              <a:gd name="connsiteY2" fmla="*/ 175490 h 1461858"/>
              <a:gd name="connsiteX3" fmla="*/ 914400 w 7080872"/>
              <a:gd name="connsiteY3" fmla="*/ 203199 h 1461858"/>
              <a:gd name="connsiteX4" fmla="*/ 1293091 w 7080872"/>
              <a:gd name="connsiteY4" fmla="*/ 387927 h 1461858"/>
              <a:gd name="connsiteX5" fmla="*/ 1717964 w 7080872"/>
              <a:gd name="connsiteY5" fmla="*/ 378690 h 1461858"/>
              <a:gd name="connsiteX6" fmla="*/ 2059709 w 7080872"/>
              <a:gd name="connsiteY6" fmla="*/ 591127 h 1461858"/>
              <a:gd name="connsiteX7" fmla="*/ 2530764 w 7080872"/>
              <a:gd name="connsiteY7" fmla="*/ 554181 h 1461858"/>
              <a:gd name="connsiteX8" fmla="*/ 2872509 w 7080872"/>
              <a:gd name="connsiteY8" fmla="*/ 858981 h 1461858"/>
              <a:gd name="connsiteX9" fmla="*/ 3482109 w 7080872"/>
              <a:gd name="connsiteY9" fmla="*/ 840508 h 1461858"/>
              <a:gd name="connsiteX10" fmla="*/ 3759200 w 7080872"/>
              <a:gd name="connsiteY10" fmla="*/ 1191490 h 1461858"/>
              <a:gd name="connsiteX11" fmla="*/ 4147127 w 7080872"/>
              <a:gd name="connsiteY11" fmla="*/ 1006763 h 1461858"/>
              <a:gd name="connsiteX12" fmla="*/ 4830618 w 7080872"/>
              <a:gd name="connsiteY12" fmla="*/ 1265381 h 1461858"/>
              <a:gd name="connsiteX13" fmla="*/ 4886036 w 7080872"/>
              <a:gd name="connsiteY13" fmla="*/ 1459345 h 1461858"/>
              <a:gd name="connsiteX14" fmla="*/ 5273964 w 7080872"/>
              <a:gd name="connsiteY14" fmla="*/ 1126836 h 1461858"/>
              <a:gd name="connsiteX15" fmla="*/ 5809673 w 7080872"/>
              <a:gd name="connsiteY15" fmla="*/ 960581 h 1461858"/>
              <a:gd name="connsiteX16" fmla="*/ 5883564 w 7080872"/>
              <a:gd name="connsiteY16" fmla="*/ 711199 h 1461858"/>
              <a:gd name="connsiteX17" fmla="*/ 6446982 w 7080872"/>
              <a:gd name="connsiteY17" fmla="*/ 600363 h 1461858"/>
              <a:gd name="connsiteX18" fmla="*/ 6640945 w 7080872"/>
              <a:gd name="connsiteY18" fmla="*/ 766618 h 1461858"/>
              <a:gd name="connsiteX19" fmla="*/ 7047345 w 7080872"/>
              <a:gd name="connsiteY19" fmla="*/ 591127 h 1461858"/>
              <a:gd name="connsiteX20" fmla="*/ 7028873 w 7080872"/>
              <a:gd name="connsiteY20" fmla="*/ 600363 h 1461858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914400 w 7080872"/>
              <a:gd name="connsiteY3" fmla="*/ 204376 h 1463035"/>
              <a:gd name="connsiteX4" fmla="*/ 1293091 w 7080872"/>
              <a:gd name="connsiteY4" fmla="*/ 389104 h 1463035"/>
              <a:gd name="connsiteX5" fmla="*/ 1717964 w 7080872"/>
              <a:gd name="connsiteY5" fmla="*/ 379867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293091 w 7080872"/>
              <a:gd name="connsiteY4" fmla="*/ 389104 h 1463035"/>
              <a:gd name="connsiteX5" fmla="*/ 1717964 w 7080872"/>
              <a:gd name="connsiteY5" fmla="*/ 379867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1717964 w 7080872"/>
              <a:gd name="connsiteY5" fmla="*/ 379867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059709 w 7080872"/>
              <a:gd name="connsiteY6" fmla="*/ 592304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530764 w 7080872"/>
              <a:gd name="connsiteY7" fmla="*/ 555358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2872509 w 7080872"/>
              <a:gd name="connsiteY8" fmla="*/ 860158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482109 w 7080872"/>
              <a:gd name="connsiteY9" fmla="*/ 841685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844992 w 7080872"/>
              <a:gd name="connsiteY9" fmla="*/ 786267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919430 w 7080872"/>
              <a:gd name="connsiteY9" fmla="*/ 980230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863601 w 7080872"/>
              <a:gd name="connsiteY9" fmla="*/ 869394 h 1463035"/>
              <a:gd name="connsiteX10" fmla="*/ 3759200 w 7080872"/>
              <a:gd name="connsiteY10" fmla="*/ 1192667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3035"/>
              <a:gd name="connsiteX1" fmla="*/ 212436 w 7080872"/>
              <a:gd name="connsiteY1" fmla="*/ 19649 h 1463035"/>
              <a:gd name="connsiteX2" fmla="*/ 619521 w 7080872"/>
              <a:gd name="connsiteY2" fmla="*/ 195140 h 1463035"/>
              <a:gd name="connsiteX3" fmla="*/ 1091190 w 7080872"/>
              <a:gd name="connsiteY3" fmla="*/ 204376 h 1463035"/>
              <a:gd name="connsiteX4" fmla="*/ 1600146 w 7080872"/>
              <a:gd name="connsiteY4" fmla="*/ 416813 h 1463035"/>
              <a:gd name="connsiteX5" fmla="*/ 2099456 w 7080872"/>
              <a:gd name="connsiteY5" fmla="*/ 416813 h 1463035"/>
              <a:gd name="connsiteX6" fmla="*/ 2338850 w 7080872"/>
              <a:gd name="connsiteY6" fmla="*/ 601540 h 1463035"/>
              <a:gd name="connsiteX7" fmla="*/ 2930866 w 7080872"/>
              <a:gd name="connsiteY7" fmla="*/ 647721 h 1463035"/>
              <a:gd name="connsiteX8" fmla="*/ 3356354 w 7080872"/>
              <a:gd name="connsiteY8" fmla="*/ 841686 h 1463035"/>
              <a:gd name="connsiteX9" fmla="*/ 3863601 w 7080872"/>
              <a:gd name="connsiteY9" fmla="*/ 869394 h 1463035"/>
              <a:gd name="connsiteX10" fmla="*/ 4122083 w 7080872"/>
              <a:gd name="connsiteY10" fmla="*/ 1118776 h 1463035"/>
              <a:gd name="connsiteX11" fmla="*/ 4147127 w 7080872"/>
              <a:gd name="connsiteY11" fmla="*/ 1007940 h 1463035"/>
              <a:gd name="connsiteX12" fmla="*/ 4830618 w 7080872"/>
              <a:gd name="connsiteY12" fmla="*/ 1266558 h 1463035"/>
              <a:gd name="connsiteX13" fmla="*/ 4886036 w 7080872"/>
              <a:gd name="connsiteY13" fmla="*/ 1460522 h 1463035"/>
              <a:gd name="connsiteX14" fmla="*/ 5273964 w 7080872"/>
              <a:gd name="connsiteY14" fmla="*/ 1128013 h 1463035"/>
              <a:gd name="connsiteX15" fmla="*/ 5809673 w 7080872"/>
              <a:gd name="connsiteY15" fmla="*/ 961758 h 1463035"/>
              <a:gd name="connsiteX16" fmla="*/ 5883564 w 7080872"/>
              <a:gd name="connsiteY16" fmla="*/ 712376 h 1463035"/>
              <a:gd name="connsiteX17" fmla="*/ 6446982 w 7080872"/>
              <a:gd name="connsiteY17" fmla="*/ 601540 h 1463035"/>
              <a:gd name="connsiteX18" fmla="*/ 6640945 w 7080872"/>
              <a:gd name="connsiteY18" fmla="*/ 767795 h 1463035"/>
              <a:gd name="connsiteX19" fmla="*/ 7047345 w 7080872"/>
              <a:gd name="connsiteY19" fmla="*/ 592304 h 1463035"/>
              <a:gd name="connsiteX20" fmla="*/ 7028873 w 7080872"/>
              <a:gd name="connsiteY20" fmla="*/ 601540 h 1463035"/>
              <a:gd name="connsiteX0" fmla="*/ 0 w 7080872"/>
              <a:gd name="connsiteY0" fmla="*/ 10413 h 1462763"/>
              <a:gd name="connsiteX1" fmla="*/ 212436 w 7080872"/>
              <a:gd name="connsiteY1" fmla="*/ 19649 h 1462763"/>
              <a:gd name="connsiteX2" fmla="*/ 619521 w 7080872"/>
              <a:gd name="connsiteY2" fmla="*/ 195140 h 1462763"/>
              <a:gd name="connsiteX3" fmla="*/ 1091190 w 7080872"/>
              <a:gd name="connsiteY3" fmla="*/ 204376 h 1462763"/>
              <a:gd name="connsiteX4" fmla="*/ 1600146 w 7080872"/>
              <a:gd name="connsiteY4" fmla="*/ 416813 h 1462763"/>
              <a:gd name="connsiteX5" fmla="*/ 2099456 w 7080872"/>
              <a:gd name="connsiteY5" fmla="*/ 416813 h 1462763"/>
              <a:gd name="connsiteX6" fmla="*/ 2338850 w 7080872"/>
              <a:gd name="connsiteY6" fmla="*/ 601540 h 1462763"/>
              <a:gd name="connsiteX7" fmla="*/ 2930866 w 7080872"/>
              <a:gd name="connsiteY7" fmla="*/ 647721 h 1462763"/>
              <a:gd name="connsiteX8" fmla="*/ 3356354 w 7080872"/>
              <a:gd name="connsiteY8" fmla="*/ 841686 h 1462763"/>
              <a:gd name="connsiteX9" fmla="*/ 3863601 w 7080872"/>
              <a:gd name="connsiteY9" fmla="*/ 869394 h 1462763"/>
              <a:gd name="connsiteX10" fmla="*/ 4122083 w 7080872"/>
              <a:gd name="connsiteY10" fmla="*/ 1118776 h 1462763"/>
              <a:gd name="connsiteX11" fmla="*/ 4547230 w 7080872"/>
              <a:gd name="connsiteY11" fmla="*/ 1128013 h 1462763"/>
              <a:gd name="connsiteX12" fmla="*/ 4830618 w 7080872"/>
              <a:gd name="connsiteY12" fmla="*/ 1266558 h 1462763"/>
              <a:gd name="connsiteX13" fmla="*/ 4886036 w 7080872"/>
              <a:gd name="connsiteY13" fmla="*/ 1460522 h 1462763"/>
              <a:gd name="connsiteX14" fmla="*/ 5273964 w 7080872"/>
              <a:gd name="connsiteY14" fmla="*/ 1128013 h 1462763"/>
              <a:gd name="connsiteX15" fmla="*/ 5809673 w 7080872"/>
              <a:gd name="connsiteY15" fmla="*/ 961758 h 1462763"/>
              <a:gd name="connsiteX16" fmla="*/ 5883564 w 7080872"/>
              <a:gd name="connsiteY16" fmla="*/ 712376 h 1462763"/>
              <a:gd name="connsiteX17" fmla="*/ 6446982 w 7080872"/>
              <a:gd name="connsiteY17" fmla="*/ 601540 h 1462763"/>
              <a:gd name="connsiteX18" fmla="*/ 6640945 w 7080872"/>
              <a:gd name="connsiteY18" fmla="*/ 767795 h 1462763"/>
              <a:gd name="connsiteX19" fmla="*/ 7047345 w 7080872"/>
              <a:gd name="connsiteY19" fmla="*/ 592304 h 1462763"/>
              <a:gd name="connsiteX20" fmla="*/ 7028873 w 7080872"/>
              <a:gd name="connsiteY20" fmla="*/ 601540 h 1462763"/>
              <a:gd name="connsiteX0" fmla="*/ 0 w 7080872"/>
              <a:gd name="connsiteY0" fmla="*/ 10413 h 1465389"/>
              <a:gd name="connsiteX1" fmla="*/ 212436 w 7080872"/>
              <a:gd name="connsiteY1" fmla="*/ 19649 h 1465389"/>
              <a:gd name="connsiteX2" fmla="*/ 619521 w 7080872"/>
              <a:gd name="connsiteY2" fmla="*/ 195140 h 1465389"/>
              <a:gd name="connsiteX3" fmla="*/ 1091190 w 7080872"/>
              <a:gd name="connsiteY3" fmla="*/ 204376 h 1465389"/>
              <a:gd name="connsiteX4" fmla="*/ 1600146 w 7080872"/>
              <a:gd name="connsiteY4" fmla="*/ 416813 h 1465389"/>
              <a:gd name="connsiteX5" fmla="*/ 2099456 w 7080872"/>
              <a:gd name="connsiteY5" fmla="*/ 416813 h 1465389"/>
              <a:gd name="connsiteX6" fmla="*/ 2338850 w 7080872"/>
              <a:gd name="connsiteY6" fmla="*/ 601540 h 1465389"/>
              <a:gd name="connsiteX7" fmla="*/ 2930866 w 7080872"/>
              <a:gd name="connsiteY7" fmla="*/ 647721 h 1465389"/>
              <a:gd name="connsiteX8" fmla="*/ 3356354 w 7080872"/>
              <a:gd name="connsiteY8" fmla="*/ 841686 h 1465389"/>
              <a:gd name="connsiteX9" fmla="*/ 3863601 w 7080872"/>
              <a:gd name="connsiteY9" fmla="*/ 869394 h 1465389"/>
              <a:gd name="connsiteX10" fmla="*/ 4122083 w 7080872"/>
              <a:gd name="connsiteY10" fmla="*/ 1118776 h 1465389"/>
              <a:gd name="connsiteX11" fmla="*/ 4547230 w 7080872"/>
              <a:gd name="connsiteY11" fmla="*/ 1128013 h 1465389"/>
              <a:gd name="connsiteX12" fmla="*/ 4718962 w 7080872"/>
              <a:gd name="connsiteY12" fmla="*/ 1312739 h 1465389"/>
              <a:gd name="connsiteX13" fmla="*/ 4886036 w 7080872"/>
              <a:gd name="connsiteY13" fmla="*/ 1460522 h 1465389"/>
              <a:gd name="connsiteX14" fmla="*/ 5273964 w 7080872"/>
              <a:gd name="connsiteY14" fmla="*/ 1128013 h 1465389"/>
              <a:gd name="connsiteX15" fmla="*/ 5809673 w 7080872"/>
              <a:gd name="connsiteY15" fmla="*/ 961758 h 1465389"/>
              <a:gd name="connsiteX16" fmla="*/ 5883564 w 7080872"/>
              <a:gd name="connsiteY16" fmla="*/ 712376 h 1465389"/>
              <a:gd name="connsiteX17" fmla="*/ 6446982 w 7080872"/>
              <a:gd name="connsiteY17" fmla="*/ 601540 h 1465389"/>
              <a:gd name="connsiteX18" fmla="*/ 6640945 w 7080872"/>
              <a:gd name="connsiteY18" fmla="*/ 767795 h 1465389"/>
              <a:gd name="connsiteX19" fmla="*/ 7047345 w 7080872"/>
              <a:gd name="connsiteY19" fmla="*/ 592304 h 1465389"/>
              <a:gd name="connsiteX20" fmla="*/ 7028873 w 7080872"/>
              <a:gd name="connsiteY20" fmla="*/ 601540 h 1465389"/>
              <a:gd name="connsiteX0" fmla="*/ 0 w 7080872"/>
              <a:gd name="connsiteY0" fmla="*/ 10413 h 1460797"/>
              <a:gd name="connsiteX1" fmla="*/ 212436 w 7080872"/>
              <a:gd name="connsiteY1" fmla="*/ 19649 h 1460797"/>
              <a:gd name="connsiteX2" fmla="*/ 619521 w 7080872"/>
              <a:gd name="connsiteY2" fmla="*/ 195140 h 1460797"/>
              <a:gd name="connsiteX3" fmla="*/ 1091190 w 7080872"/>
              <a:gd name="connsiteY3" fmla="*/ 204376 h 1460797"/>
              <a:gd name="connsiteX4" fmla="*/ 1600146 w 7080872"/>
              <a:gd name="connsiteY4" fmla="*/ 416813 h 1460797"/>
              <a:gd name="connsiteX5" fmla="*/ 2099456 w 7080872"/>
              <a:gd name="connsiteY5" fmla="*/ 416813 h 1460797"/>
              <a:gd name="connsiteX6" fmla="*/ 2338850 w 7080872"/>
              <a:gd name="connsiteY6" fmla="*/ 601540 h 1460797"/>
              <a:gd name="connsiteX7" fmla="*/ 2930866 w 7080872"/>
              <a:gd name="connsiteY7" fmla="*/ 647721 h 1460797"/>
              <a:gd name="connsiteX8" fmla="*/ 3356354 w 7080872"/>
              <a:gd name="connsiteY8" fmla="*/ 841686 h 1460797"/>
              <a:gd name="connsiteX9" fmla="*/ 3863601 w 7080872"/>
              <a:gd name="connsiteY9" fmla="*/ 869394 h 1460797"/>
              <a:gd name="connsiteX10" fmla="*/ 4122083 w 7080872"/>
              <a:gd name="connsiteY10" fmla="*/ 1118776 h 1460797"/>
              <a:gd name="connsiteX11" fmla="*/ 4547230 w 7080872"/>
              <a:gd name="connsiteY11" fmla="*/ 1128013 h 1460797"/>
              <a:gd name="connsiteX12" fmla="*/ 4718962 w 7080872"/>
              <a:gd name="connsiteY12" fmla="*/ 1312739 h 1460797"/>
              <a:gd name="connsiteX13" fmla="*/ 4886036 w 7080872"/>
              <a:gd name="connsiteY13" fmla="*/ 1460522 h 1460797"/>
              <a:gd name="connsiteX14" fmla="*/ 5171612 w 7080872"/>
              <a:gd name="connsiteY14" fmla="*/ 1275795 h 1460797"/>
              <a:gd name="connsiteX15" fmla="*/ 5809673 w 7080872"/>
              <a:gd name="connsiteY15" fmla="*/ 961758 h 1460797"/>
              <a:gd name="connsiteX16" fmla="*/ 5883564 w 7080872"/>
              <a:gd name="connsiteY16" fmla="*/ 712376 h 1460797"/>
              <a:gd name="connsiteX17" fmla="*/ 6446982 w 7080872"/>
              <a:gd name="connsiteY17" fmla="*/ 601540 h 1460797"/>
              <a:gd name="connsiteX18" fmla="*/ 6640945 w 7080872"/>
              <a:gd name="connsiteY18" fmla="*/ 767795 h 1460797"/>
              <a:gd name="connsiteX19" fmla="*/ 7047345 w 7080872"/>
              <a:gd name="connsiteY19" fmla="*/ 592304 h 1460797"/>
              <a:gd name="connsiteX20" fmla="*/ 7028873 w 7080872"/>
              <a:gd name="connsiteY20" fmla="*/ 601540 h 1460797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809673 w 7080872"/>
              <a:gd name="connsiteY15" fmla="*/ 961758 h 1462284"/>
              <a:gd name="connsiteX16" fmla="*/ 5883564 w 7080872"/>
              <a:gd name="connsiteY16" fmla="*/ 712376 h 1462284"/>
              <a:gd name="connsiteX17" fmla="*/ 6446982 w 7080872"/>
              <a:gd name="connsiteY17" fmla="*/ 601540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642188 w 7080872"/>
              <a:gd name="connsiteY15" fmla="*/ 1109540 h 1462284"/>
              <a:gd name="connsiteX16" fmla="*/ 5883564 w 7080872"/>
              <a:gd name="connsiteY16" fmla="*/ 712376 h 1462284"/>
              <a:gd name="connsiteX17" fmla="*/ 6446982 w 7080872"/>
              <a:gd name="connsiteY17" fmla="*/ 601540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642188 w 7080872"/>
              <a:gd name="connsiteY15" fmla="*/ 1109540 h 1462284"/>
              <a:gd name="connsiteX16" fmla="*/ 6032439 w 7080872"/>
              <a:gd name="connsiteY16" fmla="*/ 887867 h 1462284"/>
              <a:gd name="connsiteX17" fmla="*/ 6446982 w 7080872"/>
              <a:gd name="connsiteY17" fmla="*/ 601540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80872"/>
              <a:gd name="connsiteY0" fmla="*/ 10413 h 1462284"/>
              <a:gd name="connsiteX1" fmla="*/ 212436 w 7080872"/>
              <a:gd name="connsiteY1" fmla="*/ 19649 h 1462284"/>
              <a:gd name="connsiteX2" fmla="*/ 619521 w 7080872"/>
              <a:gd name="connsiteY2" fmla="*/ 195140 h 1462284"/>
              <a:gd name="connsiteX3" fmla="*/ 1091190 w 7080872"/>
              <a:gd name="connsiteY3" fmla="*/ 204376 h 1462284"/>
              <a:gd name="connsiteX4" fmla="*/ 1600146 w 7080872"/>
              <a:gd name="connsiteY4" fmla="*/ 416813 h 1462284"/>
              <a:gd name="connsiteX5" fmla="*/ 2099456 w 7080872"/>
              <a:gd name="connsiteY5" fmla="*/ 416813 h 1462284"/>
              <a:gd name="connsiteX6" fmla="*/ 2338850 w 7080872"/>
              <a:gd name="connsiteY6" fmla="*/ 601540 h 1462284"/>
              <a:gd name="connsiteX7" fmla="*/ 2930866 w 7080872"/>
              <a:gd name="connsiteY7" fmla="*/ 647721 h 1462284"/>
              <a:gd name="connsiteX8" fmla="*/ 3356354 w 7080872"/>
              <a:gd name="connsiteY8" fmla="*/ 841686 h 1462284"/>
              <a:gd name="connsiteX9" fmla="*/ 3863601 w 7080872"/>
              <a:gd name="connsiteY9" fmla="*/ 869394 h 1462284"/>
              <a:gd name="connsiteX10" fmla="*/ 4122083 w 7080872"/>
              <a:gd name="connsiteY10" fmla="*/ 1118776 h 1462284"/>
              <a:gd name="connsiteX11" fmla="*/ 4547230 w 7080872"/>
              <a:gd name="connsiteY11" fmla="*/ 1128013 h 1462284"/>
              <a:gd name="connsiteX12" fmla="*/ 4718962 w 7080872"/>
              <a:gd name="connsiteY12" fmla="*/ 1312739 h 1462284"/>
              <a:gd name="connsiteX13" fmla="*/ 4886036 w 7080872"/>
              <a:gd name="connsiteY13" fmla="*/ 1460522 h 1462284"/>
              <a:gd name="connsiteX14" fmla="*/ 5171612 w 7080872"/>
              <a:gd name="connsiteY14" fmla="*/ 1211141 h 1462284"/>
              <a:gd name="connsiteX15" fmla="*/ 5642188 w 7080872"/>
              <a:gd name="connsiteY15" fmla="*/ 1109540 h 1462284"/>
              <a:gd name="connsiteX16" fmla="*/ 6032439 w 7080872"/>
              <a:gd name="connsiteY16" fmla="*/ 887867 h 1462284"/>
              <a:gd name="connsiteX17" fmla="*/ 6502811 w 7080872"/>
              <a:gd name="connsiteY17" fmla="*/ 943286 h 1462284"/>
              <a:gd name="connsiteX18" fmla="*/ 6640945 w 7080872"/>
              <a:gd name="connsiteY18" fmla="*/ 767795 h 1462284"/>
              <a:gd name="connsiteX19" fmla="*/ 7047345 w 7080872"/>
              <a:gd name="connsiteY19" fmla="*/ 592304 h 1462284"/>
              <a:gd name="connsiteX20" fmla="*/ 7028873 w 7080872"/>
              <a:gd name="connsiteY20" fmla="*/ 601540 h 1462284"/>
              <a:gd name="connsiteX0" fmla="*/ 0 w 7065354"/>
              <a:gd name="connsiteY0" fmla="*/ 10413 h 1462284"/>
              <a:gd name="connsiteX1" fmla="*/ 212436 w 7065354"/>
              <a:gd name="connsiteY1" fmla="*/ 19649 h 1462284"/>
              <a:gd name="connsiteX2" fmla="*/ 619521 w 7065354"/>
              <a:gd name="connsiteY2" fmla="*/ 195140 h 1462284"/>
              <a:gd name="connsiteX3" fmla="*/ 1091190 w 7065354"/>
              <a:gd name="connsiteY3" fmla="*/ 204376 h 1462284"/>
              <a:gd name="connsiteX4" fmla="*/ 1600146 w 7065354"/>
              <a:gd name="connsiteY4" fmla="*/ 416813 h 1462284"/>
              <a:gd name="connsiteX5" fmla="*/ 2099456 w 7065354"/>
              <a:gd name="connsiteY5" fmla="*/ 416813 h 1462284"/>
              <a:gd name="connsiteX6" fmla="*/ 2338850 w 7065354"/>
              <a:gd name="connsiteY6" fmla="*/ 601540 h 1462284"/>
              <a:gd name="connsiteX7" fmla="*/ 2930866 w 7065354"/>
              <a:gd name="connsiteY7" fmla="*/ 647721 h 1462284"/>
              <a:gd name="connsiteX8" fmla="*/ 3356354 w 7065354"/>
              <a:gd name="connsiteY8" fmla="*/ 841686 h 1462284"/>
              <a:gd name="connsiteX9" fmla="*/ 3863601 w 7065354"/>
              <a:gd name="connsiteY9" fmla="*/ 869394 h 1462284"/>
              <a:gd name="connsiteX10" fmla="*/ 4122083 w 7065354"/>
              <a:gd name="connsiteY10" fmla="*/ 1118776 h 1462284"/>
              <a:gd name="connsiteX11" fmla="*/ 4547230 w 7065354"/>
              <a:gd name="connsiteY11" fmla="*/ 1128013 h 1462284"/>
              <a:gd name="connsiteX12" fmla="*/ 4718962 w 7065354"/>
              <a:gd name="connsiteY12" fmla="*/ 1312739 h 1462284"/>
              <a:gd name="connsiteX13" fmla="*/ 4886036 w 7065354"/>
              <a:gd name="connsiteY13" fmla="*/ 1460522 h 1462284"/>
              <a:gd name="connsiteX14" fmla="*/ 5171612 w 7065354"/>
              <a:gd name="connsiteY14" fmla="*/ 1211141 h 1462284"/>
              <a:gd name="connsiteX15" fmla="*/ 5642188 w 7065354"/>
              <a:gd name="connsiteY15" fmla="*/ 1109540 h 1462284"/>
              <a:gd name="connsiteX16" fmla="*/ 6032439 w 7065354"/>
              <a:gd name="connsiteY16" fmla="*/ 887867 h 1462284"/>
              <a:gd name="connsiteX17" fmla="*/ 6502811 w 7065354"/>
              <a:gd name="connsiteY17" fmla="*/ 943286 h 1462284"/>
              <a:gd name="connsiteX18" fmla="*/ 6854953 w 7065354"/>
              <a:gd name="connsiteY18" fmla="*/ 675431 h 1462284"/>
              <a:gd name="connsiteX19" fmla="*/ 7047345 w 7065354"/>
              <a:gd name="connsiteY19" fmla="*/ 592304 h 1462284"/>
              <a:gd name="connsiteX20" fmla="*/ 7028873 w 7065354"/>
              <a:gd name="connsiteY20" fmla="*/ 601540 h 1462284"/>
              <a:gd name="connsiteX0" fmla="*/ 0 w 7075153"/>
              <a:gd name="connsiteY0" fmla="*/ 10413 h 1462284"/>
              <a:gd name="connsiteX1" fmla="*/ 212436 w 7075153"/>
              <a:gd name="connsiteY1" fmla="*/ 19649 h 1462284"/>
              <a:gd name="connsiteX2" fmla="*/ 619521 w 7075153"/>
              <a:gd name="connsiteY2" fmla="*/ 195140 h 1462284"/>
              <a:gd name="connsiteX3" fmla="*/ 1091190 w 7075153"/>
              <a:gd name="connsiteY3" fmla="*/ 204376 h 1462284"/>
              <a:gd name="connsiteX4" fmla="*/ 1600146 w 7075153"/>
              <a:gd name="connsiteY4" fmla="*/ 416813 h 1462284"/>
              <a:gd name="connsiteX5" fmla="*/ 2099456 w 7075153"/>
              <a:gd name="connsiteY5" fmla="*/ 416813 h 1462284"/>
              <a:gd name="connsiteX6" fmla="*/ 2338850 w 7075153"/>
              <a:gd name="connsiteY6" fmla="*/ 601540 h 1462284"/>
              <a:gd name="connsiteX7" fmla="*/ 2930866 w 7075153"/>
              <a:gd name="connsiteY7" fmla="*/ 647721 h 1462284"/>
              <a:gd name="connsiteX8" fmla="*/ 3356354 w 7075153"/>
              <a:gd name="connsiteY8" fmla="*/ 841686 h 1462284"/>
              <a:gd name="connsiteX9" fmla="*/ 3863601 w 7075153"/>
              <a:gd name="connsiteY9" fmla="*/ 869394 h 1462284"/>
              <a:gd name="connsiteX10" fmla="*/ 4122083 w 7075153"/>
              <a:gd name="connsiteY10" fmla="*/ 1118776 h 1462284"/>
              <a:gd name="connsiteX11" fmla="*/ 4547230 w 7075153"/>
              <a:gd name="connsiteY11" fmla="*/ 1128013 h 1462284"/>
              <a:gd name="connsiteX12" fmla="*/ 4718962 w 7075153"/>
              <a:gd name="connsiteY12" fmla="*/ 1312739 h 1462284"/>
              <a:gd name="connsiteX13" fmla="*/ 4886036 w 7075153"/>
              <a:gd name="connsiteY13" fmla="*/ 1460522 h 1462284"/>
              <a:gd name="connsiteX14" fmla="*/ 5171612 w 7075153"/>
              <a:gd name="connsiteY14" fmla="*/ 1211141 h 1462284"/>
              <a:gd name="connsiteX15" fmla="*/ 5642188 w 7075153"/>
              <a:gd name="connsiteY15" fmla="*/ 1109540 h 1462284"/>
              <a:gd name="connsiteX16" fmla="*/ 6032439 w 7075153"/>
              <a:gd name="connsiteY16" fmla="*/ 887867 h 1462284"/>
              <a:gd name="connsiteX17" fmla="*/ 6502811 w 7075153"/>
              <a:gd name="connsiteY17" fmla="*/ 943286 h 1462284"/>
              <a:gd name="connsiteX18" fmla="*/ 6854953 w 7075153"/>
              <a:gd name="connsiteY18" fmla="*/ 675431 h 1462284"/>
              <a:gd name="connsiteX19" fmla="*/ 7047345 w 7075153"/>
              <a:gd name="connsiteY19" fmla="*/ 592304 h 1462284"/>
              <a:gd name="connsiteX20" fmla="*/ 7047483 w 7075153"/>
              <a:gd name="connsiteY20" fmla="*/ 666194 h 1462284"/>
              <a:gd name="connsiteX0" fmla="*/ 0 w 7075153"/>
              <a:gd name="connsiteY0" fmla="*/ 10413 h 1461192"/>
              <a:gd name="connsiteX1" fmla="*/ 212436 w 7075153"/>
              <a:gd name="connsiteY1" fmla="*/ 19649 h 1461192"/>
              <a:gd name="connsiteX2" fmla="*/ 619521 w 7075153"/>
              <a:gd name="connsiteY2" fmla="*/ 195140 h 1461192"/>
              <a:gd name="connsiteX3" fmla="*/ 1091190 w 7075153"/>
              <a:gd name="connsiteY3" fmla="*/ 204376 h 1461192"/>
              <a:gd name="connsiteX4" fmla="*/ 1600146 w 7075153"/>
              <a:gd name="connsiteY4" fmla="*/ 416813 h 1461192"/>
              <a:gd name="connsiteX5" fmla="*/ 2099456 w 7075153"/>
              <a:gd name="connsiteY5" fmla="*/ 416813 h 1461192"/>
              <a:gd name="connsiteX6" fmla="*/ 2338850 w 7075153"/>
              <a:gd name="connsiteY6" fmla="*/ 601540 h 1461192"/>
              <a:gd name="connsiteX7" fmla="*/ 2930866 w 7075153"/>
              <a:gd name="connsiteY7" fmla="*/ 647721 h 1461192"/>
              <a:gd name="connsiteX8" fmla="*/ 3356354 w 7075153"/>
              <a:gd name="connsiteY8" fmla="*/ 841686 h 1461192"/>
              <a:gd name="connsiteX9" fmla="*/ 3863601 w 7075153"/>
              <a:gd name="connsiteY9" fmla="*/ 869394 h 1461192"/>
              <a:gd name="connsiteX10" fmla="*/ 4122083 w 7075153"/>
              <a:gd name="connsiteY10" fmla="*/ 1118776 h 1461192"/>
              <a:gd name="connsiteX11" fmla="*/ 4547230 w 7075153"/>
              <a:gd name="connsiteY11" fmla="*/ 1128013 h 1461192"/>
              <a:gd name="connsiteX12" fmla="*/ 4886036 w 7075153"/>
              <a:gd name="connsiteY12" fmla="*/ 1460522 h 1461192"/>
              <a:gd name="connsiteX13" fmla="*/ 5171612 w 7075153"/>
              <a:gd name="connsiteY13" fmla="*/ 1211141 h 1461192"/>
              <a:gd name="connsiteX14" fmla="*/ 5642188 w 7075153"/>
              <a:gd name="connsiteY14" fmla="*/ 1109540 h 1461192"/>
              <a:gd name="connsiteX15" fmla="*/ 6032439 w 7075153"/>
              <a:gd name="connsiteY15" fmla="*/ 887867 h 1461192"/>
              <a:gd name="connsiteX16" fmla="*/ 6502811 w 7075153"/>
              <a:gd name="connsiteY16" fmla="*/ 943286 h 1461192"/>
              <a:gd name="connsiteX17" fmla="*/ 6854953 w 7075153"/>
              <a:gd name="connsiteY17" fmla="*/ 675431 h 1461192"/>
              <a:gd name="connsiteX18" fmla="*/ 7047345 w 7075153"/>
              <a:gd name="connsiteY18" fmla="*/ 592304 h 1461192"/>
              <a:gd name="connsiteX19" fmla="*/ 7047483 w 7075153"/>
              <a:gd name="connsiteY19" fmla="*/ 666194 h 1461192"/>
              <a:gd name="connsiteX0" fmla="*/ 0 w 7075153"/>
              <a:gd name="connsiteY0" fmla="*/ 10413 h 1461339"/>
              <a:gd name="connsiteX1" fmla="*/ 212436 w 7075153"/>
              <a:gd name="connsiteY1" fmla="*/ 19649 h 1461339"/>
              <a:gd name="connsiteX2" fmla="*/ 619521 w 7075153"/>
              <a:gd name="connsiteY2" fmla="*/ 195140 h 1461339"/>
              <a:gd name="connsiteX3" fmla="*/ 1091190 w 7075153"/>
              <a:gd name="connsiteY3" fmla="*/ 204376 h 1461339"/>
              <a:gd name="connsiteX4" fmla="*/ 1600146 w 7075153"/>
              <a:gd name="connsiteY4" fmla="*/ 416813 h 1461339"/>
              <a:gd name="connsiteX5" fmla="*/ 2099456 w 7075153"/>
              <a:gd name="connsiteY5" fmla="*/ 416813 h 1461339"/>
              <a:gd name="connsiteX6" fmla="*/ 2338850 w 7075153"/>
              <a:gd name="connsiteY6" fmla="*/ 601540 h 1461339"/>
              <a:gd name="connsiteX7" fmla="*/ 2930866 w 7075153"/>
              <a:gd name="connsiteY7" fmla="*/ 647721 h 1461339"/>
              <a:gd name="connsiteX8" fmla="*/ 3356354 w 7075153"/>
              <a:gd name="connsiteY8" fmla="*/ 841686 h 1461339"/>
              <a:gd name="connsiteX9" fmla="*/ 3863601 w 7075153"/>
              <a:gd name="connsiteY9" fmla="*/ 869394 h 1461339"/>
              <a:gd name="connsiteX10" fmla="*/ 4122083 w 7075153"/>
              <a:gd name="connsiteY10" fmla="*/ 1118776 h 1461339"/>
              <a:gd name="connsiteX11" fmla="*/ 4886036 w 7075153"/>
              <a:gd name="connsiteY11" fmla="*/ 1460522 h 1461339"/>
              <a:gd name="connsiteX12" fmla="*/ 5171612 w 7075153"/>
              <a:gd name="connsiteY12" fmla="*/ 1211141 h 1461339"/>
              <a:gd name="connsiteX13" fmla="*/ 5642188 w 7075153"/>
              <a:gd name="connsiteY13" fmla="*/ 1109540 h 1461339"/>
              <a:gd name="connsiteX14" fmla="*/ 6032439 w 7075153"/>
              <a:gd name="connsiteY14" fmla="*/ 887867 h 1461339"/>
              <a:gd name="connsiteX15" fmla="*/ 6502811 w 7075153"/>
              <a:gd name="connsiteY15" fmla="*/ 943286 h 1461339"/>
              <a:gd name="connsiteX16" fmla="*/ 6854953 w 7075153"/>
              <a:gd name="connsiteY16" fmla="*/ 675431 h 1461339"/>
              <a:gd name="connsiteX17" fmla="*/ 7047345 w 7075153"/>
              <a:gd name="connsiteY17" fmla="*/ 592304 h 1461339"/>
              <a:gd name="connsiteX18" fmla="*/ 7047483 w 7075153"/>
              <a:gd name="connsiteY18" fmla="*/ 666194 h 1461339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930866 w 7075153"/>
              <a:gd name="connsiteY7" fmla="*/ 647721 h 1460558"/>
              <a:gd name="connsiteX8" fmla="*/ 3356354 w 7075153"/>
              <a:gd name="connsiteY8" fmla="*/ 841686 h 1460558"/>
              <a:gd name="connsiteX9" fmla="*/ 3863601 w 7075153"/>
              <a:gd name="connsiteY9" fmla="*/ 869394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930866 w 7075153"/>
              <a:gd name="connsiteY7" fmla="*/ 647721 h 1460558"/>
              <a:gd name="connsiteX8" fmla="*/ 3356354 w 7075153"/>
              <a:gd name="connsiteY8" fmla="*/ 841686 h 1460558"/>
              <a:gd name="connsiteX9" fmla="*/ 3733334 w 7075153"/>
              <a:gd name="connsiteY9" fmla="*/ 1100303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930866 w 7075153"/>
              <a:gd name="connsiteY7" fmla="*/ 647721 h 1460558"/>
              <a:gd name="connsiteX8" fmla="*/ 3170261 w 7075153"/>
              <a:gd name="connsiteY8" fmla="*/ 841686 h 1460558"/>
              <a:gd name="connsiteX9" fmla="*/ 3733334 w 7075153"/>
              <a:gd name="connsiteY9" fmla="*/ 1100303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338850 w 7075153"/>
              <a:gd name="connsiteY6" fmla="*/ 601540 h 1460558"/>
              <a:gd name="connsiteX7" fmla="*/ 2642420 w 7075153"/>
              <a:gd name="connsiteY7" fmla="*/ 804739 h 1460558"/>
              <a:gd name="connsiteX8" fmla="*/ 3170261 w 7075153"/>
              <a:gd name="connsiteY8" fmla="*/ 841686 h 1460558"/>
              <a:gd name="connsiteX9" fmla="*/ 3733334 w 7075153"/>
              <a:gd name="connsiteY9" fmla="*/ 1100303 h 1460558"/>
              <a:gd name="connsiteX10" fmla="*/ 4447748 w 7075153"/>
              <a:gd name="connsiteY10" fmla="*/ 1192667 h 1460558"/>
              <a:gd name="connsiteX11" fmla="*/ 4886036 w 7075153"/>
              <a:gd name="connsiteY11" fmla="*/ 1460522 h 1460558"/>
              <a:gd name="connsiteX12" fmla="*/ 5171612 w 7075153"/>
              <a:gd name="connsiteY12" fmla="*/ 1211141 h 1460558"/>
              <a:gd name="connsiteX13" fmla="*/ 5642188 w 7075153"/>
              <a:gd name="connsiteY13" fmla="*/ 1109540 h 1460558"/>
              <a:gd name="connsiteX14" fmla="*/ 6032439 w 7075153"/>
              <a:gd name="connsiteY14" fmla="*/ 887867 h 1460558"/>
              <a:gd name="connsiteX15" fmla="*/ 6502811 w 7075153"/>
              <a:gd name="connsiteY15" fmla="*/ 943286 h 1460558"/>
              <a:gd name="connsiteX16" fmla="*/ 6854953 w 7075153"/>
              <a:gd name="connsiteY16" fmla="*/ 675431 h 1460558"/>
              <a:gd name="connsiteX17" fmla="*/ 7047345 w 7075153"/>
              <a:gd name="connsiteY17" fmla="*/ 592304 h 1460558"/>
              <a:gd name="connsiteX18" fmla="*/ 7047483 w 7075153"/>
              <a:gd name="connsiteY18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99456 w 7075153"/>
              <a:gd name="connsiteY5" fmla="*/ 416813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600146 w 7075153"/>
              <a:gd name="connsiteY4" fmla="*/ 416813 h 1460558"/>
              <a:gd name="connsiteX5" fmla="*/ 2062237 w 7075153"/>
              <a:gd name="connsiteY5" fmla="*/ 536886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91190 w 7075153"/>
              <a:gd name="connsiteY3" fmla="*/ 204376 h 1460558"/>
              <a:gd name="connsiteX4" fmla="*/ 1469880 w 7075153"/>
              <a:gd name="connsiteY4" fmla="*/ 518413 h 1460558"/>
              <a:gd name="connsiteX5" fmla="*/ 2062237 w 7075153"/>
              <a:gd name="connsiteY5" fmla="*/ 536886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10413 h 1460558"/>
              <a:gd name="connsiteX1" fmla="*/ 212436 w 7075153"/>
              <a:gd name="connsiteY1" fmla="*/ 19649 h 1460558"/>
              <a:gd name="connsiteX2" fmla="*/ 619521 w 7075153"/>
              <a:gd name="connsiteY2" fmla="*/ 195140 h 1460558"/>
              <a:gd name="connsiteX3" fmla="*/ 1035362 w 7075153"/>
              <a:gd name="connsiteY3" fmla="*/ 259794 h 1460558"/>
              <a:gd name="connsiteX4" fmla="*/ 1469880 w 7075153"/>
              <a:gd name="connsiteY4" fmla="*/ 518413 h 1460558"/>
              <a:gd name="connsiteX5" fmla="*/ 2062237 w 7075153"/>
              <a:gd name="connsiteY5" fmla="*/ 536886 h 1460558"/>
              <a:gd name="connsiteX6" fmla="*/ 2642420 w 7075153"/>
              <a:gd name="connsiteY6" fmla="*/ 804739 h 1460558"/>
              <a:gd name="connsiteX7" fmla="*/ 3170261 w 7075153"/>
              <a:gd name="connsiteY7" fmla="*/ 841686 h 1460558"/>
              <a:gd name="connsiteX8" fmla="*/ 3733334 w 7075153"/>
              <a:gd name="connsiteY8" fmla="*/ 1100303 h 1460558"/>
              <a:gd name="connsiteX9" fmla="*/ 4447748 w 7075153"/>
              <a:gd name="connsiteY9" fmla="*/ 1192667 h 1460558"/>
              <a:gd name="connsiteX10" fmla="*/ 4886036 w 7075153"/>
              <a:gd name="connsiteY10" fmla="*/ 1460522 h 1460558"/>
              <a:gd name="connsiteX11" fmla="*/ 5171612 w 7075153"/>
              <a:gd name="connsiteY11" fmla="*/ 1211141 h 1460558"/>
              <a:gd name="connsiteX12" fmla="*/ 5642188 w 7075153"/>
              <a:gd name="connsiteY12" fmla="*/ 1109540 h 1460558"/>
              <a:gd name="connsiteX13" fmla="*/ 6032439 w 7075153"/>
              <a:gd name="connsiteY13" fmla="*/ 887867 h 1460558"/>
              <a:gd name="connsiteX14" fmla="*/ 6502811 w 7075153"/>
              <a:gd name="connsiteY14" fmla="*/ 943286 h 1460558"/>
              <a:gd name="connsiteX15" fmla="*/ 6854953 w 7075153"/>
              <a:gd name="connsiteY15" fmla="*/ 675431 h 1460558"/>
              <a:gd name="connsiteX16" fmla="*/ 7047345 w 7075153"/>
              <a:gd name="connsiteY16" fmla="*/ 592304 h 1460558"/>
              <a:gd name="connsiteX17" fmla="*/ 7047483 w 7075153"/>
              <a:gd name="connsiteY17" fmla="*/ 666194 h 1460558"/>
              <a:gd name="connsiteX0" fmla="*/ 0 w 7075153"/>
              <a:gd name="connsiteY0" fmla="*/ 9820 h 1459965"/>
              <a:gd name="connsiteX1" fmla="*/ 212436 w 7075153"/>
              <a:gd name="connsiteY1" fmla="*/ 19056 h 1459965"/>
              <a:gd name="connsiteX2" fmla="*/ 507865 w 7075153"/>
              <a:gd name="connsiteY2" fmla="*/ 185311 h 1459965"/>
              <a:gd name="connsiteX3" fmla="*/ 1035362 w 7075153"/>
              <a:gd name="connsiteY3" fmla="*/ 259201 h 1459965"/>
              <a:gd name="connsiteX4" fmla="*/ 1469880 w 7075153"/>
              <a:gd name="connsiteY4" fmla="*/ 517820 h 1459965"/>
              <a:gd name="connsiteX5" fmla="*/ 2062237 w 7075153"/>
              <a:gd name="connsiteY5" fmla="*/ 536293 h 1459965"/>
              <a:gd name="connsiteX6" fmla="*/ 2642420 w 7075153"/>
              <a:gd name="connsiteY6" fmla="*/ 804146 h 1459965"/>
              <a:gd name="connsiteX7" fmla="*/ 3170261 w 7075153"/>
              <a:gd name="connsiteY7" fmla="*/ 841093 h 1459965"/>
              <a:gd name="connsiteX8" fmla="*/ 3733334 w 7075153"/>
              <a:gd name="connsiteY8" fmla="*/ 1099710 h 1459965"/>
              <a:gd name="connsiteX9" fmla="*/ 4447748 w 7075153"/>
              <a:gd name="connsiteY9" fmla="*/ 1192074 h 1459965"/>
              <a:gd name="connsiteX10" fmla="*/ 4886036 w 7075153"/>
              <a:gd name="connsiteY10" fmla="*/ 1459929 h 1459965"/>
              <a:gd name="connsiteX11" fmla="*/ 5171612 w 7075153"/>
              <a:gd name="connsiteY11" fmla="*/ 1210548 h 1459965"/>
              <a:gd name="connsiteX12" fmla="*/ 5642188 w 7075153"/>
              <a:gd name="connsiteY12" fmla="*/ 1108947 h 1459965"/>
              <a:gd name="connsiteX13" fmla="*/ 6032439 w 7075153"/>
              <a:gd name="connsiteY13" fmla="*/ 887274 h 1459965"/>
              <a:gd name="connsiteX14" fmla="*/ 6502811 w 7075153"/>
              <a:gd name="connsiteY14" fmla="*/ 942693 h 1459965"/>
              <a:gd name="connsiteX15" fmla="*/ 6854953 w 7075153"/>
              <a:gd name="connsiteY15" fmla="*/ 674838 h 1459965"/>
              <a:gd name="connsiteX16" fmla="*/ 7047345 w 7075153"/>
              <a:gd name="connsiteY16" fmla="*/ 591711 h 1459965"/>
              <a:gd name="connsiteX17" fmla="*/ 7047483 w 7075153"/>
              <a:gd name="connsiteY17" fmla="*/ 665601 h 1459965"/>
              <a:gd name="connsiteX0" fmla="*/ 0 w 7075153"/>
              <a:gd name="connsiteY0" fmla="*/ 9820 h 1459965"/>
              <a:gd name="connsiteX1" fmla="*/ 212436 w 7075153"/>
              <a:gd name="connsiteY1" fmla="*/ 19056 h 1459965"/>
              <a:gd name="connsiteX2" fmla="*/ 507865 w 7075153"/>
              <a:gd name="connsiteY2" fmla="*/ 185311 h 1459965"/>
              <a:gd name="connsiteX3" fmla="*/ 1156322 w 7075153"/>
              <a:gd name="connsiteY3" fmla="*/ 296146 h 1459965"/>
              <a:gd name="connsiteX4" fmla="*/ 1469880 w 7075153"/>
              <a:gd name="connsiteY4" fmla="*/ 517820 h 1459965"/>
              <a:gd name="connsiteX5" fmla="*/ 2062237 w 7075153"/>
              <a:gd name="connsiteY5" fmla="*/ 536293 h 1459965"/>
              <a:gd name="connsiteX6" fmla="*/ 2642420 w 7075153"/>
              <a:gd name="connsiteY6" fmla="*/ 804146 h 1459965"/>
              <a:gd name="connsiteX7" fmla="*/ 3170261 w 7075153"/>
              <a:gd name="connsiteY7" fmla="*/ 841093 h 1459965"/>
              <a:gd name="connsiteX8" fmla="*/ 3733334 w 7075153"/>
              <a:gd name="connsiteY8" fmla="*/ 1099710 h 1459965"/>
              <a:gd name="connsiteX9" fmla="*/ 4447748 w 7075153"/>
              <a:gd name="connsiteY9" fmla="*/ 1192074 h 1459965"/>
              <a:gd name="connsiteX10" fmla="*/ 4886036 w 7075153"/>
              <a:gd name="connsiteY10" fmla="*/ 1459929 h 1459965"/>
              <a:gd name="connsiteX11" fmla="*/ 5171612 w 7075153"/>
              <a:gd name="connsiteY11" fmla="*/ 1210548 h 1459965"/>
              <a:gd name="connsiteX12" fmla="*/ 5642188 w 7075153"/>
              <a:gd name="connsiteY12" fmla="*/ 1108947 h 1459965"/>
              <a:gd name="connsiteX13" fmla="*/ 6032439 w 7075153"/>
              <a:gd name="connsiteY13" fmla="*/ 887274 h 1459965"/>
              <a:gd name="connsiteX14" fmla="*/ 6502811 w 7075153"/>
              <a:gd name="connsiteY14" fmla="*/ 942693 h 1459965"/>
              <a:gd name="connsiteX15" fmla="*/ 6854953 w 7075153"/>
              <a:gd name="connsiteY15" fmla="*/ 674838 h 1459965"/>
              <a:gd name="connsiteX16" fmla="*/ 7047345 w 7075153"/>
              <a:gd name="connsiteY16" fmla="*/ 591711 h 1459965"/>
              <a:gd name="connsiteX17" fmla="*/ 7047483 w 7075153"/>
              <a:gd name="connsiteY17" fmla="*/ 665601 h 1459965"/>
              <a:gd name="connsiteX0" fmla="*/ 0 w 7075153"/>
              <a:gd name="connsiteY0" fmla="*/ 9820 h 1459965"/>
              <a:gd name="connsiteX1" fmla="*/ 212436 w 7075153"/>
              <a:gd name="connsiteY1" fmla="*/ 19056 h 1459965"/>
              <a:gd name="connsiteX2" fmla="*/ 507865 w 7075153"/>
              <a:gd name="connsiteY2" fmla="*/ 185311 h 1459965"/>
              <a:gd name="connsiteX3" fmla="*/ 1100494 w 7075153"/>
              <a:gd name="connsiteY3" fmla="*/ 277674 h 1459965"/>
              <a:gd name="connsiteX4" fmla="*/ 1469880 w 7075153"/>
              <a:gd name="connsiteY4" fmla="*/ 517820 h 1459965"/>
              <a:gd name="connsiteX5" fmla="*/ 2062237 w 7075153"/>
              <a:gd name="connsiteY5" fmla="*/ 536293 h 1459965"/>
              <a:gd name="connsiteX6" fmla="*/ 2642420 w 7075153"/>
              <a:gd name="connsiteY6" fmla="*/ 804146 h 1459965"/>
              <a:gd name="connsiteX7" fmla="*/ 3170261 w 7075153"/>
              <a:gd name="connsiteY7" fmla="*/ 841093 h 1459965"/>
              <a:gd name="connsiteX8" fmla="*/ 3733334 w 7075153"/>
              <a:gd name="connsiteY8" fmla="*/ 1099710 h 1459965"/>
              <a:gd name="connsiteX9" fmla="*/ 4447748 w 7075153"/>
              <a:gd name="connsiteY9" fmla="*/ 1192074 h 1459965"/>
              <a:gd name="connsiteX10" fmla="*/ 4886036 w 7075153"/>
              <a:gd name="connsiteY10" fmla="*/ 1459929 h 1459965"/>
              <a:gd name="connsiteX11" fmla="*/ 5171612 w 7075153"/>
              <a:gd name="connsiteY11" fmla="*/ 1210548 h 1459965"/>
              <a:gd name="connsiteX12" fmla="*/ 5642188 w 7075153"/>
              <a:gd name="connsiteY12" fmla="*/ 1108947 h 1459965"/>
              <a:gd name="connsiteX13" fmla="*/ 6032439 w 7075153"/>
              <a:gd name="connsiteY13" fmla="*/ 887274 h 1459965"/>
              <a:gd name="connsiteX14" fmla="*/ 6502811 w 7075153"/>
              <a:gd name="connsiteY14" fmla="*/ 942693 h 1459965"/>
              <a:gd name="connsiteX15" fmla="*/ 6854953 w 7075153"/>
              <a:gd name="connsiteY15" fmla="*/ 674838 h 1459965"/>
              <a:gd name="connsiteX16" fmla="*/ 7047345 w 7075153"/>
              <a:gd name="connsiteY16" fmla="*/ 591711 h 1459965"/>
              <a:gd name="connsiteX17" fmla="*/ 7047483 w 7075153"/>
              <a:gd name="connsiteY17" fmla="*/ 665601 h 1459965"/>
              <a:gd name="connsiteX0" fmla="*/ 0 w 7075153"/>
              <a:gd name="connsiteY0" fmla="*/ 12866 h 1463011"/>
              <a:gd name="connsiteX1" fmla="*/ 212436 w 7075153"/>
              <a:gd name="connsiteY1" fmla="*/ 22102 h 1463011"/>
              <a:gd name="connsiteX2" fmla="*/ 666045 w 7075153"/>
              <a:gd name="connsiteY2" fmla="*/ 234539 h 1463011"/>
              <a:gd name="connsiteX3" fmla="*/ 1100494 w 7075153"/>
              <a:gd name="connsiteY3" fmla="*/ 280720 h 1463011"/>
              <a:gd name="connsiteX4" fmla="*/ 1469880 w 7075153"/>
              <a:gd name="connsiteY4" fmla="*/ 520866 h 1463011"/>
              <a:gd name="connsiteX5" fmla="*/ 2062237 w 7075153"/>
              <a:gd name="connsiteY5" fmla="*/ 539339 h 1463011"/>
              <a:gd name="connsiteX6" fmla="*/ 2642420 w 7075153"/>
              <a:gd name="connsiteY6" fmla="*/ 807192 h 1463011"/>
              <a:gd name="connsiteX7" fmla="*/ 3170261 w 7075153"/>
              <a:gd name="connsiteY7" fmla="*/ 844139 h 1463011"/>
              <a:gd name="connsiteX8" fmla="*/ 3733334 w 7075153"/>
              <a:gd name="connsiteY8" fmla="*/ 1102756 h 1463011"/>
              <a:gd name="connsiteX9" fmla="*/ 4447748 w 7075153"/>
              <a:gd name="connsiteY9" fmla="*/ 1195120 h 1463011"/>
              <a:gd name="connsiteX10" fmla="*/ 4886036 w 7075153"/>
              <a:gd name="connsiteY10" fmla="*/ 1462975 h 1463011"/>
              <a:gd name="connsiteX11" fmla="*/ 5171612 w 7075153"/>
              <a:gd name="connsiteY11" fmla="*/ 1213594 h 1463011"/>
              <a:gd name="connsiteX12" fmla="*/ 5642188 w 7075153"/>
              <a:gd name="connsiteY12" fmla="*/ 1111993 h 1463011"/>
              <a:gd name="connsiteX13" fmla="*/ 6032439 w 7075153"/>
              <a:gd name="connsiteY13" fmla="*/ 890320 h 1463011"/>
              <a:gd name="connsiteX14" fmla="*/ 6502811 w 7075153"/>
              <a:gd name="connsiteY14" fmla="*/ 945739 h 1463011"/>
              <a:gd name="connsiteX15" fmla="*/ 6854953 w 7075153"/>
              <a:gd name="connsiteY15" fmla="*/ 677884 h 1463011"/>
              <a:gd name="connsiteX16" fmla="*/ 7047345 w 7075153"/>
              <a:gd name="connsiteY16" fmla="*/ 594757 h 1463011"/>
              <a:gd name="connsiteX17" fmla="*/ 7047483 w 7075153"/>
              <a:gd name="connsiteY17" fmla="*/ 668647 h 1463011"/>
              <a:gd name="connsiteX0" fmla="*/ 0 w 7075153"/>
              <a:gd name="connsiteY0" fmla="*/ 12866 h 1333746"/>
              <a:gd name="connsiteX1" fmla="*/ 212436 w 7075153"/>
              <a:gd name="connsiteY1" fmla="*/ 22102 h 1333746"/>
              <a:gd name="connsiteX2" fmla="*/ 666045 w 7075153"/>
              <a:gd name="connsiteY2" fmla="*/ 234539 h 1333746"/>
              <a:gd name="connsiteX3" fmla="*/ 1100494 w 7075153"/>
              <a:gd name="connsiteY3" fmla="*/ 280720 h 1333746"/>
              <a:gd name="connsiteX4" fmla="*/ 1469880 w 7075153"/>
              <a:gd name="connsiteY4" fmla="*/ 520866 h 1333746"/>
              <a:gd name="connsiteX5" fmla="*/ 2062237 w 7075153"/>
              <a:gd name="connsiteY5" fmla="*/ 539339 h 1333746"/>
              <a:gd name="connsiteX6" fmla="*/ 2642420 w 7075153"/>
              <a:gd name="connsiteY6" fmla="*/ 807192 h 1333746"/>
              <a:gd name="connsiteX7" fmla="*/ 3170261 w 7075153"/>
              <a:gd name="connsiteY7" fmla="*/ 844139 h 1333746"/>
              <a:gd name="connsiteX8" fmla="*/ 3733334 w 7075153"/>
              <a:gd name="connsiteY8" fmla="*/ 1102756 h 1333746"/>
              <a:gd name="connsiteX9" fmla="*/ 4447748 w 7075153"/>
              <a:gd name="connsiteY9" fmla="*/ 1195120 h 1333746"/>
              <a:gd name="connsiteX10" fmla="*/ 4886036 w 7075153"/>
              <a:gd name="connsiteY10" fmla="*/ 1333666 h 1333746"/>
              <a:gd name="connsiteX11" fmla="*/ 5171612 w 7075153"/>
              <a:gd name="connsiteY11" fmla="*/ 1213594 h 1333746"/>
              <a:gd name="connsiteX12" fmla="*/ 5642188 w 7075153"/>
              <a:gd name="connsiteY12" fmla="*/ 1111993 h 1333746"/>
              <a:gd name="connsiteX13" fmla="*/ 6032439 w 7075153"/>
              <a:gd name="connsiteY13" fmla="*/ 890320 h 1333746"/>
              <a:gd name="connsiteX14" fmla="*/ 6502811 w 7075153"/>
              <a:gd name="connsiteY14" fmla="*/ 945739 h 1333746"/>
              <a:gd name="connsiteX15" fmla="*/ 6854953 w 7075153"/>
              <a:gd name="connsiteY15" fmla="*/ 677884 h 1333746"/>
              <a:gd name="connsiteX16" fmla="*/ 7047345 w 7075153"/>
              <a:gd name="connsiteY16" fmla="*/ 594757 h 1333746"/>
              <a:gd name="connsiteX17" fmla="*/ 7047483 w 7075153"/>
              <a:gd name="connsiteY17" fmla="*/ 668647 h 1333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075153" h="1333746">
                <a:moveTo>
                  <a:pt x="0" y="12866"/>
                </a:moveTo>
                <a:cubicBezTo>
                  <a:pt x="62345" y="3629"/>
                  <a:pt x="101428" y="-14844"/>
                  <a:pt x="212436" y="22102"/>
                </a:cubicBezTo>
                <a:cubicBezTo>
                  <a:pt x="323444" y="59048"/>
                  <a:pt x="518035" y="191436"/>
                  <a:pt x="666045" y="234539"/>
                </a:cubicBezTo>
                <a:cubicBezTo>
                  <a:pt x="814055" y="277642"/>
                  <a:pt x="966522" y="232999"/>
                  <a:pt x="1100494" y="280720"/>
                </a:cubicBezTo>
                <a:cubicBezTo>
                  <a:pt x="1234466" y="328441"/>
                  <a:pt x="1309590" y="477763"/>
                  <a:pt x="1469880" y="520866"/>
                </a:cubicBezTo>
                <a:cubicBezTo>
                  <a:pt x="1630171" y="563969"/>
                  <a:pt x="1866814" y="491618"/>
                  <a:pt x="2062237" y="539339"/>
                </a:cubicBezTo>
                <a:cubicBezTo>
                  <a:pt x="2257660" y="587060"/>
                  <a:pt x="2457750" y="756392"/>
                  <a:pt x="2642420" y="807192"/>
                </a:cubicBezTo>
                <a:cubicBezTo>
                  <a:pt x="2827090" y="857992"/>
                  <a:pt x="2988442" y="794878"/>
                  <a:pt x="3170261" y="844139"/>
                </a:cubicBezTo>
                <a:cubicBezTo>
                  <a:pt x="3352080" y="893400"/>
                  <a:pt x="3520420" y="1044259"/>
                  <a:pt x="3733334" y="1102756"/>
                </a:cubicBezTo>
                <a:cubicBezTo>
                  <a:pt x="3946248" y="1161253"/>
                  <a:pt x="4255631" y="1156635"/>
                  <a:pt x="4447748" y="1195120"/>
                </a:cubicBezTo>
                <a:cubicBezTo>
                  <a:pt x="4639865" y="1233605"/>
                  <a:pt x="4765392" y="1330587"/>
                  <a:pt x="4886036" y="1333666"/>
                </a:cubicBezTo>
                <a:cubicBezTo>
                  <a:pt x="5006680" y="1336745"/>
                  <a:pt x="5045587" y="1250540"/>
                  <a:pt x="5171612" y="1213594"/>
                </a:cubicBezTo>
                <a:cubicBezTo>
                  <a:pt x="5297637" y="1176649"/>
                  <a:pt x="5498717" y="1165872"/>
                  <a:pt x="5642188" y="1111993"/>
                </a:cubicBezTo>
                <a:cubicBezTo>
                  <a:pt x="5785659" y="1058114"/>
                  <a:pt x="5889002" y="918029"/>
                  <a:pt x="6032439" y="890320"/>
                </a:cubicBezTo>
                <a:cubicBezTo>
                  <a:pt x="6175876" y="862611"/>
                  <a:pt x="6365725" y="981145"/>
                  <a:pt x="6502811" y="945739"/>
                </a:cubicBezTo>
                <a:cubicBezTo>
                  <a:pt x="6639897" y="910333"/>
                  <a:pt x="6764197" y="736381"/>
                  <a:pt x="6854953" y="677884"/>
                </a:cubicBezTo>
                <a:cubicBezTo>
                  <a:pt x="6945709" y="619387"/>
                  <a:pt x="7015257" y="596296"/>
                  <a:pt x="7047345" y="594757"/>
                </a:cubicBezTo>
                <a:cubicBezTo>
                  <a:pt x="7079433" y="593218"/>
                  <a:pt x="7089046" y="650174"/>
                  <a:pt x="7047483" y="668647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71" name="直線接點 70">
            <a:extLst>
              <a:ext uri="{FF2B5EF4-FFF2-40B4-BE49-F238E27FC236}">
                <a16:creationId xmlns:a16="http://schemas.microsoft.com/office/drawing/2014/main" id="{FB38B8A0-B25F-48B3-AE63-F011E57E7D2D}"/>
              </a:ext>
            </a:extLst>
          </p:cNvPr>
          <p:cNvCxnSpPr>
            <a:cxnSpLocks/>
            <a:stCxn id="66" idx="10"/>
          </p:cNvCxnSpPr>
          <p:nvPr/>
        </p:nvCxnSpPr>
        <p:spPr>
          <a:xfrm>
            <a:off x="7881802" y="4024177"/>
            <a:ext cx="16583" cy="254284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接點: 弧形 10">
            <a:extLst>
              <a:ext uri="{FF2B5EF4-FFF2-40B4-BE49-F238E27FC236}">
                <a16:creationId xmlns:a16="http://schemas.microsoft.com/office/drawing/2014/main" id="{6465FF78-58D3-4EC0-9348-B6BC17FE7DBC}"/>
              </a:ext>
            </a:extLst>
          </p:cNvPr>
          <p:cNvCxnSpPr>
            <a:cxnSpLocks/>
          </p:cNvCxnSpPr>
          <p:nvPr/>
        </p:nvCxnSpPr>
        <p:spPr bwMode="auto">
          <a:xfrm rot="5400000" flipH="1" flipV="1">
            <a:off x="3592615" y="5448214"/>
            <a:ext cx="516008" cy="50772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0" name="接點: 弧形 199">
            <a:extLst>
              <a:ext uri="{FF2B5EF4-FFF2-40B4-BE49-F238E27FC236}">
                <a16:creationId xmlns:a16="http://schemas.microsoft.com/office/drawing/2014/main" id="{A14D60EA-2117-4CCF-BCC7-C88950A04158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9860952" y="2673739"/>
            <a:ext cx="569908" cy="54183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B55D5CF8-7F57-4DEB-ADB1-AA927D6CB9CE}"/>
              </a:ext>
            </a:extLst>
          </p:cNvPr>
          <p:cNvSpPr/>
          <p:nvPr/>
        </p:nvSpPr>
        <p:spPr>
          <a:xfrm>
            <a:off x="2291568" y="5916166"/>
            <a:ext cx="23967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800" b="1" kern="100" dirty="0">
                <a:solidFill>
                  <a:schemeClr val="accent5">
                    <a:lumMod val="50000"/>
                  </a:schemeClr>
                </a:solidFill>
              </a:rPr>
              <a:t>Type-A eddies</a:t>
            </a:r>
            <a:endParaRPr lang="zh-TW" altLang="zh-TW" sz="2800" b="1" kern="100" dirty="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07" name="矩形 206">
            <a:extLst>
              <a:ext uri="{FF2B5EF4-FFF2-40B4-BE49-F238E27FC236}">
                <a16:creationId xmlns:a16="http://schemas.microsoft.com/office/drawing/2014/main" id="{1E463E2F-C7EC-4B97-9579-94795D20E29F}"/>
              </a:ext>
            </a:extLst>
          </p:cNvPr>
          <p:cNvSpPr/>
          <p:nvPr/>
        </p:nvSpPr>
        <p:spPr>
          <a:xfrm>
            <a:off x="9342662" y="2196472"/>
            <a:ext cx="22669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800" b="1" kern="100" dirty="0">
                <a:solidFill>
                  <a:srgbClr val="C00000"/>
                </a:solidFill>
              </a:rPr>
              <a:t>Type-B eddies</a:t>
            </a:r>
            <a:endParaRPr lang="zh-TW" altLang="zh-TW" sz="2800" b="1" kern="100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08" name="接點: 弧形 207">
            <a:extLst>
              <a:ext uri="{FF2B5EF4-FFF2-40B4-BE49-F238E27FC236}">
                <a16:creationId xmlns:a16="http://schemas.microsoft.com/office/drawing/2014/main" id="{F5C96D49-DABC-4C83-AA49-540AEE6391BD}"/>
              </a:ext>
            </a:extLst>
          </p:cNvPr>
          <p:cNvCxnSpPr>
            <a:cxnSpLocks/>
          </p:cNvCxnSpPr>
          <p:nvPr/>
        </p:nvCxnSpPr>
        <p:spPr bwMode="auto">
          <a:xfrm flipV="1">
            <a:off x="1287618" y="3475577"/>
            <a:ext cx="570642" cy="28533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3" name="矩形 212">
            <a:extLst>
              <a:ext uri="{FF2B5EF4-FFF2-40B4-BE49-F238E27FC236}">
                <a16:creationId xmlns:a16="http://schemas.microsoft.com/office/drawing/2014/main" id="{DA55D538-33A1-4593-BF82-5E56BEE9CB34}"/>
              </a:ext>
            </a:extLst>
          </p:cNvPr>
          <p:cNvSpPr/>
          <p:nvPr/>
        </p:nvSpPr>
        <p:spPr>
          <a:xfrm>
            <a:off x="18347" y="3635898"/>
            <a:ext cx="1377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kern="100" dirty="0"/>
              <a:t>particles</a:t>
            </a:r>
            <a:endParaRPr lang="zh-TW" altLang="zh-TW" sz="2400" b="1" kern="100" dirty="0">
              <a:cs typeface="Times New Roman" panose="02020603050405020304" pitchFamily="18" charset="0"/>
            </a:endParaRPr>
          </a:p>
        </p:txBody>
      </p:sp>
      <p:sp>
        <p:nvSpPr>
          <p:cNvPr id="7189" name="文字方塊 7188">
            <a:extLst>
              <a:ext uri="{FF2B5EF4-FFF2-40B4-BE49-F238E27FC236}">
                <a16:creationId xmlns:a16="http://schemas.microsoft.com/office/drawing/2014/main" id="{79F726F4-014C-49F5-A80A-CD534C43B01F}"/>
              </a:ext>
            </a:extLst>
          </p:cNvPr>
          <p:cNvSpPr txBox="1"/>
          <p:nvPr/>
        </p:nvSpPr>
        <p:spPr>
          <a:xfrm rot="887393">
            <a:off x="2106224" y="1713644"/>
            <a:ext cx="1731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flow direction</a:t>
            </a:r>
            <a:endParaRPr lang="zh-TW" altLang="en-US" b="1" dirty="0"/>
          </a:p>
        </p:txBody>
      </p:sp>
      <p:sp>
        <p:nvSpPr>
          <p:cNvPr id="7210" name="投影片編號版面配置區 7209">
            <a:extLst>
              <a:ext uri="{FF2B5EF4-FFF2-40B4-BE49-F238E27FC236}">
                <a16:creationId xmlns:a16="http://schemas.microsoft.com/office/drawing/2014/main" id="{670A57BE-B481-490C-B0AF-43A13EDF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44F36-4ED1-4DDC-B0F4-19357A3DBCD0}" type="slidenum">
              <a:rPr lang="zh-CN" altLang="en-US" smtClean="0"/>
              <a:pPr>
                <a:defRPr/>
              </a:pPr>
              <a:t>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11" name="矩形 7210">
                <a:extLst>
                  <a:ext uri="{FF2B5EF4-FFF2-40B4-BE49-F238E27FC236}">
                    <a16:creationId xmlns:a16="http://schemas.microsoft.com/office/drawing/2014/main" id="{E7E3B104-2169-4F43-AA24-F6124A5DBEEE}"/>
                  </a:ext>
                </a:extLst>
              </p:cNvPr>
              <p:cNvSpPr/>
              <p:nvPr/>
            </p:nvSpPr>
            <p:spPr>
              <a:xfrm>
                <a:off x="1562441" y="1979275"/>
                <a:ext cx="5916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altLang="zh-TW" sz="20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211" name="矩形 7210">
                <a:extLst>
                  <a:ext uri="{FF2B5EF4-FFF2-40B4-BE49-F238E27FC236}">
                    <a16:creationId xmlns:a16="http://schemas.microsoft.com/office/drawing/2014/main" id="{E7E3B104-2169-4F43-AA24-F6124A5DBE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441" y="1979275"/>
                <a:ext cx="591637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13" name="直線單箭頭接點 7212">
            <a:extLst>
              <a:ext uri="{FF2B5EF4-FFF2-40B4-BE49-F238E27FC236}">
                <a16:creationId xmlns:a16="http://schemas.microsoft.com/office/drawing/2014/main" id="{80CFDC37-415A-4119-9A0B-8E6927E5B06B}"/>
              </a:ext>
            </a:extLst>
          </p:cNvPr>
          <p:cNvCxnSpPr>
            <a:cxnSpLocks/>
            <a:stCxn id="7214" idx="0"/>
          </p:cNvCxnSpPr>
          <p:nvPr/>
        </p:nvCxnSpPr>
        <p:spPr bwMode="auto">
          <a:xfrm flipH="1" flipV="1">
            <a:off x="11038837" y="3124710"/>
            <a:ext cx="9810" cy="10586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直線單箭頭接點 242">
            <a:extLst>
              <a:ext uri="{FF2B5EF4-FFF2-40B4-BE49-F238E27FC236}">
                <a16:creationId xmlns:a16="http://schemas.microsoft.com/office/drawing/2014/main" id="{D31AB939-17A0-4CF2-8B34-3697085E0910}"/>
              </a:ext>
            </a:extLst>
          </p:cNvPr>
          <p:cNvCxnSpPr>
            <a:cxnSpLocks/>
            <a:stCxn id="7214" idx="2"/>
          </p:cNvCxnSpPr>
          <p:nvPr/>
        </p:nvCxnSpPr>
        <p:spPr bwMode="auto">
          <a:xfrm flipH="1">
            <a:off x="11038837" y="4583492"/>
            <a:ext cx="9810" cy="10142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14" name="矩形 7213">
                <a:extLst>
                  <a:ext uri="{FF2B5EF4-FFF2-40B4-BE49-F238E27FC236}">
                    <a16:creationId xmlns:a16="http://schemas.microsoft.com/office/drawing/2014/main" id="{D57C00B0-F528-4ADF-B239-3B76DF0BAF08}"/>
                  </a:ext>
                </a:extLst>
              </p:cNvPr>
              <p:cNvSpPr/>
              <p:nvPr/>
            </p:nvSpPr>
            <p:spPr>
              <a:xfrm>
                <a:off x="10853946" y="4183382"/>
                <a:ext cx="3894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000" i="1" dirty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214" name="矩形 7213">
                <a:extLst>
                  <a:ext uri="{FF2B5EF4-FFF2-40B4-BE49-F238E27FC236}">
                    <a16:creationId xmlns:a16="http://schemas.microsoft.com/office/drawing/2014/main" id="{D57C00B0-F528-4ADF-B239-3B76DF0BAF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3946" y="4183382"/>
                <a:ext cx="389402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20" name="矩形 7219">
                <a:extLst>
                  <a:ext uri="{FF2B5EF4-FFF2-40B4-BE49-F238E27FC236}">
                    <a16:creationId xmlns:a16="http://schemas.microsoft.com/office/drawing/2014/main" id="{14FE924F-5D2A-40D5-BD4E-F6D58CCD99D2}"/>
                  </a:ext>
                </a:extLst>
              </p:cNvPr>
              <p:cNvSpPr/>
              <p:nvPr/>
            </p:nvSpPr>
            <p:spPr>
              <a:xfrm>
                <a:off x="1881845" y="3242528"/>
                <a:ext cx="488018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TW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7220" name="矩形 7219">
                <a:extLst>
                  <a:ext uri="{FF2B5EF4-FFF2-40B4-BE49-F238E27FC236}">
                    <a16:creationId xmlns:a16="http://schemas.microsoft.com/office/drawing/2014/main" id="{14FE924F-5D2A-40D5-BD4E-F6D58CCD99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845" y="3242528"/>
                <a:ext cx="488018" cy="390748"/>
              </a:xfrm>
              <a:prstGeom prst="rect">
                <a:avLst/>
              </a:prstGeom>
              <a:blipFill>
                <a:blip r:embed="rId10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音訊 14">
            <a:hlinkClick r:id="" action="ppaction://media"/>
            <a:extLst>
              <a:ext uri="{FF2B5EF4-FFF2-40B4-BE49-F238E27FC236}">
                <a16:creationId xmlns:a16="http://schemas.microsoft.com/office/drawing/2014/main" id="{33D3FD84-0A73-4398-8E82-3F3C4D2B5D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grpSp>
        <p:nvGrpSpPr>
          <p:cNvPr id="76" name="群組 75">
            <a:extLst>
              <a:ext uri="{FF2B5EF4-FFF2-40B4-BE49-F238E27FC236}">
                <a16:creationId xmlns:a16="http://schemas.microsoft.com/office/drawing/2014/main" id="{B7C891B8-0622-4B33-AE21-94FB9135AF55}"/>
              </a:ext>
            </a:extLst>
          </p:cNvPr>
          <p:cNvGrpSpPr/>
          <p:nvPr/>
        </p:nvGrpSpPr>
        <p:grpSpPr>
          <a:xfrm>
            <a:off x="10650830" y="5864505"/>
            <a:ext cx="1076881" cy="852390"/>
            <a:chOff x="10694318" y="5904355"/>
            <a:chExt cx="1076881" cy="852390"/>
          </a:xfrm>
        </p:grpSpPr>
        <p:grpSp>
          <p:nvGrpSpPr>
            <p:cNvPr id="79" name="群組 78">
              <a:extLst>
                <a:ext uri="{FF2B5EF4-FFF2-40B4-BE49-F238E27FC236}">
                  <a16:creationId xmlns:a16="http://schemas.microsoft.com/office/drawing/2014/main" id="{5242E643-13C7-4B57-91A9-CCE9B5C9C0A4}"/>
                </a:ext>
              </a:extLst>
            </p:cNvPr>
            <p:cNvGrpSpPr/>
            <p:nvPr/>
          </p:nvGrpSpPr>
          <p:grpSpPr>
            <a:xfrm>
              <a:off x="10878538" y="5966760"/>
              <a:ext cx="866069" cy="789985"/>
              <a:chOff x="10989375" y="5844030"/>
              <a:chExt cx="866069" cy="789985"/>
            </a:xfrm>
          </p:grpSpPr>
          <p:cxnSp>
            <p:nvCxnSpPr>
              <p:cNvPr id="83" name="直線單箭頭接點 82">
                <a:extLst>
                  <a:ext uri="{FF2B5EF4-FFF2-40B4-BE49-F238E27FC236}">
                    <a16:creationId xmlns:a16="http://schemas.microsoft.com/office/drawing/2014/main" id="{28770808-BC0B-444C-8255-EF935EDC0B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303837" y="6345763"/>
                <a:ext cx="551607" cy="15195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4" name="直線單箭頭接點 83">
                <a:extLst>
                  <a:ext uri="{FF2B5EF4-FFF2-40B4-BE49-F238E27FC236}">
                    <a16:creationId xmlns:a16="http://schemas.microsoft.com/office/drawing/2014/main" id="{8DCD4461-0A29-4C32-9644-33F7747077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1316219" y="5844030"/>
                <a:ext cx="0" cy="50173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5" name="直線單箭頭接點 84">
                <a:extLst>
                  <a:ext uri="{FF2B5EF4-FFF2-40B4-BE49-F238E27FC236}">
                    <a16:creationId xmlns:a16="http://schemas.microsoft.com/office/drawing/2014/main" id="{7AE4F255-6028-4979-BD82-4EFD4F1D7EA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989375" y="6356506"/>
                <a:ext cx="314462" cy="277509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80" name="文字方塊 79">
              <a:extLst>
                <a:ext uri="{FF2B5EF4-FFF2-40B4-BE49-F238E27FC236}">
                  <a16:creationId xmlns:a16="http://schemas.microsoft.com/office/drawing/2014/main" id="{072F629B-7D36-4291-AF0D-D80150E181B8}"/>
                </a:ext>
              </a:extLst>
            </p:cNvPr>
            <p:cNvSpPr txBox="1"/>
            <p:nvPr/>
          </p:nvSpPr>
          <p:spPr>
            <a:xfrm>
              <a:off x="11491755" y="6226931"/>
              <a:ext cx="2794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x</a:t>
              </a:r>
              <a:endParaRPr lang="zh-TW" altLang="en-US" dirty="0"/>
            </a:p>
          </p:txBody>
        </p:sp>
        <p:sp>
          <p:nvSpPr>
            <p:cNvPr id="81" name="文字方塊 80">
              <a:extLst>
                <a:ext uri="{FF2B5EF4-FFF2-40B4-BE49-F238E27FC236}">
                  <a16:creationId xmlns:a16="http://schemas.microsoft.com/office/drawing/2014/main" id="{9DBECACE-D73E-46C1-BE2F-4996322FA65A}"/>
                </a:ext>
              </a:extLst>
            </p:cNvPr>
            <p:cNvSpPr txBox="1"/>
            <p:nvPr/>
          </p:nvSpPr>
          <p:spPr>
            <a:xfrm>
              <a:off x="10694318" y="6376670"/>
              <a:ext cx="2794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z</a:t>
              </a:r>
              <a:endParaRPr lang="zh-TW" altLang="en-US" dirty="0"/>
            </a:p>
          </p:txBody>
        </p:sp>
        <p:sp>
          <p:nvSpPr>
            <p:cNvPr id="82" name="文字方塊 81">
              <a:extLst>
                <a:ext uri="{FF2B5EF4-FFF2-40B4-BE49-F238E27FC236}">
                  <a16:creationId xmlns:a16="http://schemas.microsoft.com/office/drawing/2014/main" id="{1263068D-AD5E-429D-BD85-3633B7C46296}"/>
                </a:ext>
              </a:extLst>
            </p:cNvPr>
            <p:cNvSpPr txBox="1"/>
            <p:nvPr/>
          </p:nvSpPr>
          <p:spPr>
            <a:xfrm>
              <a:off x="10913556" y="5904355"/>
              <a:ext cx="2794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/>
                <a:t>y</a:t>
              </a:r>
              <a:endParaRPr lang="zh-TW" altLang="en-US" dirty="0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34"/>
    </mc:Choice>
    <mc:Fallback xmlns="">
      <p:transition spd="slow" advTm="290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6 L 0.03893 -0.0199 C 0.04453 0.0051 0.05026 0.03056 0.05612 0.05602 L 0.07721 0.04584 C 0.08281 0.0838 0.08815 0.12199 0.09375 0.16019 C 0.09818 0.12732 0.13021 0.11621 0.14844 0.09491 C 0.16419 0.09329 0.17292 0.09746 0.18867 0.09584 C 0.19935 0.10533 0.18021 0.18241 0.18476 0.19931 C 0.1931 0.19769 0.19844 0.18311 0.2069 0.18172 L 0.18411 0.16459 C 0.19648 0.16713 0.17943 0.19931 0.1918 0.20186 L 0.24114 0.20209 C 0.25299 0.20116 0.24088 0.16945 0.24622 0.19607 C 0.2513 0.22315 0.28724 0.18218 0.29479 0.19352 C 0.30351 0.225 0.30469 0.23079 0.30911 0.26482 C 0.31536 0.28611 0.31562 0.21644 0.322 0.23774 C 0.34167 0.275 0.31497 0.24005 0.32292 0.27824 C 0.3263 0.28866 0.32539 0.33866 0.32877 0.34954 C 0.33633 0.36088 0.35351 0.35996 0.36354 0.35903 C 0.3737 0.35903 0.38515 0.35116 0.38945 0.34723 C 0.39818 0.3419 0.38581 0.32848 0.39479 0.32315 C 0.39857 0.32662 0.40234 0.3301 0.40625 0.33357 L 0.44544 0.32361 L 0.47904 0.33936 L 0.52851 0.38426 " pathEditMode="relative" rAng="0" ptsTypes="AAAAAAAAAAAAAAAAAAAAAAAAA">
                                      <p:cBhvr>
                                        <p:cTn id="10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19" y="182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0.01107 0.00139 C 0.01875 0.01042 0.01732 0.0206 0.02526 0.02963 C 0.02786 0.01944 0.03945 0.00903 0.04179 1.11111E-6 C 0.04831 0.01643 0.04974 0.03912 0.05625 0.0544 C 0.06497 0.05417 0.06732 0.05741 0.07604 0.05741 C 0.07995 0.05231 0.09049 0.04467 0.09453 0.04028 C 0.10859 0.0544 0.12565 0.08565 0.13984 0.09977 C 0.14544 0.12083 0.14804 0.10393 0.15338 0.12523 C 0.15195 0.13449 0.14896 0.13148 0.14271 0.13449 C 0.13581 0.12083 0.13815 0.1088 0.15052 0.1088 L 0.20729 0.13449 L 0.23047 0.12083 C 0.23906 0.12546 0.22565 0.10231 0.2345 0.10694 C 0.24388 0.11481 0.21302 0.10231 0.22252 0.11157 C 0.23307 0.11643 0.22682 0.12245 0.23763 0.12847 L 0.27669 0.14213 L 0.29831 0.15972 C 0.30599 0.1662 0.29635 0.22222 0.30429 0.20995 C 0.31211 0.19653 0.33854 0.20092 0.34557 0.21111 C 0.34622 0.2206 0.36406 0.23426 0.36458 0.24491 C 0.36549 0.2493 0.35351 0.2493 0.35443 0.25393 C 0.3595 0.2706 0.35469 0.22361 0.36002 0.23889 C 0.3638 0.24491 0.37591 0.28866 0.37995 0.29467 C 0.39323 0.29329 0.40026 0.32616 0.41341 0.31551 C 0.41614 0.30949 0.42786 0.30092 0.43125 0.29491 C 0.44166 0.2963 0.45729 0.28611 0.46758 0.28727 C 0.47057 0.29305 0.48268 0.29537 0.48554 0.30092 C 0.49492 0.31042 0.50299 0.31389 0.5125 0.32361 " pathEditMode="relative" rAng="0" ptsTypes="AAAAAAAAAAAAAAAAAAAAAAAAAAAAA">
                                      <p:cBhvr>
                                        <p:cTn id="12" dur="3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25" y="161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069 C 0.00312 0.00208 0.00651 0.00394 0.00989 0.00602 C 0.00963 0.02107 0.00937 0.03611 0.00911 0.05232 C 0.02773 0.03102 0.07265 -0.00278 0.06106 -0.00648 C 0.04114 0.01898 0.06835 0.00208 0.07656 0.02778 C 0.08567 0.03449 0.07265 0.06551 0.08893 0.06945 C 0.09466 0.07292 0.12356 0.0088 0.13164 0.00255 C 0.13932 -0.00417 0.13346 0.0338 0.13606 0.03241 C 0.14557 0.05116 0.11822 0.02593 0.12747 0.04445 C 0.14036 0.06227 0.10403 0.0294 0.12981 0.01945 C 0.14375 0.01435 0.15625 0.02431 0.16445 0.04745 C 0.17122 0.05949 0.17682 0.06111 0.17916 0.07407 C 0.18177 0.08634 0.18411 0.10301 0.17447 0.12431 C 0.17916 0.12986 0.18958 0.10949 0.1983 0.10301 C 0.20664 0.09769 0.21692 0.09421 0.22578 0.08796 C 0.23737 0.08056 0.24843 0.08125 0.26015 0.07454 C 0.25833 0.08611 0.25781 0.09954 0.25599 0.11134 C 0.26237 0.12639 0.24713 0.09931 0.24895 0.0963 C 0.25052 0.09398 0.26067 0.08287 0.26575 0.09468 C 0.2707 0.10625 0.26601 0.14491 0.27916 0.16806 C 0.29192 0.19097 0.30716 0.19491 0.3151 0.20995 C 0.32447 0.21644 0.34466 0.23333 0.35052 0.23148 C 0.35651 0.23171 0.35911 0.20509 0.35885 0.2 C 0.35859 0.19491 0.34752 0.2 0.34921 0.19977 C 0.3552 0.18982 0.3539 0.22014 0.36015 0.21181 C 0.35781 0.19167 0.37669 0.17153 0.38515 0.15255 C 0.39479 0.16667 0.40143 0.19375 0.41106 0.20833 C 0.41953 0.22963 0.42083 0.22315 0.42942 0.24491 C 0.44075 0.25301 0.41705 0.20857 0.42838 0.21667 L 0.47812 0.29074 C 0.48958 0.28079 0.51002 0.26829 0.52161 0.25857 " pathEditMode="relative" rAng="0" ptsTypes="AAAAAAAAAAAAAAAAAAAAAAAAAAAAAAA">
                                      <p:cBhvr>
                                        <p:cTn id="14" dur="3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81" y="1428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8" grpId="0" animBg="1"/>
      <p:bldP spid="74" grpId="0" animBg="1"/>
      <p:bldP spid="59" grpId="0" animBg="1"/>
      <p:bldP spid="60" grpId="0" animBg="1"/>
      <p:bldP spid="72" grpId="0" animBg="1"/>
      <p:bldP spid="73" grpId="0" animBg="1"/>
      <p:bldP spid="72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19">
            <a:extLst>
              <a:ext uri="{FF2B5EF4-FFF2-40B4-BE49-F238E27FC236}">
                <a16:creationId xmlns:a16="http://schemas.microsoft.com/office/drawing/2014/main" id="{2859F749-F99E-407B-AE5C-460AF905E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789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11">
            <a:extLst>
              <a:ext uri="{FF2B5EF4-FFF2-40B4-BE49-F238E27FC236}">
                <a16:creationId xmlns:a16="http://schemas.microsoft.com/office/drawing/2014/main" id="{00F21200-0D86-42AB-A2AD-1FEC69E95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63" y="416939"/>
            <a:ext cx="1190567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200" dirty="0">
                <a:solidFill>
                  <a:srgbClr val="3CB191"/>
                </a:solidFill>
                <a:latin typeface="Impact" panose="020B0806030902050204" pitchFamily="34" charset="0"/>
              </a:rPr>
              <a:t>Attached eddy properties</a:t>
            </a:r>
            <a:endParaRPr lang="zh-CN" altLang="en-US" sz="4200" dirty="0">
              <a:solidFill>
                <a:srgbClr val="3CB191"/>
              </a:solidFill>
              <a:latin typeface="+mn-lt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41FE6FB-72F1-45E4-AF9A-395770F1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44F36-4ED1-4DDC-B0F4-19357A3DBCD0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  <p:pic>
        <p:nvPicPr>
          <p:cNvPr id="8" name="音訊 7">
            <a:hlinkClick r:id="" action="ppaction://media"/>
            <a:extLst>
              <a:ext uri="{FF2B5EF4-FFF2-40B4-BE49-F238E27FC236}">
                <a16:creationId xmlns:a16="http://schemas.microsoft.com/office/drawing/2014/main" id="{3A8ABF0D-A54D-4264-A11B-CE7E8E2FB8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9D9F277D-5B5B-45FF-9439-A33DCC5ED23E}"/>
              </a:ext>
            </a:extLst>
          </p:cNvPr>
          <p:cNvGrpSpPr/>
          <p:nvPr/>
        </p:nvGrpSpPr>
        <p:grpSpPr>
          <a:xfrm>
            <a:off x="492867" y="1132377"/>
            <a:ext cx="11206263" cy="5564392"/>
            <a:chOff x="492867" y="1132377"/>
            <a:chExt cx="11206263" cy="5564392"/>
          </a:xfrm>
        </p:grpSpPr>
        <mc:AlternateContent xmlns:mc="http://schemas.openxmlformats.org/markup-compatibility/2006">
          <mc:Choice xmlns:a14="http://schemas.microsoft.com/office/drawing/2010/main" Requires="a14">
            <p:graphicFrame>
              <p:nvGraphicFramePr>
                <p:cNvPr id="19" name="內容版面配置區 3">
                  <a:extLst>
                    <a:ext uri="{FF2B5EF4-FFF2-40B4-BE49-F238E27FC236}">
                      <a16:creationId xmlns:a16="http://schemas.microsoft.com/office/drawing/2014/main" id="{AD933711-8C4F-4571-8CF9-3728394F7BB0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05203101"/>
                    </p:ext>
                  </p:extLst>
                </p:nvPr>
              </p:nvGraphicFramePr>
              <p:xfrm>
                <a:off x="492867" y="1132377"/>
                <a:ext cx="11206263" cy="5564392"/>
              </p:xfrm>
              <a:graphic>
                <a:graphicData uri="http://schemas.openxmlformats.org/drawingml/2006/table">
                  <a:tbl>
                    <a:tblPr firstRow="1" bandRow="1">
                      <a:tableStyleId>{2D5ABB26-0587-4C30-8999-92F81FD0307C}</a:tableStyleId>
                    </a:tblPr>
                    <a:tblGrid>
                      <a:gridCol w="2694561">
                        <a:extLst>
                          <a:ext uri="{9D8B030D-6E8A-4147-A177-3AD203B41FA5}">
                            <a16:colId xmlns:a16="http://schemas.microsoft.com/office/drawing/2014/main" val="3490418817"/>
                          </a:ext>
                        </a:extLst>
                      </a:gridCol>
                      <a:gridCol w="4137860">
                        <a:extLst>
                          <a:ext uri="{9D8B030D-6E8A-4147-A177-3AD203B41FA5}">
                            <a16:colId xmlns:a16="http://schemas.microsoft.com/office/drawing/2014/main" val="3771912506"/>
                          </a:ext>
                        </a:extLst>
                      </a:gridCol>
                      <a:gridCol w="4373842">
                        <a:extLst>
                          <a:ext uri="{9D8B030D-6E8A-4147-A177-3AD203B41FA5}">
                            <a16:colId xmlns:a16="http://schemas.microsoft.com/office/drawing/2014/main" val="1730954157"/>
                          </a:ext>
                        </a:extLst>
                      </a:gridCol>
                    </a:tblGrid>
                    <a:tr h="1388825"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1200" b="0" kern="100" dirty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effectLst/>
                              </a:rPr>
                              <a:t>[Perry et al., 1995]</a:t>
                            </a:r>
                            <a:endParaRPr lang="en-US" altLang="zh-TW" sz="14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lang="en-US" altLang="zh-TW" sz="12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b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800" b="1" kern="100" dirty="0">
                                <a:effectLst/>
                              </a:rPr>
                              <a:t>Type-A eddy</a:t>
                            </a:r>
                            <a:endParaRPr lang="zh-TW" altLang="zh-TW" sz="2800" b="1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800" b="1" kern="100" dirty="0">
                                <a:effectLst/>
                              </a:rPr>
                              <a:t>Type-B eddy</a:t>
                            </a:r>
                            <a:endParaRPr lang="zh-TW" altLang="zh-TW" sz="2800" b="1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512051536"/>
                        </a:ext>
                      </a:extLst>
                    </a:tr>
                    <a:tr h="886691"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400" b="1" kern="100" dirty="0">
                                <a:effectLst/>
                              </a:rPr>
                              <a:t>vortex line</a:t>
                            </a:r>
                            <a:endParaRPr lang="zh-TW" sz="2400" b="1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effectLst/>
                              </a:rPr>
                              <a:t>extend to the wall</a:t>
                            </a:r>
                            <a:endParaRPr lang="zh-TW" sz="2000" b="1" kern="1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rgbClr val="C00000"/>
                                </a:solidFill>
                                <a:effectLst/>
                              </a:rPr>
                              <a:t>not exactly reach the wall</a:t>
                            </a:r>
                          </a:p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altLang="zh-TW" sz="1800" kern="100" dirty="0">
                                <a:effectLst/>
                              </a:rPr>
                              <a:t>but distance to the wall effect the eddy scale</a:t>
                            </a:r>
                            <a:endParaRPr lang="zh-TW" sz="1800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277997706"/>
                        </a:ext>
                      </a:extLst>
                    </a:tr>
                    <a:tr h="905164"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400" b="1" kern="100" dirty="0">
                                <a:effectLst/>
                              </a:rPr>
                              <a:t>structure</a:t>
                            </a:r>
                            <a:endParaRPr lang="zh-TW" sz="2400" b="1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2000" b="1" kern="100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effectLst/>
                              </a:rPr>
                              <a:t>wall structure</a:t>
                            </a:r>
                          </a:p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000" kern="100" dirty="0">
                                <a:effectLst/>
                              </a:rPr>
                              <a:t>following law of the wall</a:t>
                            </a:r>
                            <a:endParaRPr lang="zh-TW" altLang="zh-TW" sz="2000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2000" b="1" kern="100" dirty="0">
                                <a:solidFill>
                                  <a:srgbClr val="C00000"/>
                                </a:solidFill>
                                <a:effectLst/>
                              </a:rPr>
                              <a:t>wake structure</a:t>
                            </a:r>
                          </a:p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000" kern="100" dirty="0">
                                <a:effectLst/>
                              </a:rPr>
                              <a:t>following law of the wake</a:t>
                            </a:r>
                            <a:endParaRPr lang="zh-TW" altLang="zh-TW" sz="2000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598547315"/>
                        </a:ext>
                      </a:extLst>
                    </a:tr>
                    <a:tr h="766618"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400" b="1" kern="100" dirty="0">
                                <a:effectLst/>
                              </a:rPr>
                              <a:t>geometry</a:t>
                            </a:r>
                            <a:endParaRPr lang="zh-TW" sz="2400" b="1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effectLst/>
                              </a:rPr>
                              <a:t>self-similarity</a:t>
                            </a:r>
                            <a:endParaRPr lang="zh-TW" sz="2000" b="1" kern="1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rgbClr val="C00000"/>
                                </a:solidFill>
                                <a:effectLst/>
                              </a:rPr>
                              <a:t>non-self-similarity</a:t>
                            </a:r>
                            <a:endParaRPr lang="zh-TW" sz="2000" b="1" kern="100" dirty="0">
                              <a:solidFill>
                                <a:srgbClr val="C00000"/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2373480032"/>
                        </a:ext>
                      </a:extLst>
                    </a:tr>
                    <a:tr h="303016">
                      <a:tc>
                        <a:txBody>
                          <a:bodyPr/>
                          <a:lstStyle/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2000" b="1" kern="100" dirty="0">
                                <a:effectLst/>
                              </a:rPr>
                              <a:t>eddy height</a:t>
                            </a:r>
                            <a:endParaRPr lang="en-US" sz="1600" b="1" kern="100" dirty="0">
                              <a:effectLst/>
                            </a:endParaRPr>
                          </a:p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1200" b="0" kern="100" dirty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effectLst/>
                              </a:rPr>
                              <a:t>[Yoon, M. et al., 2019]</a:t>
                            </a:r>
                            <a:endParaRPr lang="zh-TW" altLang="zh-TW" sz="12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US" sz="2000" b="1" i="1" kern="10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𝟏𝟎𝟎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zh-TW" sz="2000" b="1" i="1" kern="10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1" i="1" kern="10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𝛎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zh-TW" sz="2000" b="1" i="1" kern="100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1" i="1" kern="100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𝐮</m:t>
                                          </m:r>
                                        </m:e>
                                        <m:sub>
                                          <m:r>
                                            <a:rPr lang="en-US" sz="2000" b="1" i="1" kern="100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  <m:t>𝛕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000" b="1" kern="10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≤</m:t>
                                  </m:r>
                                  <m:sSub>
                                    <m:sSubPr>
                                      <m:ctrlPr>
                                        <a:rPr lang="zh-TW" sz="2000" b="1" i="1" kern="10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kern="10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𝐥</m:t>
                                      </m:r>
                                    </m:e>
                                    <m:sub>
                                      <m:r>
                                        <a:rPr lang="en-US" sz="2000" b="1" i="1" kern="10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𝐲</m:t>
                                      </m:r>
                                    </m:sub>
                                  </m:sSub>
                                  <m:r>
                                    <a:rPr lang="en-US" sz="2000" b="1" kern="10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≤</m:t>
                                  </m:r>
                                  <m:r>
                                    <a:rPr lang="en-US" sz="2000" b="1" i="1" kern="10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  <m:r>
                                    <a:rPr lang="en-US" sz="2000" b="1" kern="10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b="1" i="1" kern="10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  <m:r>
                                    <a:rPr lang="en-US" sz="2000" b="1" i="1" kern="10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𝛅</m:t>
                                  </m:r>
                                </m:oMath>
                              </m:oMathPara>
                            </a14:m>
                            <a:endParaRPr lang="zh-TW" sz="2000" b="1" kern="1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sSub>
                                    <m:sSubPr>
                                      <m:ctrlPr>
                                        <a:rPr lang="zh-TW" sz="2000" b="1" i="1" kern="100" smtClean="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kern="10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𝐥</m:t>
                                      </m:r>
                                    </m:e>
                                    <m:sub>
                                      <m:r>
                                        <a:rPr lang="en-US" sz="2000" b="1" i="1" kern="100"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𝐲</m:t>
                                      </m:r>
                                    </m:sub>
                                  </m:sSub>
                                  <m:r>
                                    <a:rPr lang="en-US" sz="2000" b="1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&gt;</m:t>
                                  </m:r>
                                  <m:r>
                                    <a:rPr lang="en-US" sz="2000" b="1" i="1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  <m:r>
                                    <a:rPr lang="en-US" sz="2000" b="1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b="1" i="1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  <m:r>
                                    <a:rPr lang="en-US" sz="2000" b="1" i="1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𝛅</m:t>
                                  </m:r>
                                  <m:r>
                                    <a:rPr lang="en-US" sz="2000" b="1" kern="100">
                                      <a:solidFill>
                                        <a:srgbClr val="C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oMath>
                              </m:oMathPara>
                            </a14:m>
                            <a:endParaRPr lang="en-US" sz="2000" b="1" kern="100" dirty="0">
                              <a:effectLst/>
                              <a:latin typeface="Cambria Math" panose="020405030504060302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3517802613"/>
                        </a:ext>
                      </a:extLst>
                    </a:tr>
                    <a:tr h="557914">
                      <a:tc>
                        <a:txBody>
                          <a:bodyPr/>
                          <a:lstStyle/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400" b="1" kern="100" dirty="0">
                                <a:effectLst/>
                              </a:rPr>
                              <a:t>existing region</a:t>
                            </a:r>
                          </a:p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1200" b="0" kern="100" dirty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effectLst/>
                              </a:rPr>
                              <a:t>[Duan, Y. et al., 2020]</a:t>
                            </a:r>
                            <a:endParaRPr lang="zh-TW" altLang="zh-TW" sz="16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000" kern="100" dirty="0">
                                <a:effectLst/>
                              </a:rPr>
                              <a:t>only </a:t>
                            </a:r>
                            <a:r>
                              <a:rPr lang="en-US" altLang="zh-TW" sz="2000" kern="100" baseline="0" dirty="0">
                                <a:effectLst/>
                              </a:rPr>
                              <a:t>within </a:t>
                            </a:r>
                            <a14:m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TW" sz="2000" b="1" i="1" kern="100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b="1" i="1" kern="100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𝐲</m:t>
                                    </m:r>
                                  </m:e>
                                  <m:sup>
                                    <m:r>
                                      <a:rPr lang="en-US" altLang="zh-TW" sz="2000" b="1" kern="100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TW" sz="2000" b="1" kern="10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US" altLang="zh-TW" sz="2000" b="1" i="1" kern="10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  <m:r>
                                  <a:rPr lang="en-US" altLang="zh-TW" sz="2000" b="1" kern="10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TW" sz="2000" b="1" i="1" kern="10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𝟏𝟓𝟎</m:t>
                                </m:r>
                              </m:oMath>
                            </a14:m>
                            <a:endParaRPr lang="en-US" altLang="zh-TW" sz="2000" b="1" kern="1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+mn-lt"/>
                            </a:endParaRPr>
                          </a:p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000" b="1" kern="100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effectLst/>
                              </a:rPr>
                              <a:t>and</a:t>
                            </a:r>
                            <a14:m>
                              <m:oMath xmlns:m="http://schemas.openxmlformats.org/officeDocument/2006/math">
                                <m:r>
                                  <a:rPr lang="en-US" altLang="zh-TW" sz="2000" b="1" kern="10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altLang="zh-TW" sz="2000" b="1" i="1" kern="10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𝐲</m:t>
                                </m:r>
                                <m:r>
                                  <a:rPr lang="en-US" altLang="zh-TW" sz="2000" b="1" kern="10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altLang="zh-TW" sz="2000" b="1" i="1" kern="10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TW" sz="2000" b="1" kern="10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TW" sz="2000" b="1" i="1" kern="10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US" altLang="zh-TW" sz="2000" b="1" i="1" kern="10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𝐡</m:t>
                                </m:r>
                              </m:oMath>
                            </a14:m>
                            <a:endParaRPr lang="zh-TW" altLang="zh-TW" sz="2000" b="1" kern="1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+mn-lt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000" kern="100" dirty="0">
                                <a:effectLst/>
                              </a:rPr>
                              <a:t>still existing </a:t>
                            </a:r>
                            <a:r>
                              <a:rPr lang="en-US" altLang="zh-TW" sz="2000" b="1" kern="100" dirty="0">
                                <a:solidFill>
                                  <a:srgbClr val="C00000"/>
                                </a:solidFill>
                                <a:effectLst/>
                              </a:rPr>
                              <a:t>beyond </a:t>
                            </a:r>
                            <a14:m>
                              <m:oMath xmlns:m="http://schemas.openxmlformats.org/officeDocument/2006/math">
                                <m:r>
                                  <a:rPr lang="en-US" altLang="zh-TW" sz="2000" b="1" i="1" kern="1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TW" sz="2000" b="1" kern="1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TW" sz="2000" b="1" i="1" kern="10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US" altLang="zh-TW" sz="2000" b="1" i="1" kern="100" smtClean="0"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𝐡</m:t>
                                </m:r>
                              </m:oMath>
                            </a14:m>
                            <a:endParaRPr lang="zh-TW" altLang="zh-TW" sz="2000" b="1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530679396"/>
                        </a:ext>
                      </a:extLst>
                    </a:tr>
                  </a:tbl>
                </a:graphicData>
              </a:graphic>
            </p:graphicFrame>
          </mc:Choice>
          <mc:Fallback>
            <p:graphicFrame>
              <p:nvGraphicFramePr>
                <p:cNvPr id="19" name="內容版面配置區 3">
                  <a:extLst>
                    <a:ext uri="{FF2B5EF4-FFF2-40B4-BE49-F238E27FC236}">
                      <a16:creationId xmlns:a16="http://schemas.microsoft.com/office/drawing/2014/main" id="{AD933711-8C4F-4571-8CF9-3728394F7BB0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05203101"/>
                    </p:ext>
                  </p:extLst>
                </p:nvPr>
              </p:nvGraphicFramePr>
              <p:xfrm>
                <a:off x="492867" y="1132377"/>
                <a:ext cx="11206263" cy="5564392"/>
              </p:xfrm>
              <a:graphic>
                <a:graphicData uri="http://schemas.openxmlformats.org/drawingml/2006/table">
                  <a:tbl>
                    <a:tblPr firstRow="1" bandRow="1">
                      <a:tableStyleId>{2D5ABB26-0587-4C30-8999-92F81FD0307C}</a:tableStyleId>
                    </a:tblPr>
                    <a:tblGrid>
                      <a:gridCol w="2694561">
                        <a:extLst>
                          <a:ext uri="{9D8B030D-6E8A-4147-A177-3AD203B41FA5}">
                            <a16:colId xmlns:a16="http://schemas.microsoft.com/office/drawing/2014/main" val="3490418817"/>
                          </a:ext>
                        </a:extLst>
                      </a:gridCol>
                      <a:gridCol w="4137860">
                        <a:extLst>
                          <a:ext uri="{9D8B030D-6E8A-4147-A177-3AD203B41FA5}">
                            <a16:colId xmlns:a16="http://schemas.microsoft.com/office/drawing/2014/main" val="3771912506"/>
                          </a:ext>
                        </a:extLst>
                      </a:gridCol>
                      <a:gridCol w="4373842">
                        <a:extLst>
                          <a:ext uri="{9D8B030D-6E8A-4147-A177-3AD203B41FA5}">
                            <a16:colId xmlns:a16="http://schemas.microsoft.com/office/drawing/2014/main" val="1730954157"/>
                          </a:ext>
                        </a:extLst>
                      </a:gridCol>
                    </a:tblGrid>
                    <a:tr h="1388825"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1200" b="0" kern="100" dirty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effectLst/>
                              </a:rPr>
                              <a:t>[Perry et al., 1995]</a:t>
                            </a:r>
                            <a:endParaRPr lang="en-US" altLang="zh-TW" sz="14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lang="en-US" altLang="zh-TW" sz="12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b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800" b="1" kern="100" dirty="0">
                                <a:effectLst/>
                              </a:rPr>
                              <a:t>Type-A eddy</a:t>
                            </a:r>
                            <a:endParaRPr lang="zh-TW" altLang="zh-TW" sz="2800" b="1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800" b="1" kern="100" dirty="0">
                                <a:effectLst/>
                              </a:rPr>
                              <a:t>Type-B eddy</a:t>
                            </a:r>
                            <a:endParaRPr lang="zh-TW" altLang="zh-TW" sz="2800" b="1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512051536"/>
                        </a:ext>
                      </a:extLst>
                    </a:tr>
                    <a:tr h="886691"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400" b="1" kern="100" dirty="0">
                                <a:effectLst/>
                              </a:rPr>
                              <a:t>vortex line</a:t>
                            </a:r>
                            <a:endParaRPr lang="zh-TW" sz="2400" b="1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effectLst/>
                              </a:rPr>
                              <a:t>extend to the wall</a:t>
                            </a:r>
                            <a:endParaRPr lang="zh-TW" sz="2000" b="1" kern="1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rgbClr val="C00000"/>
                                </a:solidFill>
                                <a:effectLst/>
                              </a:rPr>
                              <a:t>not exactly reach the wall</a:t>
                            </a:r>
                          </a:p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altLang="zh-TW" sz="1800" kern="100" dirty="0">
                                <a:effectLst/>
                              </a:rPr>
                              <a:t>but distance to the wall effect the eddy scale</a:t>
                            </a:r>
                            <a:endParaRPr lang="zh-TW" sz="1800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277997706"/>
                        </a:ext>
                      </a:extLst>
                    </a:tr>
                    <a:tr h="905164"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400" b="1" kern="100" dirty="0">
                                <a:effectLst/>
                              </a:rPr>
                              <a:t>structure</a:t>
                            </a:r>
                            <a:endParaRPr lang="zh-TW" sz="2400" b="1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2000" b="1" kern="100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effectLst/>
                              </a:rPr>
                              <a:t>wall structure</a:t>
                            </a:r>
                          </a:p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000" kern="100" dirty="0">
                                <a:effectLst/>
                              </a:rPr>
                              <a:t>following law of the wall</a:t>
                            </a:r>
                            <a:endParaRPr lang="zh-TW" altLang="zh-TW" sz="2000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2000" b="1" kern="100" dirty="0">
                                <a:solidFill>
                                  <a:srgbClr val="C00000"/>
                                </a:solidFill>
                                <a:effectLst/>
                              </a:rPr>
                              <a:t>wake structure</a:t>
                            </a:r>
                          </a:p>
                          <a:p>
                            <a:pPr marL="0" marR="0" lvl="0" indent="0" algn="ctr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000" kern="100" dirty="0">
                                <a:effectLst/>
                              </a:rPr>
                              <a:t>following law of the wake</a:t>
                            </a:r>
                            <a:endParaRPr lang="zh-TW" altLang="zh-TW" sz="2000" kern="100" dirty="0"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1598547315"/>
                        </a:ext>
                      </a:extLst>
                    </a:tr>
                    <a:tr h="766618"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5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400" b="1" kern="100" dirty="0">
                                <a:effectLst/>
                              </a:rPr>
                              <a:t>geometry</a:t>
                            </a:r>
                            <a:endParaRPr lang="zh-TW" sz="2400" b="1" kern="100" dirty="0"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effectLst/>
                              </a:rPr>
                              <a:t>self-similarity</a:t>
                            </a:r>
                            <a:endParaRPr lang="zh-TW" sz="2000" b="1" kern="10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pPr algn="ctr">
                              <a:lnSpc>
                                <a:spcPct val="100000"/>
                              </a:lnSpc>
                              <a:spcAft>
                                <a:spcPts val="0"/>
                              </a:spcAft>
                            </a:pPr>
                            <a:r>
                              <a:rPr lang="en-US" sz="2000" b="1" kern="100" dirty="0">
                                <a:solidFill>
                                  <a:srgbClr val="C00000"/>
                                </a:solidFill>
                                <a:effectLst/>
                              </a:rPr>
                              <a:t>non-self-similarity</a:t>
                            </a:r>
                            <a:endParaRPr lang="zh-TW" sz="2000" b="1" kern="100" dirty="0">
                              <a:solidFill>
                                <a:srgbClr val="C00000"/>
                              </a:solidFill>
                              <a:effectLst/>
                              <a:latin typeface="Calibri" panose="020F0502020204030204" pitchFamily="34" charset="0"/>
                              <a:ea typeface="新細明體" panose="02020500000000000000" pitchFamily="18" charset="-120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2373480032"/>
                        </a:ext>
                      </a:extLst>
                    </a:tr>
                    <a:tr h="762827">
                      <a:tc>
                        <a:txBody>
                          <a:bodyPr/>
                          <a:lstStyle/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sz="2000" b="1" kern="100" dirty="0">
                                <a:effectLst/>
                              </a:rPr>
                              <a:t>eddy height</a:t>
                            </a:r>
                            <a:endParaRPr lang="en-US" sz="1600" b="1" kern="100" dirty="0">
                              <a:effectLst/>
                            </a:endParaRPr>
                          </a:p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1200" b="0" kern="100" dirty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effectLst/>
                              </a:rPr>
                              <a:t>[Yoon, M. et al., 2019]</a:t>
                            </a:r>
                            <a:endParaRPr lang="zh-TW" altLang="zh-TW" sz="12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zh-TW"/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blipFill>
                            <a:blip r:embed="rId6"/>
                            <a:stretch>
                              <a:fillRect l="-65000" t="-523016" r="-105735" b="-119841"/>
                            </a:stretch>
                          </a:blip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zh-TW"/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blipFill>
                            <a:blip r:embed="rId6"/>
                            <a:stretch>
                              <a:fillRect l="-156267" t="-523016" r="-139" b="-119841"/>
                            </a:stretch>
                          </a:blip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3517802613"/>
                        </a:ext>
                      </a:extLst>
                    </a:tr>
                    <a:tr h="854267">
                      <a:tc>
                        <a:txBody>
                          <a:bodyPr/>
                          <a:lstStyle/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2400" b="1" kern="100" dirty="0">
                                <a:effectLst/>
                              </a:rPr>
                              <a:t>existing region</a:t>
                            </a:r>
                          </a:p>
                          <a:p>
                            <a:pPr marL="0" marR="0" lvl="0" indent="0" algn="ctr" defTabSz="2699949" rtl="0" eaLnBrk="1" fontAlgn="auto" latinLnBrk="0" hangingPunct="1">
                              <a:lnSpc>
                                <a:spcPct val="15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lang="en-US" altLang="zh-TW" sz="1200" b="0" kern="100" dirty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effectLst/>
                              </a:rPr>
                              <a:t>[Duan, Y. et al., 2020]</a:t>
                            </a:r>
                            <a:endParaRPr lang="zh-TW" altLang="zh-TW" sz="1600" b="0" kern="100" dirty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latin typeface="Calibri" panose="020F0502020204030204" pitchFamily="34" charset="0"/>
                              <a:ea typeface="+mn-ea"/>
                              <a:cs typeface="Times New Roman" panose="02020603050405020304" pitchFamily="18" charset="0"/>
                            </a:endParaRPr>
                          </a:p>
                        </a:txBody>
                        <a:tcPr marL="59628" marR="59628" marT="29814" marB="29814" anchor="ctr"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solidFill>
                            <a:srgbClr val="A2D3A6"/>
                          </a:solid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zh-TW"/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R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R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blipFill>
                            <a:blip r:embed="rId6"/>
                            <a:stretch>
                              <a:fillRect l="-65000" t="-560714" r="-105735" b="-7857"/>
                            </a:stretch>
                          </a:blipFill>
                        </a:tcPr>
                      </a:tc>
                      <a:tc>
                        <a:txBody>
                          <a:bodyPr/>
                          <a:lstStyle/>
                          <a:p>
                            <a:endParaRPr lang="zh-TW"/>
                          </a:p>
                        </a:txBody>
                        <a:tcPr marL="59628" marR="59628" marT="29814" marB="29814" anchor="ctr">
                          <a:lnL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L>
                          <a:lnT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T>
                          <a:lnB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B>
                          <a:blipFill>
                            <a:blip r:embed="rId6"/>
                            <a:stretch>
                              <a:fillRect l="-156267" t="-560714" r="-139" b="-7857"/>
                            </a:stretch>
                          </a:blipFill>
                        </a:tcPr>
                      </a:tc>
                      <a:extLst>
                        <a:ext uri="{0D108BD9-81ED-4DB2-BD59-A6C34878D82A}">
                          <a16:rowId xmlns:a16="http://schemas.microsoft.com/office/drawing/2014/main" val="530679396"/>
                        </a:ext>
                      </a:extLst>
                    </a:tr>
                  </a:tbl>
                </a:graphicData>
              </a:graphic>
            </p:graphicFrame>
          </mc:Fallback>
        </mc:AlternateContent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C646190F-5375-4E40-A55C-530C5F222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0386" y="1695454"/>
              <a:ext cx="2199163" cy="804126"/>
            </a:xfrm>
            <a:prstGeom prst="rect">
              <a:avLst/>
            </a:prstGeom>
          </p:spPr>
        </p:pic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DFE4720B-B507-4B61-A5B5-B71AEB93BDA2}"/>
                </a:ext>
              </a:extLst>
            </p:cNvPr>
            <p:cNvGrpSpPr/>
            <p:nvPr/>
          </p:nvGrpSpPr>
          <p:grpSpPr>
            <a:xfrm>
              <a:off x="4144898" y="1672762"/>
              <a:ext cx="2242167" cy="841181"/>
              <a:chOff x="4144898" y="1672762"/>
              <a:chExt cx="2242167" cy="841181"/>
            </a:xfrm>
          </p:grpSpPr>
          <p:grpSp>
            <p:nvGrpSpPr>
              <p:cNvPr id="13" name="群組 12">
                <a:extLst>
                  <a:ext uri="{FF2B5EF4-FFF2-40B4-BE49-F238E27FC236}">
                    <a16:creationId xmlns:a16="http://schemas.microsoft.com/office/drawing/2014/main" id="{DC6F5A07-2169-4B4D-B36D-4D3A7633CB36}"/>
                  </a:ext>
                </a:extLst>
              </p:cNvPr>
              <p:cNvGrpSpPr/>
              <p:nvPr/>
            </p:nvGrpSpPr>
            <p:grpSpPr>
              <a:xfrm>
                <a:off x="4162463" y="1698429"/>
                <a:ext cx="2224602" cy="804332"/>
                <a:chOff x="24104490" y="4339695"/>
                <a:chExt cx="33956708" cy="6063401"/>
              </a:xfrm>
            </p:grpSpPr>
            <p:pic>
              <p:nvPicPr>
                <p:cNvPr id="17" name="圖片 16">
                  <a:extLst>
                    <a:ext uri="{FF2B5EF4-FFF2-40B4-BE49-F238E27FC236}">
                      <a16:creationId xmlns:a16="http://schemas.microsoft.com/office/drawing/2014/main" id="{B80B09FB-77FB-45D7-A40A-99BAD504C6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r="20497"/>
                <a:stretch/>
              </p:blipFill>
              <p:spPr>
                <a:xfrm>
                  <a:off x="24104490" y="4360418"/>
                  <a:ext cx="17318776" cy="6042678"/>
                </a:xfrm>
                <a:prstGeom prst="rect">
                  <a:avLst/>
                </a:prstGeom>
              </p:spPr>
            </p:pic>
            <p:pic>
              <p:nvPicPr>
                <p:cNvPr id="26" name="圖片 25">
                  <a:extLst>
                    <a:ext uri="{FF2B5EF4-FFF2-40B4-BE49-F238E27FC236}">
                      <a16:creationId xmlns:a16="http://schemas.microsoft.com/office/drawing/2014/main" id="{44836362-8411-48FF-98EC-12C56996E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1423281" y="4339695"/>
                  <a:ext cx="16637917" cy="6042678"/>
                </a:xfrm>
                <a:prstGeom prst="rect">
                  <a:avLst/>
                </a:prstGeom>
              </p:spPr>
            </p:pic>
          </p:grpSp>
          <p:pic>
            <p:nvPicPr>
              <p:cNvPr id="14" name="圖片 13">
                <a:extLst>
                  <a:ext uri="{FF2B5EF4-FFF2-40B4-BE49-F238E27FC236}">
                    <a16:creationId xmlns:a16="http://schemas.microsoft.com/office/drawing/2014/main" id="{16FE6E5A-8230-46B3-AF31-DE37B8639D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6834" t="12772" r="27854" b="32236"/>
              <a:stretch/>
            </p:blipFill>
            <p:spPr>
              <a:xfrm>
                <a:off x="5243317" y="1687963"/>
                <a:ext cx="212437" cy="144163"/>
              </a:xfrm>
              <a:prstGeom prst="rect">
                <a:avLst/>
              </a:prstGeom>
            </p:spPr>
          </p:pic>
          <p:pic>
            <p:nvPicPr>
              <p:cNvPr id="15" name="圖片 14">
                <a:extLst>
                  <a:ext uri="{FF2B5EF4-FFF2-40B4-BE49-F238E27FC236}">
                    <a16:creationId xmlns:a16="http://schemas.microsoft.com/office/drawing/2014/main" id="{08F7A5E3-4D25-412C-A0E2-E3637AC3A5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6834" t="12772" r="27854" b="32236"/>
              <a:stretch/>
            </p:blipFill>
            <p:spPr>
              <a:xfrm>
                <a:off x="4749810" y="1672762"/>
                <a:ext cx="212437" cy="144163"/>
              </a:xfrm>
              <a:prstGeom prst="rect">
                <a:avLst/>
              </a:prstGeom>
            </p:spPr>
          </p:pic>
          <p:pic>
            <p:nvPicPr>
              <p:cNvPr id="16" name="圖片 15">
                <a:extLst>
                  <a:ext uri="{FF2B5EF4-FFF2-40B4-BE49-F238E27FC236}">
                    <a16:creationId xmlns:a16="http://schemas.microsoft.com/office/drawing/2014/main" id="{C9E4982A-5A22-412D-833F-480E0AFFD6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15142" t="27591" r="24738" b="35177"/>
              <a:stretch/>
            </p:blipFill>
            <p:spPr>
              <a:xfrm>
                <a:off x="4144898" y="2418607"/>
                <a:ext cx="230910" cy="9533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82"/>
    </mc:Choice>
    <mc:Fallback xmlns="">
      <p:transition spd="slow" advTm="11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44" name="直接连接符 8"/>
          <p:cNvCxnSpPr>
            <a:cxnSpLocks noChangeShapeType="1"/>
          </p:cNvCxnSpPr>
          <p:nvPr/>
        </p:nvCxnSpPr>
        <p:spPr bwMode="auto">
          <a:xfrm>
            <a:off x="361927" y="3428999"/>
            <a:ext cx="12960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5" name="直接连接符 12"/>
          <p:cNvCxnSpPr>
            <a:cxnSpLocks noChangeShapeType="1"/>
            <a:stCxn id="10243" idx="3"/>
          </p:cNvCxnSpPr>
          <p:nvPr/>
        </p:nvCxnSpPr>
        <p:spPr bwMode="auto">
          <a:xfrm flipV="1">
            <a:off x="10552545" y="3428999"/>
            <a:ext cx="1296000" cy="1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" name="群組 2">
            <a:extLst>
              <a:ext uri="{FF2B5EF4-FFF2-40B4-BE49-F238E27FC236}">
                <a16:creationId xmlns:a16="http://schemas.microsoft.com/office/drawing/2014/main" id="{9DF07DD4-70EB-4494-8CAF-27EF226EA669}"/>
              </a:ext>
            </a:extLst>
          </p:cNvPr>
          <p:cNvGrpSpPr/>
          <p:nvPr/>
        </p:nvGrpSpPr>
        <p:grpSpPr>
          <a:xfrm>
            <a:off x="1639455" y="2026374"/>
            <a:ext cx="8913090" cy="2805251"/>
            <a:chOff x="2401455" y="1884224"/>
            <a:chExt cx="8913090" cy="2805251"/>
          </a:xfrm>
        </p:grpSpPr>
        <p:sp>
          <p:nvSpPr>
            <p:cNvPr id="10243" name="圆角矩形 6"/>
            <p:cNvSpPr>
              <a:spLocks noChangeArrowheads="1"/>
            </p:cNvSpPr>
            <p:nvPr/>
          </p:nvSpPr>
          <p:spPr bwMode="auto">
            <a:xfrm>
              <a:off x="2401455" y="1884224"/>
              <a:ext cx="8913090" cy="2805251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文本框 7">
              <a:extLst>
                <a:ext uri="{FF2B5EF4-FFF2-40B4-BE49-F238E27FC236}">
                  <a16:creationId xmlns:a16="http://schemas.microsoft.com/office/drawing/2014/main" id="{D06E3243-2B89-4961-923D-2F8F3A57FEAA}"/>
                </a:ext>
              </a:extLst>
            </p:cNvPr>
            <p:cNvSpPr txBox="1"/>
            <p:nvPr/>
          </p:nvSpPr>
          <p:spPr>
            <a:xfrm>
              <a:off x="2458532" y="2252761"/>
              <a:ext cx="8798935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solidFill>
                    <a:srgbClr val="1F968C"/>
                  </a:solidFill>
                  <a:latin typeface="Impact" panose="020B0806030902050204" pitchFamily="34" charset="0"/>
                </a:rPr>
                <a:t>Stochastic Lagrangian model</a:t>
              </a:r>
              <a:endParaRPr lang="zh-CN" altLang="en-US" sz="6600" dirty="0">
                <a:solidFill>
                  <a:srgbClr val="1F968C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3E055F2-B12A-45F0-9328-746D9748A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44F36-4ED1-4DDC-B0F4-19357A3DBCD0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  <p:pic>
        <p:nvPicPr>
          <p:cNvPr id="12" name="音訊 11">
            <a:hlinkClick r:id="" action="ppaction://media"/>
            <a:extLst>
              <a:ext uri="{FF2B5EF4-FFF2-40B4-BE49-F238E27FC236}">
                <a16:creationId xmlns:a16="http://schemas.microsoft.com/office/drawing/2014/main" id="{62AFA615-DF76-4C65-B0BC-0A7B48C693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40"/>
    </mc:Choice>
    <mc:Fallback xmlns="">
      <p:transition spd="slow" advTm="8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261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內容版面配置區 2">
                <a:extLst>
                  <a:ext uri="{FF2B5EF4-FFF2-40B4-BE49-F238E27FC236}">
                    <a16:creationId xmlns:a16="http://schemas.microsoft.com/office/drawing/2014/main" id="{E74644AA-DB97-403C-BC4A-E12C8ABD6A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07984" y="3871553"/>
                <a:ext cx="4739071" cy="2986447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rtl="0" eaLnBrk="1" fontAlgn="base" hangingPunct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zh-TW" altLang="zh-TW" sz="16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600" b="1" i="1" ker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acc>
                      <m:d>
                        <m:dPr>
                          <m:ctrlPr>
                            <a:rPr lang="zh-TW" altLang="zh-TW" sz="16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600" i="1" ker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1600" i="1" ker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TW" altLang="zh-TW" sz="16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600" b="1" i="1" ker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altLang="zh-TW" sz="1600" i="1" ker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TW" sz="1600" kern="0" dirty="0">
                          <a:cs typeface="Times New Roman" panose="02020603050405020304" pitchFamily="18" charset="0"/>
                        </a:rPr>
                        <m:t>mean</m:t>
                      </m:r>
                      <m:r>
                        <m:rPr>
                          <m:nor/>
                        </m:rPr>
                        <a:rPr lang="en-US" altLang="zh-TW" sz="1600" kern="0" dirty="0"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TW" sz="1600" kern="0" dirty="0">
                          <a:cs typeface="Times New Roman" panose="02020603050405020304" pitchFamily="18" charset="0"/>
                        </a:rPr>
                        <m:t>drift</m:t>
                      </m:r>
                      <m:r>
                        <m:rPr>
                          <m:nor/>
                        </m:rPr>
                        <a:rPr lang="en-US" altLang="zh-TW" sz="1600" kern="0" dirty="0"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TW" sz="1600" kern="0" dirty="0">
                          <a:cs typeface="Times New Roman" panose="02020603050405020304" pitchFamily="18" charset="0"/>
                        </a:rPr>
                        <m:t>velocity</m:t>
                      </m:r>
                      <m:r>
                        <a:rPr lang="en-US" altLang="zh-TW" sz="1600" i="1" ker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zh-TW" altLang="zh-TW" sz="1600" i="1" ker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600" b="1" i="1" ker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acc>
                      <m:r>
                        <a:rPr lang="en-US" altLang="zh-TW" sz="1600" i="1" ker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TW" sz="1600" ker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altLang="zh-TW" sz="1600" b="1" i="1" ker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altLang="zh-TW" sz="1600" kern="0" dirty="0"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altLang="zh-TW" sz="1600" b="1" i="1" kern="0">
                        <a:latin typeface="Cambria Math" panose="02040503050406030204" pitchFamily="18" charset="0"/>
                      </a:rPr>
                      <m:t>𝝈</m:t>
                    </m:r>
                    <m:d>
                      <m:dPr>
                        <m:ctrlPr>
                          <a:rPr lang="zh-TW" altLang="zh-TW" sz="16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1600" i="1" ker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TW" sz="1600" i="1" ker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TW" altLang="zh-TW" sz="16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1600" b="1" i="1" kern="0"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en-US" altLang="zh-TW" sz="1600" i="1" ker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en-US" altLang="zh-TW" sz="1600" b="0" i="0" kern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TW" sz="1600" b="0" i="0" kern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m:rPr>
                        <m:nor/>
                      </m:rPr>
                      <a:rPr lang="en-US" altLang="zh-TW" sz="1600" b="0" i="0" kern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TW" sz="1600" b="0" i="0" kern="0" smtClean="0">
                        <a:latin typeface="Cambria Math" panose="02040503050406030204" pitchFamily="18" charset="0"/>
                      </a:rPr>
                      <m:t>the</m:t>
                    </m:r>
                    <m:r>
                      <m:rPr>
                        <m:nor/>
                      </m:rPr>
                      <a:rPr lang="en-US" altLang="zh-TW" sz="1600" b="0" i="0" kern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TW" sz="1600" kern="0" dirty="0">
                        <a:cs typeface="Times New Roman" panose="02020603050405020304" pitchFamily="18" charset="0"/>
                      </a:rPr>
                      <m:t>diffusion</m:t>
                    </m:r>
                    <m:r>
                      <m:rPr>
                        <m:nor/>
                      </m:rPr>
                      <a:rPr lang="en-US" altLang="zh-TW" sz="1600" kern="0" dirty="0"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TW" sz="1600" kern="0" dirty="0">
                        <a:cs typeface="Times New Roman" panose="02020603050405020304" pitchFamily="18" charset="0"/>
                      </a:rPr>
                      <m:t>coefficient</m:t>
                    </m:r>
                    <m:r>
                      <a:rPr lang="en-US" altLang="zh-TW" sz="1600" i="1" ker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sz="1600" kern="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TW" altLang="zh-TW" sz="16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1600" i="1" ker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zh-TW" altLang="zh-TW" sz="1600" i="1" ker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600" i="1" ker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TW" sz="1600" i="1" kern="0"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zh-TW" sz="1600" i="1" ker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TW" sz="1600" i="1" ker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zh-TW" altLang="zh-TW" sz="1600" i="1" ker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600" i="1" ker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zh-TW" sz="1600" i="1" kern="0">
                                      <a:latin typeface="Cambria Math" panose="02040503050406030204" pitchFamily="18" charset="0"/>
                                    </a:rPr>
                                    <m:t>𝑦𝑦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altLang="zh-TW" sz="1600" kern="0" dirty="0"/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16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b="1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altLang="zh-TW" sz="16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altLang="zh-TW" sz="1600" b="0" i="0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TW" sz="1600" kern="0" dirty="0">
                          <a:cs typeface="Times New Roman" panose="02020603050405020304" pitchFamily="18" charset="0"/>
                        </a:rPr>
                        <m:t>diffusivity</m:t>
                      </m:r>
                      <m:r>
                        <a:rPr lang="en-US" altLang="zh-TW" sz="16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TW" sz="1600" i="1" ker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6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6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zh-TW" altLang="zh-TW" sz="1600" i="1" ker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600" b="1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US" altLang="zh-TW" sz="16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𝑖𝑖</m:t>
                          </m:r>
                        </m:sub>
                        <m:sup>
                          <m:r>
                            <a:rPr lang="en-US" altLang="zh-TW" sz="16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altLang="zh-TW" sz="1600" kern="0" dirty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altLang="zh-TW" sz="16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zh-TW" altLang="zh-TW" sz="16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600" b="1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TW" sz="16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zh-TW" sz="1600" kern="0" dirty="0">
                    <a:cs typeface="Times New Roman" panose="02020603050405020304" pitchFamily="18" charset="0"/>
                  </a:rPr>
                  <a:t> is the standard Brownian motion </a:t>
                </a:r>
                <a:endParaRPr lang="en-US" altLang="zh-TW" sz="1600" i="1" kern="0" dirty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altLang="zh-TW" sz="1600" i="1" ker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altLang="zh-TW" sz="1600" kern="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 is the boundary layer thickness</a:t>
                </a:r>
                <a:endParaRPr lang="en-US" altLang="zh-TW" sz="1600" i="1" kern="0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TW" sz="1400" i="1" ker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̅"/>
                                  <m:ctrlPr>
                                    <a:rPr lang="en-US" altLang="zh-TW" sz="1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p>
                                    <m:sSupPr>
                                      <m:ctrlPr>
                                        <a:rPr lang="en-US" altLang="zh-TW" sz="1400" i="1" ker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1400" i="1" ker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altLang="zh-TW" sz="1400" i="1" ker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altLang="zh-TW" sz="1400" i="1" ker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1400" i="1" ker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altLang="zh-TW" sz="1400" i="1" ker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acc>
                            </m:num>
                            <m:den>
                              <m:sSubSup>
                                <m:sSubSupPr>
                                  <m:ctrlPr>
                                    <a:rPr lang="en-US" altLang="zh-TW" sz="1400" i="1" ker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TW" sz="1400" i="1" ker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altLang="zh-TW" sz="1400" i="1" ker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  <m:sup>
                                  <m:r>
                                    <a:rPr lang="en-US" altLang="zh-TW" sz="1400" i="1" ker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altLang="zh-TW" sz="1400" i="1" ker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altLang="zh-TW" sz="1400" i="1" ker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zh-TW" sz="1400" ker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altLang="zh-TW" sz="1400" i="1" kern="0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TW" sz="1400" i="1" kern="0">
                              <a:latin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altLang="zh-TW" sz="1400" i="1" ker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TW" sz="1600" kern="0" dirty="0"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內容版面配置區 2">
                <a:extLst>
                  <a:ext uri="{FF2B5EF4-FFF2-40B4-BE49-F238E27FC236}">
                    <a16:creationId xmlns:a16="http://schemas.microsoft.com/office/drawing/2014/main" id="{E74644AA-DB97-403C-BC4A-E12C8ABD6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984" y="3871553"/>
                <a:ext cx="4739071" cy="29864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內容版面配置區 2">
                <a:extLst>
                  <a:ext uri="{FF2B5EF4-FFF2-40B4-BE49-F238E27FC236}">
                    <a16:creationId xmlns:a16="http://schemas.microsoft.com/office/drawing/2014/main" id="{1A9297FA-13B3-49E0-932E-8EC1D59CF0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2034" y="1180071"/>
                <a:ext cx="10410051" cy="1361245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rtl="0" eaLnBrk="1" fontAlgn="base" hangingPunct="1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eaLnBrk="1" fontAlgn="base" hangingPunct="1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3200" kern="0" dirty="0">
                    <a:cs typeface="Times New Roman" panose="02020603050405020304" pitchFamily="18" charset="0"/>
                  </a:rPr>
                  <a:t>Governing equation of the particle position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TW" sz="32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3200" b="1" i="1" ker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altLang="zh-TW" sz="3200" i="1" ker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zh-TW" sz="3200" kern="0" dirty="0"/>
                  <a:t>: </a:t>
                </a:r>
                <a:endParaRPr lang="en-US" altLang="zh-TW" sz="3200" i="1" kern="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TW" sz="3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TW" sz="32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32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TW" sz="32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TW" altLang="zh-TW" sz="3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TW" sz="32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TW" sz="32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zh-TW" altLang="zh-TW" sz="3200" b="1" i="1" ker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3200" b="1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</m:e>
                      </m:acc>
                      <m:d>
                        <m:dPr>
                          <m:ctrlPr>
                            <a:rPr lang="zh-TW" altLang="zh-TW" sz="3200" i="1" ker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3200" i="1" kern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3200" i="1" kern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TW" altLang="zh-TW" sz="32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3200" b="1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en-US" altLang="zh-TW" sz="32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altLang="zh-TW" sz="32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altLang="zh-TW" sz="32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32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3200" i="1" kern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US" altLang="zh-TW" sz="3200" b="0" i="1" kern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altLang="zh-TW" sz="3200" b="1" i="1" kern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3200" i="1" ker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3200" i="1" ker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3200" i="1" ker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TW" altLang="zh-TW" sz="320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TW" sz="320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TW" sz="3200" i="1" ker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TW" sz="3200" i="1" ker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zh-TW" altLang="zh-TW" sz="320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TW" sz="3200" b="1" i="1" kern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altLang="zh-TW" sz="3200" i="1" kern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altLang="zh-TW" sz="3200" i="1" kern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32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US" altLang="zh-TW" sz="3200" b="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altLang="zh-TW" sz="3200" i="1" ker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3200" i="1" ker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TW" sz="3200" i="1" ker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TW" altLang="zh-TW" sz="3200" i="1" ker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altLang="zh-TW" sz="3200" i="1" ker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TW" sz="3200" i="1" ker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TW" sz="3200" i="1" ker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zh-TW" altLang="zh-TW" sz="3200" i="1" ker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200" b="1" i="1" ker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TW" sz="3200" b="1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altLang="zh-TW" sz="3200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altLang="zh-TW" sz="3200" kern="0" dirty="0"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altLang="zh-TW" kern="0" dirty="0"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zh-TW" altLang="en-US" kern="0" dirty="0"/>
              </a:p>
            </p:txBody>
          </p:sp>
        </mc:Choice>
        <mc:Fallback xmlns="">
          <p:sp>
            <p:nvSpPr>
              <p:cNvPr id="40" name="內容版面配置區 2">
                <a:extLst>
                  <a:ext uri="{FF2B5EF4-FFF2-40B4-BE49-F238E27FC236}">
                    <a16:creationId xmlns:a16="http://schemas.microsoft.com/office/drawing/2014/main" id="{1A9297FA-13B3-49E0-932E-8EC1D59CF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34" y="1180071"/>
                <a:ext cx="10410051" cy="1361245"/>
              </a:xfrm>
              <a:prstGeom prst="rect">
                <a:avLst/>
              </a:prstGeom>
              <a:blipFill>
                <a:blip r:embed="rId7"/>
                <a:stretch>
                  <a:fillRect l="-1464" t="-89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11">
            <a:extLst>
              <a:ext uri="{FF2B5EF4-FFF2-40B4-BE49-F238E27FC236}">
                <a16:creationId xmlns:a16="http://schemas.microsoft.com/office/drawing/2014/main" id="{EC1AC35B-FD85-4552-B30F-187F30ADF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63" y="352104"/>
            <a:ext cx="1190567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200" dirty="0">
                <a:solidFill>
                  <a:srgbClr val="3CB191"/>
                </a:solidFill>
                <a:latin typeface="Impact" panose="020B0806030902050204" pitchFamily="34" charset="0"/>
              </a:rPr>
              <a:t>The proposed model</a:t>
            </a:r>
          </a:p>
        </p:txBody>
      </p:sp>
      <p:sp>
        <p:nvSpPr>
          <p:cNvPr id="36" name="左大括弧 35">
            <a:extLst>
              <a:ext uri="{FF2B5EF4-FFF2-40B4-BE49-F238E27FC236}">
                <a16:creationId xmlns:a16="http://schemas.microsoft.com/office/drawing/2014/main" id="{C921B2F9-5BE0-41D9-9A4E-C034D4819BEA}"/>
              </a:ext>
            </a:extLst>
          </p:cNvPr>
          <p:cNvSpPr/>
          <p:nvPr/>
        </p:nvSpPr>
        <p:spPr bwMode="auto">
          <a:xfrm rot="16200000">
            <a:off x="3885322" y="1799259"/>
            <a:ext cx="140161" cy="1284924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宋体" pitchFamily="2" charset="-122"/>
            </a:endParaRPr>
          </a:p>
        </p:txBody>
      </p:sp>
      <p:sp>
        <p:nvSpPr>
          <p:cNvPr id="37" name="左大括弧 36">
            <a:extLst>
              <a:ext uri="{FF2B5EF4-FFF2-40B4-BE49-F238E27FC236}">
                <a16:creationId xmlns:a16="http://schemas.microsoft.com/office/drawing/2014/main" id="{C240A4B4-E8EA-421C-8BD2-08929DAF2313}"/>
              </a:ext>
            </a:extLst>
          </p:cNvPr>
          <p:cNvSpPr/>
          <p:nvPr/>
        </p:nvSpPr>
        <p:spPr bwMode="auto">
          <a:xfrm rot="16200000">
            <a:off x="8057772" y="1147504"/>
            <a:ext cx="173130" cy="3673625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宋体" pitchFamily="2" charset="-122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F2D38B0D-A799-4124-8ABB-E35F20AD9C04}"/>
              </a:ext>
            </a:extLst>
          </p:cNvPr>
          <p:cNvSpPr txBox="1"/>
          <p:nvPr/>
        </p:nvSpPr>
        <p:spPr>
          <a:xfrm>
            <a:off x="2962273" y="2590623"/>
            <a:ext cx="1986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latin typeface="+mn-lt"/>
                <a:cs typeface="Times New Roman" panose="02020603050405020304" pitchFamily="18" charset="0"/>
              </a:rPr>
              <a:t>mean drift term</a:t>
            </a:r>
            <a:endParaRPr lang="zh-TW" altLang="en-US" sz="2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DB23B71C-854F-478F-814E-8A407762BCE8}"/>
              </a:ext>
            </a:extLst>
          </p:cNvPr>
          <p:cNvSpPr txBox="1"/>
          <p:nvPr/>
        </p:nvSpPr>
        <p:spPr>
          <a:xfrm>
            <a:off x="7151208" y="2985916"/>
            <a:ext cx="1986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latin typeface="+mn-lt"/>
                <a:cs typeface="Times New Roman" panose="02020603050405020304" pitchFamily="18" charset="0"/>
              </a:rPr>
              <a:t>turbulence term</a:t>
            </a:r>
            <a:endParaRPr lang="zh-TW" altLang="en-US" sz="20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2" name="左大括弧 41">
            <a:extLst>
              <a:ext uri="{FF2B5EF4-FFF2-40B4-BE49-F238E27FC236}">
                <a16:creationId xmlns:a16="http://schemas.microsoft.com/office/drawing/2014/main" id="{167C4318-B81C-4CC8-96F0-CB2B249DFB23}"/>
              </a:ext>
            </a:extLst>
          </p:cNvPr>
          <p:cNvSpPr/>
          <p:nvPr/>
        </p:nvSpPr>
        <p:spPr bwMode="auto">
          <a:xfrm rot="16200000">
            <a:off x="6485614" y="1568833"/>
            <a:ext cx="92020" cy="1684039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宋体" pitchFamily="2" charset="-122"/>
            </a:endParaRPr>
          </a:p>
        </p:txBody>
      </p:sp>
      <p:sp>
        <p:nvSpPr>
          <p:cNvPr id="43" name="左大括弧 42">
            <a:extLst>
              <a:ext uri="{FF2B5EF4-FFF2-40B4-BE49-F238E27FC236}">
                <a16:creationId xmlns:a16="http://schemas.microsoft.com/office/drawing/2014/main" id="{C5C2BB34-569D-41B5-90C3-441C8763790B}"/>
              </a:ext>
            </a:extLst>
          </p:cNvPr>
          <p:cNvSpPr/>
          <p:nvPr/>
        </p:nvSpPr>
        <p:spPr bwMode="auto">
          <a:xfrm rot="16200000">
            <a:off x="9397454" y="1545889"/>
            <a:ext cx="129020" cy="1766746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ea typeface="宋体" pitchFamily="2" charset="-122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81280681-3E87-4161-B1B8-2A77F679F262}"/>
              </a:ext>
            </a:extLst>
          </p:cNvPr>
          <p:cNvSpPr txBox="1"/>
          <p:nvPr/>
        </p:nvSpPr>
        <p:spPr>
          <a:xfrm>
            <a:off x="5075505" y="2496978"/>
            <a:ext cx="291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>
                <a:latin typeface="+mn-lt"/>
                <a:cs typeface="Times New Roman" panose="02020603050405020304" pitchFamily="18" charset="0"/>
              </a:rPr>
              <a:t>effects by </a:t>
            </a:r>
            <a:r>
              <a:rPr lang="en-US" altLang="zh-TW" sz="20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Type-A eddies</a:t>
            </a:r>
            <a:endParaRPr lang="zh-TW" altLang="en-US" b="1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77495878-2FCF-4DCB-80D4-06F2DE9EE574}"/>
              </a:ext>
            </a:extLst>
          </p:cNvPr>
          <p:cNvSpPr txBox="1"/>
          <p:nvPr/>
        </p:nvSpPr>
        <p:spPr>
          <a:xfrm>
            <a:off x="8144337" y="2535382"/>
            <a:ext cx="2907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dirty="0">
                <a:latin typeface="+mn-lt"/>
                <a:cs typeface="Times New Roman" panose="02020603050405020304" pitchFamily="18" charset="0"/>
              </a:rPr>
              <a:t>effects by </a:t>
            </a:r>
            <a:r>
              <a:rPr lang="en-US" altLang="zh-TW" sz="2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Type-B eddies</a:t>
            </a:r>
            <a:endParaRPr lang="zh-TW" altLang="en-US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A974F2BF-5D23-4367-A43F-26414652B205}"/>
                  </a:ext>
                </a:extLst>
              </p:cNvPr>
              <p:cNvSpPr/>
              <p:nvPr/>
            </p:nvSpPr>
            <p:spPr>
              <a:xfrm>
                <a:off x="838921" y="3867268"/>
                <a:ext cx="5376308" cy="1306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76213" indent="-176213">
                  <a:buFont typeface="Arial" panose="020B0604020202020204" pitchFamily="34" charset="0"/>
                  <a:buChar char="•"/>
                </a:pPr>
                <a:r>
                  <a:rPr lang="en-US" altLang="zh-TW" sz="2200" kern="0" dirty="0">
                    <a:latin typeface="+mn-lt"/>
                    <a:cs typeface="Times New Roman" panose="02020603050405020304" pitchFamily="18" charset="0"/>
                  </a:rPr>
                  <a:t>Contribution of </a:t>
                </a:r>
                <a:r>
                  <a:rPr lang="en-US" altLang="zh-TW" sz="2200" b="1" kern="0" dirty="0">
                    <a:solidFill>
                      <a:srgbClr val="0070C0"/>
                    </a:solidFill>
                    <a:latin typeface="+mn-lt"/>
                    <a:cs typeface="Times New Roman" panose="02020603050405020304" pitchFamily="18" charset="0"/>
                  </a:rPr>
                  <a:t>Type-A</a:t>
                </a:r>
                <a:r>
                  <a:rPr lang="en-US" altLang="zh-TW" sz="2200" kern="0" dirty="0">
                    <a:latin typeface="+mn-lt"/>
                    <a:cs typeface="Times New Roman" panose="02020603050405020304" pitchFamily="18" charset="0"/>
                  </a:rPr>
                  <a:t> and </a:t>
                </a:r>
                <a:r>
                  <a:rPr lang="en-US" altLang="zh-TW" sz="2200" b="1" kern="0" dirty="0">
                    <a:solidFill>
                      <a:srgbClr val="FF0000"/>
                    </a:solidFill>
                    <a:latin typeface="+mn-lt"/>
                    <a:cs typeface="Times New Roman" panose="02020603050405020304" pitchFamily="18" charset="0"/>
                  </a:rPr>
                  <a:t>Type-B</a:t>
                </a:r>
                <a:r>
                  <a:rPr lang="en-US" altLang="zh-TW" sz="2200" kern="0" dirty="0">
                    <a:latin typeface="+mn-lt"/>
                    <a:cs typeface="Times New Roman" panose="02020603050405020304" pitchFamily="18" charset="0"/>
                  </a:rPr>
                  <a:t> eddies can be determined by </a:t>
                </a:r>
                <a:r>
                  <a:rPr lang="en-US" altLang="zh-TW" sz="2200" b="1" kern="0" dirty="0">
                    <a:latin typeface="+mn-lt"/>
                    <a:cs typeface="Times New Roman" panose="02020603050405020304" pitchFamily="18" charset="0"/>
                  </a:rPr>
                  <a:t>Reynolds stress</a:t>
                </a:r>
                <a:r>
                  <a:rPr lang="en-US" altLang="zh-TW" sz="2200" kern="0" dirty="0">
                    <a:latin typeface="+mn-lt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zh-TW" sz="2000" i="1" ker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p>
                              <m:sSupPr>
                                <m:ctrlP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p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acc>
                      </m:num>
                      <m:den>
                        <m:sSubSup>
                          <m:sSubSupPr>
                            <m:ctrlPr>
                              <a:rPr lang="en-US" altLang="zh-TW" sz="2000" i="1" ker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sz="2000" i="1" ker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zh-TW" sz="2000" i="1" ker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  <m:sup>
                            <m:r>
                              <a:rPr lang="en-US" altLang="zh-TW" sz="2000" i="1" ker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altLang="zh-TW" sz="2000" i="1" ker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0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ker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TW" sz="2000" i="1" ker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̅"/>
                                <m:ctrlP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p>
                                  <m:sSupPr>
                                    <m:ctrlP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acc>
                          </m:num>
                          <m:den>
                            <m:sSubSup>
                              <m:sSubSupPr>
                                <m:ctrlP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r>
                          <a:rPr lang="en-US" altLang="zh-TW" sz="2000" i="1" ker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altLang="zh-TW" sz="2000" i="1" ker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TW" sz="2000" i="1" ker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TW" sz="20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 ker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altLang="zh-TW" sz="2000" i="1" ker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̅"/>
                                <m:ctrlP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p>
                                  <m:sSupPr>
                                    <m:ctrlP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altLang="zh-TW" sz="2000" i="1" ker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acc>
                          </m:num>
                          <m:den>
                            <m:sSubSup>
                              <m:sSubSupPr>
                                <m:ctrlP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altLang="zh-TW" sz="2000" i="1" ker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r>
                          <a:rPr lang="en-US" altLang="zh-TW" sz="2000" i="1" ker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altLang="zh-TW" sz="2000" i="1" ker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TW" sz="20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14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[Perry et al., 1995]</a:t>
                </a:r>
                <a:r>
                  <a:rPr lang="en-US" altLang="zh-TW" sz="2800" kern="0" dirty="0">
                    <a:latin typeface="+mn-lt"/>
                    <a:ea typeface="Cambria Math" panose="02040503050406030204" pitchFamily="18" charset="0"/>
                    <a:cs typeface="Times New Roman" panose="02020603050405020304" pitchFamily="18" charset="0"/>
                  </a:rPr>
                  <a:t>.</a:t>
                </a:r>
                <a:endParaRPr lang="en-US" altLang="zh-TW" sz="2000" i="1" kern="0" dirty="0">
                  <a:latin typeface="+mn-lt"/>
                </a:endParaRPr>
              </a:p>
            </p:txBody>
          </p:sp>
        </mc:Choice>
        <mc:Fallback xmlns=""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A974F2BF-5D23-4367-A43F-26414652B2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21" y="3867268"/>
                <a:ext cx="5376308" cy="1306127"/>
              </a:xfrm>
              <a:prstGeom prst="rect">
                <a:avLst/>
              </a:prstGeom>
              <a:blipFill>
                <a:blip r:embed="rId8"/>
                <a:stretch>
                  <a:fillRect l="-1361" t="-2791" b="-651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群組 7">
            <a:extLst>
              <a:ext uri="{FF2B5EF4-FFF2-40B4-BE49-F238E27FC236}">
                <a16:creationId xmlns:a16="http://schemas.microsoft.com/office/drawing/2014/main" id="{114997C6-64D0-4920-ACBE-8E665D156D44}"/>
              </a:ext>
            </a:extLst>
          </p:cNvPr>
          <p:cNvGrpSpPr/>
          <p:nvPr/>
        </p:nvGrpSpPr>
        <p:grpSpPr>
          <a:xfrm>
            <a:off x="5994400" y="3392924"/>
            <a:ext cx="5652656" cy="3369283"/>
            <a:chOff x="1889809" y="3195590"/>
            <a:chExt cx="5652656" cy="3369283"/>
          </a:xfrm>
        </p:grpSpPr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259CBE55-0AE9-4683-82AD-E81EEF89235A}"/>
                </a:ext>
              </a:extLst>
            </p:cNvPr>
            <p:cNvSpPr/>
            <p:nvPr/>
          </p:nvSpPr>
          <p:spPr bwMode="auto">
            <a:xfrm>
              <a:off x="1889809" y="3195590"/>
              <a:ext cx="5652656" cy="3369283"/>
            </a:xfrm>
            <a:prstGeom prst="roundRect">
              <a:avLst>
                <a:gd name="adj" fmla="val 5306"/>
              </a:avLst>
            </a:prstGeom>
            <a:solidFill>
              <a:srgbClr val="FAFAFA"/>
            </a:solidFill>
            <a:ln w="38100" cap="flat" cmpd="sng" algn="ctr">
              <a:solidFill>
                <a:srgbClr val="69C293"/>
              </a:solidFill>
              <a:prstDash val="dash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83572B70-9571-4CDB-BA6E-884E3E1C5B2C}"/>
                </a:ext>
              </a:extLst>
            </p:cNvPr>
            <p:cNvGrpSpPr/>
            <p:nvPr/>
          </p:nvGrpSpPr>
          <p:grpSpPr>
            <a:xfrm>
              <a:off x="2018646" y="3296453"/>
              <a:ext cx="5027367" cy="3265038"/>
              <a:chOff x="6038603" y="3622344"/>
              <a:chExt cx="5027367" cy="3265038"/>
            </a:xfrm>
          </p:grpSpPr>
          <p:grpSp>
            <p:nvGrpSpPr>
              <p:cNvPr id="5" name="群組 4">
                <a:extLst>
                  <a:ext uri="{FF2B5EF4-FFF2-40B4-BE49-F238E27FC236}">
                    <a16:creationId xmlns:a16="http://schemas.microsoft.com/office/drawing/2014/main" id="{D3E1BDA6-8C6A-4CA3-8F0A-4E3617B9FC0D}"/>
                  </a:ext>
                </a:extLst>
              </p:cNvPr>
              <p:cNvGrpSpPr/>
              <p:nvPr/>
            </p:nvGrpSpPr>
            <p:grpSpPr>
              <a:xfrm>
                <a:off x="6038603" y="3963867"/>
                <a:ext cx="5027367" cy="2923515"/>
                <a:chOff x="6291379" y="3918713"/>
                <a:chExt cx="5027367" cy="2923515"/>
              </a:xfrm>
            </p:grpSpPr>
            <p:pic>
              <p:nvPicPr>
                <p:cNvPr id="48" name="圖片 47">
                  <a:extLst>
                    <a:ext uri="{FF2B5EF4-FFF2-40B4-BE49-F238E27FC236}">
                      <a16:creationId xmlns:a16="http://schemas.microsoft.com/office/drawing/2014/main" id="{F533E8D5-BEAD-4879-B5B0-07E4A7745A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58402" y="3918713"/>
                  <a:ext cx="4460344" cy="2648329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4" name="文字方塊 3">
                  <a:extLst>
                    <a:ext uri="{FF2B5EF4-FFF2-40B4-BE49-F238E27FC236}">
                      <a16:creationId xmlns:a16="http://schemas.microsoft.com/office/drawing/2014/main" id="{D3248E8F-9628-45C5-9ACC-92F7983AB6CC}"/>
                    </a:ext>
                  </a:extLst>
                </p:cNvPr>
                <p:cNvSpPr txBox="1"/>
                <p:nvPr/>
              </p:nvSpPr>
              <p:spPr>
                <a:xfrm>
                  <a:off x="6291379" y="5000396"/>
                  <a:ext cx="739821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dirty="0"/>
                    <a:t>Y(cm)</a:t>
                  </a:r>
                  <a:endParaRPr lang="zh-TW" altLang="en-US" dirty="0"/>
                </a:p>
              </p:txBody>
            </p:sp>
            <p:sp>
              <p:nvSpPr>
                <p:cNvPr id="51" name="文字方塊 50">
                  <a:extLst>
                    <a:ext uri="{FF2B5EF4-FFF2-40B4-BE49-F238E27FC236}">
                      <a16:creationId xmlns:a16="http://schemas.microsoft.com/office/drawing/2014/main" id="{58F56B23-1B8B-4412-A449-343C35DA60EA}"/>
                    </a:ext>
                  </a:extLst>
                </p:cNvPr>
                <p:cNvSpPr txBox="1"/>
                <p:nvPr/>
              </p:nvSpPr>
              <p:spPr>
                <a:xfrm>
                  <a:off x="8729373" y="6472896"/>
                  <a:ext cx="739821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dirty="0"/>
                    <a:t>X(cm)</a:t>
                  </a:r>
                  <a:endParaRPr lang="zh-TW" altLang="en-US" dirty="0"/>
                </a:p>
              </p:txBody>
            </p:sp>
          </p:grpSp>
          <p:sp>
            <p:nvSpPr>
              <p:cNvPr id="52" name="TextBox 13">
                <a:extLst>
                  <a:ext uri="{FF2B5EF4-FFF2-40B4-BE49-F238E27FC236}">
                    <a16:creationId xmlns:a16="http://schemas.microsoft.com/office/drawing/2014/main" id="{46DE0305-28FC-47E2-B229-7674F9ADCF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82096" y="3622344"/>
                <a:ext cx="190799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911225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911225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911225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911225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911225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911225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911225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911225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911225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20000"/>
                  </a:spcBef>
                  <a:buNone/>
                </a:pPr>
                <a:r>
                  <a:rPr lang="en-US" altLang="zh-CN" sz="2400" b="1" dirty="0">
                    <a:solidFill>
                      <a:srgbClr val="993300"/>
                    </a:solidFill>
                    <a:latin typeface="+mn-lt"/>
                    <a:ea typeface="微软雅黑" panose="020B0503020204020204" pitchFamily="34" charset="-122"/>
                    <a:sym typeface="Arial" panose="020B0604020202020204" pitchFamily="34" charset="0"/>
                  </a:rPr>
                  <a:t>Sample path</a:t>
                </a:r>
                <a:endParaRPr lang="en-US" altLang="zh-CN" sz="2000" b="1" dirty="0">
                  <a:solidFill>
                    <a:srgbClr val="993300"/>
                  </a:solidFill>
                  <a:latin typeface="+mn-lt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D612F4E-8979-4DEB-9524-411C13F3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44F36-4ED1-4DDC-B0F4-19357A3DBCD0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  <p:pic>
        <p:nvPicPr>
          <p:cNvPr id="12" name="音訊 11">
            <a:hlinkClick r:id="" action="ppaction://media"/>
            <a:extLst>
              <a:ext uri="{FF2B5EF4-FFF2-40B4-BE49-F238E27FC236}">
                <a16:creationId xmlns:a16="http://schemas.microsoft.com/office/drawing/2014/main" id="{5D9471AB-D15B-448D-8882-AAA85CB81E7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38"/>
    </mc:Choice>
    <mc:Fallback xmlns="">
      <p:transition spd="slow" advTm="20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-0.04883 -0.126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-634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00324 L -0.53216 0.079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41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5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1DBC47C7-88B0-441F-A7C5-22C30788C4BA}"/>
              </a:ext>
            </a:extLst>
          </p:cNvPr>
          <p:cNvGrpSpPr/>
          <p:nvPr/>
        </p:nvGrpSpPr>
        <p:grpSpPr>
          <a:xfrm>
            <a:off x="448946" y="1099415"/>
            <a:ext cx="3470593" cy="252412"/>
            <a:chOff x="431568" y="1332779"/>
            <a:chExt cx="2043551" cy="252412"/>
          </a:xfrm>
        </p:grpSpPr>
        <p:sp>
          <p:nvSpPr>
            <p:cNvPr id="11268" name="Rectangle 88"/>
            <p:cNvSpPr>
              <a:spLocks noChangeArrowheads="1"/>
            </p:cNvSpPr>
            <p:nvPr/>
          </p:nvSpPr>
          <p:spPr bwMode="auto">
            <a:xfrm>
              <a:off x="431568" y="1332779"/>
              <a:ext cx="63593" cy="252412"/>
            </a:xfrm>
            <a:prstGeom prst="rect">
              <a:avLst/>
            </a:pr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6" name="TextBox 13"/>
            <p:cNvSpPr txBox="1">
              <a:spLocks noChangeArrowheads="1"/>
            </p:cNvSpPr>
            <p:nvPr/>
          </p:nvSpPr>
          <p:spPr bwMode="auto">
            <a:xfrm>
              <a:off x="533675" y="1351263"/>
              <a:ext cx="194144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4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Ensemble mean of particle position </a:t>
              </a: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E826077F-16A0-4FBC-A185-0DBD21B805E2}"/>
              </a:ext>
            </a:extLst>
          </p:cNvPr>
          <p:cNvGrpSpPr/>
          <p:nvPr/>
        </p:nvGrpSpPr>
        <p:grpSpPr>
          <a:xfrm>
            <a:off x="5116213" y="1216467"/>
            <a:ext cx="4631615" cy="252412"/>
            <a:chOff x="6248531" y="1351336"/>
            <a:chExt cx="4631615" cy="252412"/>
          </a:xfrm>
        </p:grpSpPr>
        <p:sp>
          <p:nvSpPr>
            <p:cNvPr id="11283" name="Rectangle 88"/>
            <p:cNvSpPr>
              <a:spLocks noChangeArrowheads="1"/>
            </p:cNvSpPr>
            <p:nvPr/>
          </p:nvSpPr>
          <p:spPr bwMode="auto">
            <a:xfrm>
              <a:off x="6248531" y="1351336"/>
              <a:ext cx="107950" cy="252412"/>
            </a:xfrm>
            <a:prstGeom prst="rect">
              <a:avLst/>
            </a:pr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7" name="TextBox 13"/>
            <p:cNvSpPr txBox="1">
              <a:spLocks noChangeArrowheads="1"/>
            </p:cNvSpPr>
            <p:nvPr/>
          </p:nvSpPr>
          <p:spPr bwMode="auto">
            <a:xfrm>
              <a:off x="6422571" y="1354017"/>
              <a:ext cx="445757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4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Ensemble variance of particle positions (d=0.5mm)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FEF57D00-6FA1-4D15-857D-2BCCF6D216A7}"/>
              </a:ext>
            </a:extLst>
          </p:cNvPr>
          <p:cNvGrpSpPr/>
          <p:nvPr/>
        </p:nvGrpSpPr>
        <p:grpSpPr>
          <a:xfrm>
            <a:off x="448946" y="3542569"/>
            <a:ext cx="2898681" cy="252412"/>
            <a:chOff x="371750" y="4189990"/>
            <a:chExt cx="2898681" cy="252412"/>
          </a:xfrm>
        </p:grpSpPr>
        <p:sp>
          <p:nvSpPr>
            <p:cNvPr id="11285" name="Rectangle 88"/>
            <p:cNvSpPr>
              <a:spLocks noChangeArrowheads="1"/>
            </p:cNvSpPr>
            <p:nvPr/>
          </p:nvSpPr>
          <p:spPr bwMode="auto">
            <a:xfrm>
              <a:off x="371750" y="4189990"/>
              <a:ext cx="107950" cy="252412"/>
            </a:xfrm>
            <a:prstGeom prst="rect">
              <a:avLst/>
            </a:prstGeom>
            <a:solidFill>
              <a:srgbClr val="69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9" name="TextBox 13"/>
            <p:cNvSpPr txBox="1">
              <a:spLocks noChangeArrowheads="1"/>
            </p:cNvSpPr>
            <p:nvPr/>
          </p:nvSpPr>
          <p:spPr bwMode="auto">
            <a:xfrm>
              <a:off x="533674" y="4208474"/>
              <a:ext cx="2736757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4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Concentration profile (d=0.5mm)</a:t>
              </a:r>
            </a:p>
          </p:txBody>
        </p:sp>
      </p:grpSp>
      <p:sp>
        <p:nvSpPr>
          <p:cNvPr id="31" name="文本框 11">
            <a:extLst>
              <a:ext uri="{FF2B5EF4-FFF2-40B4-BE49-F238E27FC236}">
                <a16:creationId xmlns:a16="http://schemas.microsoft.com/office/drawing/2014/main" id="{65A843CC-32AF-4BD9-9BCA-DEBFD583A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63" y="370217"/>
            <a:ext cx="1190567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200" dirty="0">
                <a:solidFill>
                  <a:srgbClr val="3CB191"/>
                </a:solidFill>
                <a:latin typeface="Impact" panose="020B0806030902050204" pitchFamily="34" charset="0"/>
              </a:rPr>
              <a:t>Simulation results</a:t>
            </a:r>
            <a:endParaRPr lang="zh-CN" altLang="en-US" sz="4200" dirty="0">
              <a:solidFill>
                <a:srgbClr val="3CB191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表格 10">
                <a:extLst>
                  <a:ext uri="{FF2B5EF4-FFF2-40B4-BE49-F238E27FC236}">
                    <a16:creationId xmlns:a16="http://schemas.microsoft.com/office/drawing/2014/main" id="{9A489392-745C-4F83-AA50-32ED98877B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4879308"/>
                  </p:ext>
                </p:extLst>
              </p:nvPr>
            </p:nvGraphicFramePr>
            <p:xfrm>
              <a:off x="6590853" y="378563"/>
              <a:ext cx="5601147" cy="80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5693">
                      <a:extLst>
                        <a:ext uri="{9D8B030D-6E8A-4147-A177-3AD203B41FA5}">
                          <a16:colId xmlns:a16="http://schemas.microsoft.com/office/drawing/2014/main" val="2807088634"/>
                        </a:ext>
                      </a:extLst>
                    </a:gridCol>
                    <a:gridCol w="880782">
                      <a:extLst>
                        <a:ext uri="{9D8B030D-6E8A-4147-A177-3AD203B41FA5}">
                          <a16:colId xmlns:a16="http://schemas.microsoft.com/office/drawing/2014/main" val="2534018041"/>
                        </a:ext>
                      </a:extLst>
                    </a:gridCol>
                    <a:gridCol w="880563">
                      <a:extLst>
                        <a:ext uri="{9D8B030D-6E8A-4147-A177-3AD203B41FA5}">
                          <a16:colId xmlns:a16="http://schemas.microsoft.com/office/drawing/2014/main" val="3430214578"/>
                        </a:ext>
                      </a:extLst>
                    </a:gridCol>
                    <a:gridCol w="720979">
                      <a:extLst>
                        <a:ext uri="{9D8B030D-6E8A-4147-A177-3AD203B41FA5}">
                          <a16:colId xmlns:a16="http://schemas.microsoft.com/office/drawing/2014/main" val="3733120024"/>
                        </a:ext>
                      </a:extLst>
                    </a:gridCol>
                    <a:gridCol w="880872">
                      <a:extLst>
                        <a:ext uri="{9D8B030D-6E8A-4147-A177-3AD203B41FA5}">
                          <a16:colId xmlns:a16="http://schemas.microsoft.com/office/drawing/2014/main" val="783039223"/>
                        </a:ext>
                      </a:extLst>
                    </a:gridCol>
                    <a:gridCol w="463867">
                      <a:extLst>
                        <a:ext uri="{9D8B030D-6E8A-4147-A177-3AD203B41FA5}">
                          <a16:colId xmlns:a16="http://schemas.microsoft.com/office/drawing/2014/main" val="4275582932"/>
                        </a:ext>
                      </a:extLst>
                    </a:gridCol>
                    <a:gridCol w="1178391">
                      <a:extLst>
                        <a:ext uri="{9D8B030D-6E8A-4147-A177-3AD203B41FA5}">
                          <a16:colId xmlns:a16="http://schemas.microsoft.com/office/drawing/2014/main" val="3820572495"/>
                        </a:ext>
                      </a:extLst>
                    </a:gridCol>
                  </a:tblGrid>
                  <a:tr h="243962">
                    <a:tc gridSpan="7"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/>
                            <a:t>flow conditions and particle properties in the experiment of Noguchi and Nezu (2009)</a:t>
                          </a:r>
                          <a:endParaRPr lang="zh-TW" altLang="en-US" sz="1200" dirty="0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C293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795852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11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1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100" i="1" dirty="0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altLang="zh-TW" sz="1100" b="0" i="1" dirty="0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1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100" i="1" dirty="0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altLang="zh-TW" sz="1100" i="1" dirty="0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 (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altLang="zh-TW" sz="11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1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altLang="zh-TW" sz="11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𝑚𝑚</m:t>
                                </m:r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TW" sz="11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100" b="0" i="1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11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p>
                                  <m:sSupPr>
                                    <m:ctrlPr>
                                      <a:rPr lang="en-US" altLang="zh-TW" sz="1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TW" sz="1100" b="0" i="1" smtClean="0">
                                        <a:latin typeface="Cambria Math" panose="02040503050406030204" pitchFamily="18" charset="0"/>
                                      </a:rPr>
                                      <m:t>𝑐𝑚</m:t>
                                    </m:r>
                                  </m:e>
                                  <m:sup>
                                    <m:r>
                                      <a:rPr lang="en-US" altLang="zh-TW" sz="11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TW" altLang="en-US" sz="11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TW" sz="1100" b="0" i="1" smtClean="0"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oMath>
                            </m:oMathPara>
                          </a14:m>
                          <a:endParaRPr lang="zh-TW" altLang="en-US" sz="1100" dirty="0">
                            <a:latin typeface="+mn-lt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Schmidt number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0593309"/>
                      </a:ext>
                    </a:extLst>
                  </a:tr>
                  <a:tr h="2473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5</a:t>
                          </a:r>
                          <a:endParaRPr lang="zh-TW" altLang="en-US" sz="11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30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1.53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0.50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1.2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0.41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1/1.05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4996839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表格 10">
                <a:extLst>
                  <a:ext uri="{FF2B5EF4-FFF2-40B4-BE49-F238E27FC236}">
                    <a16:creationId xmlns:a16="http://schemas.microsoft.com/office/drawing/2014/main" id="{9A489392-745C-4F83-AA50-32ED98877B7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4879308"/>
                  </p:ext>
                </p:extLst>
              </p:nvPr>
            </p:nvGraphicFramePr>
            <p:xfrm>
              <a:off x="6590853" y="378563"/>
              <a:ext cx="5601147" cy="80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95693">
                      <a:extLst>
                        <a:ext uri="{9D8B030D-6E8A-4147-A177-3AD203B41FA5}">
                          <a16:colId xmlns:a16="http://schemas.microsoft.com/office/drawing/2014/main" val="2807088634"/>
                        </a:ext>
                      </a:extLst>
                    </a:gridCol>
                    <a:gridCol w="880782">
                      <a:extLst>
                        <a:ext uri="{9D8B030D-6E8A-4147-A177-3AD203B41FA5}">
                          <a16:colId xmlns:a16="http://schemas.microsoft.com/office/drawing/2014/main" val="2534018041"/>
                        </a:ext>
                      </a:extLst>
                    </a:gridCol>
                    <a:gridCol w="880563">
                      <a:extLst>
                        <a:ext uri="{9D8B030D-6E8A-4147-A177-3AD203B41FA5}">
                          <a16:colId xmlns:a16="http://schemas.microsoft.com/office/drawing/2014/main" val="3430214578"/>
                        </a:ext>
                      </a:extLst>
                    </a:gridCol>
                    <a:gridCol w="720979">
                      <a:extLst>
                        <a:ext uri="{9D8B030D-6E8A-4147-A177-3AD203B41FA5}">
                          <a16:colId xmlns:a16="http://schemas.microsoft.com/office/drawing/2014/main" val="3733120024"/>
                        </a:ext>
                      </a:extLst>
                    </a:gridCol>
                    <a:gridCol w="880872">
                      <a:extLst>
                        <a:ext uri="{9D8B030D-6E8A-4147-A177-3AD203B41FA5}">
                          <a16:colId xmlns:a16="http://schemas.microsoft.com/office/drawing/2014/main" val="783039223"/>
                        </a:ext>
                      </a:extLst>
                    </a:gridCol>
                    <a:gridCol w="463867">
                      <a:extLst>
                        <a:ext uri="{9D8B030D-6E8A-4147-A177-3AD203B41FA5}">
                          <a16:colId xmlns:a16="http://schemas.microsoft.com/office/drawing/2014/main" val="4275582932"/>
                        </a:ext>
                      </a:extLst>
                    </a:gridCol>
                    <a:gridCol w="1178391">
                      <a:extLst>
                        <a:ext uri="{9D8B030D-6E8A-4147-A177-3AD203B41FA5}">
                          <a16:colId xmlns:a16="http://schemas.microsoft.com/office/drawing/2014/main" val="3820572495"/>
                        </a:ext>
                      </a:extLst>
                    </a:gridCol>
                  </a:tblGrid>
                  <a:tr h="274320">
                    <a:tc gridSpan="7"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200" dirty="0"/>
                            <a:t>flow conditions and particle properties in the experiment of Noguchi and Nezu (2009)</a:t>
                          </a:r>
                          <a:endParaRPr lang="zh-TW" altLang="en-US" sz="1200" dirty="0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C293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TW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17958524"/>
                      </a:ext>
                    </a:extLst>
                  </a:tr>
                  <a:tr h="275400"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20" t="-100000" r="-840816" b="-10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8750" t="-100000" r="-472222" b="-10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67586" t="-100000" r="-368966" b="-10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28814" t="-100000" r="-353390" b="-10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48966" t="-100000" r="-187586" b="-10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856579" t="-100000" r="-257895" b="-108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Schmidt number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A2D3A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0593309"/>
                      </a:ext>
                    </a:extLst>
                  </a:tr>
                  <a:tr h="259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5</a:t>
                          </a:r>
                          <a:endParaRPr lang="zh-TW" altLang="en-US" sz="11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30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1.53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0.50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1.2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0.41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100" dirty="0"/>
                            <a:t>1/1.05</a:t>
                          </a:r>
                          <a:endParaRPr lang="zh-TW" altLang="en-US" sz="11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49968396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0" name="图片 19">
            <a:extLst>
              <a:ext uri="{FF2B5EF4-FFF2-40B4-BE49-F238E27FC236}">
                <a16:creationId xmlns:a16="http://schemas.microsoft.com/office/drawing/2014/main" id="{156FA61E-D2C7-457B-BF6A-1C82D842F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845"/>
            <a:ext cx="12192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008EF545-1AD8-46BD-BFD0-9F153EA662DD}"/>
              </a:ext>
            </a:extLst>
          </p:cNvPr>
          <p:cNvSpPr txBox="1"/>
          <p:nvPr/>
        </p:nvSpPr>
        <p:spPr>
          <a:xfrm>
            <a:off x="9877817" y="1145224"/>
            <a:ext cx="24387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*10,000 particles with 100 realizations</a:t>
            </a:r>
            <a:endParaRPr lang="zh-TW" altLang="en-US" sz="1100" dirty="0"/>
          </a:p>
        </p:txBody>
      </p: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04AEE0B2-A002-49A9-904C-6042B7B8A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5744" y="6554815"/>
            <a:ext cx="2743200" cy="365125"/>
          </a:xfrm>
        </p:spPr>
        <p:txBody>
          <a:bodyPr/>
          <a:lstStyle/>
          <a:p>
            <a:pPr>
              <a:defRPr/>
            </a:pPr>
            <a:fld id="{8FA44F36-4ED1-4DDC-B0F4-19357A3DBCD0}" type="slidenum">
              <a:rPr lang="zh-CN" altLang="en-US" smtClean="0"/>
              <a:pPr>
                <a:defRPr/>
              </a:pPr>
              <a:t>5</a:t>
            </a:fld>
            <a:endParaRPr lang="zh-CN" altLang="en-US" dirty="0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2EB76FAC-B485-49CD-AD96-B71DB8372EBC}"/>
              </a:ext>
            </a:extLst>
          </p:cNvPr>
          <p:cNvGrpSpPr/>
          <p:nvPr/>
        </p:nvGrpSpPr>
        <p:grpSpPr>
          <a:xfrm>
            <a:off x="4831523" y="3601202"/>
            <a:ext cx="4382353" cy="3318738"/>
            <a:chOff x="5145677" y="3298738"/>
            <a:chExt cx="5864560" cy="3365824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47" name="圖表 46">
                  <a:extLst>
                    <a:ext uri="{FF2B5EF4-FFF2-40B4-BE49-F238E27FC236}">
                      <a16:creationId xmlns:a16="http://schemas.microsoft.com/office/drawing/2014/main" id="{A85DE005-C760-49DA-8F1B-79EA06443FCD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732607826"/>
                    </p:ext>
                  </p:extLst>
                </p:nvPr>
              </p:nvGraphicFramePr>
              <p:xfrm>
                <a:off x="5590551" y="3298738"/>
                <a:ext cx="5419686" cy="334689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</mc:Choice>
          <mc:Fallback xmlns="">
            <p:graphicFrame>
              <p:nvGraphicFramePr>
                <p:cNvPr id="47" name="圖表 46">
                  <a:extLst>
                    <a:ext uri="{FF2B5EF4-FFF2-40B4-BE49-F238E27FC236}">
                      <a16:creationId xmlns:a16="http://schemas.microsoft.com/office/drawing/2014/main" id="{A85DE005-C760-49DA-8F1B-79EA06443FCD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732607826"/>
                    </p:ext>
                  </p:extLst>
                </p:nvPr>
              </p:nvGraphicFramePr>
              <p:xfrm>
                <a:off x="5590551" y="3298738"/>
                <a:ext cx="5419686" cy="3346892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</mc:Fallback>
        </mc:AlternateContent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9B90B458-6364-47AC-AA9C-7871EB1673B5}"/>
                </a:ext>
              </a:extLst>
            </p:cNvPr>
            <p:cNvSpPr txBox="1"/>
            <p:nvPr/>
          </p:nvSpPr>
          <p:spPr>
            <a:xfrm>
              <a:off x="8072489" y="6311852"/>
              <a:ext cx="526473" cy="352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dirty="0"/>
                <a:t>%</a:t>
              </a:r>
              <a:endParaRPr lang="zh-TW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字方塊 14">
                  <a:extLst>
                    <a:ext uri="{FF2B5EF4-FFF2-40B4-BE49-F238E27FC236}">
                      <a16:creationId xmlns:a16="http://schemas.microsoft.com/office/drawing/2014/main" id="{E6A8CD3E-5325-4D22-97B2-BE7237098DA9}"/>
                    </a:ext>
                  </a:extLst>
                </p:cNvPr>
                <p:cNvSpPr txBox="1"/>
                <p:nvPr/>
              </p:nvSpPr>
              <p:spPr>
                <a:xfrm>
                  <a:off x="5145677" y="4621789"/>
                  <a:ext cx="44487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TW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zh-TW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15" name="文字方塊 14">
                  <a:extLst>
                    <a:ext uri="{FF2B5EF4-FFF2-40B4-BE49-F238E27FC236}">
                      <a16:creationId xmlns:a16="http://schemas.microsoft.com/office/drawing/2014/main" id="{E6A8CD3E-5325-4D22-97B2-BE7237098D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5677" y="4621789"/>
                  <a:ext cx="444874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22222" b="-8475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6D2FF3C7-FA71-409F-9CD4-1DC92C8B1470}"/>
              </a:ext>
            </a:extLst>
          </p:cNvPr>
          <p:cNvGrpSpPr/>
          <p:nvPr/>
        </p:nvGrpSpPr>
        <p:grpSpPr>
          <a:xfrm>
            <a:off x="9589753" y="3660669"/>
            <a:ext cx="1991377" cy="1134987"/>
            <a:chOff x="7843298" y="3727395"/>
            <a:chExt cx="1991377" cy="1134987"/>
          </a:xfrm>
        </p:grpSpPr>
        <p:sp>
          <p:nvSpPr>
            <p:cNvPr id="22" name="矩形: 圓角 21">
              <a:extLst>
                <a:ext uri="{FF2B5EF4-FFF2-40B4-BE49-F238E27FC236}">
                  <a16:creationId xmlns:a16="http://schemas.microsoft.com/office/drawing/2014/main" id="{D2504C43-A47A-4B4F-A5C9-86C330DDD4E3}"/>
                </a:ext>
              </a:extLst>
            </p:cNvPr>
            <p:cNvSpPr/>
            <p:nvPr/>
          </p:nvSpPr>
          <p:spPr bwMode="auto">
            <a:xfrm>
              <a:off x="7843298" y="3727395"/>
              <a:ext cx="1939637" cy="1107442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TW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5E227733-472E-44AF-A5CB-5B868A7250CB}"/>
                </a:ext>
              </a:extLst>
            </p:cNvPr>
            <p:cNvGrpSpPr/>
            <p:nvPr/>
          </p:nvGrpSpPr>
          <p:grpSpPr>
            <a:xfrm>
              <a:off x="7912363" y="3754386"/>
              <a:ext cx="1922312" cy="1107996"/>
              <a:chOff x="9648214" y="4297754"/>
              <a:chExt cx="1985338" cy="1164749"/>
            </a:xfrm>
            <a:solidFill>
              <a:schemeClr val="bg1"/>
            </a:solidFill>
          </p:grpSpPr>
          <p:grpSp>
            <p:nvGrpSpPr>
              <p:cNvPr id="19" name="群組 18">
                <a:extLst>
                  <a:ext uri="{FF2B5EF4-FFF2-40B4-BE49-F238E27FC236}">
                    <a16:creationId xmlns:a16="http://schemas.microsoft.com/office/drawing/2014/main" id="{D7137DD6-686D-4A54-8CDD-FD792A24CCD3}"/>
                  </a:ext>
                </a:extLst>
              </p:cNvPr>
              <p:cNvGrpSpPr/>
              <p:nvPr/>
            </p:nvGrpSpPr>
            <p:grpSpPr>
              <a:xfrm>
                <a:off x="9729652" y="4297754"/>
                <a:ext cx="1903900" cy="1164749"/>
                <a:chOff x="9569805" y="4305876"/>
                <a:chExt cx="1903900" cy="1164749"/>
              </a:xfrm>
              <a:grpFill/>
            </p:grpSpPr>
            <p:sp>
              <p:nvSpPr>
                <p:cNvPr id="17" name="文字方塊 16">
                  <a:extLst>
                    <a:ext uri="{FF2B5EF4-FFF2-40B4-BE49-F238E27FC236}">
                      <a16:creationId xmlns:a16="http://schemas.microsoft.com/office/drawing/2014/main" id="{F13D44AA-CAE9-414C-A7B8-7367C57E02F3}"/>
                    </a:ext>
                  </a:extLst>
                </p:cNvPr>
                <p:cNvSpPr txBox="1"/>
                <p:nvPr/>
              </p:nvSpPr>
              <p:spPr>
                <a:xfrm>
                  <a:off x="9569805" y="4305876"/>
                  <a:ext cx="881800" cy="11647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1600" dirty="0"/>
                    <a:t>Type-A</a:t>
                  </a:r>
                </a:p>
                <a:p>
                  <a:r>
                    <a:rPr lang="en-US" altLang="zh-TW" sz="1600" dirty="0"/>
                    <a:t>Type-B</a:t>
                  </a:r>
                </a:p>
                <a:p>
                  <a:r>
                    <a:rPr lang="en-US" altLang="zh-TW" sz="1600" dirty="0"/>
                    <a:t>Type-A</a:t>
                  </a:r>
                </a:p>
                <a:p>
                  <a:r>
                    <a:rPr lang="en-US" altLang="zh-TW" sz="1600" dirty="0"/>
                    <a:t>Type-B</a:t>
                  </a:r>
                  <a:endParaRPr lang="zh-TW" altLang="en-US" sz="160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文字方塊 17">
                      <a:extLst>
                        <a:ext uri="{FF2B5EF4-FFF2-40B4-BE49-F238E27FC236}">
                          <a16:creationId xmlns:a16="http://schemas.microsoft.com/office/drawing/2014/main" id="{C1002E74-4AFD-4E14-A8F1-EFDDAFA201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54507" y="4466790"/>
                      <a:ext cx="1219198" cy="30864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TW" sz="1200" b="1" dirty="0"/>
                        <a:t>for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TW" sz="1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200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en-US" altLang="zh-TW" sz="12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oMath>
                      </a14:m>
                      <a:r>
                        <a:rPr lang="en-US" altLang="zh-TW" sz="1200" b="1" dirty="0"/>
                        <a:t>=0.25mm</a:t>
                      </a:r>
                      <a:endParaRPr lang="zh-TW" altLang="en-US" sz="1200" b="1" dirty="0"/>
                    </a:p>
                  </p:txBody>
                </p:sp>
              </mc:Choice>
              <mc:Fallback xmlns="">
                <p:sp>
                  <p:nvSpPr>
                    <p:cNvPr id="18" name="文字方塊 17">
                      <a:extLst>
                        <a:ext uri="{FF2B5EF4-FFF2-40B4-BE49-F238E27FC236}">
                          <a16:creationId xmlns:a16="http://schemas.microsoft.com/office/drawing/2014/main" id="{C1002E74-4AFD-4E14-A8F1-EFDDAFA2013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54507" y="4466790"/>
                      <a:ext cx="1219198" cy="308646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b="-102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文字方塊 52">
                      <a:extLst>
                        <a:ext uri="{FF2B5EF4-FFF2-40B4-BE49-F238E27FC236}">
                          <a16:creationId xmlns:a16="http://schemas.microsoft.com/office/drawing/2014/main" id="{6432FCAB-6DC8-407E-8CDD-F71A7F44F3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239351" y="4953239"/>
                      <a:ext cx="1219198" cy="30864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TW" sz="1200" b="1" dirty="0"/>
                        <a:t>for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TW" sz="12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200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en-US" altLang="zh-TW" sz="12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oMath>
                      </a14:m>
                      <a:r>
                        <a:rPr lang="en-US" altLang="zh-TW" sz="1200" b="1" dirty="0"/>
                        <a:t>=0.50mm</a:t>
                      </a:r>
                      <a:endParaRPr lang="zh-TW" altLang="en-US" sz="1200" b="1" dirty="0"/>
                    </a:p>
                  </p:txBody>
                </p:sp>
              </mc:Choice>
              <mc:Fallback xmlns="">
                <p:sp>
                  <p:nvSpPr>
                    <p:cNvPr id="53" name="文字方塊 52">
                      <a:extLst>
                        <a:ext uri="{FF2B5EF4-FFF2-40B4-BE49-F238E27FC236}">
                          <a16:creationId xmlns:a16="http://schemas.microsoft.com/office/drawing/2014/main" id="{6432FCAB-6DC8-407E-8CDD-F71A7F44F36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39351" y="4953239"/>
                      <a:ext cx="1219198" cy="30864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518" b="-125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TW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pic>
            <p:nvPicPr>
              <p:cNvPr id="20" name="圖片 19">
                <a:extLst>
                  <a:ext uri="{FF2B5EF4-FFF2-40B4-BE49-F238E27FC236}">
                    <a16:creationId xmlns:a16="http://schemas.microsoft.com/office/drawing/2014/main" id="{DE57876E-D8D2-48FD-943A-0CCE227203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48214" y="4309959"/>
                <a:ext cx="143690" cy="1032771"/>
              </a:xfrm>
              <a:prstGeom prst="rect">
                <a:avLst/>
              </a:prstGeom>
              <a:grpFill/>
            </p:spPr>
          </p:pic>
        </p:grp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F8E935F5-4B94-44FD-9106-D8B9B4C35075}"/>
              </a:ext>
            </a:extLst>
          </p:cNvPr>
          <p:cNvGrpSpPr/>
          <p:nvPr/>
        </p:nvGrpSpPr>
        <p:grpSpPr>
          <a:xfrm>
            <a:off x="5116213" y="3202504"/>
            <a:ext cx="5010558" cy="440135"/>
            <a:chOff x="7499365" y="3768436"/>
            <a:chExt cx="3168208" cy="440135"/>
          </a:xfrm>
        </p:grpSpPr>
        <p:sp>
          <p:nvSpPr>
            <p:cNvPr id="11284" name="Rectangle 88"/>
            <p:cNvSpPr>
              <a:spLocks noChangeArrowheads="1"/>
            </p:cNvSpPr>
            <p:nvPr/>
          </p:nvSpPr>
          <p:spPr bwMode="auto">
            <a:xfrm>
              <a:off x="7499365" y="3768436"/>
              <a:ext cx="68289" cy="252413"/>
            </a:xfrm>
            <a:prstGeom prst="rect">
              <a:avLst/>
            </a:prstGeom>
            <a:solidFill>
              <a:srgbClr val="1E9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8" name="TextBox 13"/>
            <p:cNvSpPr txBox="1">
              <a:spLocks noChangeArrowheads="1"/>
            </p:cNvSpPr>
            <p:nvPr/>
          </p:nvSpPr>
          <p:spPr bwMode="auto">
            <a:xfrm>
              <a:off x="7622441" y="3777684"/>
              <a:ext cx="304513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9112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9112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9112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altLang="zh-CN" sz="14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Distribution of Type-A and Type-B eddies for different sizes of particles </a:t>
              </a:r>
            </a:p>
          </p:txBody>
        </p:sp>
      </p:grp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0E576540-7A1A-4740-B3FA-494573ED044E}"/>
              </a:ext>
            </a:extLst>
          </p:cNvPr>
          <p:cNvSpPr txBox="1"/>
          <p:nvPr/>
        </p:nvSpPr>
        <p:spPr>
          <a:xfrm>
            <a:off x="9237932" y="4825136"/>
            <a:ext cx="290941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/>
              <a:t>Type-A eddies</a:t>
            </a:r>
            <a:r>
              <a:rPr lang="en-US" altLang="zh-TW" sz="1600" dirty="0"/>
              <a:t> have more contribution within the </a:t>
            </a:r>
            <a:r>
              <a:rPr lang="en-US" altLang="zh-TW" sz="1600" b="1" dirty="0"/>
              <a:t>inner layer</a:t>
            </a:r>
            <a:r>
              <a:rPr lang="en-US" altLang="zh-TW" sz="1600" dirty="0"/>
              <a:t> and effects on the </a:t>
            </a:r>
            <a:r>
              <a:rPr lang="en-US" altLang="zh-TW" sz="1600" b="1" dirty="0"/>
              <a:t>bigger particle</a:t>
            </a:r>
            <a:r>
              <a:rPr lang="en-US" altLang="zh-TW" sz="1600" dirty="0"/>
              <a:t>. </a:t>
            </a:r>
          </a:p>
          <a:p>
            <a:pPr>
              <a:spcBef>
                <a:spcPts val="600"/>
              </a:spcBef>
            </a:pPr>
            <a:r>
              <a:rPr lang="en-US" altLang="zh-TW" sz="1600" b="1" dirty="0"/>
              <a:t>Type-B eddies</a:t>
            </a:r>
            <a:r>
              <a:rPr lang="en-US" altLang="zh-TW" sz="1600" dirty="0"/>
              <a:t> play an important role in the </a:t>
            </a:r>
            <a:r>
              <a:rPr lang="en-US" altLang="zh-TW" sz="1600" b="1" dirty="0"/>
              <a:t>outer layer</a:t>
            </a:r>
            <a:r>
              <a:rPr lang="en-US" altLang="zh-TW" sz="1600" dirty="0"/>
              <a:t> and effects on the </a:t>
            </a:r>
            <a:r>
              <a:rPr lang="en-US" altLang="zh-TW" sz="1600" b="1" dirty="0"/>
              <a:t>smaller particle</a:t>
            </a:r>
            <a:r>
              <a:rPr lang="en-US" altLang="zh-TW" sz="1600" dirty="0"/>
              <a:t>.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738123E2-EF91-4D35-97DF-E837C9F77662}"/>
              </a:ext>
            </a:extLst>
          </p:cNvPr>
          <p:cNvGrpSpPr/>
          <p:nvPr/>
        </p:nvGrpSpPr>
        <p:grpSpPr>
          <a:xfrm>
            <a:off x="5458696" y="5523346"/>
            <a:ext cx="3533665" cy="997235"/>
            <a:chOff x="7010400" y="5523346"/>
            <a:chExt cx="3533665" cy="997235"/>
          </a:xfrm>
        </p:grpSpPr>
        <p:cxnSp>
          <p:nvCxnSpPr>
            <p:cNvPr id="26" name="直線接點 25">
              <a:extLst>
                <a:ext uri="{FF2B5EF4-FFF2-40B4-BE49-F238E27FC236}">
                  <a16:creationId xmlns:a16="http://schemas.microsoft.com/office/drawing/2014/main" id="{EC92411D-8CA7-4DC7-B2DC-83F3DF31D68A}"/>
                </a:ext>
              </a:extLst>
            </p:cNvPr>
            <p:cNvCxnSpPr/>
            <p:nvPr/>
          </p:nvCxnSpPr>
          <p:spPr bwMode="auto">
            <a:xfrm>
              <a:off x="7010400" y="5966691"/>
              <a:ext cx="353366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直線單箭頭接點 31">
              <a:extLst>
                <a:ext uri="{FF2B5EF4-FFF2-40B4-BE49-F238E27FC236}">
                  <a16:creationId xmlns:a16="http://schemas.microsoft.com/office/drawing/2014/main" id="{1BB96E24-6BF7-4F6E-A282-45C65C0FD153}"/>
                </a:ext>
              </a:extLst>
            </p:cNvPr>
            <p:cNvCxnSpPr/>
            <p:nvPr/>
          </p:nvCxnSpPr>
          <p:spPr bwMode="auto">
            <a:xfrm flipV="1">
              <a:off x="7158182" y="5523346"/>
              <a:ext cx="0" cy="41563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直線單箭頭接點 63">
              <a:extLst>
                <a:ext uri="{FF2B5EF4-FFF2-40B4-BE49-F238E27FC236}">
                  <a16:creationId xmlns:a16="http://schemas.microsoft.com/office/drawing/2014/main" id="{50424282-9A33-4BE1-BDC7-BB55945335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58182" y="5985163"/>
              <a:ext cx="0" cy="41563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D104E7F3-D819-48E7-B1B5-805CECEB8C49}"/>
                </a:ext>
              </a:extLst>
            </p:cNvPr>
            <p:cNvSpPr txBox="1"/>
            <p:nvPr/>
          </p:nvSpPr>
          <p:spPr>
            <a:xfrm>
              <a:off x="7182239" y="6243582"/>
              <a:ext cx="960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Inner layer</a:t>
              </a:r>
              <a:endParaRPr lang="zh-TW" altLang="en-US" sz="1200" dirty="0"/>
            </a:p>
          </p:txBody>
        </p:sp>
        <p:sp>
          <p:nvSpPr>
            <p:cNvPr id="66" name="文字方塊 65">
              <a:extLst>
                <a:ext uri="{FF2B5EF4-FFF2-40B4-BE49-F238E27FC236}">
                  <a16:creationId xmlns:a16="http://schemas.microsoft.com/office/drawing/2014/main" id="{F94A269B-2DF0-483F-AAA6-AF621286B2DC}"/>
                </a:ext>
              </a:extLst>
            </p:cNvPr>
            <p:cNvSpPr txBox="1"/>
            <p:nvPr/>
          </p:nvSpPr>
          <p:spPr>
            <a:xfrm>
              <a:off x="7158182" y="5585999"/>
              <a:ext cx="960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outer layer</a:t>
              </a:r>
              <a:endParaRPr lang="zh-TW" altLang="en-US" sz="1200" dirty="0"/>
            </a:p>
          </p:txBody>
        </p:sp>
      </p:grpSp>
      <p:grpSp>
        <p:nvGrpSpPr>
          <p:cNvPr id="45" name="群組 44">
            <a:extLst>
              <a:ext uri="{FF2B5EF4-FFF2-40B4-BE49-F238E27FC236}">
                <a16:creationId xmlns:a16="http://schemas.microsoft.com/office/drawing/2014/main" id="{B425C6EF-34A6-46C9-81C0-80710DBBCDF5}"/>
              </a:ext>
            </a:extLst>
          </p:cNvPr>
          <p:cNvGrpSpPr/>
          <p:nvPr/>
        </p:nvGrpSpPr>
        <p:grpSpPr>
          <a:xfrm>
            <a:off x="735661" y="1426939"/>
            <a:ext cx="3382014" cy="2109280"/>
            <a:chOff x="911030" y="1555665"/>
            <a:chExt cx="3382014" cy="2109280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0F6C914F-3362-4714-8183-BC54D5E78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419227" y="1555665"/>
              <a:ext cx="2116316" cy="1930266"/>
            </a:xfrm>
            <a:prstGeom prst="rect">
              <a:avLst/>
            </a:prstGeom>
          </p:spPr>
        </p:pic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9581BB24-2D05-4276-AB99-B45000CB2177}"/>
                </a:ext>
              </a:extLst>
            </p:cNvPr>
            <p:cNvSpPr txBox="1"/>
            <p:nvPr/>
          </p:nvSpPr>
          <p:spPr>
            <a:xfrm>
              <a:off x="1922661" y="3357168"/>
              <a:ext cx="6706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X(cm)</a:t>
              </a:r>
              <a:endParaRPr lang="zh-TW" altLang="en-US" sz="1400" dirty="0"/>
            </a:p>
          </p:txBody>
        </p:sp>
        <p:sp>
          <p:nvSpPr>
            <p:cNvPr id="73" name="文字方塊 72">
              <a:extLst>
                <a:ext uri="{FF2B5EF4-FFF2-40B4-BE49-F238E27FC236}">
                  <a16:creationId xmlns:a16="http://schemas.microsoft.com/office/drawing/2014/main" id="{963068AD-7BA7-4352-9E6F-2FEE7C43E2C2}"/>
                </a:ext>
              </a:extLst>
            </p:cNvPr>
            <p:cNvSpPr txBox="1"/>
            <p:nvPr/>
          </p:nvSpPr>
          <p:spPr>
            <a:xfrm>
              <a:off x="911030" y="2379319"/>
              <a:ext cx="6706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Y(cm)</a:t>
              </a:r>
              <a:endParaRPr lang="zh-TW" altLang="en-US" sz="1400" dirty="0"/>
            </a:p>
          </p:txBody>
        </p:sp>
        <p:pic>
          <p:nvPicPr>
            <p:cNvPr id="43" name="圖片 42">
              <a:extLst>
                <a:ext uri="{FF2B5EF4-FFF2-40B4-BE49-F238E27FC236}">
                  <a16:creationId xmlns:a16="http://schemas.microsoft.com/office/drawing/2014/main" id="{F5E5F2D2-9B82-4CBB-B522-0EC63BC5E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85700" y="1674027"/>
              <a:ext cx="971900" cy="406068"/>
            </a:xfrm>
            <a:prstGeom prst="rect">
              <a:avLst/>
            </a:prstGeom>
          </p:spPr>
        </p:pic>
        <p:sp>
          <p:nvSpPr>
            <p:cNvPr id="75" name="文字方塊 74">
              <a:extLst>
                <a:ext uri="{FF2B5EF4-FFF2-40B4-BE49-F238E27FC236}">
                  <a16:creationId xmlns:a16="http://schemas.microsoft.com/office/drawing/2014/main" id="{9AADB709-4BB0-40BB-A041-55175F636686}"/>
                </a:ext>
              </a:extLst>
            </p:cNvPr>
            <p:cNvSpPr txBox="1"/>
            <p:nvPr/>
          </p:nvSpPr>
          <p:spPr>
            <a:xfrm>
              <a:off x="3286851" y="3252722"/>
              <a:ext cx="6706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time(s)</a:t>
              </a:r>
              <a:endParaRPr lang="zh-TW" altLang="en-US" sz="1200" dirty="0"/>
            </a:p>
          </p:txBody>
        </p:sp>
        <p:sp>
          <p:nvSpPr>
            <p:cNvPr id="76" name="文字方塊 75">
              <a:extLst>
                <a:ext uri="{FF2B5EF4-FFF2-40B4-BE49-F238E27FC236}">
                  <a16:creationId xmlns:a16="http://schemas.microsoft.com/office/drawing/2014/main" id="{C69CEA53-2771-4CF1-AE7A-A989EED94A00}"/>
                </a:ext>
              </a:extLst>
            </p:cNvPr>
            <p:cNvSpPr txBox="1"/>
            <p:nvPr/>
          </p:nvSpPr>
          <p:spPr>
            <a:xfrm>
              <a:off x="3135678" y="2779337"/>
              <a:ext cx="1089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larger particle</a:t>
              </a:r>
              <a:endParaRPr lang="zh-TW" altLang="en-US" sz="1200" dirty="0"/>
            </a:p>
          </p:txBody>
        </p:sp>
        <p:sp>
          <p:nvSpPr>
            <p:cNvPr id="77" name="文字方塊 76">
              <a:extLst>
                <a:ext uri="{FF2B5EF4-FFF2-40B4-BE49-F238E27FC236}">
                  <a16:creationId xmlns:a16="http://schemas.microsoft.com/office/drawing/2014/main" id="{44C4B17C-D4FB-4A44-8BDC-3A4C361DB41F}"/>
                </a:ext>
              </a:extLst>
            </p:cNvPr>
            <p:cNvSpPr txBox="1"/>
            <p:nvPr/>
          </p:nvSpPr>
          <p:spPr>
            <a:xfrm>
              <a:off x="3128107" y="2283943"/>
              <a:ext cx="11649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smaller particle</a:t>
              </a:r>
              <a:endParaRPr lang="zh-TW" altLang="en-US" sz="1200" dirty="0"/>
            </a:p>
          </p:txBody>
        </p:sp>
      </p:grpSp>
      <p:pic>
        <p:nvPicPr>
          <p:cNvPr id="48" name="圖片 47">
            <a:extLst>
              <a:ext uri="{FF2B5EF4-FFF2-40B4-BE49-F238E27FC236}">
                <a16:creationId xmlns:a16="http://schemas.microsoft.com/office/drawing/2014/main" id="{B7E31CE8-1DC7-44E6-A166-63A796438BA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408" y="1498066"/>
            <a:ext cx="1986742" cy="1557541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2204F0C5-1585-4905-B74B-145B9F21981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792" y="1463752"/>
            <a:ext cx="2034000" cy="1607695"/>
          </a:xfrm>
          <a:prstGeom prst="rect">
            <a:avLst/>
          </a:prstGeom>
        </p:spPr>
      </p:pic>
      <p:sp>
        <p:nvSpPr>
          <p:cNvPr id="85" name="文字方塊 84">
            <a:extLst>
              <a:ext uri="{FF2B5EF4-FFF2-40B4-BE49-F238E27FC236}">
                <a16:creationId xmlns:a16="http://schemas.microsoft.com/office/drawing/2014/main" id="{9FD7135E-9B2C-4918-8E35-5E397A4378F6}"/>
              </a:ext>
            </a:extLst>
          </p:cNvPr>
          <p:cNvSpPr txBox="1"/>
          <p:nvPr/>
        </p:nvSpPr>
        <p:spPr>
          <a:xfrm>
            <a:off x="6843038" y="2979594"/>
            <a:ext cx="670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time(s)</a:t>
            </a:r>
            <a:endParaRPr lang="zh-TW" altLang="en-US" sz="1100" dirty="0"/>
          </a:p>
        </p:txBody>
      </p: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B63D4509-39A7-4E53-96C8-FDC843AF166C}"/>
              </a:ext>
            </a:extLst>
          </p:cNvPr>
          <p:cNvSpPr txBox="1"/>
          <p:nvPr/>
        </p:nvSpPr>
        <p:spPr>
          <a:xfrm>
            <a:off x="9867542" y="3004411"/>
            <a:ext cx="670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time(s)</a:t>
            </a:r>
            <a:endParaRPr lang="zh-TW" altLang="en-US" sz="1100" dirty="0"/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DDB26FD5-F6A1-4C58-8AE8-721855397811}"/>
              </a:ext>
            </a:extLst>
          </p:cNvPr>
          <p:cNvSpPr txBox="1"/>
          <p:nvPr/>
        </p:nvSpPr>
        <p:spPr>
          <a:xfrm rot="10800000">
            <a:off x="5606478" y="1792717"/>
            <a:ext cx="369332" cy="9689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TW" sz="1200" dirty="0"/>
              <a:t>Variance of X</a:t>
            </a:r>
            <a:endParaRPr lang="zh-TW" altLang="en-US" sz="1200" dirty="0"/>
          </a:p>
        </p:txBody>
      </p: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68AE3585-777C-4766-A592-3319853D59D1}"/>
              </a:ext>
            </a:extLst>
          </p:cNvPr>
          <p:cNvSpPr txBox="1"/>
          <p:nvPr/>
        </p:nvSpPr>
        <p:spPr>
          <a:xfrm rot="10800000">
            <a:off x="8699015" y="1792716"/>
            <a:ext cx="369332" cy="9689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TW" sz="1200" dirty="0"/>
              <a:t>Variance of Y</a:t>
            </a:r>
            <a:endParaRPr lang="zh-TW" altLang="en-US" sz="1200" dirty="0"/>
          </a:p>
        </p:txBody>
      </p:sp>
      <p:pic>
        <p:nvPicPr>
          <p:cNvPr id="52" name="圖片 51">
            <a:extLst>
              <a:ext uri="{FF2B5EF4-FFF2-40B4-BE49-F238E27FC236}">
                <a16:creationId xmlns:a16="http://schemas.microsoft.com/office/drawing/2014/main" id="{5B911CAB-4CA3-4583-9653-2E47E7E87FD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77" y="3830902"/>
            <a:ext cx="3172300" cy="2878014"/>
          </a:xfrm>
          <a:prstGeom prst="rect">
            <a:avLst/>
          </a:prstGeom>
        </p:spPr>
      </p:pic>
      <p:pic>
        <p:nvPicPr>
          <p:cNvPr id="54" name="圖片 53">
            <a:extLst>
              <a:ext uri="{FF2B5EF4-FFF2-40B4-BE49-F238E27FC236}">
                <a16:creationId xmlns:a16="http://schemas.microsoft.com/office/drawing/2014/main" id="{945BAE8C-E2EE-4C77-845F-701DA95053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89724" y="3987536"/>
            <a:ext cx="2141409" cy="400043"/>
          </a:xfrm>
          <a:prstGeom prst="rect">
            <a:avLst/>
          </a:prstGeom>
        </p:spPr>
      </p:pic>
      <p:sp>
        <p:nvSpPr>
          <p:cNvPr id="55" name="文字方塊 54">
            <a:extLst>
              <a:ext uri="{FF2B5EF4-FFF2-40B4-BE49-F238E27FC236}">
                <a16:creationId xmlns:a16="http://schemas.microsoft.com/office/drawing/2014/main" id="{62259848-910C-460C-B014-7E4568B93596}"/>
              </a:ext>
            </a:extLst>
          </p:cNvPr>
          <p:cNvSpPr txBox="1"/>
          <p:nvPr/>
        </p:nvSpPr>
        <p:spPr>
          <a:xfrm>
            <a:off x="488025" y="5083238"/>
            <a:ext cx="442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Y/h</a:t>
            </a:r>
            <a:endParaRPr lang="zh-TW" altLang="en-US" sz="1400" b="1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7F0B4D53-BDF5-4BE4-B67D-65C6FDB654EB}"/>
              </a:ext>
            </a:extLst>
          </p:cNvPr>
          <p:cNvSpPr txBox="1"/>
          <p:nvPr/>
        </p:nvSpPr>
        <p:spPr>
          <a:xfrm>
            <a:off x="2283302" y="6554815"/>
            <a:ext cx="6706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C/</a:t>
            </a:r>
            <a:r>
              <a:rPr lang="en-US" altLang="zh-TW" sz="1400" b="1" dirty="0" err="1"/>
              <a:t>C</a:t>
            </a:r>
            <a:r>
              <a:rPr lang="en-US" altLang="zh-TW" sz="1400" b="1" baseline="-25000" dirty="0" err="1"/>
              <a:t>max</a:t>
            </a:r>
            <a:endParaRPr lang="zh-TW" altLang="en-US" sz="1400" b="1" dirty="0"/>
          </a:p>
        </p:txBody>
      </p:sp>
      <p:pic>
        <p:nvPicPr>
          <p:cNvPr id="37" name="音訊 36">
            <a:hlinkClick r:id="" action="ppaction://media"/>
            <a:extLst>
              <a:ext uri="{FF2B5EF4-FFF2-40B4-BE49-F238E27FC236}">
                <a16:creationId xmlns:a16="http://schemas.microsoft.com/office/drawing/2014/main" id="{35092F38-E1E0-4A00-8B26-58E84DA811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56"/>
    </mc:Choice>
    <mc:Fallback xmlns="">
      <p:transition spd="slow" advTm="28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630" name="直接连接符 13"/>
          <p:cNvCxnSpPr>
            <a:cxnSpLocks noChangeShapeType="1"/>
          </p:cNvCxnSpPr>
          <p:nvPr/>
        </p:nvCxnSpPr>
        <p:spPr bwMode="auto">
          <a:xfrm flipV="1">
            <a:off x="7923071" y="574705"/>
            <a:ext cx="0" cy="4409163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1" name="文本框 14"/>
          <p:cNvSpPr txBox="1">
            <a:spLocks noChangeArrowheads="1"/>
          </p:cNvSpPr>
          <p:nvPr/>
        </p:nvSpPr>
        <p:spPr bwMode="auto">
          <a:xfrm>
            <a:off x="7638178" y="5626659"/>
            <a:ext cx="417483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dirty="0">
                <a:solidFill>
                  <a:srgbClr val="FFFFFF"/>
                </a:solidFill>
                <a:latin typeface="Impact" panose="020B0806030902050204" pitchFamily="34" charset="0"/>
                <a:ea typeface="方正正中黑简体" panose="02000000000000000000" pitchFamily="2" charset="-122"/>
              </a:rPr>
              <a:t>THANK YOU</a:t>
            </a:r>
            <a:endParaRPr lang="zh-CN" altLang="en-US" sz="6600" dirty="0">
              <a:solidFill>
                <a:srgbClr val="FFFFFF"/>
              </a:solidFill>
              <a:latin typeface="Impact" panose="020B0806030902050204" pitchFamily="34" charset="0"/>
              <a:ea typeface="方正正中黑简体" panose="02000000000000000000" pitchFamily="2" charset="-122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61F15662-6091-4881-9B13-BB12D11A7206}"/>
              </a:ext>
            </a:extLst>
          </p:cNvPr>
          <p:cNvGrpSpPr/>
          <p:nvPr/>
        </p:nvGrpSpPr>
        <p:grpSpPr>
          <a:xfrm>
            <a:off x="5008659" y="5180608"/>
            <a:ext cx="1942012" cy="1627442"/>
            <a:chOff x="3814618" y="719353"/>
            <a:chExt cx="3670445" cy="3165260"/>
          </a:xfrm>
        </p:grpSpPr>
        <p:grpSp>
          <p:nvGrpSpPr>
            <p:cNvPr id="2" name="群組 1">
              <a:extLst>
                <a:ext uri="{FF2B5EF4-FFF2-40B4-BE49-F238E27FC236}">
                  <a16:creationId xmlns:a16="http://schemas.microsoft.com/office/drawing/2014/main" id="{73499EAD-4E40-43F0-9A45-0531D268D9D8}"/>
                </a:ext>
              </a:extLst>
            </p:cNvPr>
            <p:cNvGrpSpPr/>
            <p:nvPr/>
          </p:nvGrpSpPr>
          <p:grpSpPr>
            <a:xfrm>
              <a:off x="3814618" y="719353"/>
              <a:ext cx="3670445" cy="3165260"/>
              <a:chOff x="4705350" y="1487487"/>
              <a:chExt cx="2779713" cy="2397125"/>
            </a:xfrm>
          </p:grpSpPr>
          <p:sp>
            <p:nvSpPr>
              <p:cNvPr id="26627" name="六边形 8"/>
              <p:cNvSpPr>
                <a:spLocks noChangeArrowheads="1"/>
              </p:cNvSpPr>
              <p:nvPr/>
            </p:nvSpPr>
            <p:spPr bwMode="auto">
              <a:xfrm>
                <a:off x="4705350" y="1487487"/>
                <a:ext cx="2779713" cy="2397125"/>
              </a:xfrm>
              <a:prstGeom prst="hexagon">
                <a:avLst>
                  <a:gd name="adj" fmla="val 24991"/>
                  <a:gd name="vf" fmla="val 115470"/>
                </a:avLst>
              </a:prstGeom>
              <a:solidFill>
                <a:schemeClr val="bg1">
                  <a:alpha val="45097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629" name="六边形 11"/>
              <p:cNvSpPr>
                <a:spLocks noChangeArrowheads="1"/>
              </p:cNvSpPr>
              <p:nvPr/>
            </p:nvSpPr>
            <p:spPr bwMode="auto">
              <a:xfrm>
                <a:off x="4824413" y="1589088"/>
                <a:ext cx="2543175" cy="2193925"/>
              </a:xfrm>
              <a:prstGeom prst="hexagon">
                <a:avLst>
                  <a:gd name="adj" fmla="val 24982"/>
                  <a:gd name="vf" fmla="val 115470"/>
                </a:avLst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3958692" y="1553728"/>
              <a:ext cx="3382294" cy="1496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Impact" panose="020B0806030902050204" pitchFamily="34" charset="0"/>
                </a:rPr>
                <a:t>vEGU21</a:t>
              </a:r>
              <a:endParaRPr lang="zh-CN" alt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CE6B7579-19E4-4747-8FE3-65CC44662749}"/>
              </a:ext>
            </a:extLst>
          </p:cNvPr>
          <p:cNvSpPr txBox="1"/>
          <p:nvPr/>
        </p:nvSpPr>
        <p:spPr>
          <a:xfrm>
            <a:off x="8336979" y="598286"/>
            <a:ext cx="359294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References: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Duan, Y., Zhang, P., Zhong, Q., Zhu, D., &amp; Li, D. (2020). Characteristics of wall-attached motions in open channel flows. Physics of Fluids, 32(5), 055110.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Noguchi, K., &amp; Nezu, I. (2009). Particle–turbulence interaction and local particle concentration in sediment-laden open-channel flows. Journal of Hydro-environment Research, 3(2), 54-68.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Perry, A. E., &amp; Marusic, I. (1995). A wall-wake model for the turbulence structure of boundary layers. Part 1. Extension of the attached eddy hypothesis.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Yoon, M., Yang, J. M., Hwang, J., &amp; Sung, H. J. (2019). Wall-attached and detached structures in a turbulent boundary layer subjected to adverse pressure gradient. In 15th Asian Symposium on Visualization. Asian Symposium on Visualization.</a:t>
            </a:r>
            <a:endParaRPr lang="zh-TW" altLang="en-US" sz="1100" dirty="0">
              <a:latin typeface="+mn-lt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43C2524-2529-4B45-9850-C11E35284E89}"/>
              </a:ext>
            </a:extLst>
          </p:cNvPr>
          <p:cNvSpPr txBox="1"/>
          <p:nvPr/>
        </p:nvSpPr>
        <p:spPr>
          <a:xfrm>
            <a:off x="897285" y="478951"/>
            <a:ext cx="643638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Impact" panose="020B0806030902050204" pitchFamily="34" charset="0"/>
              </a:rPr>
              <a:t>Summary: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latin typeface="+mn-lt"/>
              </a:rPr>
              <a:t>The proposed model can account for 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the effects of attached eddies, Type-A and Type-B eddies</a:t>
            </a:r>
            <a:r>
              <a:rPr lang="en-US" altLang="zh-TW" dirty="0">
                <a:latin typeface="+mn-lt"/>
              </a:rPr>
              <a:t>, respectively.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latin typeface="+mn-lt"/>
              </a:rPr>
              <a:t>Due to the stochastic and Lagrangian methods, 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altLang="zh-TW" b="1" baseline="30000" dirty="0">
                <a:solidFill>
                  <a:srgbClr val="FF0000"/>
                </a:solidFill>
                <a:latin typeface="+mn-lt"/>
              </a:rPr>
              <a:t>st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, 2</a:t>
            </a:r>
            <a:r>
              <a:rPr lang="en-US" altLang="zh-TW" b="1" baseline="30000" dirty="0">
                <a:solidFill>
                  <a:srgbClr val="FF0000"/>
                </a:solidFill>
                <a:latin typeface="+mn-lt"/>
              </a:rPr>
              <a:t>nd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 or higher moments</a:t>
            </a:r>
            <a:r>
              <a:rPr lang="en-US" altLang="zh-TW" dirty="0">
                <a:latin typeface="+mn-lt"/>
              </a:rPr>
              <a:t> at each simulation time can be obtained.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latin typeface="+mn-lt"/>
              </a:rPr>
              <a:t>Influence on the 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different sizes of particles and height</a:t>
            </a:r>
            <a:r>
              <a:rPr lang="en-US" altLang="zh-TW" b="1" dirty="0">
                <a:latin typeface="+mn-lt"/>
              </a:rPr>
              <a:t> </a:t>
            </a:r>
            <a:r>
              <a:rPr lang="en-US" altLang="zh-TW" dirty="0">
                <a:latin typeface="+mn-lt"/>
              </a:rPr>
              <a:t>can be studied by the distribution of Type-A and Type-B eddies.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zh-TW" altLang="en-US" dirty="0">
              <a:latin typeface="+mn-lt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7EE5120-B0BB-4D1F-BAFF-ADB78A50AD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4" y="6377640"/>
            <a:ext cx="1546072" cy="41671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F1813D2D-2989-45F6-AD23-4B604F5D6C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76" y="6377640"/>
            <a:ext cx="1692014" cy="446947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BCECFDD-AAB9-477A-BEB2-6C3BAA5D854E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09" y="5341861"/>
            <a:ext cx="2193353" cy="1035779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49E25C82-B32F-4AF6-9B09-83A165595ABA}"/>
              </a:ext>
            </a:extLst>
          </p:cNvPr>
          <p:cNvSpPr txBox="1"/>
          <p:nvPr/>
        </p:nvSpPr>
        <p:spPr>
          <a:xfrm>
            <a:off x="897285" y="2852749"/>
            <a:ext cx="6436379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2400" dirty="0">
                <a:latin typeface="Impact" panose="020B0806030902050204" pitchFamily="34" charset="0"/>
              </a:rPr>
              <a:t>Ongoing works: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latin typeface="+mn-lt"/>
              </a:rPr>
              <a:t>Studying the 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influence of attached eddies</a:t>
            </a:r>
            <a:r>
              <a:rPr lang="en-US" altLang="zh-TW" dirty="0">
                <a:latin typeface="+mn-lt"/>
              </a:rPr>
              <a:t> on sediment particle 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anomalous diffusions </a:t>
            </a:r>
            <a:r>
              <a:rPr lang="en-US" altLang="zh-TW" dirty="0">
                <a:latin typeface="+mn-lt"/>
              </a:rPr>
              <a:t>in  the turbulent boundary layer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latin typeface="+mn-lt"/>
              </a:rPr>
              <a:t>Improving the zero value of the 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particle diffusivity near the water surface</a:t>
            </a:r>
            <a:r>
              <a:rPr lang="en-US" altLang="zh-TW" dirty="0">
                <a:latin typeface="+mn-lt"/>
              </a:rPr>
              <a:t> when secondary flows occur</a:t>
            </a:r>
          </a:p>
          <a:p>
            <a:pPr marL="176213" indent="-1762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TW" dirty="0">
                <a:latin typeface="+mn-lt"/>
              </a:rPr>
              <a:t>Discussing the </a:t>
            </a:r>
            <a:r>
              <a:rPr lang="en-US" altLang="zh-TW" b="1" dirty="0">
                <a:solidFill>
                  <a:srgbClr val="FF0000"/>
                </a:solidFill>
                <a:latin typeface="+mn-lt"/>
              </a:rPr>
              <a:t>correlation</a:t>
            </a:r>
            <a:r>
              <a:rPr lang="en-US" altLang="zh-TW" dirty="0">
                <a:latin typeface="+mn-lt"/>
              </a:rPr>
              <a:t> between Type-A and Type-B eddies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102BE557-368A-4C05-B4D1-72E3EB95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A44F36-4ED1-4DDC-B0F4-19357A3DBCD0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30A1AD6E-75A8-44F5-966A-5C9996960CC8}"/>
              </a:ext>
            </a:extLst>
          </p:cNvPr>
          <p:cNvSpPr/>
          <p:nvPr/>
        </p:nvSpPr>
        <p:spPr bwMode="auto">
          <a:xfrm>
            <a:off x="683491" y="345143"/>
            <a:ext cx="6650173" cy="4712019"/>
          </a:xfrm>
          <a:prstGeom prst="roundRect">
            <a:avLst>
              <a:gd name="adj" fmla="val 5298"/>
            </a:avLst>
          </a:prstGeom>
          <a:noFill/>
          <a:ln w="76200" cap="flat" cmpd="sng" algn="ctr">
            <a:solidFill>
              <a:schemeClr val="tx1">
                <a:lumMod val="95000"/>
                <a:lumOff val="5000"/>
              </a:schemeClr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pic>
        <p:nvPicPr>
          <p:cNvPr id="18" name="音訊 17">
            <a:hlinkClick r:id="" action="ppaction://media"/>
            <a:extLst>
              <a:ext uri="{FF2B5EF4-FFF2-40B4-BE49-F238E27FC236}">
                <a16:creationId xmlns:a16="http://schemas.microsoft.com/office/drawing/2014/main" id="{873B10B8-1DAF-47FD-A24E-166DE11D1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7"/>
    </mc:Choice>
    <mc:Fallback xmlns="">
      <p:transition spd="slow" advTm="107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简约低面多边形背景PPT模板" id="{38A1BF18-59B3-4DBC-8AB1-AD1BA9E309E0}" vid="{48F4D873-F034-4C80-A778-34C7408ABB72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簡約多邊形</Template>
  <TotalTime>3950</TotalTime>
  <Pages>0</Pages>
  <Words>780</Words>
  <Characters>0</Characters>
  <Application>Microsoft Office PowerPoint</Application>
  <DocSecurity>0</DocSecurity>
  <PresentationFormat>寬螢幕</PresentationFormat>
  <Lines>0</Lines>
  <Paragraphs>123</Paragraphs>
  <Slides>7</Slides>
  <Notes>0</Notes>
  <HiddenSlides>0</HiddenSlides>
  <MMClips>7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8" baseType="lpstr">
      <vt:lpstr>微软雅黑</vt:lpstr>
      <vt:lpstr>宋体</vt:lpstr>
      <vt:lpstr>方正正中黑简体</vt:lpstr>
      <vt:lpstr>新細明體</vt:lpstr>
      <vt:lpstr>Arial</vt:lpstr>
      <vt:lpstr>Calibri</vt:lpstr>
      <vt:lpstr>Calibri Light</vt:lpstr>
      <vt:lpstr>Cambria Math</vt:lpstr>
      <vt:lpstr>Impact</vt:lpstr>
      <vt:lpstr>Times New Roman</vt:lpstr>
      <vt:lpstr>Office 主题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Sandy</dc:creator>
  <cp:lastModifiedBy>Sandy</cp:lastModifiedBy>
  <cp:revision>132</cp:revision>
  <dcterms:created xsi:type="dcterms:W3CDTF">2021-04-19T13:23:17Z</dcterms:created>
  <dcterms:modified xsi:type="dcterms:W3CDTF">2021-04-28T16:26:19Z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