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2"/>
  </p:notesMasterIdLst>
  <p:sldIdLst>
    <p:sldId id="268" r:id="rId2"/>
    <p:sldId id="487" r:id="rId3"/>
    <p:sldId id="490" r:id="rId4"/>
    <p:sldId id="488" r:id="rId5"/>
    <p:sldId id="465" r:id="rId6"/>
    <p:sldId id="491" r:id="rId7"/>
    <p:sldId id="402" r:id="rId8"/>
    <p:sldId id="456" r:id="rId9"/>
    <p:sldId id="485" r:id="rId10"/>
    <p:sldId id="49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ne Charrier" initials="LC" lastIdx="3" clrIdx="0">
    <p:extLst>
      <p:ext uri="{19B8F6BF-5375-455C-9EA6-DF929625EA0E}">
        <p15:presenceInfo xmlns:p15="http://schemas.microsoft.com/office/powerpoint/2012/main" userId="735be09c9c2ee7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CCCC"/>
    <a:srgbClr val="FF9999"/>
    <a:srgbClr val="F08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5811" autoAdjust="0"/>
  </p:normalViewPr>
  <p:slideViewPr>
    <p:cSldViewPr snapToGrid="0">
      <p:cViewPr varScale="1">
        <p:scale>
          <a:sx n="70" d="100"/>
          <a:sy n="70" d="100"/>
        </p:scale>
        <p:origin x="10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154ED5-100C-4DA7-9098-22CA573758DF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AF89CA04-2D3B-4E61-BE5B-A27F68FE33F7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sz="1600" dirty="0"/>
            <a:t>Introduction</a:t>
          </a:r>
          <a:endParaRPr lang="en-US" sz="1600" dirty="0"/>
        </a:p>
      </dgm:t>
    </dgm:pt>
    <dgm:pt modelId="{93A907BD-FA69-450F-A36B-42EB831AAE3B}" type="parTrans" cxnId="{C25B47F3-5BF9-45D8-ADAE-9F75636F88CB}">
      <dgm:prSet/>
      <dgm:spPr/>
      <dgm:t>
        <a:bodyPr/>
        <a:lstStyle/>
        <a:p>
          <a:endParaRPr lang="en-US" sz="1600"/>
        </a:p>
      </dgm:t>
    </dgm:pt>
    <dgm:pt modelId="{20D8C13B-217A-40E2-93BF-46BC9E9C611D}" type="sibTrans" cxnId="{C25B47F3-5BF9-45D8-ADAE-9F75636F88CB}">
      <dgm:prSet/>
      <dgm:spPr/>
      <dgm:t>
        <a:bodyPr/>
        <a:lstStyle/>
        <a:p>
          <a:endParaRPr lang="en-US" sz="1600"/>
        </a:p>
      </dgm:t>
    </dgm:pt>
    <dgm:pt modelId="{8AD25F2B-A33B-4A23-880D-A6762BEB49C5}">
      <dgm:prSet phldrT="[Texte]"/>
      <dgm:spPr>
        <a:solidFill>
          <a:srgbClr val="0070C0"/>
        </a:solidFill>
      </dgm:spPr>
      <dgm:t>
        <a:bodyPr/>
        <a:lstStyle/>
        <a:p>
          <a:r>
            <a:rPr lang="en-US" dirty="0"/>
            <a:t>Method</a:t>
          </a:r>
        </a:p>
      </dgm:t>
    </dgm:pt>
    <dgm:pt modelId="{9C7ADA5B-B31E-40C9-89D8-A66ED15369EE}" type="parTrans" cxnId="{5744C43C-D3FB-4352-B2FE-62E23AC0CE15}">
      <dgm:prSet/>
      <dgm:spPr/>
      <dgm:t>
        <a:bodyPr/>
        <a:lstStyle/>
        <a:p>
          <a:endParaRPr lang="fr-FR"/>
        </a:p>
      </dgm:t>
    </dgm:pt>
    <dgm:pt modelId="{401CEEC7-4391-4163-8C15-74EE723958C1}" type="sibTrans" cxnId="{5744C43C-D3FB-4352-B2FE-62E23AC0CE15}">
      <dgm:prSet/>
      <dgm:spPr/>
      <dgm:t>
        <a:bodyPr/>
        <a:lstStyle/>
        <a:p>
          <a:endParaRPr lang="fr-FR"/>
        </a:p>
      </dgm:t>
    </dgm:pt>
    <dgm:pt modelId="{B27CD1CF-4876-49CB-8984-351D7E98A554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Mono-sensor results</a:t>
          </a:r>
        </a:p>
      </dgm:t>
    </dgm:pt>
    <dgm:pt modelId="{325448B6-85B6-4EE4-B27E-02EBB59F68CE}" type="parTrans" cxnId="{6A33C47D-86C2-48B9-BC71-454D605C3370}">
      <dgm:prSet/>
      <dgm:spPr/>
      <dgm:t>
        <a:bodyPr/>
        <a:lstStyle/>
        <a:p>
          <a:endParaRPr lang="fr-FR"/>
        </a:p>
      </dgm:t>
    </dgm:pt>
    <dgm:pt modelId="{44C6BA8D-6E64-4346-973D-2AF92DDD7164}" type="sibTrans" cxnId="{6A33C47D-86C2-48B9-BC71-454D605C3370}">
      <dgm:prSet/>
      <dgm:spPr/>
      <dgm:t>
        <a:bodyPr/>
        <a:lstStyle/>
        <a:p>
          <a:endParaRPr lang="fr-FR"/>
        </a:p>
      </dgm:t>
    </dgm:pt>
    <dgm:pt modelId="{70BDE711-BC45-44B8-8449-906ABE0AEB91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Multi-sensor results</a:t>
          </a:r>
        </a:p>
      </dgm:t>
    </dgm:pt>
    <dgm:pt modelId="{0118F911-3DFA-43D4-84F3-9E32AFC1B5B7}" type="parTrans" cxnId="{82610033-A77C-419D-8225-829B87B1985B}">
      <dgm:prSet/>
      <dgm:spPr/>
      <dgm:t>
        <a:bodyPr/>
        <a:lstStyle/>
        <a:p>
          <a:endParaRPr lang="fr-FR"/>
        </a:p>
      </dgm:t>
    </dgm:pt>
    <dgm:pt modelId="{814F8995-644F-42CC-9B0F-3C95F889E127}" type="sibTrans" cxnId="{82610033-A77C-419D-8225-829B87B1985B}">
      <dgm:prSet/>
      <dgm:spPr/>
      <dgm:t>
        <a:bodyPr/>
        <a:lstStyle/>
        <a:p>
          <a:endParaRPr lang="fr-FR"/>
        </a:p>
      </dgm:t>
    </dgm:pt>
    <dgm:pt modelId="{06115610-4B85-4D3A-91DA-3BE3DE1E2382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Perspectives</a:t>
          </a:r>
        </a:p>
      </dgm:t>
    </dgm:pt>
    <dgm:pt modelId="{64D92A20-97C7-41DA-B91A-008224A3FA77}" type="parTrans" cxnId="{8C5E6852-ED35-47BF-971E-D4EA744A082D}">
      <dgm:prSet/>
      <dgm:spPr/>
      <dgm:t>
        <a:bodyPr/>
        <a:lstStyle/>
        <a:p>
          <a:endParaRPr lang="fr-FR"/>
        </a:p>
      </dgm:t>
    </dgm:pt>
    <dgm:pt modelId="{CA3EBF7A-97A8-448C-B8E9-55E5FAFAED23}" type="sibTrans" cxnId="{8C5E6852-ED35-47BF-971E-D4EA744A082D}">
      <dgm:prSet/>
      <dgm:spPr/>
      <dgm:t>
        <a:bodyPr/>
        <a:lstStyle/>
        <a:p>
          <a:endParaRPr lang="fr-FR"/>
        </a:p>
      </dgm:t>
    </dgm:pt>
    <dgm:pt modelId="{5C3A5064-013D-4B85-9D2C-385D4A90A446}" type="pres">
      <dgm:prSet presAssocID="{9D154ED5-100C-4DA7-9098-22CA573758DF}" presName="Name0" presStyleCnt="0">
        <dgm:presLayoutVars>
          <dgm:dir/>
          <dgm:animLvl val="lvl"/>
          <dgm:resizeHandles val="exact"/>
        </dgm:presLayoutVars>
      </dgm:prSet>
      <dgm:spPr/>
    </dgm:pt>
    <dgm:pt modelId="{818AD008-9279-4048-967E-B7E27381DBD9}" type="pres">
      <dgm:prSet presAssocID="{AF89CA04-2D3B-4E61-BE5B-A27F68FE33F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6A11D44-A942-4AE1-9018-F77DEC88900F}" type="pres">
      <dgm:prSet presAssocID="{20D8C13B-217A-40E2-93BF-46BC9E9C611D}" presName="parTxOnlySpace" presStyleCnt="0"/>
      <dgm:spPr/>
    </dgm:pt>
    <dgm:pt modelId="{0A608F68-8012-45C4-B5BF-26DE8B00992F}" type="pres">
      <dgm:prSet presAssocID="{8AD25F2B-A33B-4A23-880D-A6762BEB49C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41E3C24-620C-4BE9-8BFA-513D33D472E8}" type="pres">
      <dgm:prSet presAssocID="{401CEEC7-4391-4163-8C15-74EE723958C1}" presName="parTxOnlySpace" presStyleCnt="0"/>
      <dgm:spPr/>
    </dgm:pt>
    <dgm:pt modelId="{3C2DD0CD-AC75-4BB9-AA72-3153EC0BA254}" type="pres">
      <dgm:prSet presAssocID="{B27CD1CF-4876-49CB-8984-351D7E98A554}" presName="parTxOnly" presStyleLbl="node1" presStyleIdx="2" presStyleCnt="5" custScaleX="118212">
        <dgm:presLayoutVars>
          <dgm:chMax val="0"/>
          <dgm:chPref val="0"/>
          <dgm:bulletEnabled val="1"/>
        </dgm:presLayoutVars>
      </dgm:prSet>
      <dgm:spPr/>
    </dgm:pt>
    <dgm:pt modelId="{F4D47AC3-28E1-4FFD-950E-07C4ED9D0842}" type="pres">
      <dgm:prSet presAssocID="{44C6BA8D-6E64-4346-973D-2AF92DDD7164}" presName="parTxOnlySpace" presStyleCnt="0"/>
      <dgm:spPr/>
    </dgm:pt>
    <dgm:pt modelId="{4CAEBBBB-F8B7-4AEF-9CE3-FF30774071B8}" type="pres">
      <dgm:prSet presAssocID="{70BDE711-BC45-44B8-8449-906ABE0AEB91}" presName="parTxOnly" presStyleLbl="node1" presStyleIdx="3" presStyleCnt="5" custScaleX="118212">
        <dgm:presLayoutVars>
          <dgm:chMax val="0"/>
          <dgm:chPref val="0"/>
          <dgm:bulletEnabled val="1"/>
        </dgm:presLayoutVars>
      </dgm:prSet>
      <dgm:spPr/>
    </dgm:pt>
    <dgm:pt modelId="{7630AAD3-F283-4A19-843C-79A1585F107A}" type="pres">
      <dgm:prSet presAssocID="{814F8995-644F-42CC-9B0F-3C95F889E127}" presName="parTxOnlySpace" presStyleCnt="0"/>
      <dgm:spPr/>
    </dgm:pt>
    <dgm:pt modelId="{58E727C9-9F95-480F-B4FE-0F471077AC06}" type="pres">
      <dgm:prSet presAssocID="{06115610-4B85-4D3A-91DA-3BE3DE1E238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2610033-A77C-419D-8225-829B87B1985B}" srcId="{9D154ED5-100C-4DA7-9098-22CA573758DF}" destId="{70BDE711-BC45-44B8-8449-906ABE0AEB91}" srcOrd="3" destOrd="0" parTransId="{0118F911-3DFA-43D4-84F3-9E32AFC1B5B7}" sibTransId="{814F8995-644F-42CC-9B0F-3C95F889E127}"/>
    <dgm:cxn modelId="{5744C43C-D3FB-4352-B2FE-62E23AC0CE15}" srcId="{9D154ED5-100C-4DA7-9098-22CA573758DF}" destId="{8AD25F2B-A33B-4A23-880D-A6762BEB49C5}" srcOrd="1" destOrd="0" parTransId="{9C7ADA5B-B31E-40C9-89D8-A66ED15369EE}" sibTransId="{401CEEC7-4391-4163-8C15-74EE723958C1}"/>
    <dgm:cxn modelId="{7816D840-17D5-4F4F-B24B-CD23C0D9897D}" type="presOf" srcId="{06115610-4B85-4D3A-91DA-3BE3DE1E2382}" destId="{58E727C9-9F95-480F-B4FE-0F471077AC06}" srcOrd="0" destOrd="0" presId="urn:microsoft.com/office/officeart/2005/8/layout/chevron1"/>
    <dgm:cxn modelId="{8E9B9547-D112-47D0-8680-2E071019490E}" type="presOf" srcId="{B27CD1CF-4876-49CB-8984-351D7E98A554}" destId="{3C2DD0CD-AC75-4BB9-AA72-3153EC0BA254}" srcOrd="0" destOrd="0" presId="urn:microsoft.com/office/officeart/2005/8/layout/chevron1"/>
    <dgm:cxn modelId="{8C5E6852-ED35-47BF-971E-D4EA744A082D}" srcId="{9D154ED5-100C-4DA7-9098-22CA573758DF}" destId="{06115610-4B85-4D3A-91DA-3BE3DE1E2382}" srcOrd="4" destOrd="0" parTransId="{64D92A20-97C7-41DA-B91A-008224A3FA77}" sibTransId="{CA3EBF7A-97A8-448C-B8E9-55E5FAFAED23}"/>
    <dgm:cxn modelId="{6A33C47D-86C2-48B9-BC71-454D605C3370}" srcId="{9D154ED5-100C-4DA7-9098-22CA573758DF}" destId="{B27CD1CF-4876-49CB-8984-351D7E98A554}" srcOrd="2" destOrd="0" parTransId="{325448B6-85B6-4EE4-B27E-02EBB59F68CE}" sibTransId="{44C6BA8D-6E64-4346-973D-2AF92DDD7164}"/>
    <dgm:cxn modelId="{0B2D6390-78E2-4C42-9846-7B39CF118AC2}" type="presOf" srcId="{8AD25F2B-A33B-4A23-880D-A6762BEB49C5}" destId="{0A608F68-8012-45C4-B5BF-26DE8B00992F}" srcOrd="0" destOrd="0" presId="urn:microsoft.com/office/officeart/2005/8/layout/chevron1"/>
    <dgm:cxn modelId="{69889191-C1AF-0246-8412-EA395348D61C}" type="presOf" srcId="{AF89CA04-2D3B-4E61-BE5B-A27F68FE33F7}" destId="{818AD008-9279-4048-967E-B7E27381DBD9}" srcOrd="0" destOrd="0" presId="urn:microsoft.com/office/officeart/2005/8/layout/chevron1"/>
    <dgm:cxn modelId="{F71B1EC4-9C6D-F243-9DC6-E39F21FFC5DA}" type="presOf" srcId="{9D154ED5-100C-4DA7-9098-22CA573758DF}" destId="{5C3A5064-013D-4B85-9D2C-385D4A90A446}" srcOrd="0" destOrd="0" presId="urn:microsoft.com/office/officeart/2005/8/layout/chevron1"/>
    <dgm:cxn modelId="{C25B47F3-5BF9-45D8-ADAE-9F75636F88CB}" srcId="{9D154ED5-100C-4DA7-9098-22CA573758DF}" destId="{AF89CA04-2D3B-4E61-BE5B-A27F68FE33F7}" srcOrd="0" destOrd="0" parTransId="{93A907BD-FA69-450F-A36B-42EB831AAE3B}" sibTransId="{20D8C13B-217A-40E2-93BF-46BC9E9C611D}"/>
    <dgm:cxn modelId="{52555CFF-2F6D-4922-AEE3-CEB59EA73A8F}" type="presOf" srcId="{70BDE711-BC45-44B8-8449-906ABE0AEB91}" destId="{4CAEBBBB-F8B7-4AEF-9CE3-FF30774071B8}" srcOrd="0" destOrd="0" presId="urn:microsoft.com/office/officeart/2005/8/layout/chevron1"/>
    <dgm:cxn modelId="{4CA7ADA0-747B-234A-883D-31F23AEAFA36}" type="presParOf" srcId="{5C3A5064-013D-4B85-9D2C-385D4A90A446}" destId="{818AD008-9279-4048-967E-B7E27381DBD9}" srcOrd="0" destOrd="0" presId="urn:microsoft.com/office/officeart/2005/8/layout/chevron1"/>
    <dgm:cxn modelId="{6F5F951A-08D6-7045-BE24-6F24FA3F0ED2}" type="presParOf" srcId="{5C3A5064-013D-4B85-9D2C-385D4A90A446}" destId="{46A11D44-A942-4AE1-9018-F77DEC88900F}" srcOrd="1" destOrd="0" presId="urn:microsoft.com/office/officeart/2005/8/layout/chevron1"/>
    <dgm:cxn modelId="{23DDE23F-6828-451C-8E1A-7C76DFFB5503}" type="presParOf" srcId="{5C3A5064-013D-4B85-9D2C-385D4A90A446}" destId="{0A608F68-8012-45C4-B5BF-26DE8B00992F}" srcOrd="2" destOrd="0" presId="urn:microsoft.com/office/officeart/2005/8/layout/chevron1"/>
    <dgm:cxn modelId="{FAFE8D0C-414C-4B0D-BD56-FF24ED0F88AA}" type="presParOf" srcId="{5C3A5064-013D-4B85-9D2C-385D4A90A446}" destId="{041E3C24-620C-4BE9-8BFA-513D33D472E8}" srcOrd="3" destOrd="0" presId="urn:microsoft.com/office/officeart/2005/8/layout/chevron1"/>
    <dgm:cxn modelId="{A753FA63-DF55-44E1-9D52-DF6AB1DC7802}" type="presParOf" srcId="{5C3A5064-013D-4B85-9D2C-385D4A90A446}" destId="{3C2DD0CD-AC75-4BB9-AA72-3153EC0BA254}" srcOrd="4" destOrd="0" presId="urn:microsoft.com/office/officeart/2005/8/layout/chevron1"/>
    <dgm:cxn modelId="{A3F6CA9F-81B1-465B-94A5-51020DC81D3A}" type="presParOf" srcId="{5C3A5064-013D-4B85-9D2C-385D4A90A446}" destId="{F4D47AC3-28E1-4FFD-950E-07C4ED9D0842}" srcOrd="5" destOrd="0" presId="urn:microsoft.com/office/officeart/2005/8/layout/chevron1"/>
    <dgm:cxn modelId="{6C0B9C4B-EDCF-49B6-93F8-990565FED427}" type="presParOf" srcId="{5C3A5064-013D-4B85-9D2C-385D4A90A446}" destId="{4CAEBBBB-F8B7-4AEF-9CE3-FF30774071B8}" srcOrd="6" destOrd="0" presId="urn:microsoft.com/office/officeart/2005/8/layout/chevron1"/>
    <dgm:cxn modelId="{07A19BE0-517B-472F-98FB-639F12AD22FB}" type="presParOf" srcId="{5C3A5064-013D-4B85-9D2C-385D4A90A446}" destId="{7630AAD3-F283-4A19-843C-79A1585F107A}" srcOrd="7" destOrd="0" presId="urn:microsoft.com/office/officeart/2005/8/layout/chevron1"/>
    <dgm:cxn modelId="{BD17E2F7-3E6B-4644-BD81-DC55883E346D}" type="presParOf" srcId="{5C3A5064-013D-4B85-9D2C-385D4A90A446}" destId="{58E727C9-9F95-480F-B4FE-0F471077AC06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154ED5-100C-4DA7-9098-22CA573758DF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AF89CA04-2D3B-4E61-BE5B-A27F68FE33F7}">
      <dgm:prSet phldrT="[Texte]" custT="1"/>
      <dgm:spPr>
        <a:solidFill>
          <a:srgbClr val="0070C0"/>
        </a:solidFill>
      </dgm:spPr>
      <dgm:t>
        <a:bodyPr/>
        <a:lstStyle/>
        <a:p>
          <a:r>
            <a:rPr lang="fr-FR" sz="1600" dirty="0"/>
            <a:t>Introduction</a:t>
          </a:r>
          <a:endParaRPr lang="en-US" sz="1600" dirty="0"/>
        </a:p>
      </dgm:t>
    </dgm:pt>
    <dgm:pt modelId="{93A907BD-FA69-450F-A36B-42EB831AAE3B}" type="parTrans" cxnId="{C25B47F3-5BF9-45D8-ADAE-9F75636F88CB}">
      <dgm:prSet/>
      <dgm:spPr/>
      <dgm:t>
        <a:bodyPr/>
        <a:lstStyle/>
        <a:p>
          <a:endParaRPr lang="en-US" sz="1600"/>
        </a:p>
      </dgm:t>
    </dgm:pt>
    <dgm:pt modelId="{20D8C13B-217A-40E2-93BF-46BC9E9C611D}" type="sibTrans" cxnId="{C25B47F3-5BF9-45D8-ADAE-9F75636F88CB}">
      <dgm:prSet/>
      <dgm:spPr/>
      <dgm:t>
        <a:bodyPr/>
        <a:lstStyle/>
        <a:p>
          <a:endParaRPr lang="en-US" sz="1600"/>
        </a:p>
      </dgm:t>
    </dgm:pt>
    <dgm:pt modelId="{E55F998B-6ACB-4B0A-9FD6-02BBA9A7F4AC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dirty="0"/>
            <a:t>Data</a:t>
          </a:r>
        </a:p>
      </dgm:t>
    </dgm:pt>
    <dgm:pt modelId="{E9292235-44D7-42B5-BE0B-56D78AFAA330}" type="parTrans" cxnId="{ACD32825-99BE-497B-8599-3EFDA8D68AD0}">
      <dgm:prSet/>
      <dgm:spPr/>
      <dgm:t>
        <a:bodyPr/>
        <a:lstStyle/>
        <a:p>
          <a:endParaRPr lang="en-US" sz="1600"/>
        </a:p>
      </dgm:t>
    </dgm:pt>
    <dgm:pt modelId="{4459E7C4-E6D6-4048-A6DB-DC33E871B22E}" type="sibTrans" cxnId="{ACD32825-99BE-497B-8599-3EFDA8D68AD0}">
      <dgm:prSet/>
      <dgm:spPr/>
      <dgm:t>
        <a:bodyPr/>
        <a:lstStyle/>
        <a:p>
          <a:endParaRPr lang="en-US" sz="1600"/>
        </a:p>
      </dgm:t>
    </dgm:pt>
    <dgm:pt modelId="{A17295D5-11AF-496E-A9BA-5EA80DC413AE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dirty="0"/>
            <a:t>Method</a:t>
          </a:r>
        </a:p>
      </dgm:t>
    </dgm:pt>
    <dgm:pt modelId="{D6373153-AC78-433F-8727-D9FC920ABF28}" type="parTrans" cxnId="{7DE04B85-0411-45F9-A978-9207347770A7}">
      <dgm:prSet/>
      <dgm:spPr/>
      <dgm:t>
        <a:bodyPr/>
        <a:lstStyle/>
        <a:p>
          <a:endParaRPr lang="fr-FR" sz="2400"/>
        </a:p>
      </dgm:t>
    </dgm:pt>
    <dgm:pt modelId="{B54D2D4A-B144-4C32-8012-F4D1EE939712}" type="sibTrans" cxnId="{7DE04B85-0411-45F9-A978-9207347770A7}">
      <dgm:prSet/>
      <dgm:spPr/>
      <dgm:t>
        <a:bodyPr/>
        <a:lstStyle/>
        <a:p>
          <a:endParaRPr lang="fr-FR" sz="2400"/>
        </a:p>
      </dgm:t>
    </dgm:pt>
    <dgm:pt modelId="{EE67C809-3BF0-45FE-B43D-985AF8202DCD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dirty="0"/>
            <a:t>Results</a:t>
          </a:r>
        </a:p>
      </dgm:t>
    </dgm:pt>
    <dgm:pt modelId="{94F9C49C-92B5-43EC-8BFC-59D294A0B376}" type="parTrans" cxnId="{CC3A4BCB-388D-46F7-BDE5-1A5117E8356A}">
      <dgm:prSet/>
      <dgm:spPr/>
      <dgm:t>
        <a:bodyPr/>
        <a:lstStyle/>
        <a:p>
          <a:endParaRPr lang="fr-FR" sz="2400"/>
        </a:p>
      </dgm:t>
    </dgm:pt>
    <dgm:pt modelId="{75A43485-10CD-4402-BB22-58CE5D5C40CE}" type="sibTrans" cxnId="{CC3A4BCB-388D-46F7-BDE5-1A5117E8356A}">
      <dgm:prSet/>
      <dgm:spPr/>
      <dgm:t>
        <a:bodyPr/>
        <a:lstStyle/>
        <a:p>
          <a:endParaRPr lang="fr-FR" sz="2400"/>
        </a:p>
      </dgm:t>
    </dgm:pt>
    <dgm:pt modelId="{D70376CC-81F1-4A79-9AF5-D1C0618AB7CF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dirty="0"/>
            <a:t>Perspectives</a:t>
          </a:r>
        </a:p>
      </dgm:t>
    </dgm:pt>
    <dgm:pt modelId="{3612D45D-FF76-4279-A8C8-B286EC83D305}" type="parTrans" cxnId="{F60A234C-A146-4D4C-82E0-6A8259231183}">
      <dgm:prSet/>
      <dgm:spPr/>
      <dgm:t>
        <a:bodyPr/>
        <a:lstStyle/>
        <a:p>
          <a:endParaRPr lang="fr-FR"/>
        </a:p>
      </dgm:t>
    </dgm:pt>
    <dgm:pt modelId="{BFCB6F3D-60E9-4BB2-92DA-FC806C9CB361}" type="sibTrans" cxnId="{F60A234C-A146-4D4C-82E0-6A8259231183}">
      <dgm:prSet/>
      <dgm:spPr/>
      <dgm:t>
        <a:bodyPr/>
        <a:lstStyle/>
        <a:p>
          <a:endParaRPr lang="fr-FR"/>
        </a:p>
      </dgm:t>
    </dgm:pt>
    <dgm:pt modelId="{5C3A5064-013D-4B85-9D2C-385D4A90A446}" type="pres">
      <dgm:prSet presAssocID="{9D154ED5-100C-4DA7-9098-22CA573758DF}" presName="Name0" presStyleCnt="0">
        <dgm:presLayoutVars>
          <dgm:dir/>
          <dgm:animLvl val="lvl"/>
          <dgm:resizeHandles val="exact"/>
        </dgm:presLayoutVars>
      </dgm:prSet>
      <dgm:spPr/>
    </dgm:pt>
    <dgm:pt modelId="{818AD008-9279-4048-967E-B7E27381DBD9}" type="pres">
      <dgm:prSet presAssocID="{AF89CA04-2D3B-4E61-BE5B-A27F68FE33F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6A11D44-A942-4AE1-9018-F77DEC88900F}" type="pres">
      <dgm:prSet presAssocID="{20D8C13B-217A-40E2-93BF-46BC9E9C611D}" presName="parTxOnlySpace" presStyleCnt="0"/>
      <dgm:spPr/>
    </dgm:pt>
    <dgm:pt modelId="{28E44024-7FD4-422A-808F-0B724C86CB60}" type="pres">
      <dgm:prSet presAssocID="{E55F998B-6ACB-4B0A-9FD6-02BBA9A7F4A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5C2F1A1-6FFB-4573-BFC1-0B07F1F338DE}" type="pres">
      <dgm:prSet presAssocID="{4459E7C4-E6D6-4048-A6DB-DC33E871B22E}" presName="parTxOnlySpace" presStyleCnt="0"/>
      <dgm:spPr/>
    </dgm:pt>
    <dgm:pt modelId="{5BD53BDE-AB15-4621-8152-311DB2CF6102}" type="pres">
      <dgm:prSet presAssocID="{A17295D5-11AF-496E-A9BA-5EA80DC413AE}" presName="parTxOnly" presStyleLbl="node1" presStyleIdx="2" presStyleCnt="5" custScaleX="118212">
        <dgm:presLayoutVars>
          <dgm:chMax val="0"/>
          <dgm:chPref val="0"/>
          <dgm:bulletEnabled val="1"/>
        </dgm:presLayoutVars>
      </dgm:prSet>
      <dgm:spPr/>
    </dgm:pt>
    <dgm:pt modelId="{8DB45C0C-60F5-4A20-A0B0-02BAC3BCC68F}" type="pres">
      <dgm:prSet presAssocID="{B54D2D4A-B144-4C32-8012-F4D1EE939712}" presName="parTxOnlySpace" presStyleCnt="0"/>
      <dgm:spPr/>
    </dgm:pt>
    <dgm:pt modelId="{9F14CCA2-86B1-4A86-985E-DF70BE069FF8}" type="pres">
      <dgm:prSet presAssocID="{EE67C809-3BF0-45FE-B43D-985AF8202DCD}" presName="parTxOnly" presStyleLbl="node1" presStyleIdx="3" presStyleCnt="5" custScaleX="118212">
        <dgm:presLayoutVars>
          <dgm:chMax val="0"/>
          <dgm:chPref val="0"/>
          <dgm:bulletEnabled val="1"/>
        </dgm:presLayoutVars>
      </dgm:prSet>
      <dgm:spPr/>
    </dgm:pt>
    <dgm:pt modelId="{96243B7D-04BB-415E-94CB-49C598CB755F}" type="pres">
      <dgm:prSet presAssocID="{75A43485-10CD-4402-BB22-58CE5D5C40CE}" presName="parTxOnlySpace" presStyleCnt="0"/>
      <dgm:spPr/>
    </dgm:pt>
    <dgm:pt modelId="{1EBF8080-831C-48AE-8BCB-BD8FCC8CF573}" type="pres">
      <dgm:prSet presAssocID="{D70376CC-81F1-4A79-9AF5-D1C0618AB7C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CD32825-99BE-497B-8599-3EFDA8D68AD0}" srcId="{9D154ED5-100C-4DA7-9098-22CA573758DF}" destId="{E55F998B-6ACB-4B0A-9FD6-02BBA9A7F4AC}" srcOrd="1" destOrd="0" parTransId="{E9292235-44D7-42B5-BE0B-56D78AFAA330}" sibTransId="{4459E7C4-E6D6-4048-A6DB-DC33E871B22E}"/>
    <dgm:cxn modelId="{11A87E5C-0A66-5A4D-8AEE-5D08533F559F}" type="presOf" srcId="{E55F998B-6ACB-4B0A-9FD6-02BBA9A7F4AC}" destId="{28E44024-7FD4-422A-808F-0B724C86CB60}" srcOrd="0" destOrd="0" presId="urn:microsoft.com/office/officeart/2005/8/layout/chevron1"/>
    <dgm:cxn modelId="{F60A234C-A146-4D4C-82E0-6A8259231183}" srcId="{9D154ED5-100C-4DA7-9098-22CA573758DF}" destId="{D70376CC-81F1-4A79-9AF5-D1C0618AB7CF}" srcOrd="4" destOrd="0" parTransId="{3612D45D-FF76-4279-A8C8-B286EC83D305}" sibTransId="{BFCB6F3D-60E9-4BB2-92DA-FC806C9CB361}"/>
    <dgm:cxn modelId="{F066AF77-8C78-4FBA-B88A-6251A0D3CE49}" type="presOf" srcId="{A17295D5-11AF-496E-A9BA-5EA80DC413AE}" destId="{5BD53BDE-AB15-4621-8152-311DB2CF6102}" srcOrd="0" destOrd="0" presId="urn:microsoft.com/office/officeart/2005/8/layout/chevron1"/>
    <dgm:cxn modelId="{7DE04B85-0411-45F9-A978-9207347770A7}" srcId="{9D154ED5-100C-4DA7-9098-22CA573758DF}" destId="{A17295D5-11AF-496E-A9BA-5EA80DC413AE}" srcOrd="2" destOrd="0" parTransId="{D6373153-AC78-433F-8727-D9FC920ABF28}" sibTransId="{B54D2D4A-B144-4C32-8012-F4D1EE939712}"/>
    <dgm:cxn modelId="{69889191-C1AF-0246-8412-EA395348D61C}" type="presOf" srcId="{AF89CA04-2D3B-4E61-BE5B-A27F68FE33F7}" destId="{818AD008-9279-4048-967E-B7E27381DBD9}" srcOrd="0" destOrd="0" presId="urn:microsoft.com/office/officeart/2005/8/layout/chevron1"/>
    <dgm:cxn modelId="{AA6E3BAB-F8E3-4DD2-9F4B-E36C4FD152E1}" type="presOf" srcId="{EE67C809-3BF0-45FE-B43D-985AF8202DCD}" destId="{9F14CCA2-86B1-4A86-985E-DF70BE069FF8}" srcOrd="0" destOrd="0" presId="urn:microsoft.com/office/officeart/2005/8/layout/chevron1"/>
    <dgm:cxn modelId="{4BEA3EB8-9B96-4C0C-8E26-4B3A7A5359F1}" type="presOf" srcId="{D70376CC-81F1-4A79-9AF5-D1C0618AB7CF}" destId="{1EBF8080-831C-48AE-8BCB-BD8FCC8CF573}" srcOrd="0" destOrd="0" presId="urn:microsoft.com/office/officeart/2005/8/layout/chevron1"/>
    <dgm:cxn modelId="{F71B1EC4-9C6D-F243-9DC6-E39F21FFC5DA}" type="presOf" srcId="{9D154ED5-100C-4DA7-9098-22CA573758DF}" destId="{5C3A5064-013D-4B85-9D2C-385D4A90A446}" srcOrd="0" destOrd="0" presId="urn:microsoft.com/office/officeart/2005/8/layout/chevron1"/>
    <dgm:cxn modelId="{CC3A4BCB-388D-46F7-BDE5-1A5117E8356A}" srcId="{9D154ED5-100C-4DA7-9098-22CA573758DF}" destId="{EE67C809-3BF0-45FE-B43D-985AF8202DCD}" srcOrd="3" destOrd="0" parTransId="{94F9C49C-92B5-43EC-8BFC-59D294A0B376}" sibTransId="{75A43485-10CD-4402-BB22-58CE5D5C40CE}"/>
    <dgm:cxn modelId="{C25B47F3-5BF9-45D8-ADAE-9F75636F88CB}" srcId="{9D154ED5-100C-4DA7-9098-22CA573758DF}" destId="{AF89CA04-2D3B-4E61-BE5B-A27F68FE33F7}" srcOrd="0" destOrd="0" parTransId="{93A907BD-FA69-450F-A36B-42EB831AAE3B}" sibTransId="{20D8C13B-217A-40E2-93BF-46BC9E9C611D}"/>
    <dgm:cxn modelId="{4CA7ADA0-747B-234A-883D-31F23AEAFA36}" type="presParOf" srcId="{5C3A5064-013D-4B85-9D2C-385D4A90A446}" destId="{818AD008-9279-4048-967E-B7E27381DBD9}" srcOrd="0" destOrd="0" presId="urn:microsoft.com/office/officeart/2005/8/layout/chevron1"/>
    <dgm:cxn modelId="{6F5F951A-08D6-7045-BE24-6F24FA3F0ED2}" type="presParOf" srcId="{5C3A5064-013D-4B85-9D2C-385D4A90A446}" destId="{46A11D44-A942-4AE1-9018-F77DEC88900F}" srcOrd="1" destOrd="0" presId="urn:microsoft.com/office/officeart/2005/8/layout/chevron1"/>
    <dgm:cxn modelId="{0537FB63-A113-7C45-8A5E-12A21DFC976F}" type="presParOf" srcId="{5C3A5064-013D-4B85-9D2C-385D4A90A446}" destId="{28E44024-7FD4-422A-808F-0B724C86CB60}" srcOrd="2" destOrd="0" presId="urn:microsoft.com/office/officeart/2005/8/layout/chevron1"/>
    <dgm:cxn modelId="{A94CD1D8-3700-1A41-BE4E-130C95C551A1}" type="presParOf" srcId="{5C3A5064-013D-4B85-9D2C-385D4A90A446}" destId="{A5C2F1A1-6FFB-4573-BFC1-0B07F1F338DE}" srcOrd="3" destOrd="0" presId="urn:microsoft.com/office/officeart/2005/8/layout/chevron1"/>
    <dgm:cxn modelId="{FF76BD53-150D-43B6-9C61-4560642FB4C6}" type="presParOf" srcId="{5C3A5064-013D-4B85-9D2C-385D4A90A446}" destId="{5BD53BDE-AB15-4621-8152-311DB2CF6102}" srcOrd="4" destOrd="0" presId="urn:microsoft.com/office/officeart/2005/8/layout/chevron1"/>
    <dgm:cxn modelId="{C73E6BBE-DA85-427C-8E2D-F4440E20B577}" type="presParOf" srcId="{5C3A5064-013D-4B85-9D2C-385D4A90A446}" destId="{8DB45C0C-60F5-4A20-A0B0-02BAC3BCC68F}" srcOrd="5" destOrd="0" presId="urn:microsoft.com/office/officeart/2005/8/layout/chevron1"/>
    <dgm:cxn modelId="{D69546BD-0423-440B-A286-83165F50713F}" type="presParOf" srcId="{5C3A5064-013D-4B85-9D2C-385D4A90A446}" destId="{9F14CCA2-86B1-4A86-985E-DF70BE069FF8}" srcOrd="6" destOrd="0" presId="urn:microsoft.com/office/officeart/2005/8/layout/chevron1"/>
    <dgm:cxn modelId="{7BA945E8-8EAD-4905-B4F8-D36229E84C55}" type="presParOf" srcId="{5C3A5064-013D-4B85-9D2C-385D4A90A446}" destId="{96243B7D-04BB-415E-94CB-49C598CB755F}" srcOrd="7" destOrd="0" presId="urn:microsoft.com/office/officeart/2005/8/layout/chevron1"/>
    <dgm:cxn modelId="{ED2A270D-1B88-4148-9B9E-F1FC797D9AE6}" type="presParOf" srcId="{5C3A5064-013D-4B85-9D2C-385D4A90A446}" destId="{1EBF8080-831C-48AE-8BCB-BD8FCC8CF573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154ED5-100C-4DA7-9098-22CA573758DF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AF89CA04-2D3B-4E61-BE5B-A27F68FE33F7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sz="1600"/>
            <a:t>Introduction</a:t>
          </a:r>
          <a:endParaRPr lang="en-US" sz="1600" dirty="0"/>
        </a:p>
      </dgm:t>
    </dgm:pt>
    <dgm:pt modelId="{93A907BD-FA69-450F-A36B-42EB831AAE3B}" type="parTrans" cxnId="{C25B47F3-5BF9-45D8-ADAE-9F75636F88CB}">
      <dgm:prSet/>
      <dgm:spPr/>
      <dgm:t>
        <a:bodyPr/>
        <a:lstStyle/>
        <a:p>
          <a:endParaRPr lang="en-US" sz="1600"/>
        </a:p>
      </dgm:t>
    </dgm:pt>
    <dgm:pt modelId="{20D8C13B-217A-40E2-93BF-46BC9E9C611D}" type="sibTrans" cxnId="{C25B47F3-5BF9-45D8-ADAE-9F75636F88CB}">
      <dgm:prSet/>
      <dgm:spPr/>
      <dgm:t>
        <a:bodyPr/>
        <a:lstStyle/>
        <a:p>
          <a:endParaRPr lang="en-US" sz="1600"/>
        </a:p>
      </dgm:t>
    </dgm:pt>
    <dgm:pt modelId="{2EA13E2B-28CE-45EF-84E7-21A629B8447D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Data</a:t>
          </a:r>
        </a:p>
      </dgm:t>
    </dgm:pt>
    <dgm:pt modelId="{0E723E1B-F7E6-4AFC-8174-309E0D26D461}" type="parTrans" cxnId="{FEB7E5E8-F262-46C4-9747-1F0A4F69E46F}">
      <dgm:prSet/>
      <dgm:spPr/>
      <dgm:t>
        <a:bodyPr/>
        <a:lstStyle/>
        <a:p>
          <a:endParaRPr lang="fr-FR"/>
        </a:p>
      </dgm:t>
    </dgm:pt>
    <dgm:pt modelId="{3914A66A-FE31-42C1-AF92-532FD5FC8FD0}" type="sibTrans" cxnId="{FEB7E5E8-F262-46C4-9747-1F0A4F69E46F}">
      <dgm:prSet/>
      <dgm:spPr/>
      <dgm:t>
        <a:bodyPr/>
        <a:lstStyle/>
        <a:p>
          <a:endParaRPr lang="fr-FR"/>
        </a:p>
      </dgm:t>
    </dgm:pt>
    <dgm:pt modelId="{DF79E332-92F5-492E-8915-D09C177387EA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Method</a:t>
          </a:r>
        </a:p>
      </dgm:t>
    </dgm:pt>
    <dgm:pt modelId="{9C09BF4F-ED62-4E1C-BA34-9346596E0B23}" type="parTrans" cxnId="{E88CB66A-7542-433F-86E7-2FBADEAD9C8F}">
      <dgm:prSet/>
      <dgm:spPr/>
      <dgm:t>
        <a:bodyPr/>
        <a:lstStyle/>
        <a:p>
          <a:endParaRPr lang="fr-FR"/>
        </a:p>
      </dgm:t>
    </dgm:pt>
    <dgm:pt modelId="{617E9E55-6CE3-4C15-AD78-C3BC2DBE9697}" type="sibTrans" cxnId="{E88CB66A-7542-433F-86E7-2FBADEAD9C8F}">
      <dgm:prSet/>
      <dgm:spPr/>
      <dgm:t>
        <a:bodyPr/>
        <a:lstStyle/>
        <a:p>
          <a:endParaRPr lang="fr-FR"/>
        </a:p>
      </dgm:t>
    </dgm:pt>
    <dgm:pt modelId="{E22ABFF7-24BA-43B8-BDBD-471D60982392}">
      <dgm:prSet phldrT="[Texte]"/>
      <dgm:spPr>
        <a:solidFill>
          <a:srgbClr val="0070C0"/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87219715-FF7F-4BD2-ADF9-35FE2F7F9EE1}" type="parTrans" cxnId="{2A12E4A9-88E9-4AFF-B066-9D8D5AC0E37B}">
      <dgm:prSet/>
      <dgm:spPr/>
      <dgm:t>
        <a:bodyPr/>
        <a:lstStyle/>
        <a:p>
          <a:endParaRPr lang="fr-FR"/>
        </a:p>
      </dgm:t>
    </dgm:pt>
    <dgm:pt modelId="{3765A554-70AC-4FBA-A142-A91E8782A6DF}" type="sibTrans" cxnId="{2A12E4A9-88E9-4AFF-B066-9D8D5AC0E37B}">
      <dgm:prSet/>
      <dgm:spPr/>
      <dgm:t>
        <a:bodyPr/>
        <a:lstStyle/>
        <a:p>
          <a:endParaRPr lang="fr-FR"/>
        </a:p>
      </dgm:t>
    </dgm:pt>
    <dgm:pt modelId="{1D119CF3-D166-4A79-8E09-3FD8E6884A7C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Perspectives</a:t>
          </a:r>
          <a:endParaRPr lang="fr-FR"/>
        </a:p>
      </dgm:t>
    </dgm:pt>
    <dgm:pt modelId="{BE1C6279-B50D-43C6-8B18-BE82FA4CF7F6}" type="parTrans" cxnId="{C2F5E51E-9325-4597-8BAF-2138F572F95C}">
      <dgm:prSet/>
      <dgm:spPr/>
      <dgm:t>
        <a:bodyPr/>
        <a:lstStyle/>
        <a:p>
          <a:endParaRPr lang="fr-FR"/>
        </a:p>
      </dgm:t>
    </dgm:pt>
    <dgm:pt modelId="{706CA798-69A7-44B0-93E8-6DA57D1DBCCE}" type="sibTrans" cxnId="{C2F5E51E-9325-4597-8BAF-2138F572F95C}">
      <dgm:prSet/>
      <dgm:spPr/>
      <dgm:t>
        <a:bodyPr/>
        <a:lstStyle/>
        <a:p>
          <a:endParaRPr lang="fr-FR"/>
        </a:p>
      </dgm:t>
    </dgm:pt>
    <dgm:pt modelId="{5C3A5064-013D-4B85-9D2C-385D4A90A446}" type="pres">
      <dgm:prSet presAssocID="{9D154ED5-100C-4DA7-9098-22CA573758DF}" presName="Name0" presStyleCnt="0">
        <dgm:presLayoutVars>
          <dgm:dir/>
          <dgm:animLvl val="lvl"/>
          <dgm:resizeHandles val="exact"/>
        </dgm:presLayoutVars>
      </dgm:prSet>
      <dgm:spPr/>
    </dgm:pt>
    <dgm:pt modelId="{818AD008-9279-4048-967E-B7E27381DBD9}" type="pres">
      <dgm:prSet presAssocID="{AF89CA04-2D3B-4E61-BE5B-A27F68FE33F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6A11D44-A942-4AE1-9018-F77DEC88900F}" type="pres">
      <dgm:prSet presAssocID="{20D8C13B-217A-40E2-93BF-46BC9E9C611D}" presName="parTxOnlySpace" presStyleCnt="0"/>
      <dgm:spPr/>
    </dgm:pt>
    <dgm:pt modelId="{38C6B2E8-2D05-4981-8697-D2961784F21B}" type="pres">
      <dgm:prSet presAssocID="{2EA13E2B-28CE-45EF-84E7-21A629B8447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C287488-C360-4D2D-95B2-A2CD2E84B487}" type="pres">
      <dgm:prSet presAssocID="{3914A66A-FE31-42C1-AF92-532FD5FC8FD0}" presName="parTxOnlySpace" presStyleCnt="0"/>
      <dgm:spPr/>
    </dgm:pt>
    <dgm:pt modelId="{8C923A3B-A527-4C97-A192-E4DFC5A1ABE2}" type="pres">
      <dgm:prSet presAssocID="{DF79E332-92F5-492E-8915-D09C177387EA}" presName="parTxOnly" presStyleLbl="node1" presStyleIdx="2" presStyleCnt="5" custScaleX="118212">
        <dgm:presLayoutVars>
          <dgm:chMax val="0"/>
          <dgm:chPref val="0"/>
          <dgm:bulletEnabled val="1"/>
        </dgm:presLayoutVars>
      </dgm:prSet>
      <dgm:spPr/>
    </dgm:pt>
    <dgm:pt modelId="{83C2ACB6-DDE1-4CFA-835B-126CDAB107CF}" type="pres">
      <dgm:prSet presAssocID="{617E9E55-6CE3-4C15-AD78-C3BC2DBE9697}" presName="parTxOnlySpace" presStyleCnt="0"/>
      <dgm:spPr/>
    </dgm:pt>
    <dgm:pt modelId="{F1D44B1A-BB9A-4889-9CE7-E24469127E76}" type="pres">
      <dgm:prSet presAssocID="{E22ABFF7-24BA-43B8-BDBD-471D60982392}" presName="parTxOnly" presStyleLbl="node1" presStyleIdx="3" presStyleCnt="5" custScaleX="118212">
        <dgm:presLayoutVars>
          <dgm:chMax val="0"/>
          <dgm:chPref val="0"/>
          <dgm:bulletEnabled val="1"/>
        </dgm:presLayoutVars>
      </dgm:prSet>
      <dgm:spPr/>
    </dgm:pt>
    <dgm:pt modelId="{36D441E3-C64C-4C07-870B-9ECD8C6CB901}" type="pres">
      <dgm:prSet presAssocID="{3765A554-70AC-4FBA-A142-A91E8782A6DF}" presName="parTxOnlySpace" presStyleCnt="0"/>
      <dgm:spPr/>
    </dgm:pt>
    <dgm:pt modelId="{B08B7CD6-60CB-4936-9DDB-1F6FE1711225}" type="pres">
      <dgm:prSet presAssocID="{1D119CF3-D166-4A79-8E09-3FD8E6884A7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C2F5E51E-9325-4597-8BAF-2138F572F95C}" srcId="{9D154ED5-100C-4DA7-9098-22CA573758DF}" destId="{1D119CF3-D166-4A79-8E09-3FD8E6884A7C}" srcOrd="4" destOrd="0" parTransId="{BE1C6279-B50D-43C6-8B18-BE82FA4CF7F6}" sibTransId="{706CA798-69A7-44B0-93E8-6DA57D1DBCCE}"/>
    <dgm:cxn modelId="{21B08849-DD3D-4DCD-BA1F-5105E66DF6E8}" type="presOf" srcId="{E22ABFF7-24BA-43B8-BDBD-471D60982392}" destId="{F1D44B1A-BB9A-4889-9CE7-E24469127E76}" srcOrd="0" destOrd="0" presId="urn:microsoft.com/office/officeart/2005/8/layout/chevron1"/>
    <dgm:cxn modelId="{E88CB66A-7542-433F-86E7-2FBADEAD9C8F}" srcId="{9D154ED5-100C-4DA7-9098-22CA573758DF}" destId="{DF79E332-92F5-492E-8915-D09C177387EA}" srcOrd="2" destOrd="0" parTransId="{9C09BF4F-ED62-4E1C-BA34-9346596E0B23}" sibTransId="{617E9E55-6CE3-4C15-AD78-C3BC2DBE9697}"/>
    <dgm:cxn modelId="{9C5DDA78-A035-4DC2-BBB3-BE256566A9FB}" type="presOf" srcId="{1D119CF3-D166-4A79-8E09-3FD8E6884A7C}" destId="{B08B7CD6-60CB-4936-9DDB-1F6FE1711225}" srcOrd="0" destOrd="0" presId="urn:microsoft.com/office/officeart/2005/8/layout/chevron1"/>
    <dgm:cxn modelId="{69889191-C1AF-0246-8412-EA395348D61C}" type="presOf" srcId="{AF89CA04-2D3B-4E61-BE5B-A27F68FE33F7}" destId="{818AD008-9279-4048-967E-B7E27381DBD9}" srcOrd="0" destOrd="0" presId="urn:microsoft.com/office/officeart/2005/8/layout/chevron1"/>
    <dgm:cxn modelId="{11D938A0-39A0-4A37-932C-7ACC59F7E7B0}" type="presOf" srcId="{DF79E332-92F5-492E-8915-D09C177387EA}" destId="{8C923A3B-A527-4C97-A192-E4DFC5A1ABE2}" srcOrd="0" destOrd="0" presId="urn:microsoft.com/office/officeart/2005/8/layout/chevron1"/>
    <dgm:cxn modelId="{2A12E4A9-88E9-4AFF-B066-9D8D5AC0E37B}" srcId="{9D154ED5-100C-4DA7-9098-22CA573758DF}" destId="{E22ABFF7-24BA-43B8-BDBD-471D60982392}" srcOrd="3" destOrd="0" parTransId="{87219715-FF7F-4BD2-ADF9-35FE2F7F9EE1}" sibTransId="{3765A554-70AC-4FBA-A142-A91E8782A6DF}"/>
    <dgm:cxn modelId="{17C68FBC-E705-4CE6-A3E7-F3B51D28AC18}" type="presOf" srcId="{2EA13E2B-28CE-45EF-84E7-21A629B8447D}" destId="{38C6B2E8-2D05-4981-8697-D2961784F21B}" srcOrd="0" destOrd="0" presId="urn:microsoft.com/office/officeart/2005/8/layout/chevron1"/>
    <dgm:cxn modelId="{F71B1EC4-9C6D-F243-9DC6-E39F21FFC5DA}" type="presOf" srcId="{9D154ED5-100C-4DA7-9098-22CA573758DF}" destId="{5C3A5064-013D-4B85-9D2C-385D4A90A446}" srcOrd="0" destOrd="0" presId="urn:microsoft.com/office/officeart/2005/8/layout/chevron1"/>
    <dgm:cxn modelId="{FEB7E5E8-F262-46C4-9747-1F0A4F69E46F}" srcId="{9D154ED5-100C-4DA7-9098-22CA573758DF}" destId="{2EA13E2B-28CE-45EF-84E7-21A629B8447D}" srcOrd="1" destOrd="0" parTransId="{0E723E1B-F7E6-4AFC-8174-309E0D26D461}" sibTransId="{3914A66A-FE31-42C1-AF92-532FD5FC8FD0}"/>
    <dgm:cxn modelId="{C25B47F3-5BF9-45D8-ADAE-9F75636F88CB}" srcId="{9D154ED5-100C-4DA7-9098-22CA573758DF}" destId="{AF89CA04-2D3B-4E61-BE5B-A27F68FE33F7}" srcOrd="0" destOrd="0" parTransId="{93A907BD-FA69-450F-A36B-42EB831AAE3B}" sibTransId="{20D8C13B-217A-40E2-93BF-46BC9E9C611D}"/>
    <dgm:cxn modelId="{4CA7ADA0-747B-234A-883D-31F23AEAFA36}" type="presParOf" srcId="{5C3A5064-013D-4B85-9D2C-385D4A90A446}" destId="{818AD008-9279-4048-967E-B7E27381DBD9}" srcOrd="0" destOrd="0" presId="urn:microsoft.com/office/officeart/2005/8/layout/chevron1"/>
    <dgm:cxn modelId="{6F5F951A-08D6-7045-BE24-6F24FA3F0ED2}" type="presParOf" srcId="{5C3A5064-013D-4B85-9D2C-385D4A90A446}" destId="{46A11D44-A942-4AE1-9018-F77DEC88900F}" srcOrd="1" destOrd="0" presId="urn:microsoft.com/office/officeart/2005/8/layout/chevron1"/>
    <dgm:cxn modelId="{2A30646B-5E85-40A8-9542-37F11C854914}" type="presParOf" srcId="{5C3A5064-013D-4B85-9D2C-385D4A90A446}" destId="{38C6B2E8-2D05-4981-8697-D2961784F21B}" srcOrd="2" destOrd="0" presId="urn:microsoft.com/office/officeart/2005/8/layout/chevron1"/>
    <dgm:cxn modelId="{0F2ECDC3-6CEB-4C9F-88D1-37B32D28D4EE}" type="presParOf" srcId="{5C3A5064-013D-4B85-9D2C-385D4A90A446}" destId="{6C287488-C360-4D2D-95B2-A2CD2E84B487}" srcOrd="3" destOrd="0" presId="urn:microsoft.com/office/officeart/2005/8/layout/chevron1"/>
    <dgm:cxn modelId="{8D6B73A2-3156-46DB-A541-EF8C921B3824}" type="presParOf" srcId="{5C3A5064-013D-4B85-9D2C-385D4A90A446}" destId="{8C923A3B-A527-4C97-A192-E4DFC5A1ABE2}" srcOrd="4" destOrd="0" presId="urn:microsoft.com/office/officeart/2005/8/layout/chevron1"/>
    <dgm:cxn modelId="{240A813A-B5CE-4304-A081-D3E214A7EDE3}" type="presParOf" srcId="{5C3A5064-013D-4B85-9D2C-385D4A90A446}" destId="{83C2ACB6-DDE1-4CFA-835B-126CDAB107CF}" srcOrd="5" destOrd="0" presId="urn:microsoft.com/office/officeart/2005/8/layout/chevron1"/>
    <dgm:cxn modelId="{06832F25-0FD9-4137-AB72-FA4B88D887F0}" type="presParOf" srcId="{5C3A5064-013D-4B85-9D2C-385D4A90A446}" destId="{F1D44B1A-BB9A-4889-9CE7-E24469127E76}" srcOrd="6" destOrd="0" presId="urn:microsoft.com/office/officeart/2005/8/layout/chevron1"/>
    <dgm:cxn modelId="{7310EAAD-5DDB-44E4-B8FE-624D542A8934}" type="presParOf" srcId="{5C3A5064-013D-4B85-9D2C-385D4A90A446}" destId="{36D441E3-C64C-4C07-870B-9ECD8C6CB901}" srcOrd="7" destOrd="0" presId="urn:microsoft.com/office/officeart/2005/8/layout/chevron1"/>
    <dgm:cxn modelId="{F25CD0EC-9D9A-4CC0-845B-4DD245EE7421}" type="presParOf" srcId="{5C3A5064-013D-4B85-9D2C-385D4A90A446}" destId="{B08B7CD6-60CB-4936-9DDB-1F6FE171122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154ED5-100C-4DA7-9098-22CA573758DF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AF89CA04-2D3B-4E61-BE5B-A27F68FE33F7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sz="1600" dirty="0"/>
            <a:t>Introduction</a:t>
          </a:r>
          <a:endParaRPr lang="en-US" sz="1600" dirty="0"/>
        </a:p>
      </dgm:t>
    </dgm:pt>
    <dgm:pt modelId="{93A907BD-FA69-450F-A36B-42EB831AAE3B}" type="parTrans" cxnId="{C25B47F3-5BF9-45D8-ADAE-9F75636F88CB}">
      <dgm:prSet/>
      <dgm:spPr/>
      <dgm:t>
        <a:bodyPr/>
        <a:lstStyle/>
        <a:p>
          <a:endParaRPr lang="en-US" sz="1600"/>
        </a:p>
      </dgm:t>
    </dgm:pt>
    <dgm:pt modelId="{20D8C13B-217A-40E2-93BF-46BC9E9C611D}" type="sibTrans" cxnId="{C25B47F3-5BF9-45D8-ADAE-9F75636F88CB}">
      <dgm:prSet/>
      <dgm:spPr/>
      <dgm:t>
        <a:bodyPr/>
        <a:lstStyle/>
        <a:p>
          <a:endParaRPr lang="en-US" sz="1600"/>
        </a:p>
      </dgm:t>
    </dgm:pt>
    <dgm:pt modelId="{05A54C43-09E7-4A5E-8591-9F5DE6FEB196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Method</a:t>
          </a:r>
        </a:p>
      </dgm:t>
    </dgm:pt>
    <dgm:pt modelId="{3CD75399-D5FA-42CF-A5D7-EBBD9488F13C}" type="parTrans" cxnId="{642CCDD3-3D0C-450A-8E3A-573712686B1D}">
      <dgm:prSet/>
      <dgm:spPr/>
      <dgm:t>
        <a:bodyPr/>
        <a:lstStyle/>
        <a:p>
          <a:endParaRPr lang="fr-FR"/>
        </a:p>
      </dgm:t>
    </dgm:pt>
    <dgm:pt modelId="{7E6965B3-E1AA-43C3-84EE-DF47D35C5C3B}" type="sibTrans" cxnId="{642CCDD3-3D0C-450A-8E3A-573712686B1D}">
      <dgm:prSet/>
      <dgm:spPr/>
      <dgm:t>
        <a:bodyPr/>
        <a:lstStyle/>
        <a:p>
          <a:endParaRPr lang="fr-FR"/>
        </a:p>
      </dgm:t>
    </dgm:pt>
    <dgm:pt modelId="{DCE4FD0A-62B1-4EF1-83CF-66F8CF826133}">
      <dgm:prSet phldrT="[Texte]"/>
      <dgm:spPr>
        <a:solidFill>
          <a:srgbClr val="0070C0"/>
        </a:solidFill>
      </dgm:spPr>
      <dgm:t>
        <a:bodyPr/>
        <a:lstStyle/>
        <a:p>
          <a:r>
            <a:rPr lang="en-US" dirty="0"/>
            <a:t>Mono-sensor results</a:t>
          </a:r>
        </a:p>
      </dgm:t>
    </dgm:pt>
    <dgm:pt modelId="{CEB1F3F4-8AFC-4304-9B26-7D8F167CC61D}" type="parTrans" cxnId="{8DE99396-75CC-4C90-97C9-573B61F0C44E}">
      <dgm:prSet/>
      <dgm:spPr/>
      <dgm:t>
        <a:bodyPr/>
        <a:lstStyle/>
        <a:p>
          <a:endParaRPr lang="fr-FR"/>
        </a:p>
      </dgm:t>
    </dgm:pt>
    <dgm:pt modelId="{0568DA54-6C32-4781-A2FC-64832C3ED5D0}" type="sibTrans" cxnId="{8DE99396-75CC-4C90-97C9-573B61F0C44E}">
      <dgm:prSet/>
      <dgm:spPr/>
      <dgm:t>
        <a:bodyPr/>
        <a:lstStyle/>
        <a:p>
          <a:endParaRPr lang="fr-FR"/>
        </a:p>
      </dgm:t>
    </dgm:pt>
    <dgm:pt modelId="{B598A619-A0D3-43BD-9837-AEBE7A591832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Multi-sensor results</a:t>
          </a:r>
        </a:p>
      </dgm:t>
    </dgm:pt>
    <dgm:pt modelId="{90338A74-E097-40EC-88B5-A43E321D594E}" type="parTrans" cxnId="{C24311CD-62B8-4B49-9303-5FDED8F9F398}">
      <dgm:prSet/>
      <dgm:spPr/>
      <dgm:t>
        <a:bodyPr/>
        <a:lstStyle/>
        <a:p>
          <a:endParaRPr lang="fr-FR"/>
        </a:p>
      </dgm:t>
    </dgm:pt>
    <dgm:pt modelId="{45E29F87-A758-47EB-855F-94FBCF0651EE}" type="sibTrans" cxnId="{C24311CD-62B8-4B49-9303-5FDED8F9F398}">
      <dgm:prSet/>
      <dgm:spPr/>
      <dgm:t>
        <a:bodyPr/>
        <a:lstStyle/>
        <a:p>
          <a:endParaRPr lang="fr-FR"/>
        </a:p>
      </dgm:t>
    </dgm:pt>
    <dgm:pt modelId="{7699A2D3-2204-41C5-BA9A-E76F3A833232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Perspectives</a:t>
          </a:r>
        </a:p>
      </dgm:t>
    </dgm:pt>
    <dgm:pt modelId="{14DE11CA-D4CC-40A1-AE60-A0401EA2FD2B}" type="parTrans" cxnId="{3BA5C2D0-E583-4EF4-B02E-85BF2FE6DB9C}">
      <dgm:prSet/>
      <dgm:spPr/>
      <dgm:t>
        <a:bodyPr/>
        <a:lstStyle/>
        <a:p>
          <a:endParaRPr lang="fr-FR"/>
        </a:p>
      </dgm:t>
    </dgm:pt>
    <dgm:pt modelId="{A5980F3E-73F8-4D77-893D-B5104A2F871D}" type="sibTrans" cxnId="{3BA5C2D0-E583-4EF4-B02E-85BF2FE6DB9C}">
      <dgm:prSet/>
      <dgm:spPr/>
      <dgm:t>
        <a:bodyPr/>
        <a:lstStyle/>
        <a:p>
          <a:endParaRPr lang="fr-FR"/>
        </a:p>
      </dgm:t>
    </dgm:pt>
    <dgm:pt modelId="{5C3A5064-013D-4B85-9D2C-385D4A90A446}" type="pres">
      <dgm:prSet presAssocID="{9D154ED5-100C-4DA7-9098-22CA573758DF}" presName="Name0" presStyleCnt="0">
        <dgm:presLayoutVars>
          <dgm:dir/>
          <dgm:animLvl val="lvl"/>
          <dgm:resizeHandles val="exact"/>
        </dgm:presLayoutVars>
      </dgm:prSet>
      <dgm:spPr/>
    </dgm:pt>
    <dgm:pt modelId="{818AD008-9279-4048-967E-B7E27381DBD9}" type="pres">
      <dgm:prSet presAssocID="{AF89CA04-2D3B-4E61-BE5B-A27F68FE33F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6A11D44-A942-4AE1-9018-F77DEC88900F}" type="pres">
      <dgm:prSet presAssocID="{20D8C13B-217A-40E2-93BF-46BC9E9C611D}" presName="parTxOnlySpace" presStyleCnt="0"/>
      <dgm:spPr/>
    </dgm:pt>
    <dgm:pt modelId="{4587C009-A004-474F-AC82-E579A8225B05}" type="pres">
      <dgm:prSet presAssocID="{05A54C43-09E7-4A5E-8591-9F5DE6FEB19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985BFA2-0594-4506-B90A-3C794EA1F610}" type="pres">
      <dgm:prSet presAssocID="{7E6965B3-E1AA-43C3-84EE-DF47D35C5C3B}" presName="parTxOnlySpace" presStyleCnt="0"/>
      <dgm:spPr/>
    </dgm:pt>
    <dgm:pt modelId="{3BD7788F-ED51-4B7E-8A8E-E374FF396A3A}" type="pres">
      <dgm:prSet presAssocID="{DCE4FD0A-62B1-4EF1-83CF-66F8CF826133}" presName="parTxOnly" presStyleLbl="node1" presStyleIdx="2" presStyleCnt="5" custScaleX="118212">
        <dgm:presLayoutVars>
          <dgm:chMax val="0"/>
          <dgm:chPref val="0"/>
          <dgm:bulletEnabled val="1"/>
        </dgm:presLayoutVars>
      </dgm:prSet>
      <dgm:spPr/>
    </dgm:pt>
    <dgm:pt modelId="{D3613E41-CC6A-40A8-8216-618C2AF20F0E}" type="pres">
      <dgm:prSet presAssocID="{0568DA54-6C32-4781-A2FC-64832C3ED5D0}" presName="parTxOnlySpace" presStyleCnt="0"/>
      <dgm:spPr/>
    </dgm:pt>
    <dgm:pt modelId="{D3F11AA7-3DC5-4412-AE63-4D428FAC27F1}" type="pres">
      <dgm:prSet presAssocID="{B598A619-A0D3-43BD-9837-AEBE7A591832}" presName="parTxOnly" presStyleLbl="node1" presStyleIdx="3" presStyleCnt="5" custScaleX="118212">
        <dgm:presLayoutVars>
          <dgm:chMax val="0"/>
          <dgm:chPref val="0"/>
          <dgm:bulletEnabled val="1"/>
        </dgm:presLayoutVars>
      </dgm:prSet>
      <dgm:spPr/>
    </dgm:pt>
    <dgm:pt modelId="{B809F13B-09E9-4152-A9B5-4E0390FAF51D}" type="pres">
      <dgm:prSet presAssocID="{45E29F87-A758-47EB-855F-94FBCF0651EE}" presName="parTxOnlySpace" presStyleCnt="0"/>
      <dgm:spPr/>
    </dgm:pt>
    <dgm:pt modelId="{8270800E-AA70-4B62-A2C7-78257E50D09F}" type="pres">
      <dgm:prSet presAssocID="{7699A2D3-2204-41C5-BA9A-E76F3A83323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75DE60B-5B15-417B-B107-8F5835C64735}" type="presOf" srcId="{05A54C43-09E7-4A5E-8591-9F5DE6FEB196}" destId="{4587C009-A004-474F-AC82-E579A8225B05}" srcOrd="0" destOrd="0" presId="urn:microsoft.com/office/officeart/2005/8/layout/chevron1"/>
    <dgm:cxn modelId="{43E16848-CF01-4A31-BE3B-EE071CE5D620}" type="presOf" srcId="{B598A619-A0D3-43BD-9837-AEBE7A591832}" destId="{D3F11AA7-3DC5-4412-AE63-4D428FAC27F1}" srcOrd="0" destOrd="0" presId="urn:microsoft.com/office/officeart/2005/8/layout/chevron1"/>
    <dgm:cxn modelId="{69889191-C1AF-0246-8412-EA395348D61C}" type="presOf" srcId="{AF89CA04-2D3B-4E61-BE5B-A27F68FE33F7}" destId="{818AD008-9279-4048-967E-B7E27381DBD9}" srcOrd="0" destOrd="0" presId="urn:microsoft.com/office/officeart/2005/8/layout/chevron1"/>
    <dgm:cxn modelId="{8DE99396-75CC-4C90-97C9-573B61F0C44E}" srcId="{9D154ED5-100C-4DA7-9098-22CA573758DF}" destId="{DCE4FD0A-62B1-4EF1-83CF-66F8CF826133}" srcOrd="2" destOrd="0" parTransId="{CEB1F3F4-8AFC-4304-9B26-7D8F167CC61D}" sibTransId="{0568DA54-6C32-4781-A2FC-64832C3ED5D0}"/>
    <dgm:cxn modelId="{E4B8B3AC-C459-47AB-A878-34021A40A74A}" type="presOf" srcId="{7699A2D3-2204-41C5-BA9A-E76F3A833232}" destId="{8270800E-AA70-4B62-A2C7-78257E50D09F}" srcOrd="0" destOrd="0" presId="urn:microsoft.com/office/officeart/2005/8/layout/chevron1"/>
    <dgm:cxn modelId="{F71B1EC4-9C6D-F243-9DC6-E39F21FFC5DA}" type="presOf" srcId="{9D154ED5-100C-4DA7-9098-22CA573758DF}" destId="{5C3A5064-013D-4B85-9D2C-385D4A90A446}" srcOrd="0" destOrd="0" presId="urn:microsoft.com/office/officeart/2005/8/layout/chevron1"/>
    <dgm:cxn modelId="{C24311CD-62B8-4B49-9303-5FDED8F9F398}" srcId="{9D154ED5-100C-4DA7-9098-22CA573758DF}" destId="{B598A619-A0D3-43BD-9837-AEBE7A591832}" srcOrd="3" destOrd="0" parTransId="{90338A74-E097-40EC-88B5-A43E321D594E}" sibTransId="{45E29F87-A758-47EB-855F-94FBCF0651EE}"/>
    <dgm:cxn modelId="{3BA5C2D0-E583-4EF4-B02E-85BF2FE6DB9C}" srcId="{9D154ED5-100C-4DA7-9098-22CA573758DF}" destId="{7699A2D3-2204-41C5-BA9A-E76F3A833232}" srcOrd="4" destOrd="0" parTransId="{14DE11CA-D4CC-40A1-AE60-A0401EA2FD2B}" sibTransId="{A5980F3E-73F8-4D77-893D-B5104A2F871D}"/>
    <dgm:cxn modelId="{642CCDD3-3D0C-450A-8E3A-573712686B1D}" srcId="{9D154ED5-100C-4DA7-9098-22CA573758DF}" destId="{05A54C43-09E7-4A5E-8591-9F5DE6FEB196}" srcOrd="1" destOrd="0" parTransId="{3CD75399-D5FA-42CF-A5D7-EBBD9488F13C}" sibTransId="{7E6965B3-E1AA-43C3-84EE-DF47D35C5C3B}"/>
    <dgm:cxn modelId="{A20B39ED-2463-449C-85EA-6D792E09E82A}" type="presOf" srcId="{DCE4FD0A-62B1-4EF1-83CF-66F8CF826133}" destId="{3BD7788F-ED51-4B7E-8A8E-E374FF396A3A}" srcOrd="0" destOrd="0" presId="urn:microsoft.com/office/officeart/2005/8/layout/chevron1"/>
    <dgm:cxn modelId="{C25B47F3-5BF9-45D8-ADAE-9F75636F88CB}" srcId="{9D154ED5-100C-4DA7-9098-22CA573758DF}" destId="{AF89CA04-2D3B-4E61-BE5B-A27F68FE33F7}" srcOrd="0" destOrd="0" parTransId="{93A907BD-FA69-450F-A36B-42EB831AAE3B}" sibTransId="{20D8C13B-217A-40E2-93BF-46BC9E9C611D}"/>
    <dgm:cxn modelId="{4CA7ADA0-747B-234A-883D-31F23AEAFA36}" type="presParOf" srcId="{5C3A5064-013D-4B85-9D2C-385D4A90A446}" destId="{818AD008-9279-4048-967E-B7E27381DBD9}" srcOrd="0" destOrd="0" presId="urn:microsoft.com/office/officeart/2005/8/layout/chevron1"/>
    <dgm:cxn modelId="{6F5F951A-08D6-7045-BE24-6F24FA3F0ED2}" type="presParOf" srcId="{5C3A5064-013D-4B85-9D2C-385D4A90A446}" destId="{46A11D44-A942-4AE1-9018-F77DEC88900F}" srcOrd="1" destOrd="0" presId="urn:microsoft.com/office/officeart/2005/8/layout/chevron1"/>
    <dgm:cxn modelId="{A9FA75FB-EF5B-479C-95E5-334D02BC186E}" type="presParOf" srcId="{5C3A5064-013D-4B85-9D2C-385D4A90A446}" destId="{4587C009-A004-474F-AC82-E579A8225B05}" srcOrd="2" destOrd="0" presId="urn:microsoft.com/office/officeart/2005/8/layout/chevron1"/>
    <dgm:cxn modelId="{45A79A35-FEB5-41E2-BDD3-B11145F99CC4}" type="presParOf" srcId="{5C3A5064-013D-4B85-9D2C-385D4A90A446}" destId="{8985BFA2-0594-4506-B90A-3C794EA1F610}" srcOrd="3" destOrd="0" presId="urn:microsoft.com/office/officeart/2005/8/layout/chevron1"/>
    <dgm:cxn modelId="{09C2EA2E-934B-403B-9354-FA2E7311E027}" type="presParOf" srcId="{5C3A5064-013D-4B85-9D2C-385D4A90A446}" destId="{3BD7788F-ED51-4B7E-8A8E-E374FF396A3A}" srcOrd="4" destOrd="0" presId="urn:microsoft.com/office/officeart/2005/8/layout/chevron1"/>
    <dgm:cxn modelId="{9E7CF308-7BFF-4817-99C3-ABA8C376E64F}" type="presParOf" srcId="{5C3A5064-013D-4B85-9D2C-385D4A90A446}" destId="{D3613E41-CC6A-40A8-8216-618C2AF20F0E}" srcOrd="5" destOrd="0" presId="urn:microsoft.com/office/officeart/2005/8/layout/chevron1"/>
    <dgm:cxn modelId="{294B0E1B-5485-4160-B164-C9ABB9B40813}" type="presParOf" srcId="{5C3A5064-013D-4B85-9D2C-385D4A90A446}" destId="{D3F11AA7-3DC5-4412-AE63-4D428FAC27F1}" srcOrd="6" destOrd="0" presId="urn:microsoft.com/office/officeart/2005/8/layout/chevron1"/>
    <dgm:cxn modelId="{AE7EF2E4-7B36-4E7B-B442-0A6A89C43F42}" type="presParOf" srcId="{5C3A5064-013D-4B85-9D2C-385D4A90A446}" destId="{B809F13B-09E9-4152-A9B5-4E0390FAF51D}" srcOrd="7" destOrd="0" presId="urn:microsoft.com/office/officeart/2005/8/layout/chevron1"/>
    <dgm:cxn modelId="{798A490B-4481-47D0-8564-DD7D3FB3E6EE}" type="presParOf" srcId="{5C3A5064-013D-4B85-9D2C-385D4A90A446}" destId="{8270800E-AA70-4B62-A2C7-78257E50D09F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54ED5-100C-4DA7-9098-22CA573758DF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AF89CA04-2D3B-4E61-BE5B-A27F68FE33F7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sz="1600" dirty="0"/>
            <a:t>Introduction</a:t>
          </a:r>
          <a:endParaRPr lang="en-US" sz="1600" dirty="0"/>
        </a:p>
      </dgm:t>
    </dgm:pt>
    <dgm:pt modelId="{93A907BD-FA69-450F-A36B-42EB831AAE3B}" type="parTrans" cxnId="{C25B47F3-5BF9-45D8-ADAE-9F75636F88CB}">
      <dgm:prSet/>
      <dgm:spPr/>
      <dgm:t>
        <a:bodyPr/>
        <a:lstStyle/>
        <a:p>
          <a:endParaRPr lang="en-US" sz="1600"/>
        </a:p>
      </dgm:t>
    </dgm:pt>
    <dgm:pt modelId="{20D8C13B-217A-40E2-93BF-46BC9E9C611D}" type="sibTrans" cxnId="{C25B47F3-5BF9-45D8-ADAE-9F75636F88CB}">
      <dgm:prSet/>
      <dgm:spPr/>
      <dgm:t>
        <a:bodyPr/>
        <a:lstStyle/>
        <a:p>
          <a:endParaRPr lang="en-US" sz="1600"/>
        </a:p>
      </dgm:t>
    </dgm:pt>
    <dgm:pt modelId="{EF62A342-6C1B-46A9-8E15-82C4BFBCA80C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Method</a:t>
          </a:r>
        </a:p>
      </dgm:t>
    </dgm:pt>
    <dgm:pt modelId="{26EE9AC3-6B5B-451E-84CF-BE41307E4732}" type="parTrans" cxnId="{9253C455-85CE-4510-B2E7-E75AAD61A0C2}">
      <dgm:prSet/>
      <dgm:spPr/>
      <dgm:t>
        <a:bodyPr/>
        <a:lstStyle/>
        <a:p>
          <a:endParaRPr lang="fr-FR"/>
        </a:p>
      </dgm:t>
    </dgm:pt>
    <dgm:pt modelId="{47B32D1F-E6DF-4CF9-BF3B-AD5821ED116D}" type="sibTrans" cxnId="{9253C455-85CE-4510-B2E7-E75AAD61A0C2}">
      <dgm:prSet/>
      <dgm:spPr/>
      <dgm:t>
        <a:bodyPr/>
        <a:lstStyle/>
        <a:p>
          <a:endParaRPr lang="fr-FR"/>
        </a:p>
      </dgm:t>
    </dgm:pt>
    <dgm:pt modelId="{80B2E87A-6171-446B-BE7C-3A0D14301110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Mono-sensor results</a:t>
          </a:r>
        </a:p>
      </dgm:t>
    </dgm:pt>
    <dgm:pt modelId="{35F6D144-5B2F-4A64-99C6-D6A775078C9F}" type="parTrans" cxnId="{32BD9FE8-5630-46D8-9035-C0560994B247}">
      <dgm:prSet/>
      <dgm:spPr/>
      <dgm:t>
        <a:bodyPr/>
        <a:lstStyle/>
        <a:p>
          <a:endParaRPr lang="fr-FR"/>
        </a:p>
      </dgm:t>
    </dgm:pt>
    <dgm:pt modelId="{9A15604D-C0B5-4E3D-AC5E-AEE77A59BF1B}" type="sibTrans" cxnId="{32BD9FE8-5630-46D8-9035-C0560994B247}">
      <dgm:prSet/>
      <dgm:spPr/>
      <dgm:t>
        <a:bodyPr/>
        <a:lstStyle/>
        <a:p>
          <a:endParaRPr lang="fr-FR"/>
        </a:p>
      </dgm:t>
    </dgm:pt>
    <dgm:pt modelId="{5380819D-AED0-4042-B88E-52C9EC0FB761}">
      <dgm:prSet phldrT="[Texte]"/>
      <dgm:spPr>
        <a:solidFill>
          <a:srgbClr val="0070C0"/>
        </a:solidFill>
      </dgm:spPr>
      <dgm:t>
        <a:bodyPr/>
        <a:lstStyle/>
        <a:p>
          <a:r>
            <a:rPr lang="en-US" dirty="0"/>
            <a:t>Multi-sensor results</a:t>
          </a:r>
        </a:p>
      </dgm:t>
    </dgm:pt>
    <dgm:pt modelId="{CE97829F-A28C-45D3-B4D1-10A271BB9893}" type="parTrans" cxnId="{81E9472F-69F7-40BC-BCFB-2579950E848E}">
      <dgm:prSet/>
      <dgm:spPr/>
      <dgm:t>
        <a:bodyPr/>
        <a:lstStyle/>
        <a:p>
          <a:endParaRPr lang="fr-FR"/>
        </a:p>
      </dgm:t>
    </dgm:pt>
    <dgm:pt modelId="{37E25316-DEEE-46A7-8FB7-D8CD6952FDFE}" type="sibTrans" cxnId="{81E9472F-69F7-40BC-BCFB-2579950E848E}">
      <dgm:prSet/>
      <dgm:spPr/>
      <dgm:t>
        <a:bodyPr/>
        <a:lstStyle/>
        <a:p>
          <a:endParaRPr lang="fr-FR"/>
        </a:p>
      </dgm:t>
    </dgm:pt>
    <dgm:pt modelId="{701D8E81-4C40-45E3-A52F-AFD282716DA4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Perspectives</a:t>
          </a:r>
        </a:p>
      </dgm:t>
    </dgm:pt>
    <dgm:pt modelId="{E0FB2384-8AA0-4B6E-B754-C03B6740BDA2}" type="parTrans" cxnId="{EE77F7B2-E410-4E65-9F28-A15A2F57CFFF}">
      <dgm:prSet/>
      <dgm:spPr/>
      <dgm:t>
        <a:bodyPr/>
        <a:lstStyle/>
        <a:p>
          <a:endParaRPr lang="fr-FR"/>
        </a:p>
      </dgm:t>
    </dgm:pt>
    <dgm:pt modelId="{34C4C9F4-D1ED-4C60-B909-E7484984E07E}" type="sibTrans" cxnId="{EE77F7B2-E410-4E65-9F28-A15A2F57CFFF}">
      <dgm:prSet/>
      <dgm:spPr/>
      <dgm:t>
        <a:bodyPr/>
        <a:lstStyle/>
        <a:p>
          <a:endParaRPr lang="fr-FR"/>
        </a:p>
      </dgm:t>
    </dgm:pt>
    <dgm:pt modelId="{5C3A5064-013D-4B85-9D2C-385D4A90A446}" type="pres">
      <dgm:prSet presAssocID="{9D154ED5-100C-4DA7-9098-22CA573758DF}" presName="Name0" presStyleCnt="0">
        <dgm:presLayoutVars>
          <dgm:dir/>
          <dgm:animLvl val="lvl"/>
          <dgm:resizeHandles val="exact"/>
        </dgm:presLayoutVars>
      </dgm:prSet>
      <dgm:spPr/>
    </dgm:pt>
    <dgm:pt modelId="{818AD008-9279-4048-967E-B7E27381DBD9}" type="pres">
      <dgm:prSet presAssocID="{AF89CA04-2D3B-4E61-BE5B-A27F68FE33F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6A11D44-A942-4AE1-9018-F77DEC88900F}" type="pres">
      <dgm:prSet presAssocID="{20D8C13B-217A-40E2-93BF-46BC9E9C611D}" presName="parTxOnlySpace" presStyleCnt="0"/>
      <dgm:spPr/>
    </dgm:pt>
    <dgm:pt modelId="{E864E39E-27A7-422B-AC98-06351F3C8311}" type="pres">
      <dgm:prSet presAssocID="{EF62A342-6C1B-46A9-8E15-82C4BFBCA80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78965F7-4F6F-4E21-8C8F-E9E84A673C67}" type="pres">
      <dgm:prSet presAssocID="{47B32D1F-E6DF-4CF9-BF3B-AD5821ED116D}" presName="parTxOnlySpace" presStyleCnt="0"/>
      <dgm:spPr/>
    </dgm:pt>
    <dgm:pt modelId="{0B099278-3C79-4E99-816D-14022710FB32}" type="pres">
      <dgm:prSet presAssocID="{80B2E87A-6171-446B-BE7C-3A0D14301110}" presName="parTxOnly" presStyleLbl="node1" presStyleIdx="2" presStyleCnt="5" custScaleX="118212">
        <dgm:presLayoutVars>
          <dgm:chMax val="0"/>
          <dgm:chPref val="0"/>
          <dgm:bulletEnabled val="1"/>
        </dgm:presLayoutVars>
      </dgm:prSet>
      <dgm:spPr/>
    </dgm:pt>
    <dgm:pt modelId="{8329F6DB-A5A6-42BA-9D53-2FF49A0B5778}" type="pres">
      <dgm:prSet presAssocID="{9A15604D-C0B5-4E3D-AC5E-AEE77A59BF1B}" presName="parTxOnlySpace" presStyleCnt="0"/>
      <dgm:spPr/>
    </dgm:pt>
    <dgm:pt modelId="{D1E4D525-3094-4139-965B-05D0B4B5E6A6}" type="pres">
      <dgm:prSet presAssocID="{5380819D-AED0-4042-B88E-52C9EC0FB761}" presName="parTxOnly" presStyleLbl="node1" presStyleIdx="3" presStyleCnt="5" custScaleX="118212">
        <dgm:presLayoutVars>
          <dgm:chMax val="0"/>
          <dgm:chPref val="0"/>
          <dgm:bulletEnabled val="1"/>
        </dgm:presLayoutVars>
      </dgm:prSet>
      <dgm:spPr/>
    </dgm:pt>
    <dgm:pt modelId="{7CE8FF3B-A7DD-4F47-B659-AF0F5F6E6EE5}" type="pres">
      <dgm:prSet presAssocID="{37E25316-DEEE-46A7-8FB7-D8CD6952FDFE}" presName="parTxOnlySpace" presStyleCnt="0"/>
      <dgm:spPr/>
    </dgm:pt>
    <dgm:pt modelId="{477218FF-F8D6-4198-8619-D60D5840D9BF}" type="pres">
      <dgm:prSet presAssocID="{701D8E81-4C40-45E3-A52F-AFD282716DA4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1E9472F-69F7-40BC-BCFB-2579950E848E}" srcId="{9D154ED5-100C-4DA7-9098-22CA573758DF}" destId="{5380819D-AED0-4042-B88E-52C9EC0FB761}" srcOrd="3" destOrd="0" parTransId="{CE97829F-A28C-45D3-B4D1-10A271BB9893}" sibTransId="{37E25316-DEEE-46A7-8FB7-D8CD6952FDFE}"/>
    <dgm:cxn modelId="{9253C455-85CE-4510-B2E7-E75AAD61A0C2}" srcId="{9D154ED5-100C-4DA7-9098-22CA573758DF}" destId="{EF62A342-6C1B-46A9-8E15-82C4BFBCA80C}" srcOrd="1" destOrd="0" parTransId="{26EE9AC3-6B5B-451E-84CF-BE41307E4732}" sibTransId="{47B32D1F-E6DF-4CF9-BF3B-AD5821ED116D}"/>
    <dgm:cxn modelId="{69889191-C1AF-0246-8412-EA395348D61C}" type="presOf" srcId="{AF89CA04-2D3B-4E61-BE5B-A27F68FE33F7}" destId="{818AD008-9279-4048-967E-B7E27381DBD9}" srcOrd="0" destOrd="0" presId="urn:microsoft.com/office/officeart/2005/8/layout/chevron1"/>
    <dgm:cxn modelId="{A4061095-EF26-4415-9C9F-C78ECDCC568B}" type="presOf" srcId="{80B2E87A-6171-446B-BE7C-3A0D14301110}" destId="{0B099278-3C79-4E99-816D-14022710FB32}" srcOrd="0" destOrd="0" presId="urn:microsoft.com/office/officeart/2005/8/layout/chevron1"/>
    <dgm:cxn modelId="{FA932EA2-3500-4440-8CBA-6AEA83DF530D}" type="presOf" srcId="{EF62A342-6C1B-46A9-8E15-82C4BFBCA80C}" destId="{E864E39E-27A7-422B-AC98-06351F3C8311}" srcOrd="0" destOrd="0" presId="urn:microsoft.com/office/officeart/2005/8/layout/chevron1"/>
    <dgm:cxn modelId="{EE77F7B2-E410-4E65-9F28-A15A2F57CFFF}" srcId="{9D154ED5-100C-4DA7-9098-22CA573758DF}" destId="{701D8E81-4C40-45E3-A52F-AFD282716DA4}" srcOrd="4" destOrd="0" parTransId="{E0FB2384-8AA0-4B6E-B754-C03B6740BDA2}" sibTransId="{34C4C9F4-D1ED-4C60-B909-E7484984E07E}"/>
    <dgm:cxn modelId="{F71B1EC4-9C6D-F243-9DC6-E39F21FFC5DA}" type="presOf" srcId="{9D154ED5-100C-4DA7-9098-22CA573758DF}" destId="{5C3A5064-013D-4B85-9D2C-385D4A90A446}" srcOrd="0" destOrd="0" presId="urn:microsoft.com/office/officeart/2005/8/layout/chevron1"/>
    <dgm:cxn modelId="{EEEC9CE3-E893-4790-A2E1-1D1A749BC2B8}" type="presOf" srcId="{5380819D-AED0-4042-B88E-52C9EC0FB761}" destId="{D1E4D525-3094-4139-965B-05D0B4B5E6A6}" srcOrd="0" destOrd="0" presId="urn:microsoft.com/office/officeart/2005/8/layout/chevron1"/>
    <dgm:cxn modelId="{32BD9FE8-5630-46D8-9035-C0560994B247}" srcId="{9D154ED5-100C-4DA7-9098-22CA573758DF}" destId="{80B2E87A-6171-446B-BE7C-3A0D14301110}" srcOrd="2" destOrd="0" parTransId="{35F6D144-5B2F-4A64-99C6-D6A775078C9F}" sibTransId="{9A15604D-C0B5-4E3D-AC5E-AEE77A59BF1B}"/>
    <dgm:cxn modelId="{C25B47F3-5BF9-45D8-ADAE-9F75636F88CB}" srcId="{9D154ED5-100C-4DA7-9098-22CA573758DF}" destId="{AF89CA04-2D3B-4E61-BE5B-A27F68FE33F7}" srcOrd="0" destOrd="0" parTransId="{93A907BD-FA69-450F-A36B-42EB831AAE3B}" sibTransId="{20D8C13B-217A-40E2-93BF-46BC9E9C611D}"/>
    <dgm:cxn modelId="{C9669AF6-5DC2-4F58-B02E-BAD837F15131}" type="presOf" srcId="{701D8E81-4C40-45E3-A52F-AFD282716DA4}" destId="{477218FF-F8D6-4198-8619-D60D5840D9BF}" srcOrd="0" destOrd="0" presId="urn:microsoft.com/office/officeart/2005/8/layout/chevron1"/>
    <dgm:cxn modelId="{4CA7ADA0-747B-234A-883D-31F23AEAFA36}" type="presParOf" srcId="{5C3A5064-013D-4B85-9D2C-385D4A90A446}" destId="{818AD008-9279-4048-967E-B7E27381DBD9}" srcOrd="0" destOrd="0" presId="urn:microsoft.com/office/officeart/2005/8/layout/chevron1"/>
    <dgm:cxn modelId="{6F5F951A-08D6-7045-BE24-6F24FA3F0ED2}" type="presParOf" srcId="{5C3A5064-013D-4B85-9D2C-385D4A90A446}" destId="{46A11D44-A942-4AE1-9018-F77DEC88900F}" srcOrd="1" destOrd="0" presId="urn:microsoft.com/office/officeart/2005/8/layout/chevron1"/>
    <dgm:cxn modelId="{936701EF-4373-401C-8FE9-EBE98015AD76}" type="presParOf" srcId="{5C3A5064-013D-4B85-9D2C-385D4A90A446}" destId="{E864E39E-27A7-422B-AC98-06351F3C8311}" srcOrd="2" destOrd="0" presId="urn:microsoft.com/office/officeart/2005/8/layout/chevron1"/>
    <dgm:cxn modelId="{8FF718FC-1800-4BA0-951D-2C3869D81567}" type="presParOf" srcId="{5C3A5064-013D-4B85-9D2C-385D4A90A446}" destId="{478965F7-4F6F-4E21-8C8F-E9E84A673C67}" srcOrd="3" destOrd="0" presId="urn:microsoft.com/office/officeart/2005/8/layout/chevron1"/>
    <dgm:cxn modelId="{8C0816C4-5122-498C-A94D-1A2B2C10F9FC}" type="presParOf" srcId="{5C3A5064-013D-4B85-9D2C-385D4A90A446}" destId="{0B099278-3C79-4E99-816D-14022710FB32}" srcOrd="4" destOrd="0" presId="urn:microsoft.com/office/officeart/2005/8/layout/chevron1"/>
    <dgm:cxn modelId="{C4CE9EFC-87D8-4A3B-9FCC-00C6E9064903}" type="presParOf" srcId="{5C3A5064-013D-4B85-9D2C-385D4A90A446}" destId="{8329F6DB-A5A6-42BA-9D53-2FF49A0B5778}" srcOrd="5" destOrd="0" presId="urn:microsoft.com/office/officeart/2005/8/layout/chevron1"/>
    <dgm:cxn modelId="{BED364DA-C8F9-45EE-9EF6-73EE9EC71A95}" type="presParOf" srcId="{5C3A5064-013D-4B85-9D2C-385D4A90A446}" destId="{D1E4D525-3094-4139-965B-05D0B4B5E6A6}" srcOrd="6" destOrd="0" presId="urn:microsoft.com/office/officeart/2005/8/layout/chevron1"/>
    <dgm:cxn modelId="{4DF245D8-5C28-4D47-87E6-C9A87564B8D1}" type="presParOf" srcId="{5C3A5064-013D-4B85-9D2C-385D4A90A446}" destId="{7CE8FF3B-A7DD-4F47-B659-AF0F5F6E6EE5}" srcOrd="7" destOrd="0" presId="urn:microsoft.com/office/officeart/2005/8/layout/chevron1"/>
    <dgm:cxn modelId="{0FD6CC8C-014B-4B00-B47B-A775421E4AE4}" type="presParOf" srcId="{5C3A5064-013D-4B85-9D2C-385D4A90A446}" destId="{477218FF-F8D6-4198-8619-D60D5840D9BF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154ED5-100C-4DA7-9098-22CA573758DF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AF89CA04-2D3B-4E61-BE5B-A27F68FE33F7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sz="1600" dirty="0"/>
            <a:t>Introduction</a:t>
          </a:r>
          <a:endParaRPr lang="en-US" sz="1600" dirty="0"/>
        </a:p>
      </dgm:t>
    </dgm:pt>
    <dgm:pt modelId="{93A907BD-FA69-450F-A36B-42EB831AAE3B}" type="parTrans" cxnId="{C25B47F3-5BF9-45D8-ADAE-9F75636F88CB}">
      <dgm:prSet/>
      <dgm:spPr/>
      <dgm:t>
        <a:bodyPr/>
        <a:lstStyle/>
        <a:p>
          <a:endParaRPr lang="en-US" sz="1600"/>
        </a:p>
      </dgm:t>
    </dgm:pt>
    <dgm:pt modelId="{20D8C13B-217A-40E2-93BF-46BC9E9C611D}" type="sibTrans" cxnId="{C25B47F3-5BF9-45D8-ADAE-9F75636F88CB}">
      <dgm:prSet/>
      <dgm:spPr/>
      <dgm:t>
        <a:bodyPr/>
        <a:lstStyle/>
        <a:p>
          <a:endParaRPr lang="en-US" sz="1600"/>
        </a:p>
      </dgm:t>
    </dgm:pt>
    <dgm:pt modelId="{5F039E77-D746-425A-96DA-2E51EBAA2DEC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Method</a:t>
          </a:r>
        </a:p>
      </dgm:t>
    </dgm:pt>
    <dgm:pt modelId="{B687DA88-01F8-41B4-B388-119D17FE7CB7}" type="parTrans" cxnId="{DA1615F9-2BE1-48C5-B805-8CF19E616119}">
      <dgm:prSet/>
      <dgm:spPr/>
      <dgm:t>
        <a:bodyPr/>
        <a:lstStyle/>
        <a:p>
          <a:endParaRPr lang="fr-FR"/>
        </a:p>
      </dgm:t>
    </dgm:pt>
    <dgm:pt modelId="{1DE8B547-24BF-478A-9A67-0E5B4EA038A5}" type="sibTrans" cxnId="{DA1615F9-2BE1-48C5-B805-8CF19E616119}">
      <dgm:prSet/>
      <dgm:spPr/>
      <dgm:t>
        <a:bodyPr/>
        <a:lstStyle/>
        <a:p>
          <a:endParaRPr lang="fr-FR"/>
        </a:p>
      </dgm:t>
    </dgm:pt>
    <dgm:pt modelId="{48806D1D-434B-4DDB-A36E-28CAE4964F16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Mono-sensor results</a:t>
          </a:r>
        </a:p>
      </dgm:t>
    </dgm:pt>
    <dgm:pt modelId="{573C9678-F89D-49D0-91C0-FACDC436039F}" type="parTrans" cxnId="{B2D5A093-997F-4DAC-BF68-6D4C800BB784}">
      <dgm:prSet/>
      <dgm:spPr/>
      <dgm:t>
        <a:bodyPr/>
        <a:lstStyle/>
        <a:p>
          <a:endParaRPr lang="fr-FR"/>
        </a:p>
      </dgm:t>
    </dgm:pt>
    <dgm:pt modelId="{82FEB25F-2A82-401E-8534-15624F27EE6F}" type="sibTrans" cxnId="{B2D5A093-997F-4DAC-BF68-6D4C800BB784}">
      <dgm:prSet/>
      <dgm:spPr/>
      <dgm:t>
        <a:bodyPr/>
        <a:lstStyle/>
        <a:p>
          <a:endParaRPr lang="fr-FR"/>
        </a:p>
      </dgm:t>
    </dgm:pt>
    <dgm:pt modelId="{859A293C-67EC-456C-BB9E-FB143A740856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Multi-sensor results</a:t>
          </a:r>
        </a:p>
      </dgm:t>
    </dgm:pt>
    <dgm:pt modelId="{1EF30726-562D-41ED-B18B-92BB8167D560}" type="parTrans" cxnId="{CFE38295-B74A-4351-9A67-B76813E6F93C}">
      <dgm:prSet/>
      <dgm:spPr/>
      <dgm:t>
        <a:bodyPr/>
        <a:lstStyle/>
        <a:p>
          <a:endParaRPr lang="fr-FR"/>
        </a:p>
      </dgm:t>
    </dgm:pt>
    <dgm:pt modelId="{A01579AE-BEE4-4BBA-A791-4959396EBD6E}" type="sibTrans" cxnId="{CFE38295-B74A-4351-9A67-B76813E6F93C}">
      <dgm:prSet/>
      <dgm:spPr/>
      <dgm:t>
        <a:bodyPr/>
        <a:lstStyle/>
        <a:p>
          <a:endParaRPr lang="fr-FR"/>
        </a:p>
      </dgm:t>
    </dgm:pt>
    <dgm:pt modelId="{2AD656DD-D67D-4BF1-8B52-7D148C4438BC}">
      <dgm:prSet phldrT="[Texte]"/>
      <dgm:spPr>
        <a:solidFill>
          <a:srgbClr val="0070C0"/>
        </a:solidFill>
      </dgm:spPr>
      <dgm:t>
        <a:bodyPr/>
        <a:lstStyle/>
        <a:p>
          <a:r>
            <a:rPr lang="en-US" dirty="0"/>
            <a:t>Perspectives</a:t>
          </a:r>
        </a:p>
      </dgm:t>
    </dgm:pt>
    <dgm:pt modelId="{C8824B43-9748-44A2-910A-B211ED0C1E2D}" type="parTrans" cxnId="{43444430-3650-4970-8BDF-FDBB08A27FF8}">
      <dgm:prSet/>
      <dgm:spPr/>
      <dgm:t>
        <a:bodyPr/>
        <a:lstStyle/>
        <a:p>
          <a:endParaRPr lang="fr-FR"/>
        </a:p>
      </dgm:t>
    </dgm:pt>
    <dgm:pt modelId="{EDD1F84D-195D-44E6-AD31-ABFDBFEB0708}" type="sibTrans" cxnId="{43444430-3650-4970-8BDF-FDBB08A27FF8}">
      <dgm:prSet/>
      <dgm:spPr/>
      <dgm:t>
        <a:bodyPr/>
        <a:lstStyle/>
        <a:p>
          <a:endParaRPr lang="fr-FR"/>
        </a:p>
      </dgm:t>
    </dgm:pt>
    <dgm:pt modelId="{5C3A5064-013D-4B85-9D2C-385D4A90A446}" type="pres">
      <dgm:prSet presAssocID="{9D154ED5-100C-4DA7-9098-22CA573758DF}" presName="Name0" presStyleCnt="0">
        <dgm:presLayoutVars>
          <dgm:dir/>
          <dgm:animLvl val="lvl"/>
          <dgm:resizeHandles val="exact"/>
        </dgm:presLayoutVars>
      </dgm:prSet>
      <dgm:spPr/>
    </dgm:pt>
    <dgm:pt modelId="{818AD008-9279-4048-967E-B7E27381DBD9}" type="pres">
      <dgm:prSet presAssocID="{AF89CA04-2D3B-4E61-BE5B-A27F68FE33F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6A11D44-A942-4AE1-9018-F77DEC88900F}" type="pres">
      <dgm:prSet presAssocID="{20D8C13B-217A-40E2-93BF-46BC9E9C611D}" presName="parTxOnlySpace" presStyleCnt="0"/>
      <dgm:spPr/>
    </dgm:pt>
    <dgm:pt modelId="{68D4031F-2EEA-4B86-8387-D619E0F8243C}" type="pres">
      <dgm:prSet presAssocID="{5F039E77-D746-425A-96DA-2E51EBAA2DE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26A0C8A-4053-4E0C-B7D3-1D118BA2D480}" type="pres">
      <dgm:prSet presAssocID="{1DE8B547-24BF-478A-9A67-0E5B4EA038A5}" presName="parTxOnlySpace" presStyleCnt="0"/>
      <dgm:spPr/>
    </dgm:pt>
    <dgm:pt modelId="{1C2ED1F1-AFF0-43B0-B46A-D7ADD59F5A90}" type="pres">
      <dgm:prSet presAssocID="{48806D1D-434B-4DDB-A36E-28CAE4964F16}" presName="parTxOnly" presStyleLbl="node1" presStyleIdx="2" presStyleCnt="5" custScaleX="118212">
        <dgm:presLayoutVars>
          <dgm:chMax val="0"/>
          <dgm:chPref val="0"/>
          <dgm:bulletEnabled val="1"/>
        </dgm:presLayoutVars>
      </dgm:prSet>
      <dgm:spPr/>
    </dgm:pt>
    <dgm:pt modelId="{79E70721-FF3C-4B25-B886-059D11BD3862}" type="pres">
      <dgm:prSet presAssocID="{82FEB25F-2A82-401E-8534-15624F27EE6F}" presName="parTxOnlySpace" presStyleCnt="0"/>
      <dgm:spPr/>
    </dgm:pt>
    <dgm:pt modelId="{A44B5DE4-0906-477C-A4D1-B3CAE7C5A0F8}" type="pres">
      <dgm:prSet presAssocID="{859A293C-67EC-456C-BB9E-FB143A740856}" presName="parTxOnly" presStyleLbl="node1" presStyleIdx="3" presStyleCnt="5" custScaleX="118212">
        <dgm:presLayoutVars>
          <dgm:chMax val="0"/>
          <dgm:chPref val="0"/>
          <dgm:bulletEnabled val="1"/>
        </dgm:presLayoutVars>
      </dgm:prSet>
      <dgm:spPr/>
    </dgm:pt>
    <dgm:pt modelId="{D1085690-5F3B-4CE9-AF6B-6D6EB129F0C8}" type="pres">
      <dgm:prSet presAssocID="{A01579AE-BEE4-4BBA-A791-4959396EBD6E}" presName="parTxOnlySpace" presStyleCnt="0"/>
      <dgm:spPr/>
    </dgm:pt>
    <dgm:pt modelId="{362B1678-AE59-4EE6-8A6C-31A41E62DC65}" type="pres">
      <dgm:prSet presAssocID="{2AD656DD-D67D-4BF1-8B52-7D148C4438B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43444430-3650-4970-8BDF-FDBB08A27FF8}" srcId="{9D154ED5-100C-4DA7-9098-22CA573758DF}" destId="{2AD656DD-D67D-4BF1-8B52-7D148C4438BC}" srcOrd="4" destOrd="0" parTransId="{C8824B43-9748-44A2-910A-B211ED0C1E2D}" sibTransId="{EDD1F84D-195D-44E6-AD31-ABFDBFEB0708}"/>
    <dgm:cxn modelId="{E9BFDA4F-5DDE-4401-9010-D1F94BA3034B}" type="presOf" srcId="{859A293C-67EC-456C-BB9E-FB143A740856}" destId="{A44B5DE4-0906-477C-A4D1-B3CAE7C5A0F8}" srcOrd="0" destOrd="0" presId="urn:microsoft.com/office/officeart/2005/8/layout/chevron1"/>
    <dgm:cxn modelId="{F38D6B79-1AA7-4242-B31D-CFAC4FFF441E}" type="presOf" srcId="{5F039E77-D746-425A-96DA-2E51EBAA2DEC}" destId="{68D4031F-2EEA-4B86-8387-D619E0F8243C}" srcOrd="0" destOrd="0" presId="urn:microsoft.com/office/officeart/2005/8/layout/chevron1"/>
    <dgm:cxn modelId="{69889191-C1AF-0246-8412-EA395348D61C}" type="presOf" srcId="{AF89CA04-2D3B-4E61-BE5B-A27F68FE33F7}" destId="{818AD008-9279-4048-967E-B7E27381DBD9}" srcOrd="0" destOrd="0" presId="urn:microsoft.com/office/officeart/2005/8/layout/chevron1"/>
    <dgm:cxn modelId="{B2D5A093-997F-4DAC-BF68-6D4C800BB784}" srcId="{9D154ED5-100C-4DA7-9098-22CA573758DF}" destId="{48806D1D-434B-4DDB-A36E-28CAE4964F16}" srcOrd="2" destOrd="0" parTransId="{573C9678-F89D-49D0-91C0-FACDC436039F}" sibTransId="{82FEB25F-2A82-401E-8534-15624F27EE6F}"/>
    <dgm:cxn modelId="{CFE38295-B74A-4351-9A67-B76813E6F93C}" srcId="{9D154ED5-100C-4DA7-9098-22CA573758DF}" destId="{859A293C-67EC-456C-BB9E-FB143A740856}" srcOrd="3" destOrd="0" parTransId="{1EF30726-562D-41ED-B18B-92BB8167D560}" sibTransId="{A01579AE-BEE4-4BBA-A791-4959396EBD6E}"/>
    <dgm:cxn modelId="{F71B1EC4-9C6D-F243-9DC6-E39F21FFC5DA}" type="presOf" srcId="{9D154ED5-100C-4DA7-9098-22CA573758DF}" destId="{5C3A5064-013D-4B85-9D2C-385D4A90A446}" srcOrd="0" destOrd="0" presId="urn:microsoft.com/office/officeart/2005/8/layout/chevron1"/>
    <dgm:cxn modelId="{C25B47F3-5BF9-45D8-ADAE-9F75636F88CB}" srcId="{9D154ED5-100C-4DA7-9098-22CA573758DF}" destId="{AF89CA04-2D3B-4E61-BE5B-A27F68FE33F7}" srcOrd="0" destOrd="0" parTransId="{93A907BD-FA69-450F-A36B-42EB831AAE3B}" sibTransId="{20D8C13B-217A-40E2-93BF-46BC9E9C611D}"/>
    <dgm:cxn modelId="{ED3EB8F5-ABDD-40A9-BE4E-0975988FC13F}" type="presOf" srcId="{2AD656DD-D67D-4BF1-8B52-7D148C4438BC}" destId="{362B1678-AE59-4EE6-8A6C-31A41E62DC65}" srcOrd="0" destOrd="0" presId="urn:microsoft.com/office/officeart/2005/8/layout/chevron1"/>
    <dgm:cxn modelId="{DA1615F9-2BE1-48C5-B805-8CF19E616119}" srcId="{9D154ED5-100C-4DA7-9098-22CA573758DF}" destId="{5F039E77-D746-425A-96DA-2E51EBAA2DEC}" srcOrd="1" destOrd="0" parTransId="{B687DA88-01F8-41B4-B388-119D17FE7CB7}" sibTransId="{1DE8B547-24BF-478A-9A67-0E5B4EA038A5}"/>
    <dgm:cxn modelId="{66B62FFE-FF53-41E6-B01F-232CDB19B3B6}" type="presOf" srcId="{48806D1D-434B-4DDB-A36E-28CAE4964F16}" destId="{1C2ED1F1-AFF0-43B0-B46A-D7ADD59F5A90}" srcOrd="0" destOrd="0" presId="urn:microsoft.com/office/officeart/2005/8/layout/chevron1"/>
    <dgm:cxn modelId="{4CA7ADA0-747B-234A-883D-31F23AEAFA36}" type="presParOf" srcId="{5C3A5064-013D-4B85-9D2C-385D4A90A446}" destId="{818AD008-9279-4048-967E-B7E27381DBD9}" srcOrd="0" destOrd="0" presId="urn:microsoft.com/office/officeart/2005/8/layout/chevron1"/>
    <dgm:cxn modelId="{6F5F951A-08D6-7045-BE24-6F24FA3F0ED2}" type="presParOf" srcId="{5C3A5064-013D-4B85-9D2C-385D4A90A446}" destId="{46A11D44-A942-4AE1-9018-F77DEC88900F}" srcOrd="1" destOrd="0" presId="urn:microsoft.com/office/officeart/2005/8/layout/chevron1"/>
    <dgm:cxn modelId="{15D9A0F9-94FF-4630-9771-6D9E1F35F8E8}" type="presParOf" srcId="{5C3A5064-013D-4B85-9D2C-385D4A90A446}" destId="{68D4031F-2EEA-4B86-8387-D619E0F8243C}" srcOrd="2" destOrd="0" presId="urn:microsoft.com/office/officeart/2005/8/layout/chevron1"/>
    <dgm:cxn modelId="{B4390F05-2237-4030-BC7F-808A9CE52C30}" type="presParOf" srcId="{5C3A5064-013D-4B85-9D2C-385D4A90A446}" destId="{026A0C8A-4053-4E0C-B7D3-1D118BA2D480}" srcOrd="3" destOrd="0" presId="urn:microsoft.com/office/officeart/2005/8/layout/chevron1"/>
    <dgm:cxn modelId="{78C5FF52-AABC-4893-9CE5-64651859A56A}" type="presParOf" srcId="{5C3A5064-013D-4B85-9D2C-385D4A90A446}" destId="{1C2ED1F1-AFF0-43B0-B46A-D7ADD59F5A90}" srcOrd="4" destOrd="0" presId="urn:microsoft.com/office/officeart/2005/8/layout/chevron1"/>
    <dgm:cxn modelId="{0D648BA0-51B9-4D7C-BBA4-DAE5C0BEC25D}" type="presParOf" srcId="{5C3A5064-013D-4B85-9D2C-385D4A90A446}" destId="{79E70721-FF3C-4B25-B886-059D11BD3862}" srcOrd="5" destOrd="0" presId="urn:microsoft.com/office/officeart/2005/8/layout/chevron1"/>
    <dgm:cxn modelId="{B7E093CB-E3F6-448B-AC58-AA29B2A7FFEE}" type="presParOf" srcId="{5C3A5064-013D-4B85-9D2C-385D4A90A446}" destId="{A44B5DE4-0906-477C-A4D1-B3CAE7C5A0F8}" srcOrd="6" destOrd="0" presId="urn:microsoft.com/office/officeart/2005/8/layout/chevron1"/>
    <dgm:cxn modelId="{0ED91335-2CEB-46AD-BE8A-F14B39ADA273}" type="presParOf" srcId="{5C3A5064-013D-4B85-9D2C-385D4A90A446}" destId="{D1085690-5F3B-4CE9-AF6B-6D6EB129F0C8}" srcOrd="7" destOrd="0" presId="urn:microsoft.com/office/officeart/2005/8/layout/chevron1"/>
    <dgm:cxn modelId="{68F15122-CDE7-4FB7-9C7B-47FF3FA309AD}" type="presParOf" srcId="{5C3A5064-013D-4B85-9D2C-385D4A90A446}" destId="{362B1678-AE59-4EE6-8A6C-31A41E62DC6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154ED5-100C-4DA7-9098-22CA573758DF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AF89CA04-2D3B-4E61-BE5B-A27F68FE33F7}">
      <dgm:prSet phldrT="[Texte]" custT="1"/>
      <dgm:spPr>
        <a:solidFill>
          <a:srgbClr val="0070C0"/>
        </a:solidFill>
      </dgm:spPr>
      <dgm:t>
        <a:bodyPr/>
        <a:lstStyle/>
        <a:p>
          <a:r>
            <a:rPr lang="fr-FR" sz="1600" dirty="0"/>
            <a:t>Introduction</a:t>
          </a:r>
          <a:endParaRPr lang="en-US" sz="1600" dirty="0"/>
        </a:p>
      </dgm:t>
    </dgm:pt>
    <dgm:pt modelId="{93A907BD-FA69-450F-A36B-42EB831AAE3B}" type="parTrans" cxnId="{C25B47F3-5BF9-45D8-ADAE-9F75636F88CB}">
      <dgm:prSet/>
      <dgm:spPr/>
      <dgm:t>
        <a:bodyPr/>
        <a:lstStyle/>
        <a:p>
          <a:endParaRPr lang="en-US" sz="1600"/>
        </a:p>
      </dgm:t>
    </dgm:pt>
    <dgm:pt modelId="{20D8C13B-217A-40E2-93BF-46BC9E9C611D}" type="sibTrans" cxnId="{C25B47F3-5BF9-45D8-ADAE-9F75636F88CB}">
      <dgm:prSet/>
      <dgm:spPr/>
      <dgm:t>
        <a:bodyPr/>
        <a:lstStyle/>
        <a:p>
          <a:endParaRPr lang="en-US" sz="1600"/>
        </a:p>
      </dgm:t>
    </dgm:pt>
    <dgm:pt modelId="{A17295D5-11AF-496E-A9BA-5EA80DC413AE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dirty="0"/>
            <a:t>Method</a:t>
          </a:r>
        </a:p>
      </dgm:t>
    </dgm:pt>
    <dgm:pt modelId="{D6373153-AC78-433F-8727-D9FC920ABF28}" type="parTrans" cxnId="{7DE04B85-0411-45F9-A978-9207347770A7}">
      <dgm:prSet/>
      <dgm:spPr/>
      <dgm:t>
        <a:bodyPr/>
        <a:lstStyle/>
        <a:p>
          <a:endParaRPr lang="fr-FR" sz="2400"/>
        </a:p>
      </dgm:t>
    </dgm:pt>
    <dgm:pt modelId="{B54D2D4A-B144-4C32-8012-F4D1EE939712}" type="sibTrans" cxnId="{7DE04B85-0411-45F9-A978-9207347770A7}">
      <dgm:prSet/>
      <dgm:spPr/>
      <dgm:t>
        <a:bodyPr/>
        <a:lstStyle/>
        <a:p>
          <a:endParaRPr lang="fr-FR" sz="2400"/>
        </a:p>
      </dgm:t>
    </dgm:pt>
    <dgm:pt modelId="{EE67C809-3BF0-45FE-B43D-985AF8202DCD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dirty="0"/>
            <a:t>Results</a:t>
          </a:r>
        </a:p>
      </dgm:t>
    </dgm:pt>
    <dgm:pt modelId="{94F9C49C-92B5-43EC-8BFC-59D294A0B376}" type="parTrans" cxnId="{CC3A4BCB-388D-46F7-BDE5-1A5117E8356A}">
      <dgm:prSet/>
      <dgm:spPr/>
      <dgm:t>
        <a:bodyPr/>
        <a:lstStyle/>
        <a:p>
          <a:endParaRPr lang="fr-FR" sz="2400"/>
        </a:p>
      </dgm:t>
    </dgm:pt>
    <dgm:pt modelId="{75A43485-10CD-4402-BB22-58CE5D5C40CE}" type="sibTrans" cxnId="{CC3A4BCB-388D-46F7-BDE5-1A5117E8356A}">
      <dgm:prSet/>
      <dgm:spPr/>
      <dgm:t>
        <a:bodyPr/>
        <a:lstStyle/>
        <a:p>
          <a:endParaRPr lang="fr-FR" sz="2400"/>
        </a:p>
      </dgm:t>
    </dgm:pt>
    <dgm:pt modelId="{D70376CC-81F1-4A79-9AF5-D1C0618AB7CF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dirty="0"/>
            <a:t>Perspectives</a:t>
          </a:r>
        </a:p>
      </dgm:t>
    </dgm:pt>
    <dgm:pt modelId="{3612D45D-FF76-4279-A8C8-B286EC83D305}" type="parTrans" cxnId="{F60A234C-A146-4D4C-82E0-6A8259231183}">
      <dgm:prSet/>
      <dgm:spPr/>
      <dgm:t>
        <a:bodyPr/>
        <a:lstStyle/>
        <a:p>
          <a:endParaRPr lang="fr-FR"/>
        </a:p>
      </dgm:t>
    </dgm:pt>
    <dgm:pt modelId="{BFCB6F3D-60E9-4BB2-92DA-FC806C9CB361}" type="sibTrans" cxnId="{F60A234C-A146-4D4C-82E0-6A8259231183}">
      <dgm:prSet/>
      <dgm:spPr/>
      <dgm:t>
        <a:bodyPr/>
        <a:lstStyle/>
        <a:p>
          <a:endParaRPr lang="fr-FR"/>
        </a:p>
      </dgm:t>
    </dgm:pt>
    <dgm:pt modelId="{5C3A5064-013D-4B85-9D2C-385D4A90A446}" type="pres">
      <dgm:prSet presAssocID="{9D154ED5-100C-4DA7-9098-22CA573758DF}" presName="Name0" presStyleCnt="0">
        <dgm:presLayoutVars>
          <dgm:dir/>
          <dgm:animLvl val="lvl"/>
          <dgm:resizeHandles val="exact"/>
        </dgm:presLayoutVars>
      </dgm:prSet>
      <dgm:spPr/>
    </dgm:pt>
    <dgm:pt modelId="{818AD008-9279-4048-967E-B7E27381DBD9}" type="pres">
      <dgm:prSet presAssocID="{AF89CA04-2D3B-4E61-BE5B-A27F68FE33F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6A11D44-A942-4AE1-9018-F77DEC88900F}" type="pres">
      <dgm:prSet presAssocID="{20D8C13B-217A-40E2-93BF-46BC9E9C611D}" presName="parTxOnlySpace" presStyleCnt="0"/>
      <dgm:spPr/>
    </dgm:pt>
    <dgm:pt modelId="{5BD53BDE-AB15-4621-8152-311DB2CF6102}" type="pres">
      <dgm:prSet presAssocID="{A17295D5-11AF-496E-A9BA-5EA80DC413AE}" presName="parTxOnly" presStyleLbl="node1" presStyleIdx="1" presStyleCnt="4" custScaleX="118212">
        <dgm:presLayoutVars>
          <dgm:chMax val="0"/>
          <dgm:chPref val="0"/>
          <dgm:bulletEnabled val="1"/>
        </dgm:presLayoutVars>
      </dgm:prSet>
      <dgm:spPr/>
    </dgm:pt>
    <dgm:pt modelId="{8DB45C0C-60F5-4A20-A0B0-02BAC3BCC68F}" type="pres">
      <dgm:prSet presAssocID="{B54D2D4A-B144-4C32-8012-F4D1EE939712}" presName="parTxOnlySpace" presStyleCnt="0"/>
      <dgm:spPr/>
    </dgm:pt>
    <dgm:pt modelId="{9F14CCA2-86B1-4A86-985E-DF70BE069FF8}" type="pres">
      <dgm:prSet presAssocID="{EE67C809-3BF0-45FE-B43D-985AF8202DCD}" presName="parTxOnly" presStyleLbl="node1" presStyleIdx="2" presStyleCnt="4" custScaleX="118212">
        <dgm:presLayoutVars>
          <dgm:chMax val="0"/>
          <dgm:chPref val="0"/>
          <dgm:bulletEnabled val="1"/>
        </dgm:presLayoutVars>
      </dgm:prSet>
      <dgm:spPr/>
    </dgm:pt>
    <dgm:pt modelId="{96243B7D-04BB-415E-94CB-49C598CB755F}" type="pres">
      <dgm:prSet presAssocID="{75A43485-10CD-4402-BB22-58CE5D5C40CE}" presName="parTxOnlySpace" presStyleCnt="0"/>
      <dgm:spPr/>
    </dgm:pt>
    <dgm:pt modelId="{1EBF8080-831C-48AE-8BCB-BD8FCC8CF573}" type="pres">
      <dgm:prSet presAssocID="{D70376CC-81F1-4A79-9AF5-D1C0618AB7C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60A234C-A146-4D4C-82E0-6A8259231183}" srcId="{9D154ED5-100C-4DA7-9098-22CA573758DF}" destId="{D70376CC-81F1-4A79-9AF5-D1C0618AB7CF}" srcOrd="3" destOrd="0" parTransId="{3612D45D-FF76-4279-A8C8-B286EC83D305}" sibTransId="{BFCB6F3D-60E9-4BB2-92DA-FC806C9CB361}"/>
    <dgm:cxn modelId="{F066AF77-8C78-4FBA-B88A-6251A0D3CE49}" type="presOf" srcId="{A17295D5-11AF-496E-A9BA-5EA80DC413AE}" destId="{5BD53BDE-AB15-4621-8152-311DB2CF6102}" srcOrd="0" destOrd="0" presId="urn:microsoft.com/office/officeart/2005/8/layout/chevron1"/>
    <dgm:cxn modelId="{7DE04B85-0411-45F9-A978-9207347770A7}" srcId="{9D154ED5-100C-4DA7-9098-22CA573758DF}" destId="{A17295D5-11AF-496E-A9BA-5EA80DC413AE}" srcOrd="1" destOrd="0" parTransId="{D6373153-AC78-433F-8727-D9FC920ABF28}" sibTransId="{B54D2D4A-B144-4C32-8012-F4D1EE939712}"/>
    <dgm:cxn modelId="{69889191-C1AF-0246-8412-EA395348D61C}" type="presOf" srcId="{AF89CA04-2D3B-4E61-BE5B-A27F68FE33F7}" destId="{818AD008-9279-4048-967E-B7E27381DBD9}" srcOrd="0" destOrd="0" presId="urn:microsoft.com/office/officeart/2005/8/layout/chevron1"/>
    <dgm:cxn modelId="{AA6E3BAB-F8E3-4DD2-9F4B-E36C4FD152E1}" type="presOf" srcId="{EE67C809-3BF0-45FE-B43D-985AF8202DCD}" destId="{9F14CCA2-86B1-4A86-985E-DF70BE069FF8}" srcOrd="0" destOrd="0" presId="urn:microsoft.com/office/officeart/2005/8/layout/chevron1"/>
    <dgm:cxn modelId="{4BEA3EB8-9B96-4C0C-8E26-4B3A7A5359F1}" type="presOf" srcId="{D70376CC-81F1-4A79-9AF5-D1C0618AB7CF}" destId="{1EBF8080-831C-48AE-8BCB-BD8FCC8CF573}" srcOrd="0" destOrd="0" presId="urn:microsoft.com/office/officeart/2005/8/layout/chevron1"/>
    <dgm:cxn modelId="{F71B1EC4-9C6D-F243-9DC6-E39F21FFC5DA}" type="presOf" srcId="{9D154ED5-100C-4DA7-9098-22CA573758DF}" destId="{5C3A5064-013D-4B85-9D2C-385D4A90A446}" srcOrd="0" destOrd="0" presId="urn:microsoft.com/office/officeart/2005/8/layout/chevron1"/>
    <dgm:cxn modelId="{CC3A4BCB-388D-46F7-BDE5-1A5117E8356A}" srcId="{9D154ED5-100C-4DA7-9098-22CA573758DF}" destId="{EE67C809-3BF0-45FE-B43D-985AF8202DCD}" srcOrd="2" destOrd="0" parTransId="{94F9C49C-92B5-43EC-8BFC-59D294A0B376}" sibTransId="{75A43485-10CD-4402-BB22-58CE5D5C40CE}"/>
    <dgm:cxn modelId="{C25B47F3-5BF9-45D8-ADAE-9F75636F88CB}" srcId="{9D154ED5-100C-4DA7-9098-22CA573758DF}" destId="{AF89CA04-2D3B-4E61-BE5B-A27F68FE33F7}" srcOrd="0" destOrd="0" parTransId="{93A907BD-FA69-450F-A36B-42EB831AAE3B}" sibTransId="{20D8C13B-217A-40E2-93BF-46BC9E9C611D}"/>
    <dgm:cxn modelId="{4CA7ADA0-747B-234A-883D-31F23AEAFA36}" type="presParOf" srcId="{5C3A5064-013D-4B85-9D2C-385D4A90A446}" destId="{818AD008-9279-4048-967E-B7E27381DBD9}" srcOrd="0" destOrd="0" presId="urn:microsoft.com/office/officeart/2005/8/layout/chevron1"/>
    <dgm:cxn modelId="{6F5F951A-08D6-7045-BE24-6F24FA3F0ED2}" type="presParOf" srcId="{5C3A5064-013D-4B85-9D2C-385D4A90A446}" destId="{46A11D44-A942-4AE1-9018-F77DEC88900F}" srcOrd="1" destOrd="0" presId="urn:microsoft.com/office/officeart/2005/8/layout/chevron1"/>
    <dgm:cxn modelId="{FF76BD53-150D-43B6-9C61-4560642FB4C6}" type="presParOf" srcId="{5C3A5064-013D-4B85-9D2C-385D4A90A446}" destId="{5BD53BDE-AB15-4621-8152-311DB2CF6102}" srcOrd="2" destOrd="0" presId="urn:microsoft.com/office/officeart/2005/8/layout/chevron1"/>
    <dgm:cxn modelId="{C73E6BBE-DA85-427C-8E2D-F4440E20B577}" type="presParOf" srcId="{5C3A5064-013D-4B85-9D2C-385D4A90A446}" destId="{8DB45C0C-60F5-4A20-A0B0-02BAC3BCC68F}" srcOrd="3" destOrd="0" presId="urn:microsoft.com/office/officeart/2005/8/layout/chevron1"/>
    <dgm:cxn modelId="{D69546BD-0423-440B-A286-83165F50713F}" type="presParOf" srcId="{5C3A5064-013D-4B85-9D2C-385D4A90A446}" destId="{9F14CCA2-86B1-4A86-985E-DF70BE069FF8}" srcOrd="4" destOrd="0" presId="urn:microsoft.com/office/officeart/2005/8/layout/chevron1"/>
    <dgm:cxn modelId="{7BA945E8-8EAD-4905-B4F8-D36229E84C55}" type="presParOf" srcId="{5C3A5064-013D-4B85-9D2C-385D4A90A446}" destId="{96243B7D-04BB-415E-94CB-49C598CB755F}" srcOrd="5" destOrd="0" presId="urn:microsoft.com/office/officeart/2005/8/layout/chevron1"/>
    <dgm:cxn modelId="{ED2A270D-1B88-4148-9B9E-F1FC797D9AE6}" type="presParOf" srcId="{5C3A5064-013D-4B85-9D2C-385D4A90A446}" destId="{1EBF8080-831C-48AE-8BCB-BD8FCC8CF573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154ED5-100C-4DA7-9098-22CA573758DF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AF89CA04-2D3B-4E61-BE5B-A27F68FE33F7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sz="1600" dirty="0"/>
            <a:t>Introduction</a:t>
          </a:r>
          <a:endParaRPr lang="en-US" sz="1600" dirty="0"/>
        </a:p>
      </dgm:t>
    </dgm:pt>
    <dgm:pt modelId="{93A907BD-FA69-450F-A36B-42EB831AAE3B}" type="parTrans" cxnId="{C25B47F3-5BF9-45D8-ADAE-9F75636F88CB}">
      <dgm:prSet/>
      <dgm:spPr/>
      <dgm:t>
        <a:bodyPr/>
        <a:lstStyle/>
        <a:p>
          <a:endParaRPr lang="en-US" sz="1600"/>
        </a:p>
      </dgm:t>
    </dgm:pt>
    <dgm:pt modelId="{20D8C13B-217A-40E2-93BF-46BC9E9C611D}" type="sibTrans" cxnId="{C25B47F3-5BF9-45D8-ADAE-9F75636F88CB}">
      <dgm:prSet/>
      <dgm:spPr/>
      <dgm:t>
        <a:bodyPr/>
        <a:lstStyle/>
        <a:p>
          <a:endParaRPr lang="en-US" sz="1600"/>
        </a:p>
      </dgm:t>
    </dgm:pt>
    <dgm:pt modelId="{DE133978-C2ED-4228-84DC-20679801349E}">
      <dgm:prSet phldrT="[Texte]"/>
      <dgm:spPr>
        <a:solidFill>
          <a:srgbClr val="0070C0"/>
        </a:solidFill>
      </dgm:spPr>
      <dgm:t>
        <a:bodyPr/>
        <a:lstStyle/>
        <a:p>
          <a:r>
            <a:rPr lang="en-US" dirty="0"/>
            <a:t>Method</a:t>
          </a:r>
        </a:p>
      </dgm:t>
    </dgm:pt>
    <dgm:pt modelId="{4978A48C-EA67-4EAF-A9DC-3744C1B95722}" type="parTrans" cxnId="{DB17D575-95EE-4EF4-AE62-A719F192D0AA}">
      <dgm:prSet/>
      <dgm:spPr/>
      <dgm:t>
        <a:bodyPr/>
        <a:lstStyle/>
        <a:p>
          <a:endParaRPr lang="fr-FR"/>
        </a:p>
      </dgm:t>
    </dgm:pt>
    <dgm:pt modelId="{E4DD0636-7EF6-4D37-8B53-8EE050F9FA85}" type="sibTrans" cxnId="{DB17D575-95EE-4EF4-AE62-A719F192D0AA}">
      <dgm:prSet/>
      <dgm:spPr/>
      <dgm:t>
        <a:bodyPr/>
        <a:lstStyle/>
        <a:p>
          <a:endParaRPr lang="fr-FR"/>
        </a:p>
      </dgm:t>
    </dgm:pt>
    <dgm:pt modelId="{F5F0E421-1074-49E9-B1B3-95B020936075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9B24CB7F-6515-4DD1-9C7D-0642151334B4}" type="parTrans" cxnId="{0C67CF24-113E-41C9-9858-A82935ECB5D6}">
      <dgm:prSet/>
      <dgm:spPr/>
      <dgm:t>
        <a:bodyPr/>
        <a:lstStyle/>
        <a:p>
          <a:endParaRPr lang="fr-FR"/>
        </a:p>
      </dgm:t>
    </dgm:pt>
    <dgm:pt modelId="{B8A20B2D-0F3E-4242-BBCD-903F922FEAAA}" type="sibTrans" cxnId="{0C67CF24-113E-41C9-9858-A82935ECB5D6}">
      <dgm:prSet/>
      <dgm:spPr/>
      <dgm:t>
        <a:bodyPr/>
        <a:lstStyle/>
        <a:p>
          <a:endParaRPr lang="fr-FR"/>
        </a:p>
      </dgm:t>
    </dgm:pt>
    <dgm:pt modelId="{7498AE3A-EE26-44A7-9CB1-7687FDA2B286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Perspectives</a:t>
          </a:r>
        </a:p>
      </dgm:t>
    </dgm:pt>
    <dgm:pt modelId="{C5A7C3FA-DD6D-421A-8F42-8367D66764CE}" type="parTrans" cxnId="{B4DDC288-BFB1-4A3D-992B-241EE0D77AD1}">
      <dgm:prSet/>
      <dgm:spPr/>
      <dgm:t>
        <a:bodyPr/>
        <a:lstStyle/>
        <a:p>
          <a:endParaRPr lang="fr-FR"/>
        </a:p>
      </dgm:t>
    </dgm:pt>
    <dgm:pt modelId="{BC0633A7-E9E1-41A8-BF5B-46109723AEDC}" type="sibTrans" cxnId="{B4DDC288-BFB1-4A3D-992B-241EE0D77AD1}">
      <dgm:prSet/>
      <dgm:spPr/>
      <dgm:t>
        <a:bodyPr/>
        <a:lstStyle/>
        <a:p>
          <a:endParaRPr lang="fr-FR"/>
        </a:p>
      </dgm:t>
    </dgm:pt>
    <dgm:pt modelId="{5C3A5064-013D-4B85-9D2C-385D4A90A446}" type="pres">
      <dgm:prSet presAssocID="{9D154ED5-100C-4DA7-9098-22CA573758DF}" presName="Name0" presStyleCnt="0">
        <dgm:presLayoutVars>
          <dgm:dir/>
          <dgm:animLvl val="lvl"/>
          <dgm:resizeHandles val="exact"/>
        </dgm:presLayoutVars>
      </dgm:prSet>
      <dgm:spPr/>
    </dgm:pt>
    <dgm:pt modelId="{818AD008-9279-4048-967E-B7E27381DBD9}" type="pres">
      <dgm:prSet presAssocID="{AF89CA04-2D3B-4E61-BE5B-A27F68FE33F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6A11D44-A942-4AE1-9018-F77DEC88900F}" type="pres">
      <dgm:prSet presAssocID="{20D8C13B-217A-40E2-93BF-46BC9E9C611D}" presName="parTxOnlySpace" presStyleCnt="0"/>
      <dgm:spPr/>
    </dgm:pt>
    <dgm:pt modelId="{A3E34B24-EBF6-4833-990E-6C74B409AD98}" type="pres">
      <dgm:prSet presAssocID="{DE133978-C2ED-4228-84DC-20679801349E}" presName="parTxOnly" presStyleLbl="node1" presStyleIdx="1" presStyleCnt="4" custScaleX="118212">
        <dgm:presLayoutVars>
          <dgm:chMax val="0"/>
          <dgm:chPref val="0"/>
          <dgm:bulletEnabled val="1"/>
        </dgm:presLayoutVars>
      </dgm:prSet>
      <dgm:spPr/>
    </dgm:pt>
    <dgm:pt modelId="{2CBB3B0A-BCFE-4038-9C80-7C6E0EA63ED7}" type="pres">
      <dgm:prSet presAssocID="{E4DD0636-7EF6-4D37-8B53-8EE050F9FA85}" presName="parTxOnlySpace" presStyleCnt="0"/>
      <dgm:spPr/>
    </dgm:pt>
    <dgm:pt modelId="{DDE64691-F75D-4321-9666-BD5378BD1D59}" type="pres">
      <dgm:prSet presAssocID="{F5F0E421-1074-49E9-B1B3-95B020936075}" presName="parTxOnly" presStyleLbl="node1" presStyleIdx="2" presStyleCnt="4" custScaleX="118212">
        <dgm:presLayoutVars>
          <dgm:chMax val="0"/>
          <dgm:chPref val="0"/>
          <dgm:bulletEnabled val="1"/>
        </dgm:presLayoutVars>
      </dgm:prSet>
      <dgm:spPr/>
    </dgm:pt>
    <dgm:pt modelId="{662D4758-84A4-48F1-B928-5E3FCF1C3EA7}" type="pres">
      <dgm:prSet presAssocID="{B8A20B2D-0F3E-4242-BBCD-903F922FEAAA}" presName="parTxOnlySpace" presStyleCnt="0"/>
      <dgm:spPr/>
    </dgm:pt>
    <dgm:pt modelId="{1B24D631-6E41-4E75-A63C-F81A2E5D38A7}" type="pres">
      <dgm:prSet presAssocID="{7498AE3A-EE26-44A7-9CB1-7687FDA2B28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8D3E31F-335A-4966-ABC1-EE1AEFF8CE00}" type="presOf" srcId="{F5F0E421-1074-49E9-B1B3-95B020936075}" destId="{DDE64691-F75D-4321-9666-BD5378BD1D59}" srcOrd="0" destOrd="0" presId="urn:microsoft.com/office/officeart/2005/8/layout/chevron1"/>
    <dgm:cxn modelId="{0C67CF24-113E-41C9-9858-A82935ECB5D6}" srcId="{9D154ED5-100C-4DA7-9098-22CA573758DF}" destId="{F5F0E421-1074-49E9-B1B3-95B020936075}" srcOrd="2" destOrd="0" parTransId="{9B24CB7F-6515-4DD1-9C7D-0642151334B4}" sibTransId="{B8A20B2D-0F3E-4242-BBCD-903F922FEAAA}"/>
    <dgm:cxn modelId="{D80B873E-8C8A-4549-8CDF-38B64A121361}" type="presOf" srcId="{DE133978-C2ED-4228-84DC-20679801349E}" destId="{A3E34B24-EBF6-4833-990E-6C74B409AD98}" srcOrd="0" destOrd="0" presId="urn:microsoft.com/office/officeart/2005/8/layout/chevron1"/>
    <dgm:cxn modelId="{21315C71-38AF-4725-8333-D33F4A2E66BB}" type="presOf" srcId="{7498AE3A-EE26-44A7-9CB1-7687FDA2B286}" destId="{1B24D631-6E41-4E75-A63C-F81A2E5D38A7}" srcOrd="0" destOrd="0" presId="urn:microsoft.com/office/officeart/2005/8/layout/chevron1"/>
    <dgm:cxn modelId="{DB17D575-95EE-4EF4-AE62-A719F192D0AA}" srcId="{9D154ED5-100C-4DA7-9098-22CA573758DF}" destId="{DE133978-C2ED-4228-84DC-20679801349E}" srcOrd="1" destOrd="0" parTransId="{4978A48C-EA67-4EAF-A9DC-3744C1B95722}" sibTransId="{E4DD0636-7EF6-4D37-8B53-8EE050F9FA85}"/>
    <dgm:cxn modelId="{B4DDC288-BFB1-4A3D-992B-241EE0D77AD1}" srcId="{9D154ED5-100C-4DA7-9098-22CA573758DF}" destId="{7498AE3A-EE26-44A7-9CB1-7687FDA2B286}" srcOrd="3" destOrd="0" parTransId="{C5A7C3FA-DD6D-421A-8F42-8367D66764CE}" sibTransId="{BC0633A7-E9E1-41A8-BF5B-46109723AEDC}"/>
    <dgm:cxn modelId="{69889191-C1AF-0246-8412-EA395348D61C}" type="presOf" srcId="{AF89CA04-2D3B-4E61-BE5B-A27F68FE33F7}" destId="{818AD008-9279-4048-967E-B7E27381DBD9}" srcOrd="0" destOrd="0" presId="urn:microsoft.com/office/officeart/2005/8/layout/chevron1"/>
    <dgm:cxn modelId="{F71B1EC4-9C6D-F243-9DC6-E39F21FFC5DA}" type="presOf" srcId="{9D154ED5-100C-4DA7-9098-22CA573758DF}" destId="{5C3A5064-013D-4B85-9D2C-385D4A90A446}" srcOrd="0" destOrd="0" presId="urn:microsoft.com/office/officeart/2005/8/layout/chevron1"/>
    <dgm:cxn modelId="{C25B47F3-5BF9-45D8-ADAE-9F75636F88CB}" srcId="{9D154ED5-100C-4DA7-9098-22CA573758DF}" destId="{AF89CA04-2D3B-4E61-BE5B-A27F68FE33F7}" srcOrd="0" destOrd="0" parTransId="{93A907BD-FA69-450F-A36B-42EB831AAE3B}" sibTransId="{20D8C13B-217A-40E2-93BF-46BC9E9C611D}"/>
    <dgm:cxn modelId="{4CA7ADA0-747B-234A-883D-31F23AEAFA36}" type="presParOf" srcId="{5C3A5064-013D-4B85-9D2C-385D4A90A446}" destId="{818AD008-9279-4048-967E-B7E27381DBD9}" srcOrd="0" destOrd="0" presId="urn:microsoft.com/office/officeart/2005/8/layout/chevron1"/>
    <dgm:cxn modelId="{6F5F951A-08D6-7045-BE24-6F24FA3F0ED2}" type="presParOf" srcId="{5C3A5064-013D-4B85-9D2C-385D4A90A446}" destId="{46A11D44-A942-4AE1-9018-F77DEC88900F}" srcOrd="1" destOrd="0" presId="urn:microsoft.com/office/officeart/2005/8/layout/chevron1"/>
    <dgm:cxn modelId="{1657A7F2-BC73-4E0A-A82B-9A67F3C0B186}" type="presParOf" srcId="{5C3A5064-013D-4B85-9D2C-385D4A90A446}" destId="{A3E34B24-EBF6-4833-990E-6C74B409AD98}" srcOrd="2" destOrd="0" presId="urn:microsoft.com/office/officeart/2005/8/layout/chevron1"/>
    <dgm:cxn modelId="{724777D8-FA85-48BE-A5BF-BF83A7D9AF34}" type="presParOf" srcId="{5C3A5064-013D-4B85-9D2C-385D4A90A446}" destId="{2CBB3B0A-BCFE-4038-9C80-7C6E0EA63ED7}" srcOrd="3" destOrd="0" presId="urn:microsoft.com/office/officeart/2005/8/layout/chevron1"/>
    <dgm:cxn modelId="{5910EBAE-AEF4-424F-8BF5-8A4C949EBEDB}" type="presParOf" srcId="{5C3A5064-013D-4B85-9D2C-385D4A90A446}" destId="{DDE64691-F75D-4321-9666-BD5378BD1D59}" srcOrd="4" destOrd="0" presId="urn:microsoft.com/office/officeart/2005/8/layout/chevron1"/>
    <dgm:cxn modelId="{F0F1ACD8-CACA-455F-A5E0-99FD5FC524FD}" type="presParOf" srcId="{5C3A5064-013D-4B85-9D2C-385D4A90A446}" destId="{662D4758-84A4-48F1-B928-5E3FCF1C3EA7}" srcOrd="5" destOrd="0" presId="urn:microsoft.com/office/officeart/2005/8/layout/chevron1"/>
    <dgm:cxn modelId="{CFE20AF8-81FF-4BB8-AD09-B5FC8445B38F}" type="presParOf" srcId="{5C3A5064-013D-4B85-9D2C-385D4A90A446}" destId="{1B24D631-6E41-4E75-A63C-F81A2E5D38A7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154ED5-100C-4DA7-9098-22CA573758DF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AF89CA04-2D3B-4E61-BE5B-A27F68FE33F7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sz="1600" dirty="0"/>
            <a:t>Introduction</a:t>
          </a:r>
          <a:endParaRPr lang="en-US" sz="1600" dirty="0"/>
        </a:p>
      </dgm:t>
    </dgm:pt>
    <dgm:pt modelId="{93A907BD-FA69-450F-A36B-42EB831AAE3B}" type="parTrans" cxnId="{C25B47F3-5BF9-45D8-ADAE-9F75636F88CB}">
      <dgm:prSet/>
      <dgm:spPr/>
      <dgm:t>
        <a:bodyPr/>
        <a:lstStyle/>
        <a:p>
          <a:endParaRPr lang="en-US" sz="1600"/>
        </a:p>
      </dgm:t>
    </dgm:pt>
    <dgm:pt modelId="{20D8C13B-217A-40E2-93BF-46BC9E9C611D}" type="sibTrans" cxnId="{C25B47F3-5BF9-45D8-ADAE-9F75636F88CB}">
      <dgm:prSet/>
      <dgm:spPr/>
      <dgm:t>
        <a:bodyPr/>
        <a:lstStyle/>
        <a:p>
          <a:endParaRPr lang="en-US" sz="1600"/>
        </a:p>
      </dgm:t>
    </dgm:pt>
    <dgm:pt modelId="{26429B6B-5C1B-4E37-AC62-F553D4F2A7F3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Method</a:t>
          </a:r>
        </a:p>
      </dgm:t>
    </dgm:pt>
    <dgm:pt modelId="{991A454A-3D56-4725-99D9-5331DEA39D2A}" type="parTrans" cxnId="{FBF6C3A0-9F68-4246-AE69-2E06E2338F73}">
      <dgm:prSet/>
      <dgm:spPr/>
      <dgm:t>
        <a:bodyPr/>
        <a:lstStyle/>
        <a:p>
          <a:endParaRPr lang="fr-FR"/>
        </a:p>
      </dgm:t>
    </dgm:pt>
    <dgm:pt modelId="{8626D6FD-D19F-4CE3-805D-5C3525FBA5B8}" type="sibTrans" cxnId="{FBF6C3A0-9F68-4246-AE69-2E06E2338F73}">
      <dgm:prSet/>
      <dgm:spPr/>
      <dgm:t>
        <a:bodyPr/>
        <a:lstStyle/>
        <a:p>
          <a:endParaRPr lang="fr-FR"/>
        </a:p>
      </dgm:t>
    </dgm:pt>
    <dgm:pt modelId="{4558EB3E-2469-4FD6-8315-0A841F24DF80}">
      <dgm:prSet phldrT="[Texte]"/>
      <dgm:spPr>
        <a:solidFill>
          <a:srgbClr val="0070C0"/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1CEAD800-4C9F-4A15-A770-84C0DBEE2A12}" type="parTrans" cxnId="{27D9B636-1F63-4635-AAE9-FB8B930683B3}">
      <dgm:prSet/>
      <dgm:spPr/>
      <dgm:t>
        <a:bodyPr/>
        <a:lstStyle/>
        <a:p>
          <a:endParaRPr lang="fr-FR"/>
        </a:p>
      </dgm:t>
    </dgm:pt>
    <dgm:pt modelId="{640DD3EF-C506-405C-B6E1-7C45FEFC11C7}" type="sibTrans" cxnId="{27D9B636-1F63-4635-AAE9-FB8B930683B3}">
      <dgm:prSet/>
      <dgm:spPr/>
      <dgm:t>
        <a:bodyPr/>
        <a:lstStyle/>
        <a:p>
          <a:endParaRPr lang="fr-FR"/>
        </a:p>
      </dgm:t>
    </dgm:pt>
    <dgm:pt modelId="{044AAB53-EDF0-4D0E-8F60-3F263F10E76E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Perspectives</a:t>
          </a:r>
        </a:p>
      </dgm:t>
    </dgm:pt>
    <dgm:pt modelId="{838A3709-4CAE-4A4C-A77A-6E552B8B9BA9}" type="parTrans" cxnId="{A26ED954-E7B1-4D24-AA6F-552A7E275E36}">
      <dgm:prSet/>
      <dgm:spPr/>
      <dgm:t>
        <a:bodyPr/>
        <a:lstStyle/>
        <a:p>
          <a:endParaRPr lang="fr-FR"/>
        </a:p>
      </dgm:t>
    </dgm:pt>
    <dgm:pt modelId="{008825EF-9CE9-4D25-9FAA-B411F585D1B5}" type="sibTrans" cxnId="{A26ED954-E7B1-4D24-AA6F-552A7E275E36}">
      <dgm:prSet/>
      <dgm:spPr/>
      <dgm:t>
        <a:bodyPr/>
        <a:lstStyle/>
        <a:p>
          <a:endParaRPr lang="fr-FR"/>
        </a:p>
      </dgm:t>
    </dgm:pt>
    <dgm:pt modelId="{5C3A5064-013D-4B85-9D2C-385D4A90A446}" type="pres">
      <dgm:prSet presAssocID="{9D154ED5-100C-4DA7-9098-22CA573758DF}" presName="Name0" presStyleCnt="0">
        <dgm:presLayoutVars>
          <dgm:dir/>
          <dgm:animLvl val="lvl"/>
          <dgm:resizeHandles val="exact"/>
        </dgm:presLayoutVars>
      </dgm:prSet>
      <dgm:spPr/>
    </dgm:pt>
    <dgm:pt modelId="{818AD008-9279-4048-967E-B7E27381DBD9}" type="pres">
      <dgm:prSet presAssocID="{AF89CA04-2D3B-4E61-BE5B-A27F68FE33F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6A11D44-A942-4AE1-9018-F77DEC88900F}" type="pres">
      <dgm:prSet presAssocID="{20D8C13B-217A-40E2-93BF-46BC9E9C611D}" presName="parTxOnlySpace" presStyleCnt="0"/>
      <dgm:spPr/>
    </dgm:pt>
    <dgm:pt modelId="{FA9240F6-7E6E-4304-ABC3-1C5731582A92}" type="pres">
      <dgm:prSet presAssocID="{26429B6B-5C1B-4E37-AC62-F553D4F2A7F3}" presName="parTxOnly" presStyleLbl="node1" presStyleIdx="1" presStyleCnt="4" custScaleX="118212">
        <dgm:presLayoutVars>
          <dgm:chMax val="0"/>
          <dgm:chPref val="0"/>
          <dgm:bulletEnabled val="1"/>
        </dgm:presLayoutVars>
      </dgm:prSet>
      <dgm:spPr/>
    </dgm:pt>
    <dgm:pt modelId="{AB37057C-0F88-4A43-AB59-E91B55F56715}" type="pres">
      <dgm:prSet presAssocID="{8626D6FD-D19F-4CE3-805D-5C3525FBA5B8}" presName="parTxOnlySpace" presStyleCnt="0"/>
      <dgm:spPr/>
    </dgm:pt>
    <dgm:pt modelId="{C3C1C9C2-6FF0-4CAE-ABF1-8FC9BB85018E}" type="pres">
      <dgm:prSet presAssocID="{4558EB3E-2469-4FD6-8315-0A841F24DF80}" presName="parTxOnly" presStyleLbl="node1" presStyleIdx="2" presStyleCnt="4" custScaleX="118212">
        <dgm:presLayoutVars>
          <dgm:chMax val="0"/>
          <dgm:chPref val="0"/>
          <dgm:bulletEnabled val="1"/>
        </dgm:presLayoutVars>
      </dgm:prSet>
      <dgm:spPr/>
    </dgm:pt>
    <dgm:pt modelId="{F632C261-A3AA-469A-AF80-1B79A95C5BCC}" type="pres">
      <dgm:prSet presAssocID="{640DD3EF-C506-405C-B6E1-7C45FEFC11C7}" presName="parTxOnlySpace" presStyleCnt="0"/>
      <dgm:spPr/>
    </dgm:pt>
    <dgm:pt modelId="{BE96613B-6DBC-484A-A3D3-AC118C36AF94}" type="pres">
      <dgm:prSet presAssocID="{044AAB53-EDF0-4D0E-8F60-3F263F10E76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80E332B-38C2-4897-A0C4-6078B92388DE}" type="presOf" srcId="{044AAB53-EDF0-4D0E-8F60-3F263F10E76E}" destId="{BE96613B-6DBC-484A-A3D3-AC118C36AF94}" srcOrd="0" destOrd="0" presId="urn:microsoft.com/office/officeart/2005/8/layout/chevron1"/>
    <dgm:cxn modelId="{27D9B636-1F63-4635-AAE9-FB8B930683B3}" srcId="{9D154ED5-100C-4DA7-9098-22CA573758DF}" destId="{4558EB3E-2469-4FD6-8315-0A841F24DF80}" srcOrd="2" destOrd="0" parTransId="{1CEAD800-4C9F-4A15-A770-84C0DBEE2A12}" sibTransId="{640DD3EF-C506-405C-B6E1-7C45FEFC11C7}"/>
    <dgm:cxn modelId="{484D9362-4003-49A2-8564-B5E4D839E405}" type="presOf" srcId="{4558EB3E-2469-4FD6-8315-0A841F24DF80}" destId="{C3C1C9C2-6FF0-4CAE-ABF1-8FC9BB85018E}" srcOrd="0" destOrd="0" presId="urn:microsoft.com/office/officeart/2005/8/layout/chevron1"/>
    <dgm:cxn modelId="{A26ED954-E7B1-4D24-AA6F-552A7E275E36}" srcId="{9D154ED5-100C-4DA7-9098-22CA573758DF}" destId="{044AAB53-EDF0-4D0E-8F60-3F263F10E76E}" srcOrd="3" destOrd="0" parTransId="{838A3709-4CAE-4A4C-A77A-6E552B8B9BA9}" sibTransId="{008825EF-9CE9-4D25-9FAA-B411F585D1B5}"/>
    <dgm:cxn modelId="{69889191-C1AF-0246-8412-EA395348D61C}" type="presOf" srcId="{AF89CA04-2D3B-4E61-BE5B-A27F68FE33F7}" destId="{818AD008-9279-4048-967E-B7E27381DBD9}" srcOrd="0" destOrd="0" presId="urn:microsoft.com/office/officeart/2005/8/layout/chevron1"/>
    <dgm:cxn modelId="{FBF6C3A0-9F68-4246-AE69-2E06E2338F73}" srcId="{9D154ED5-100C-4DA7-9098-22CA573758DF}" destId="{26429B6B-5C1B-4E37-AC62-F553D4F2A7F3}" srcOrd="1" destOrd="0" parTransId="{991A454A-3D56-4725-99D9-5331DEA39D2A}" sibTransId="{8626D6FD-D19F-4CE3-805D-5C3525FBA5B8}"/>
    <dgm:cxn modelId="{5067FDBF-9353-438A-8B07-F5778ED18648}" type="presOf" srcId="{26429B6B-5C1B-4E37-AC62-F553D4F2A7F3}" destId="{FA9240F6-7E6E-4304-ABC3-1C5731582A92}" srcOrd="0" destOrd="0" presId="urn:microsoft.com/office/officeart/2005/8/layout/chevron1"/>
    <dgm:cxn modelId="{F71B1EC4-9C6D-F243-9DC6-E39F21FFC5DA}" type="presOf" srcId="{9D154ED5-100C-4DA7-9098-22CA573758DF}" destId="{5C3A5064-013D-4B85-9D2C-385D4A90A446}" srcOrd="0" destOrd="0" presId="urn:microsoft.com/office/officeart/2005/8/layout/chevron1"/>
    <dgm:cxn modelId="{C25B47F3-5BF9-45D8-ADAE-9F75636F88CB}" srcId="{9D154ED5-100C-4DA7-9098-22CA573758DF}" destId="{AF89CA04-2D3B-4E61-BE5B-A27F68FE33F7}" srcOrd="0" destOrd="0" parTransId="{93A907BD-FA69-450F-A36B-42EB831AAE3B}" sibTransId="{20D8C13B-217A-40E2-93BF-46BC9E9C611D}"/>
    <dgm:cxn modelId="{4CA7ADA0-747B-234A-883D-31F23AEAFA36}" type="presParOf" srcId="{5C3A5064-013D-4B85-9D2C-385D4A90A446}" destId="{818AD008-9279-4048-967E-B7E27381DBD9}" srcOrd="0" destOrd="0" presId="urn:microsoft.com/office/officeart/2005/8/layout/chevron1"/>
    <dgm:cxn modelId="{6F5F951A-08D6-7045-BE24-6F24FA3F0ED2}" type="presParOf" srcId="{5C3A5064-013D-4B85-9D2C-385D4A90A446}" destId="{46A11D44-A942-4AE1-9018-F77DEC88900F}" srcOrd="1" destOrd="0" presId="urn:microsoft.com/office/officeart/2005/8/layout/chevron1"/>
    <dgm:cxn modelId="{1FC529C7-C1EF-4216-94D7-D5130AA49024}" type="presParOf" srcId="{5C3A5064-013D-4B85-9D2C-385D4A90A446}" destId="{FA9240F6-7E6E-4304-ABC3-1C5731582A92}" srcOrd="2" destOrd="0" presId="urn:microsoft.com/office/officeart/2005/8/layout/chevron1"/>
    <dgm:cxn modelId="{5CA49B4F-9A4D-488B-8605-429E1C32958B}" type="presParOf" srcId="{5C3A5064-013D-4B85-9D2C-385D4A90A446}" destId="{AB37057C-0F88-4A43-AB59-E91B55F56715}" srcOrd="3" destOrd="0" presId="urn:microsoft.com/office/officeart/2005/8/layout/chevron1"/>
    <dgm:cxn modelId="{7BE1D720-13A2-419E-B2B5-B301BD81D3EC}" type="presParOf" srcId="{5C3A5064-013D-4B85-9D2C-385D4A90A446}" destId="{C3C1C9C2-6FF0-4CAE-ABF1-8FC9BB85018E}" srcOrd="4" destOrd="0" presId="urn:microsoft.com/office/officeart/2005/8/layout/chevron1"/>
    <dgm:cxn modelId="{821DCD5A-D1AE-4409-A62B-20B6FAAE253B}" type="presParOf" srcId="{5C3A5064-013D-4B85-9D2C-385D4A90A446}" destId="{F632C261-A3AA-469A-AF80-1B79A95C5BCC}" srcOrd="5" destOrd="0" presId="urn:microsoft.com/office/officeart/2005/8/layout/chevron1"/>
    <dgm:cxn modelId="{6EA5474F-EEC2-4527-B5B2-2A956929611C}" type="presParOf" srcId="{5C3A5064-013D-4B85-9D2C-385D4A90A446}" destId="{BE96613B-6DBC-484A-A3D3-AC118C36AF94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154ED5-100C-4DA7-9098-22CA573758DF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AF89CA04-2D3B-4E61-BE5B-A27F68FE33F7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sz="1600" dirty="0"/>
            <a:t>Introduction</a:t>
          </a:r>
          <a:endParaRPr lang="en-US" sz="1600" dirty="0"/>
        </a:p>
      </dgm:t>
    </dgm:pt>
    <dgm:pt modelId="{93A907BD-FA69-450F-A36B-42EB831AAE3B}" type="parTrans" cxnId="{C25B47F3-5BF9-45D8-ADAE-9F75636F88CB}">
      <dgm:prSet/>
      <dgm:spPr/>
      <dgm:t>
        <a:bodyPr/>
        <a:lstStyle/>
        <a:p>
          <a:endParaRPr lang="en-US" sz="1600"/>
        </a:p>
      </dgm:t>
    </dgm:pt>
    <dgm:pt modelId="{20D8C13B-217A-40E2-93BF-46BC9E9C611D}" type="sibTrans" cxnId="{C25B47F3-5BF9-45D8-ADAE-9F75636F88CB}">
      <dgm:prSet/>
      <dgm:spPr/>
      <dgm:t>
        <a:bodyPr/>
        <a:lstStyle/>
        <a:p>
          <a:endParaRPr lang="en-US" sz="1600"/>
        </a:p>
      </dgm:t>
    </dgm:pt>
    <dgm:pt modelId="{92F51DFF-DF14-4F70-86BF-294094BC7AC5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Method</a:t>
          </a:r>
        </a:p>
      </dgm:t>
    </dgm:pt>
    <dgm:pt modelId="{003A57AD-AE14-43AB-BE0F-6A6C99CAF82D}" type="parTrans" cxnId="{61463DAA-417E-40CB-8526-8969AA181160}">
      <dgm:prSet/>
      <dgm:spPr/>
      <dgm:t>
        <a:bodyPr/>
        <a:lstStyle/>
        <a:p>
          <a:endParaRPr lang="fr-FR"/>
        </a:p>
      </dgm:t>
    </dgm:pt>
    <dgm:pt modelId="{76F06762-2A6D-417E-8011-2935B248ECB1}" type="sibTrans" cxnId="{61463DAA-417E-40CB-8526-8969AA181160}">
      <dgm:prSet/>
      <dgm:spPr/>
      <dgm:t>
        <a:bodyPr/>
        <a:lstStyle/>
        <a:p>
          <a:endParaRPr lang="fr-FR"/>
        </a:p>
      </dgm:t>
    </dgm:pt>
    <dgm:pt modelId="{EB5839A0-175B-45EA-B61B-A01140854283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8B3F21F3-8C7B-4374-903F-686F627A9F35}" type="parTrans" cxnId="{DC2CB365-8E0C-47EA-8CB4-823C9F697EF3}">
      <dgm:prSet/>
      <dgm:spPr/>
      <dgm:t>
        <a:bodyPr/>
        <a:lstStyle/>
        <a:p>
          <a:endParaRPr lang="fr-FR"/>
        </a:p>
      </dgm:t>
    </dgm:pt>
    <dgm:pt modelId="{AD5ABEC7-06D1-41CE-A3B8-01FAC676B038}" type="sibTrans" cxnId="{DC2CB365-8E0C-47EA-8CB4-823C9F697EF3}">
      <dgm:prSet/>
      <dgm:spPr/>
      <dgm:t>
        <a:bodyPr/>
        <a:lstStyle/>
        <a:p>
          <a:endParaRPr lang="fr-FR"/>
        </a:p>
      </dgm:t>
    </dgm:pt>
    <dgm:pt modelId="{F7335274-1806-4247-A962-C3C1958EC328}">
      <dgm:prSet phldrT="[Texte]"/>
      <dgm:spPr>
        <a:solidFill>
          <a:srgbClr val="0070C0"/>
        </a:solidFill>
      </dgm:spPr>
      <dgm:t>
        <a:bodyPr/>
        <a:lstStyle/>
        <a:p>
          <a:r>
            <a:rPr lang="en-US" dirty="0"/>
            <a:t>Perspectives</a:t>
          </a:r>
        </a:p>
      </dgm:t>
    </dgm:pt>
    <dgm:pt modelId="{21254BD8-44E1-4B43-9D06-26FBBB4A3881}" type="parTrans" cxnId="{AEABCA1F-2394-4873-A727-74083C7BCD5D}">
      <dgm:prSet/>
      <dgm:spPr/>
      <dgm:t>
        <a:bodyPr/>
        <a:lstStyle/>
        <a:p>
          <a:endParaRPr lang="fr-FR"/>
        </a:p>
      </dgm:t>
    </dgm:pt>
    <dgm:pt modelId="{E46113B1-DF6E-4F21-B1F3-84C542621184}" type="sibTrans" cxnId="{AEABCA1F-2394-4873-A727-74083C7BCD5D}">
      <dgm:prSet/>
      <dgm:spPr/>
      <dgm:t>
        <a:bodyPr/>
        <a:lstStyle/>
        <a:p>
          <a:endParaRPr lang="fr-FR"/>
        </a:p>
      </dgm:t>
    </dgm:pt>
    <dgm:pt modelId="{5C3A5064-013D-4B85-9D2C-385D4A90A446}" type="pres">
      <dgm:prSet presAssocID="{9D154ED5-100C-4DA7-9098-22CA573758DF}" presName="Name0" presStyleCnt="0">
        <dgm:presLayoutVars>
          <dgm:dir/>
          <dgm:animLvl val="lvl"/>
          <dgm:resizeHandles val="exact"/>
        </dgm:presLayoutVars>
      </dgm:prSet>
      <dgm:spPr/>
    </dgm:pt>
    <dgm:pt modelId="{818AD008-9279-4048-967E-B7E27381DBD9}" type="pres">
      <dgm:prSet presAssocID="{AF89CA04-2D3B-4E61-BE5B-A27F68FE33F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6A11D44-A942-4AE1-9018-F77DEC88900F}" type="pres">
      <dgm:prSet presAssocID="{20D8C13B-217A-40E2-93BF-46BC9E9C611D}" presName="parTxOnlySpace" presStyleCnt="0"/>
      <dgm:spPr/>
    </dgm:pt>
    <dgm:pt modelId="{D90D8A53-BCCD-4A64-AC6B-06FEE8C9F467}" type="pres">
      <dgm:prSet presAssocID="{92F51DFF-DF14-4F70-86BF-294094BC7AC5}" presName="parTxOnly" presStyleLbl="node1" presStyleIdx="1" presStyleCnt="4" custScaleX="118212">
        <dgm:presLayoutVars>
          <dgm:chMax val="0"/>
          <dgm:chPref val="0"/>
          <dgm:bulletEnabled val="1"/>
        </dgm:presLayoutVars>
      </dgm:prSet>
      <dgm:spPr/>
    </dgm:pt>
    <dgm:pt modelId="{4E67F54B-924B-419C-8535-626CB65E0563}" type="pres">
      <dgm:prSet presAssocID="{76F06762-2A6D-417E-8011-2935B248ECB1}" presName="parTxOnlySpace" presStyleCnt="0"/>
      <dgm:spPr/>
    </dgm:pt>
    <dgm:pt modelId="{5AB668C2-3C26-4390-8EE1-00F3F078149C}" type="pres">
      <dgm:prSet presAssocID="{EB5839A0-175B-45EA-B61B-A01140854283}" presName="parTxOnly" presStyleLbl="node1" presStyleIdx="2" presStyleCnt="4" custScaleX="118212">
        <dgm:presLayoutVars>
          <dgm:chMax val="0"/>
          <dgm:chPref val="0"/>
          <dgm:bulletEnabled val="1"/>
        </dgm:presLayoutVars>
      </dgm:prSet>
      <dgm:spPr/>
    </dgm:pt>
    <dgm:pt modelId="{DE5B87FA-7EFB-43CF-B25E-BAAF6980C7C4}" type="pres">
      <dgm:prSet presAssocID="{AD5ABEC7-06D1-41CE-A3B8-01FAC676B038}" presName="parTxOnlySpace" presStyleCnt="0"/>
      <dgm:spPr/>
    </dgm:pt>
    <dgm:pt modelId="{EC271B54-82E2-41F5-9865-442D1CDF0E3F}" type="pres">
      <dgm:prSet presAssocID="{F7335274-1806-4247-A962-C3C1958EC32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EABCA1F-2394-4873-A727-74083C7BCD5D}" srcId="{9D154ED5-100C-4DA7-9098-22CA573758DF}" destId="{F7335274-1806-4247-A962-C3C1958EC328}" srcOrd="3" destOrd="0" parTransId="{21254BD8-44E1-4B43-9D06-26FBBB4A3881}" sibTransId="{E46113B1-DF6E-4F21-B1F3-84C542621184}"/>
    <dgm:cxn modelId="{5E22C644-818B-4900-86D4-7B372D3C74CB}" type="presOf" srcId="{92F51DFF-DF14-4F70-86BF-294094BC7AC5}" destId="{D90D8A53-BCCD-4A64-AC6B-06FEE8C9F467}" srcOrd="0" destOrd="0" presId="urn:microsoft.com/office/officeart/2005/8/layout/chevron1"/>
    <dgm:cxn modelId="{DC2CB365-8E0C-47EA-8CB4-823C9F697EF3}" srcId="{9D154ED5-100C-4DA7-9098-22CA573758DF}" destId="{EB5839A0-175B-45EA-B61B-A01140854283}" srcOrd="2" destOrd="0" parTransId="{8B3F21F3-8C7B-4374-903F-686F627A9F35}" sibTransId="{AD5ABEC7-06D1-41CE-A3B8-01FAC676B038}"/>
    <dgm:cxn modelId="{E1B33451-0FE7-41A0-A81F-60EF2D97D4E8}" type="presOf" srcId="{EB5839A0-175B-45EA-B61B-A01140854283}" destId="{5AB668C2-3C26-4390-8EE1-00F3F078149C}" srcOrd="0" destOrd="0" presId="urn:microsoft.com/office/officeart/2005/8/layout/chevron1"/>
    <dgm:cxn modelId="{392FC982-0240-4E41-90E6-91A8D3840C65}" type="presOf" srcId="{F7335274-1806-4247-A962-C3C1958EC328}" destId="{EC271B54-82E2-41F5-9865-442D1CDF0E3F}" srcOrd="0" destOrd="0" presId="urn:microsoft.com/office/officeart/2005/8/layout/chevron1"/>
    <dgm:cxn modelId="{69889191-C1AF-0246-8412-EA395348D61C}" type="presOf" srcId="{AF89CA04-2D3B-4E61-BE5B-A27F68FE33F7}" destId="{818AD008-9279-4048-967E-B7E27381DBD9}" srcOrd="0" destOrd="0" presId="urn:microsoft.com/office/officeart/2005/8/layout/chevron1"/>
    <dgm:cxn modelId="{61463DAA-417E-40CB-8526-8969AA181160}" srcId="{9D154ED5-100C-4DA7-9098-22CA573758DF}" destId="{92F51DFF-DF14-4F70-86BF-294094BC7AC5}" srcOrd="1" destOrd="0" parTransId="{003A57AD-AE14-43AB-BE0F-6A6C99CAF82D}" sibTransId="{76F06762-2A6D-417E-8011-2935B248ECB1}"/>
    <dgm:cxn modelId="{F71B1EC4-9C6D-F243-9DC6-E39F21FFC5DA}" type="presOf" srcId="{9D154ED5-100C-4DA7-9098-22CA573758DF}" destId="{5C3A5064-013D-4B85-9D2C-385D4A90A446}" srcOrd="0" destOrd="0" presId="urn:microsoft.com/office/officeart/2005/8/layout/chevron1"/>
    <dgm:cxn modelId="{C25B47F3-5BF9-45D8-ADAE-9F75636F88CB}" srcId="{9D154ED5-100C-4DA7-9098-22CA573758DF}" destId="{AF89CA04-2D3B-4E61-BE5B-A27F68FE33F7}" srcOrd="0" destOrd="0" parTransId="{93A907BD-FA69-450F-A36B-42EB831AAE3B}" sibTransId="{20D8C13B-217A-40E2-93BF-46BC9E9C611D}"/>
    <dgm:cxn modelId="{4CA7ADA0-747B-234A-883D-31F23AEAFA36}" type="presParOf" srcId="{5C3A5064-013D-4B85-9D2C-385D4A90A446}" destId="{818AD008-9279-4048-967E-B7E27381DBD9}" srcOrd="0" destOrd="0" presId="urn:microsoft.com/office/officeart/2005/8/layout/chevron1"/>
    <dgm:cxn modelId="{6F5F951A-08D6-7045-BE24-6F24FA3F0ED2}" type="presParOf" srcId="{5C3A5064-013D-4B85-9D2C-385D4A90A446}" destId="{46A11D44-A942-4AE1-9018-F77DEC88900F}" srcOrd="1" destOrd="0" presId="urn:microsoft.com/office/officeart/2005/8/layout/chevron1"/>
    <dgm:cxn modelId="{CD716B5F-8966-4A18-923B-D4E12AD3D6E5}" type="presParOf" srcId="{5C3A5064-013D-4B85-9D2C-385D4A90A446}" destId="{D90D8A53-BCCD-4A64-AC6B-06FEE8C9F467}" srcOrd="2" destOrd="0" presId="urn:microsoft.com/office/officeart/2005/8/layout/chevron1"/>
    <dgm:cxn modelId="{F1B69770-72DB-44FA-B579-3E4CC988367B}" type="presParOf" srcId="{5C3A5064-013D-4B85-9D2C-385D4A90A446}" destId="{4E67F54B-924B-419C-8535-626CB65E0563}" srcOrd="3" destOrd="0" presId="urn:microsoft.com/office/officeart/2005/8/layout/chevron1"/>
    <dgm:cxn modelId="{D73B6939-7511-4B6D-8C37-781FA57211B8}" type="presParOf" srcId="{5C3A5064-013D-4B85-9D2C-385D4A90A446}" destId="{5AB668C2-3C26-4390-8EE1-00F3F078149C}" srcOrd="4" destOrd="0" presId="urn:microsoft.com/office/officeart/2005/8/layout/chevron1"/>
    <dgm:cxn modelId="{E5CE9111-395E-4CC0-99E6-0FC5A98CB98D}" type="presParOf" srcId="{5C3A5064-013D-4B85-9D2C-385D4A90A446}" destId="{DE5B87FA-7EFB-43CF-B25E-BAAF6980C7C4}" srcOrd="5" destOrd="0" presId="urn:microsoft.com/office/officeart/2005/8/layout/chevron1"/>
    <dgm:cxn modelId="{ECCAA5A3-8ADF-4BA0-9DE3-2F78D150211E}" type="presParOf" srcId="{5C3A5064-013D-4B85-9D2C-385D4A90A446}" destId="{EC271B54-82E2-41F5-9865-442D1CDF0E3F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154ED5-100C-4DA7-9098-22CA573758DF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AF89CA04-2D3B-4E61-BE5B-A27F68FE33F7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sz="1600"/>
            <a:t>Introduction</a:t>
          </a:r>
          <a:endParaRPr lang="en-US" sz="1600" dirty="0"/>
        </a:p>
      </dgm:t>
    </dgm:pt>
    <dgm:pt modelId="{93A907BD-FA69-450F-A36B-42EB831AAE3B}" type="parTrans" cxnId="{C25B47F3-5BF9-45D8-ADAE-9F75636F88CB}">
      <dgm:prSet/>
      <dgm:spPr/>
      <dgm:t>
        <a:bodyPr/>
        <a:lstStyle/>
        <a:p>
          <a:endParaRPr lang="en-US" sz="1600"/>
        </a:p>
      </dgm:t>
    </dgm:pt>
    <dgm:pt modelId="{20D8C13B-217A-40E2-93BF-46BC9E9C611D}" type="sibTrans" cxnId="{C25B47F3-5BF9-45D8-ADAE-9F75636F88CB}">
      <dgm:prSet/>
      <dgm:spPr/>
      <dgm:t>
        <a:bodyPr/>
        <a:lstStyle/>
        <a:p>
          <a:endParaRPr lang="en-US" sz="1600"/>
        </a:p>
      </dgm:t>
    </dgm:pt>
    <dgm:pt modelId="{8AC2BBCC-45AB-4343-841B-987130735244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Data</a:t>
          </a:r>
        </a:p>
      </dgm:t>
    </dgm:pt>
    <dgm:pt modelId="{4B3ACA04-FFFB-445C-B113-A389AA602536}" type="parTrans" cxnId="{4E0D4040-EB7E-4DAE-AC42-96C226C29F1B}">
      <dgm:prSet/>
      <dgm:spPr/>
      <dgm:t>
        <a:bodyPr/>
        <a:lstStyle/>
        <a:p>
          <a:endParaRPr lang="fr-FR"/>
        </a:p>
      </dgm:t>
    </dgm:pt>
    <dgm:pt modelId="{350D69AE-4E88-49F3-A96D-8C28856E972F}" type="sibTrans" cxnId="{4E0D4040-EB7E-4DAE-AC42-96C226C29F1B}">
      <dgm:prSet/>
      <dgm:spPr/>
      <dgm:t>
        <a:bodyPr/>
        <a:lstStyle/>
        <a:p>
          <a:endParaRPr lang="fr-FR"/>
        </a:p>
      </dgm:t>
    </dgm:pt>
    <dgm:pt modelId="{83D3B975-74C0-4D8B-90B9-BCDB251E966B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Method</a:t>
          </a:r>
        </a:p>
      </dgm:t>
    </dgm:pt>
    <dgm:pt modelId="{248D2C51-B200-4592-99B4-E5F9D1CC8F64}" type="parTrans" cxnId="{8A028DEC-11EE-43DF-9891-284AED8A09B3}">
      <dgm:prSet/>
      <dgm:spPr/>
      <dgm:t>
        <a:bodyPr/>
        <a:lstStyle/>
        <a:p>
          <a:endParaRPr lang="fr-FR"/>
        </a:p>
      </dgm:t>
    </dgm:pt>
    <dgm:pt modelId="{1F24B056-730F-4DDC-8B0C-17149566441B}" type="sibTrans" cxnId="{8A028DEC-11EE-43DF-9891-284AED8A09B3}">
      <dgm:prSet/>
      <dgm:spPr/>
      <dgm:t>
        <a:bodyPr/>
        <a:lstStyle/>
        <a:p>
          <a:endParaRPr lang="fr-FR"/>
        </a:p>
      </dgm:t>
    </dgm:pt>
    <dgm:pt modelId="{29DA9442-D52A-4696-9A74-98D8E994E40F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4C3EB8B5-9F3E-437E-BB7F-CBC0491E040B}" type="parTrans" cxnId="{D405766E-6C86-45C7-A22E-50A997CEA0B0}">
      <dgm:prSet/>
      <dgm:spPr/>
      <dgm:t>
        <a:bodyPr/>
        <a:lstStyle/>
        <a:p>
          <a:endParaRPr lang="fr-FR"/>
        </a:p>
      </dgm:t>
    </dgm:pt>
    <dgm:pt modelId="{E1781CA6-6940-450A-B5AD-4BD45DF2E574}" type="sibTrans" cxnId="{D405766E-6C86-45C7-A22E-50A997CEA0B0}">
      <dgm:prSet/>
      <dgm:spPr/>
      <dgm:t>
        <a:bodyPr/>
        <a:lstStyle/>
        <a:p>
          <a:endParaRPr lang="fr-FR"/>
        </a:p>
      </dgm:t>
    </dgm:pt>
    <dgm:pt modelId="{9D4FAAF0-E639-4145-A1D0-91DA6D48479D}">
      <dgm:prSet phldrT="[Texte]"/>
      <dgm:spPr>
        <a:solidFill>
          <a:srgbClr val="0070C0"/>
        </a:solidFill>
      </dgm:spPr>
      <dgm:t>
        <a:bodyPr/>
        <a:lstStyle/>
        <a:p>
          <a:r>
            <a:rPr lang="en-US" dirty="0"/>
            <a:t>Perspectives</a:t>
          </a:r>
          <a:endParaRPr lang="fr-FR"/>
        </a:p>
      </dgm:t>
    </dgm:pt>
    <dgm:pt modelId="{68D26FFA-C6A7-489B-B80A-9F8E0D134641}" type="parTrans" cxnId="{27DAA320-E891-48B6-AEAF-1C52B1D7558D}">
      <dgm:prSet/>
      <dgm:spPr/>
      <dgm:t>
        <a:bodyPr/>
        <a:lstStyle/>
        <a:p>
          <a:endParaRPr lang="fr-FR"/>
        </a:p>
      </dgm:t>
    </dgm:pt>
    <dgm:pt modelId="{7BB84BAD-34E5-40B4-B45B-9B4E1F7539E0}" type="sibTrans" cxnId="{27DAA320-E891-48B6-AEAF-1C52B1D7558D}">
      <dgm:prSet/>
      <dgm:spPr/>
      <dgm:t>
        <a:bodyPr/>
        <a:lstStyle/>
        <a:p>
          <a:endParaRPr lang="fr-FR"/>
        </a:p>
      </dgm:t>
    </dgm:pt>
    <dgm:pt modelId="{5C3A5064-013D-4B85-9D2C-385D4A90A446}" type="pres">
      <dgm:prSet presAssocID="{9D154ED5-100C-4DA7-9098-22CA573758DF}" presName="Name0" presStyleCnt="0">
        <dgm:presLayoutVars>
          <dgm:dir/>
          <dgm:animLvl val="lvl"/>
          <dgm:resizeHandles val="exact"/>
        </dgm:presLayoutVars>
      </dgm:prSet>
      <dgm:spPr/>
    </dgm:pt>
    <dgm:pt modelId="{818AD008-9279-4048-967E-B7E27381DBD9}" type="pres">
      <dgm:prSet presAssocID="{AF89CA04-2D3B-4E61-BE5B-A27F68FE33F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6A11D44-A942-4AE1-9018-F77DEC88900F}" type="pres">
      <dgm:prSet presAssocID="{20D8C13B-217A-40E2-93BF-46BC9E9C611D}" presName="parTxOnlySpace" presStyleCnt="0"/>
      <dgm:spPr/>
    </dgm:pt>
    <dgm:pt modelId="{AD0FDC5A-F6B1-46D0-A23F-5596D6F23B83}" type="pres">
      <dgm:prSet presAssocID="{8AC2BBCC-45AB-4343-841B-98713073524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49C60CA-690B-46AF-AD24-46FCFA661FDD}" type="pres">
      <dgm:prSet presAssocID="{350D69AE-4E88-49F3-A96D-8C28856E972F}" presName="parTxOnlySpace" presStyleCnt="0"/>
      <dgm:spPr/>
    </dgm:pt>
    <dgm:pt modelId="{42EE7511-55D2-4997-A3DA-AC31433D0FC8}" type="pres">
      <dgm:prSet presAssocID="{83D3B975-74C0-4D8B-90B9-BCDB251E966B}" presName="parTxOnly" presStyleLbl="node1" presStyleIdx="2" presStyleCnt="5" custScaleX="118212">
        <dgm:presLayoutVars>
          <dgm:chMax val="0"/>
          <dgm:chPref val="0"/>
          <dgm:bulletEnabled val="1"/>
        </dgm:presLayoutVars>
      </dgm:prSet>
      <dgm:spPr/>
    </dgm:pt>
    <dgm:pt modelId="{43E6823F-0543-4699-9609-92311BB3A031}" type="pres">
      <dgm:prSet presAssocID="{1F24B056-730F-4DDC-8B0C-17149566441B}" presName="parTxOnlySpace" presStyleCnt="0"/>
      <dgm:spPr/>
    </dgm:pt>
    <dgm:pt modelId="{D5FA3645-FC02-4B08-B347-067CD7ED451C}" type="pres">
      <dgm:prSet presAssocID="{29DA9442-D52A-4696-9A74-98D8E994E40F}" presName="parTxOnly" presStyleLbl="node1" presStyleIdx="3" presStyleCnt="5" custScaleX="118212">
        <dgm:presLayoutVars>
          <dgm:chMax val="0"/>
          <dgm:chPref val="0"/>
          <dgm:bulletEnabled val="1"/>
        </dgm:presLayoutVars>
      </dgm:prSet>
      <dgm:spPr/>
    </dgm:pt>
    <dgm:pt modelId="{0DBE3869-D5AF-4626-8B0D-22BA29ABD7CB}" type="pres">
      <dgm:prSet presAssocID="{E1781CA6-6940-450A-B5AD-4BD45DF2E574}" presName="parTxOnlySpace" presStyleCnt="0"/>
      <dgm:spPr/>
    </dgm:pt>
    <dgm:pt modelId="{3372188F-8EBF-42B1-8508-24A2D493696F}" type="pres">
      <dgm:prSet presAssocID="{9D4FAAF0-E639-4145-A1D0-91DA6D48479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7DAA320-E891-48B6-AEAF-1C52B1D7558D}" srcId="{9D154ED5-100C-4DA7-9098-22CA573758DF}" destId="{9D4FAAF0-E639-4145-A1D0-91DA6D48479D}" srcOrd="4" destOrd="0" parTransId="{68D26FFA-C6A7-489B-B80A-9F8E0D134641}" sibTransId="{7BB84BAD-34E5-40B4-B45B-9B4E1F7539E0}"/>
    <dgm:cxn modelId="{8DDFDF3D-FC79-4EDC-8E6E-C225E64D6BA0}" type="presOf" srcId="{83D3B975-74C0-4D8B-90B9-BCDB251E966B}" destId="{42EE7511-55D2-4997-A3DA-AC31433D0FC8}" srcOrd="0" destOrd="0" presId="urn:microsoft.com/office/officeart/2005/8/layout/chevron1"/>
    <dgm:cxn modelId="{4E0D4040-EB7E-4DAE-AC42-96C226C29F1B}" srcId="{9D154ED5-100C-4DA7-9098-22CA573758DF}" destId="{8AC2BBCC-45AB-4343-841B-987130735244}" srcOrd="1" destOrd="0" parTransId="{4B3ACA04-FFFB-445C-B113-A389AA602536}" sibTransId="{350D69AE-4E88-49F3-A96D-8C28856E972F}"/>
    <dgm:cxn modelId="{D405766E-6C86-45C7-A22E-50A997CEA0B0}" srcId="{9D154ED5-100C-4DA7-9098-22CA573758DF}" destId="{29DA9442-D52A-4696-9A74-98D8E994E40F}" srcOrd="3" destOrd="0" parTransId="{4C3EB8B5-9F3E-437E-BB7F-CBC0491E040B}" sibTransId="{E1781CA6-6940-450A-B5AD-4BD45DF2E574}"/>
    <dgm:cxn modelId="{69889191-C1AF-0246-8412-EA395348D61C}" type="presOf" srcId="{AF89CA04-2D3B-4E61-BE5B-A27F68FE33F7}" destId="{818AD008-9279-4048-967E-B7E27381DBD9}" srcOrd="0" destOrd="0" presId="urn:microsoft.com/office/officeart/2005/8/layout/chevron1"/>
    <dgm:cxn modelId="{A878FDB7-4A20-44DA-B18E-958D0054941A}" type="presOf" srcId="{9D4FAAF0-E639-4145-A1D0-91DA6D48479D}" destId="{3372188F-8EBF-42B1-8508-24A2D493696F}" srcOrd="0" destOrd="0" presId="urn:microsoft.com/office/officeart/2005/8/layout/chevron1"/>
    <dgm:cxn modelId="{F71B1EC4-9C6D-F243-9DC6-E39F21FFC5DA}" type="presOf" srcId="{9D154ED5-100C-4DA7-9098-22CA573758DF}" destId="{5C3A5064-013D-4B85-9D2C-385D4A90A446}" srcOrd="0" destOrd="0" presId="urn:microsoft.com/office/officeart/2005/8/layout/chevron1"/>
    <dgm:cxn modelId="{D32339CB-B2E9-468D-A407-E1A9A194380C}" type="presOf" srcId="{8AC2BBCC-45AB-4343-841B-987130735244}" destId="{AD0FDC5A-F6B1-46D0-A23F-5596D6F23B83}" srcOrd="0" destOrd="0" presId="urn:microsoft.com/office/officeart/2005/8/layout/chevron1"/>
    <dgm:cxn modelId="{157B81CD-CB97-4107-B069-B044A7D78D11}" type="presOf" srcId="{29DA9442-D52A-4696-9A74-98D8E994E40F}" destId="{D5FA3645-FC02-4B08-B347-067CD7ED451C}" srcOrd="0" destOrd="0" presId="urn:microsoft.com/office/officeart/2005/8/layout/chevron1"/>
    <dgm:cxn modelId="{8A028DEC-11EE-43DF-9891-284AED8A09B3}" srcId="{9D154ED5-100C-4DA7-9098-22CA573758DF}" destId="{83D3B975-74C0-4D8B-90B9-BCDB251E966B}" srcOrd="2" destOrd="0" parTransId="{248D2C51-B200-4592-99B4-E5F9D1CC8F64}" sibTransId="{1F24B056-730F-4DDC-8B0C-17149566441B}"/>
    <dgm:cxn modelId="{C25B47F3-5BF9-45D8-ADAE-9F75636F88CB}" srcId="{9D154ED5-100C-4DA7-9098-22CA573758DF}" destId="{AF89CA04-2D3B-4E61-BE5B-A27F68FE33F7}" srcOrd="0" destOrd="0" parTransId="{93A907BD-FA69-450F-A36B-42EB831AAE3B}" sibTransId="{20D8C13B-217A-40E2-93BF-46BC9E9C611D}"/>
    <dgm:cxn modelId="{4CA7ADA0-747B-234A-883D-31F23AEAFA36}" type="presParOf" srcId="{5C3A5064-013D-4B85-9D2C-385D4A90A446}" destId="{818AD008-9279-4048-967E-B7E27381DBD9}" srcOrd="0" destOrd="0" presId="urn:microsoft.com/office/officeart/2005/8/layout/chevron1"/>
    <dgm:cxn modelId="{6F5F951A-08D6-7045-BE24-6F24FA3F0ED2}" type="presParOf" srcId="{5C3A5064-013D-4B85-9D2C-385D4A90A446}" destId="{46A11D44-A942-4AE1-9018-F77DEC88900F}" srcOrd="1" destOrd="0" presId="urn:microsoft.com/office/officeart/2005/8/layout/chevron1"/>
    <dgm:cxn modelId="{8DDC4F3D-316B-43FD-B348-9F65333B1FA2}" type="presParOf" srcId="{5C3A5064-013D-4B85-9D2C-385D4A90A446}" destId="{AD0FDC5A-F6B1-46D0-A23F-5596D6F23B83}" srcOrd="2" destOrd="0" presId="urn:microsoft.com/office/officeart/2005/8/layout/chevron1"/>
    <dgm:cxn modelId="{39A2F14E-DC09-4811-A49D-AEE2FA2E2B09}" type="presParOf" srcId="{5C3A5064-013D-4B85-9D2C-385D4A90A446}" destId="{849C60CA-690B-46AF-AD24-46FCFA661FDD}" srcOrd="3" destOrd="0" presId="urn:microsoft.com/office/officeart/2005/8/layout/chevron1"/>
    <dgm:cxn modelId="{FC532122-71D5-4FD1-947A-8CAA41717E6C}" type="presParOf" srcId="{5C3A5064-013D-4B85-9D2C-385D4A90A446}" destId="{42EE7511-55D2-4997-A3DA-AC31433D0FC8}" srcOrd="4" destOrd="0" presId="urn:microsoft.com/office/officeart/2005/8/layout/chevron1"/>
    <dgm:cxn modelId="{E555DB15-C15C-46CC-A3F9-6AB989E831BF}" type="presParOf" srcId="{5C3A5064-013D-4B85-9D2C-385D4A90A446}" destId="{43E6823F-0543-4699-9609-92311BB3A031}" srcOrd="5" destOrd="0" presId="urn:microsoft.com/office/officeart/2005/8/layout/chevron1"/>
    <dgm:cxn modelId="{422EF6C5-375B-4025-BC8C-08B93CEE0F07}" type="presParOf" srcId="{5C3A5064-013D-4B85-9D2C-385D4A90A446}" destId="{D5FA3645-FC02-4B08-B347-067CD7ED451C}" srcOrd="6" destOrd="0" presId="urn:microsoft.com/office/officeart/2005/8/layout/chevron1"/>
    <dgm:cxn modelId="{EF460E2A-DF81-440E-9BA8-DDFBC667E0CD}" type="presParOf" srcId="{5C3A5064-013D-4B85-9D2C-385D4A90A446}" destId="{0DBE3869-D5AF-4626-8B0D-22BA29ABD7CB}" srcOrd="7" destOrd="0" presId="urn:microsoft.com/office/officeart/2005/8/layout/chevron1"/>
    <dgm:cxn modelId="{BA8E20CF-81AA-4FF7-B43B-425722FAE7FA}" type="presParOf" srcId="{5C3A5064-013D-4B85-9D2C-385D4A90A446}" destId="{3372188F-8EBF-42B1-8508-24A2D493696F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AD008-9279-4048-967E-B7E27381DBD9}">
      <dsp:nvSpPr>
        <dsp:cNvPr id="0" name=""/>
        <dsp:cNvSpPr/>
      </dsp:nvSpPr>
      <dsp:spPr>
        <a:xfrm>
          <a:off x="582" y="0"/>
          <a:ext cx="1915404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Introduction</a:t>
          </a:r>
          <a:endParaRPr lang="en-US" sz="1600" kern="1200" dirty="0"/>
        </a:p>
      </dsp:txBody>
      <dsp:txXfrm>
        <a:off x="148182" y="0"/>
        <a:ext cx="1620205" cy="295199"/>
      </dsp:txXfrm>
    </dsp:sp>
    <dsp:sp modelId="{0A608F68-8012-45C4-B5BF-26DE8B00992F}">
      <dsp:nvSpPr>
        <dsp:cNvPr id="0" name=""/>
        <dsp:cNvSpPr/>
      </dsp:nvSpPr>
      <dsp:spPr>
        <a:xfrm>
          <a:off x="1724446" y="0"/>
          <a:ext cx="1915404" cy="29519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Method</a:t>
          </a:r>
        </a:p>
      </dsp:txBody>
      <dsp:txXfrm>
        <a:off x="1872046" y="0"/>
        <a:ext cx="1620205" cy="295199"/>
      </dsp:txXfrm>
    </dsp:sp>
    <dsp:sp modelId="{3C2DD0CD-AC75-4BB9-AA72-3153EC0BA254}">
      <dsp:nvSpPr>
        <dsp:cNvPr id="0" name=""/>
        <dsp:cNvSpPr/>
      </dsp:nvSpPr>
      <dsp:spPr>
        <a:xfrm>
          <a:off x="3448310" y="0"/>
          <a:ext cx="2264237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Mono-sensor results</a:t>
          </a:r>
        </a:p>
      </dsp:txBody>
      <dsp:txXfrm>
        <a:off x="3595910" y="0"/>
        <a:ext cx="1969038" cy="295199"/>
      </dsp:txXfrm>
    </dsp:sp>
    <dsp:sp modelId="{4CAEBBBB-F8B7-4AEF-9CE3-FF30774071B8}">
      <dsp:nvSpPr>
        <dsp:cNvPr id="0" name=""/>
        <dsp:cNvSpPr/>
      </dsp:nvSpPr>
      <dsp:spPr>
        <a:xfrm>
          <a:off x="5521008" y="0"/>
          <a:ext cx="2264237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Multi-sensor results</a:t>
          </a:r>
        </a:p>
      </dsp:txBody>
      <dsp:txXfrm>
        <a:off x="5668608" y="0"/>
        <a:ext cx="1969038" cy="295199"/>
      </dsp:txXfrm>
    </dsp:sp>
    <dsp:sp modelId="{58E727C9-9F95-480F-B4FE-0F471077AC06}">
      <dsp:nvSpPr>
        <dsp:cNvPr id="0" name=""/>
        <dsp:cNvSpPr/>
      </dsp:nvSpPr>
      <dsp:spPr>
        <a:xfrm>
          <a:off x="7593705" y="0"/>
          <a:ext cx="1915404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Perspectives</a:t>
          </a:r>
        </a:p>
      </dsp:txBody>
      <dsp:txXfrm>
        <a:off x="7741305" y="0"/>
        <a:ext cx="1620205" cy="2951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AD008-9279-4048-967E-B7E27381DBD9}">
      <dsp:nvSpPr>
        <dsp:cNvPr id="0" name=""/>
        <dsp:cNvSpPr/>
      </dsp:nvSpPr>
      <dsp:spPr>
        <a:xfrm>
          <a:off x="585" y="0"/>
          <a:ext cx="1924706" cy="293314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Introduction</a:t>
          </a:r>
          <a:endParaRPr lang="en-US" sz="1600" kern="1200" dirty="0"/>
        </a:p>
      </dsp:txBody>
      <dsp:txXfrm>
        <a:off x="147242" y="0"/>
        <a:ext cx="1631392" cy="293314"/>
      </dsp:txXfrm>
    </dsp:sp>
    <dsp:sp modelId="{28E44024-7FD4-422A-808F-0B724C86CB60}">
      <dsp:nvSpPr>
        <dsp:cNvPr id="0" name=""/>
        <dsp:cNvSpPr/>
      </dsp:nvSpPr>
      <dsp:spPr>
        <a:xfrm>
          <a:off x="1732821" y="0"/>
          <a:ext cx="1924706" cy="293314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</a:t>
          </a:r>
        </a:p>
      </dsp:txBody>
      <dsp:txXfrm>
        <a:off x="1879478" y="0"/>
        <a:ext cx="1631392" cy="293314"/>
      </dsp:txXfrm>
    </dsp:sp>
    <dsp:sp modelId="{5BD53BDE-AB15-4621-8152-311DB2CF6102}">
      <dsp:nvSpPr>
        <dsp:cNvPr id="0" name=""/>
        <dsp:cNvSpPr/>
      </dsp:nvSpPr>
      <dsp:spPr>
        <a:xfrm>
          <a:off x="3465056" y="0"/>
          <a:ext cx="2275233" cy="293314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Method</a:t>
          </a:r>
        </a:p>
      </dsp:txBody>
      <dsp:txXfrm>
        <a:off x="3611713" y="0"/>
        <a:ext cx="1981919" cy="293314"/>
      </dsp:txXfrm>
    </dsp:sp>
    <dsp:sp modelId="{9F14CCA2-86B1-4A86-985E-DF70BE069FF8}">
      <dsp:nvSpPr>
        <dsp:cNvPr id="0" name=""/>
        <dsp:cNvSpPr/>
      </dsp:nvSpPr>
      <dsp:spPr>
        <a:xfrm>
          <a:off x="5547820" y="0"/>
          <a:ext cx="2275233" cy="293314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Results</a:t>
          </a:r>
        </a:p>
      </dsp:txBody>
      <dsp:txXfrm>
        <a:off x="5694477" y="0"/>
        <a:ext cx="1981919" cy="293314"/>
      </dsp:txXfrm>
    </dsp:sp>
    <dsp:sp modelId="{1EBF8080-831C-48AE-8BCB-BD8FCC8CF573}">
      <dsp:nvSpPr>
        <dsp:cNvPr id="0" name=""/>
        <dsp:cNvSpPr/>
      </dsp:nvSpPr>
      <dsp:spPr>
        <a:xfrm>
          <a:off x="7630583" y="0"/>
          <a:ext cx="1924706" cy="293314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Perspectives</a:t>
          </a:r>
        </a:p>
      </dsp:txBody>
      <dsp:txXfrm>
        <a:off x="7777240" y="0"/>
        <a:ext cx="1631392" cy="2933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AD008-9279-4048-967E-B7E27381DBD9}">
      <dsp:nvSpPr>
        <dsp:cNvPr id="0" name=""/>
        <dsp:cNvSpPr/>
      </dsp:nvSpPr>
      <dsp:spPr>
        <a:xfrm>
          <a:off x="582" y="0"/>
          <a:ext cx="1913663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Introduction</a:t>
          </a:r>
          <a:endParaRPr lang="en-US" sz="1600" kern="1200" dirty="0"/>
        </a:p>
      </dsp:txBody>
      <dsp:txXfrm>
        <a:off x="148182" y="0"/>
        <a:ext cx="1618464" cy="295199"/>
      </dsp:txXfrm>
    </dsp:sp>
    <dsp:sp modelId="{38C6B2E8-2D05-4981-8697-D2961784F21B}">
      <dsp:nvSpPr>
        <dsp:cNvPr id="0" name=""/>
        <dsp:cNvSpPr/>
      </dsp:nvSpPr>
      <dsp:spPr>
        <a:xfrm>
          <a:off x="1722879" y="0"/>
          <a:ext cx="1913663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</a:t>
          </a:r>
        </a:p>
      </dsp:txBody>
      <dsp:txXfrm>
        <a:off x="1870479" y="0"/>
        <a:ext cx="1618464" cy="295199"/>
      </dsp:txXfrm>
    </dsp:sp>
    <dsp:sp modelId="{8C923A3B-A527-4C97-A192-E4DFC5A1ABE2}">
      <dsp:nvSpPr>
        <dsp:cNvPr id="0" name=""/>
        <dsp:cNvSpPr/>
      </dsp:nvSpPr>
      <dsp:spPr>
        <a:xfrm>
          <a:off x="3445177" y="0"/>
          <a:ext cx="2262180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Method</a:t>
          </a:r>
        </a:p>
      </dsp:txBody>
      <dsp:txXfrm>
        <a:off x="3592777" y="0"/>
        <a:ext cx="1966981" cy="295199"/>
      </dsp:txXfrm>
    </dsp:sp>
    <dsp:sp modelId="{F1D44B1A-BB9A-4889-9CE7-E24469127E76}">
      <dsp:nvSpPr>
        <dsp:cNvPr id="0" name=""/>
        <dsp:cNvSpPr/>
      </dsp:nvSpPr>
      <dsp:spPr>
        <a:xfrm>
          <a:off x="5515991" y="0"/>
          <a:ext cx="2262180" cy="29519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Results</a:t>
          </a:r>
        </a:p>
      </dsp:txBody>
      <dsp:txXfrm>
        <a:off x="5663591" y="0"/>
        <a:ext cx="1966981" cy="295199"/>
      </dsp:txXfrm>
    </dsp:sp>
    <dsp:sp modelId="{B08B7CD6-60CB-4936-9DDB-1F6FE1711225}">
      <dsp:nvSpPr>
        <dsp:cNvPr id="0" name=""/>
        <dsp:cNvSpPr/>
      </dsp:nvSpPr>
      <dsp:spPr>
        <a:xfrm>
          <a:off x="7586804" y="0"/>
          <a:ext cx="1913663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Perspectives</a:t>
          </a:r>
          <a:endParaRPr lang="fr-FR" sz="1700" kern="1200"/>
        </a:p>
      </dsp:txBody>
      <dsp:txXfrm>
        <a:off x="7734404" y="0"/>
        <a:ext cx="1618464" cy="295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AD008-9279-4048-967E-B7E27381DBD9}">
      <dsp:nvSpPr>
        <dsp:cNvPr id="0" name=""/>
        <dsp:cNvSpPr/>
      </dsp:nvSpPr>
      <dsp:spPr>
        <a:xfrm>
          <a:off x="582" y="0"/>
          <a:ext cx="1915708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Introduction</a:t>
          </a:r>
          <a:endParaRPr lang="en-US" sz="1600" kern="1200" dirty="0"/>
        </a:p>
      </dsp:txBody>
      <dsp:txXfrm>
        <a:off x="148182" y="0"/>
        <a:ext cx="1620509" cy="295199"/>
      </dsp:txXfrm>
    </dsp:sp>
    <dsp:sp modelId="{4587C009-A004-474F-AC82-E579A8225B05}">
      <dsp:nvSpPr>
        <dsp:cNvPr id="0" name=""/>
        <dsp:cNvSpPr/>
      </dsp:nvSpPr>
      <dsp:spPr>
        <a:xfrm>
          <a:off x="1724720" y="0"/>
          <a:ext cx="1915708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Method</a:t>
          </a:r>
        </a:p>
      </dsp:txBody>
      <dsp:txXfrm>
        <a:off x="1872320" y="0"/>
        <a:ext cx="1620509" cy="295199"/>
      </dsp:txXfrm>
    </dsp:sp>
    <dsp:sp modelId="{3BD7788F-ED51-4B7E-8A8E-E374FF396A3A}">
      <dsp:nvSpPr>
        <dsp:cNvPr id="0" name=""/>
        <dsp:cNvSpPr/>
      </dsp:nvSpPr>
      <dsp:spPr>
        <a:xfrm>
          <a:off x="3448857" y="0"/>
          <a:ext cx="2264596" cy="29519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Mono-sensor results</a:t>
          </a:r>
        </a:p>
      </dsp:txBody>
      <dsp:txXfrm>
        <a:off x="3596457" y="0"/>
        <a:ext cx="1969397" cy="295199"/>
      </dsp:txXfrm>
    </dsp:sp>
    <dsp:sp modelId="{D3F11AA7-3DC5-4412-AE63-4D428FAC27F1}">
      <dsp:nvSpPr>
        <dsp:cNvPr id="0" name=""/>
        <dsp:cNvSpPr/>
      </dsp:nvSpPr>
      <dsp:spPr>
        <a:xfrm>
          <a:off x="5521883" y="0"/>
          <a:ext cx="2264596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Multi-sensor results</a:t>
          </a:r>
        </a:p>
      </dsp:txBody>
      <dsp:txXfrm>
        <a:off x="5669483" y="0"/>
        <a:ext cx="1969397" cy="295199"/>
      </dsp:txXfrm>
    </dsp:sp>
    <dsp:sp modelId="{8270800E-AA70-4B62-A2C7-78257E50D09F}">
      <dsp:nvSpPr>
        <dsp:cNvPr id="0" name=""/>
        <dsp:cNvSpPr/>
      </dsp:nvSpPr>
      <dsp:spPr>
        <a:xfrm>
          <a:off x="7594909" y="0"/>
          <a:ext cx="1915708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Perspectives</a:t>
          </a:r>
        </a:p>
      </dsp:txBody>
      <dsp:txXfrm>
        <a:off x="7742509" y="0"/>
        <a:ext cx="1620509" cy="295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AD008-9279-4048-967E-B7E27381DBD9}">
      <dsp:nvSpPr>
        <dsp:cNvPr id="0" name=""/>
        <dsp:cNvSpPr/>
      </dsp:nvSpPr>
      <dsp:spPr>
        <a:xfrm>
          <a:off x="582" y="0"/>
          <a:ext cx="1913663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Introduction</a:t>
          </a:r>
          <a:endParaRPr lang="en-US" sz="1600" kern="1200" dirty="0"/>
        </a:p>
      </dsp:txBody>
      <dsp:txXfrm>
        <a:off x="148182" y="0"/>
        <a:ext cx="1618464" cy="295199"/>
      </dsp:txXfrm>
    </dsp:sp>
    <dsp:sp modelId="{E864E39E-27A7-422B-AC98-06351F3C8311}">
      <dsp:nvSpPr>
        <dsp:cNvPr id="0" name=""/>
        <dsp:cNvSpPr/>
      </dsp:nvSpPr>
      <dsp:spPr>
        <a:xfrm>
          <a:off x="1722879" y="0"/>
          <a:ext cx="1913663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Method</a:t>
          </a:r>
        </a:p>
      </dsp:txBody>
      <dsp:txXfrm>
        <a:off x="1870479" y="0"/>
        <a:ext cx="1618464" cy="295199"/>
      </dsp:txXfrm>
    </dsp:sp>
    <dsp:sp modelId="{0B099278-3C79-4E99-816D-14022710FB32}">
      <dsp:nvSpPr>
        <dsp:cNvPr id="0" name=""/>
        <dsp:cNvSpPr/>
      </dsp:nvSpPr>
      <dsp:spPr>
        <a:xfrm>
          <a:off x="3445177" y="0"/>
          <a:ext cx="2262180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Mono-sensor results</a:t>
          </a:r>
        </a:p>
      </dsp:txBody>
      <dsp:txXfrm>
        <a:off x="3592777" y="0"/>
        <a:ext cx="1966981" cy="295199"/>
      </dsp:txXfrm>
    </dsp:sp>
    <dsp:sp modelId="{D1E4D525-3094-4139-965B-05D0B4B5E6A6}">
      <dsp:nvSpPr>
        <dsp:cNvPr id="0" name=""/>
        <dsp:cNvSpPr/>
      </dsp:nvSpPr>
      <dsp:spPr>
        <a:xfrm>
          <a:off x="5515991" y="0"/>
          <a:ext cx="2262180" cy="29519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Multi-sensor results</a:t>
          </a:r>
        </a:p>
      </dsp:txBody>
      <dsp:txXfrm>
        <a:off x="5663591" y="0"/>
        <a:ext cx="1966981" cy="295199"/>
      </dsp:txXfrm>
    </dsp:sp>
    <dsp:sp modelId="{477218FF-F8D6-4198-8619-D60D5840D9BF}">
      <dsp:nvSpPr>
        <dsp:cNvPr id="0" name=""/>
        <dsp:cNvSpPr/>
      </dsp:nvSpPr>
      <dsp:spPr>
        <a:xfrm>
          <a:off x="7586804" y="0"/>
          <a:ext cx="1913663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Perspectives</a:t>
          </a:r>
        </a:p>
      </dsp:txBody>
      <dsp:txXfrm>
        <a:off x="7734404" y="0"/>
        <a:ext cx="1618464" cy="295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AD008-9279-4048-967E-B7E27381DBD9}">
      <dsp:nvSpPr>
        <dsp:cNvPr id="0" name=""/>
        <dsp:cNvSpPr/>
      </dsp:nvSpPr>
      <dsp:spPr>
        <a:xfrm>
          <a:off x="582" y="0"/>
          <a:ext cx="1913663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Introduction</a:t>
          </a:r>
          <a:endParaRPr lang="en-US" sz="1600" kern="1200" dirty="0"/>
        </a:p>
      </dsp:txBody>
      <dsp:txXfrm>
        <a:off x="148182" y="0"/>
        <a:ext cx="1618464" cy="295199"/>
      </dsp:txXfrm>
    </dsp:sp>
    <dsp:sp modelId="{68D4031F-2EEA-4B86-8387-D619E0F8243C}">
      <dsp:nvSpPr>
        <dsp:cNvPr id="0" name=""/>
        <dsp:cNvSpPr/>
      </dsp:nvSpPr>
      <dsp:spPr>
        <a:xfrm>
          <a:off x="1722879" y="0"/>
          <a:ext cx="1913663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Method</a:t>
          </a:r>
        </a:p>
      </dsp:txBody>
      <dsp:txXfrm>
        <a:off x="1870479" y="0"/>
        <a:ext cx="1618464" cy="295199"/>
      </dsp:txXfrm>
    </dsp:sp>
    <dsp:sp modelId="{1C2ED1F1-AFF0-43B0-B46A-D7ADD59F5A90}">
      <dsp:nvSpPr>
        <dsp:cNvPr id="0" name=""/>
        <dsp:cNvSpPr/>
      </dsp:nvSpPr>
      <dsp:spPr>
        <a:xfrm>
          <a:off x="3445177" y="0"/>
          <a:ext cx="2262180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Mono-sensor results</a:t>
          </a:r>
        </a:p>
      </dsp:txBody>
      <dsp:txXfrm>
        <a:off x="3592777" y="0"/>
        <a:ext cx="1966981" cy="295199"/>
      </dsp:txXfrm>
    </dsp:sp>
    <dsp:sp modelId="{A44B5DE4-0906-477C-A4D1-B3CAE7C5A0F8}">
      <dsp:nvSpPr>
        <dsp:cNvPr id="0" name=""/>
        <dsp:cNvSpPr/>
      </dsp:nvSpPr>
      <dsp:spPr>
        <a:xfrm>
          <a:off x="5515991" y="0"/>
          <a:ext cx="2262180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Multi-sensor results</a:t>
          </a:r>
        </a:p>
      </dsp:txBody>
      <dsp:txXfrm>
        <a:off x="5663591" y="0"/>
        <a:ext cx="1966981" cy="295199"/>
      </dsp:txXfrm>
    </dsp:sp>
    <dsp:sp modelId="{362B1678-AE59-4EE6-8A6C-31A41E62DC65}">
      <dsp:nvSpPr>
        <dsp:cNvPr id="0" name=""/>
        <dsp:cNvSpPr/>
      </dsp:nvSpPr>
      <dsp:spPr>
        <a:xfrm>
          <a:off x="7586804" y="0"/>
          <a:ext cx="1913663" cy="29519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Perspectives</a:t>
          </a:r>
        </a:p>
      </dsp:txBody>
      <dsp:txXfrm>
        <a:off x="7734404" y="0"/>
        <a:ext cx="1618464" cy="295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AD008-9279-4048-967E-B7E27381DBD9}">
      <dsp:nvSpPr>
        <dsp:cNvPr id="0" name=""/>
        <dsp:cNvSpPr/>
      </dsp:nvSpPr>
      <dsp:spPr>
        <a:xfrm>
          <a:off x="3861" y="0"/>
          <a:ext cx="2349308" cy="293314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Introduction</a:t>
          </a:r>
          <a:endParaRPr lang="en-US" sz="1600" kern="1200" dirty="0"/>
        </a:p>
      </dsp:txBody>
      <dsp:txXfrm>
        <a:off x="150518" y="0"/>
        <a:ext cx="2055994" cy="293314"/>
      </dsp:txXfrm>
    </dsp:sp>
    <dsp:sp modelId="{5BD53BDE-AB15-4621-8152-311DB2CF6102}">
      <dsp:nvSpPr>
        <dsp:cNvPr id="0" name=""/>
        <dsp:cNvSpPr/>
      </dsp:nvSpPr>
      <dsp:spPr>
        <a:xfrm>
          <a:off x="2118238" y="0"/>
          <a:ext cx="2777164" cy="293314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Method</a:t>
          </a:r>
        </a:p>
      </dsp:txBody>
      <dsp:txXfrm>
        <a:off x="2264895" y="0"/>
        <a:ext cx="2483850" cy="293314"/>
      </dsp:txXfrm>
    </dsp:sp>
    <dsp:sp modelId="{9F14CCA2-86B1-4A86-985E-DF70BE069FF8}">
      <dsp:nvSpPr>
        <dsp:cNvPr id="0" name=""/>
        <dsp:cNvSpPr/>
      </dsp:nvSpPr>
      <dsp:spPr>
        <a:xfrm>
          <a:off x="4660472" y="0"/>
          <a:ext cx="2777164" cy="293314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Results</a:t>
          </a:r>
        </a:p>
      </dsp:txBody>
      <dsp:txXfrm>
        <a:off x="4807129" y="0"/>
        <a:ext cx="2483850" cy="293314"/>
      </dsp:txXfrm>
    </dsp:sp>
    <dsp:sp modelId="{1EBF8080-831C-48AE-8BCB-BD8FCC8CF573}">
      <dsp:nvSpPr>
        <dsp:cNvPr id="0" name=""/>
        <dsp:cNvSpPr/>
      </dsp:nvSpPr>
      <dsp:spPr>
        <a:xfrm>
          <a:off x="7202705" y="0"/>
          <a:ext cx="2349308" cy="293314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Perspectives</a:t>
          </a:r>
        </a:p>
      </dsp:txBody>
      <dsp:txXfrm>
        <a:off x="7349362" y="0"/>
        <a:ext cx="2055994" cy="2933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AD008-9279-4048-967E-B7E27381DBD9}">
      <dsp:nvSpPr>
        <dsp:cNvPr id="0" name=""/>
        <dsp:cNvSpPr/>
      </dsp:nvSpPr>
      <dsp:spPr>
        <a:xfrm>
          <a:off x="3842" y="0"/>
          <a:ext cx="2337954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Introduction</a:t>
          </a:r>
          <a:endParaRPr lang="en-US" sz="1600" kern="1200" dirty="0"/>
        </a:p>
      </dsp:txBody>
      <dsp:txXfrm>
        <a:off x="151442" y="0"/>
        <a:ext cx="2042755" cy="295199"/>
      </dsp:txXfrm>
    </dsp:sp>
    <dsp:sp modelId="{A3E34B24-EBF6-4833-990E-6C74B409AD98}">
      <dsp:nvSpPr>
        <dsp:cNvPr id="0" name=""/>
        <dsp:cNvSpPr/>
      </dsp:nvSpPr>
      <dsp:spPr>
        <a:xfrm>
          <a:off x="2108001" y="0"/>
          <a:ext cx="2763742" cy="29519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Method</a:t>
          </a:r>
        </a:p>
      </dsp:txBody>
      <dsp:txXfrm>
        <a:off x="2255601" y="0"/>
        <a:ext cx="2468543" cy="295199"/>
      </dsp:txXfrm>
    </dsp:sp>
    <dsp:sp modelId="{DDE64691-F75D-4321-9666-BD5378BD1D59}">
      <dsp:nvSpPr>
        <dsp:cNvPr id="0" name=""/>
        <dsp:cNvSpPr/>
      </dsp:nvSpPr>
      <dsp:spPr>
        <a:xfrm>
          <a:off x="4637948" y="0"/>
          <a:ext cx="2763742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Results</a:t>
          </a:r>
        </a:p>
      </dsp:txBody>
      <dsp:txXfrm>
        <a:off x="4785548" y="0"/>
        <a:ext cx="2468543" cy="295199"/>
      </dsp:txXfrm>
    </dsp:sp>
    <dsp:sp modelId="{1B24D631-6E41-4E75-A63C-F81A2E5D38A7}">
      <dsp:nvSpPr>
        <dsp:cNvPr id="0" name=""/>
        <dsp:cNvSpPr/>
      </dsp:nvSpPr>
      <dsp:spPr>
        <a:xfrm>
          <a:off x="7167895" y="0"/>
          <a:ext cx="2337954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Perspectives</a:t>
          </a:r>
        </a:p>
      </dsp:txBody>
      <dsp:txXfrm>
        <a:off x="7315495" y="0"/>
        <a:ext cx="2042755" cy="2951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AD008-9279-4048-967E-B7E27381DBD9}">
      <dsp:nvSpPr>
        <dsp:cNvPr id="0" name=""/>
        <dsp:cNvSpPr/>
      </dsp:nvSpPr>
      <dsp:spPr>
        <a:xfrm>
          <a:off x="3843" y="0"/>
          <a:ext cx="2338324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Introduction</a:t>
          </a:r>
          <a:endParaRPr lang="en-US" sz="1600" kern="1200" dirty="0"/>
        </a:p>
      </dsp:txBody>
      <dsp:txXfrm>
        <a:off x="151443" y="0"/>
        <a:ext cx="2043125" cy="295199"/>
      </dsp:txXfrm>
    </dsp:sp>
    <dsp:sp modelId="{FA9240F6-7E6E-4304-ABC3-1C5731582A92}">
      <dsp:nvSpPr>
        <dsp:cNvPr id="0" name=""/>
        <dsp:cNvSpPr/>
      </dsp:nvSpPr>
      <dsp:spPr>
        <a:xfrm>
          <a:off x="2108335" y="0"/>
          <a:ext cx="2764180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Method</a:t>
          </a:r>
        </a:p>
      </dsp:txBody>
      <dsp:txXfrm>
        <a:off x="2255935" y="0"/>
        <a:ext cx="2468981" cy="295199"/>
      </dsp:txXfrm>
    </dsp:sp>
    <dsp:sp modelId="{C3C1C9C2-6FF0-4CAE-ABF1-8FC9BB85018E}">
      <dsp:nvSpPr>
        <dsp:cNvPr id="0" name=""/>
        <dsp:cNvSpPr/>
      </dsp:nvSpPr>
      <dsp:spPr>
        <a:xfrm>
          <a:off x="4638683" y="0"/>
          <a:ext cx="2764180" cy="29519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Results</a:t>
          </a:r>
        </a:p>
      </dsp:txBody>
      <dsp:txXfrm>
        <a:off x="4786283" y="0"/>
        <a:ext cx="2468981" cy="295199"/>
      </dsp:txXfrm>
    </dsp:sp>
    <dsp:sp modelId="{BE96613B-6DBC-484A-A3D3-AC118C36AF94}">
      <dsp:nvSpPr>
        <dsp:cNvPr id="0" name=""/>
        <dsp:cNvSpPr/>
      </dsp:nvSpPr>
      <dsp:spPr>
        <a:xfrm>
          <a:off x="7169031" y="0"/>
          <a:ext cx="2338324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Perspectives</a:t>
          </a:r>
        </a:p>
      </dsp:txBody>
      <dsp:txXfrm>
        <a:off x="7316631" y="0"/>
        <a:ext cx="2043125" cy="2951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AD008-9279-4048-967E-B7E27381DBD9}">
      <dsp:nvSpPr>
        <dsp:cNvPr id="0" name=""/>
        <dsp:cNvSpPr/>
      </dsp:nvSpPr>
      <dsp:spPr>
        <a:xfrm>
          <a:off x="3839" y="0"/>
          <a:ext cx="2335829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Introduction</a:t>
          </a:r>
          <a:endParaRPr lang="en-US" sz="1600" kern="1200" dirty="0"/>
        </a:p>
      </dsp:txBody>
      <dsp:txXfrm>
        <a:off x="151439" y="0"/>
        <a:ext cx="2040630" cy="295199"/>
      </dsp:txXfrm>
    </dsp:sp>
    <dsp:sp modelId="{D90D8A53-BCCD-4A64-AC6B-06FEE8C9F467}">
      <dsp:nvSpPr>
        <dsp:cNvPr id="0" name=""/>
        <dsp:cNvSpPr/>
      </dsp:nvSpPr>
      <dsp:spPr>
        <a:xfrm>
          <a:off x="2106086" y="0"/>
          <a:ext cx="2761230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Method</a:t>
          </a:r>
        </a:p>
      </dsp:txBody>
      <dsp:txXfrm>
        <a:off x="2253686" y="0"/>
        <a:ext cx="2466031" cy="295199"/>
      </dsp:txXfrm>
    </dsp:sp>
    <dsp:sp modelId="{5AB668C2-3C26-4390-8EE1-00F3F078149C}">
      <dsp:nvSpPr>
        <dsp:cNvPr id="0" name=""/>
        <dsp:cNvSpPr/>
      </dsp:nvSpPr>
      <dsp:spPr>
        <a:xfrm>
          <a:off x="4633734" y="0"/>
          <a:ext cx="2761230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Results</a:t>
          </a:r>
        </a:p>
      </dsp:txBody>
      <dsp:txXfrm>
        <a:off x="4781334" y="0"/>
        <a:ext cx="2466031" cy="295199"/>
      </dsp:txXfrm>
    </dsp:sp>
    <dsp:sp modelId="{EC271B54-82E2-41F5-9865-442D1CDF0E3F}">
      <dsp:nvSpPr>
        <dsp:cNvPr id="0" name=""/>
        <dsp:cNvSpPr/>
      </dsp:nvSpPr>
      <dsp:spPr>
        <a:xfrm>
          <a:off x="7161382" y="0"/>
          <a:ext cx="2335829" cy="29519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Perspectives</a:t>
          </a:r>
        </a:p>
      </dsp:txBody>
      <dsp:txXfrm>
        <a:off x="7308982" y="0"/>
        <a:ext cx="2040630" cy="2951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AD008-9279-4048-967E-B7E27381DBD9}">
      <dsp:nvSpPr>
        <dsp:cNvPr id="0" name=""/>
        <dsp:cNvSpPr/>
      </dsp:nvSpPr>
      <dsp:spPr>
        <a:xfrm>
          <a:off x="582" y="0"/>
          <a:ext cx="1913663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Introduction</a:t>
          </a:r>
          <a:endParaRPr lang="en-US" sz="1600" kern="1200" dirty="0"/>
        </a:p>
      </dsp:txBody>
      <dsp:txXfrm>
        <a:off x="148182" y="0"/>
        <a:ext cx="1618464" cy="295199"/>
      </dsp:txXfrm>
    </dsp:sp>
    <dsp:sp modelId="{AD0FDC5A-F6B1-46D0-A23F-5596D6F23B83}">
      <dsp:nvSpPr>
        <dsp:cNvPr id="0" name=""/>
        <dsp:cNvSpPr/>
      </dsp:nvSpPr>
      <dsp:spPr>
        <a:xfrm>
          <a:off x="1722879" y="0"/>
          <a:ext cx="1913663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</a:t>
          </a:r>
        </a:p>
      </dsp:txBody>
      <dsp:txXfrm>
        <a:off x="1870479" y="0"/>
        <a:ext cx="1618464" cy="295199"/>
      </dsp:txXfrm>
    </dsp:sp>
    <dsp:sp modelId="{42EE7511-55D2-4997-A3DA-AC31433D0FC8}">
      <dsp:nvSpPr>
        <dsp:cNvPr id="0" name=""/>
        <dsp:cNvSpPr/>
      </dsp:nvSpPr>
      <dsp:spPr>
        <a:xfrm>
          <a:off x="3445177" y="0"/>
          <a:ext cx="2262180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Method</a:t>
          </a:r>
        </a:p>
      </dsp:txBody>
      <dsp:txXfrm>
        <a:off x="3592777" y="0"/>
        <a:ext cx="1966981" cy="295199"/>
      </dsp:txXfrm>
    </dsp:sp>
    <dsp:sp modelId="{D5FA3645-FC02-4B08-B347-067CD7ED451C}">
      <dsp:nvSpPr>
        <dsp:cNvPr id="0" name=""/>
        <dsp:cNvSpPr/>
      </dsp:nvSpPr>
      <dsp:spPr>
        <a:xfrm>
          <a:off x="5515991" y="0"/>
          <a:ext cx="2262180" cy="2951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Results</a:t>
          </a:r>
        </a:p>
      </dsp:txBody>
      <dsp:txXfrm>
        <a:off x="5663591" y="0"/>
        <a:ext cx="1966981" cy="295199"/>
      </dsp:txXfrm>
    </dsp:sp>
    <dsp:sp modelId="{3372188F-8EBF-42B1-8508-24A2D493696F}">
      <dsp:nvSpPr>
        <dsp:cNvPr id="0" name=""/>
        <dsp:cNvSpPr/>
      </dsp:nvSpPr>
      <dsp:spPr>
        <a:xfrm>
          <a:off x="7586804" y="0"/>
          <a:ext cx="1913663" cy="29519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Perspectives</a:t>
          </a:r>
          <a:endParaRPr lang="fr-FR" sz="1700" kern="1200"/>
        </a:p>
      </dsp:txBody>
      <dsp:txXfrm>
        <a:off x="7734404" y="0"/>
        <a:ext cx="1618464" cy="295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CD592-F4A1-4EB0-85A5-FB27082DDB64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53AE8-B568-40C1-9279-163935A16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11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53AE8-B568-40C1-9279-163935A166D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48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53AE8-B568-40C1-9279-163935A166D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75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53AE8-B568-40C1-9279-163935A166D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479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NimbusRomNo9L-Regu"/>
              </a:rPr>
              <a:t>the RMSE over stable areas is always lower for the RLF time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series than for the velocity observations: from 78% lower for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a temporal baseline of 5 days to 40% lower for a temporal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baseline of 60 days. 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36E78-C773-4C84-A8ED-719516BEA5E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934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36E78-C773-4C84-A8ED-719516BEA5E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41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6347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848A8D-B7D5-4180-8022-7FABB7F8F4BF}" type="datetime1">
              <a:rPr lang="fr-FR" smtClean="0"/>
              <a:t>24/05/2022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21909" y="6180137"/>
            <a:ext cx="5037162" cy="6778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58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F1666-4BE6-4F56-B60A-CFD2C21952C8}" type="datetime1">
              <a:rPr lang="fr-FR" smtClean="0"/>
              <a:t>24/05/2022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21909" y="6180137"/>
            <a:ext cx="5037162" cy="6778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40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1BA0C-5F3E-4AED-9074-A81CDDDA6BC2}" type="datetime1">
              <a:rPr lang="fr-FR" smtClean="0"/>
              <a:t>24/05/2022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21909" y="6180137"/>
            <a:ext cx="5037162" cy="6778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35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A39944-9195-489E-B1E9-1E2D40086368}" type="datetime1">
              <a:rPr lang="fr-FR" smtClean="0"/>
              <a:t>24/05/2022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21909" y="6180137"/>
            <a:ext cx="5037162" cy="6778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0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B6B33-7F7D-40E2-AED7-ABD5BECA5C82}" type="datetime1">
              <a:rPr lang="fr-FR" smtClean="0"/>
              <a:t>24/05/2022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21909" y="6180137"/>
            <a:ext cx="5037162" cy="6778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276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F6F234-0AE4-415D-AA91-8DE44D54542D}" type="datetime1">
              <a:rPr lang="fr-FR" smtClean="0"/>
              <a:t>24/05/2022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21909" y="6180137"/>
            <a:ext cx="5037162" cy="6778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050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ADC8A-9B8B-4547-A599-EB381AB6D3F3}" type="datetime1">
              <a:rPr lang="fr-FR" smtClean="0"/>
              <a:t>24/05/2022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21909" y="6180137"/>
            <a:ext cx="5037162" cy="6778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33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12EA13-B02A-443A-A300-8A9ADD17448C}" type="datetime1">
              <a:rPr lang="fr-FR" smtClean="0"/>
              <a:t>24/05/2022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21909" y="6180137"/>
            <a:ext cx="5037162" cy="6778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846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D00D1-0D9F-42E4-91E4-C2C30E443BF7}" type="datetime1">
              <a:rPr lang="fr-FR" smtClean="0"/>
              <a:t>24/05/2022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21909" y="6180137"/>
            <a:ext cx="5037162" cy="6778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826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12652"/>
            <a:ext cx="11785600" cy="74212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58CE1-4A46-41EF-A797-2FD2B3B53341}" type="datetime1">
              <a:rPr lang="fr-FR" smtClean="0"/>
              <a:t>24/05/2022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‹N°›</a:t>
            </a:fld>
            <a:endParaRPr lang="fr-FR"/>
          </a:p>
        </p:txBody>
      </p:sp>
      <p:graphicFrame>
        <p:nvGraphicFramePr>
          <p:cNvPr id="7" name="Diagramme 4"/>
          <p:cNvGraphicFramePr/>
          <p:nvPr userDrawn="1">
            <p:extLst>
              <p:ext uri="{D42A27DB-BD31-4B8C-83A1-F6EECF244321}">
                <p14:modId xmlns:p14="http://schemas.microsoft.com/office/powerpoint/2010/main" val="377062331"/>
              </p:ext>
            </p:extLst>
          </p:nvPr>
        </p:nvGraphicFramePr>
        <p:xfrm>
          <a:off x="1379980" y="2250"/>
          <a:ext cx="9555875" cy="293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1773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12652"/>
            <a:ext cx="11785600" cy="74212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58CE1-4A46-41EF-A797-2FD2B3B53341}" type="datetime1">
              <a:rPr lang="fr-FR" smtClean="0"/>
              <a:t>24/05/2022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‹N°›</a:t>
            </a:fld>
            <a:endParaRPr lang="fr-FR"/>
          </a:p>
        </p:txBody>
      </p:sp>
      <p:graphicFrame>
        <p:nvGraphicFramePr>
          <p:cNvPr id="7" name="Diagramme 4"/>
          <p:cNvGraphicFramePr/>
          <p:nvPr userDrawn="1">
            <p:extLst>
              <p:ext uri="{D42A27DB-BD31-4B8C-83A1-F6EECF244321}">
                <p14:modId xmlns:p14="http://schemas.microsoft.com/office/powerpoint/2010/main" val="1140125118"/>
              </p:ext>
            </p:extLst>
          </p:nvPr>
        </p:nvGraphicFramePr>
        <p:xfrm>
          <a:off x="1379980" y="2250"/>
          <a:ext cx="9509693" cy="29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457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D60CC1-8A37-4AE4-8B06-B2D58547DC28}" type="datetime1">
              <a:rPr lang="fr-FR" smtClean="0"/>
              <a:t>24/05/2022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135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10" y="318835"/>
            <a:ext cx="11638547" cy="557369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58CE1-4A46-41EF-A797-2FD2B3B53341}" type="datetime1">
              <a:rPr lang="fr-FR" smtClean="0"/>
              <a:t>24/05/2022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‹N°›</a:t>
            </a:fld>
            <a:endParaRPr lang="fr-FR"/>
          </a:p>
        </p:txBody>
      </p:sp>
      <p:graphicFrame>
        <p:nvGraphicFramePr>
          <p:cNvPr id="7" name="Diagramme 4"/>
          <p:cNvGraphicFramePr/>
          <p:nvPr userDrawn="1">
            <p:extLst>
              <p:ext uri="{D42A27DB-BD31-4B8C-83A1-F6EECF244321}">
                <p14:modId xmlns:p14="http://schemas.microsoft.com/office/powerpoint/2010/main" val="3429604601"/>
              </p:ext>
            </p:extLst>
          </p:nvPr>
        </p:nvGraphicFramePr>
        <p:xfrm>
          <a:off x="1379979" y="2250"/>
          <a:ext cx="9511200" cy="29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2645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pect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19" y="357568"/>
            <a:ext cx="11718114" cy="51907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58CE1-4A46-41EF-A797-2FD2B3B53341}" type="datetime1">
              <a:rPr lang="fr-FR" smtClean="0"/>
              <a:t>24/05/2022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‹N°›</a:t>
            </a:fld>
            <a:endParaRPr lang="fr-FR"/>
          </a:p>
        </p:txBody>
      </p:sp>
      <p:graphicFrame>
        <p:nvGraphicFramePr>
          <p:cNvPr id="7" name="Diagramme 4"/>
          <p:cNvGraphicFramePr/>
          <p:nvPr userDrawn="1">
            <p:extLst>
              <p:ext uri="{D42A27DB-BD31-4B8C-83A1-F6EECF244321}">
                <p14:modId xmlns:p14="http://schemas.microsoft.com/office/powerpoint/2010/main" val="3581059008"/>
              </p:ext>
            </p:extLst>
          </p:nvPr>
        </p:nvGraphicFramePr>
        <p:xfrm>
          <a:off x="1379980" y="2250"/>
          <a:ext cx="9501051" cy="29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376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81976"/>
            <a:ext cx="11785600" cy="53909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1" dirty="0">
                <a:solidFill>
                  <a:srgbClr val="002060"/>
                </a:solidFill>
              </a:defRPr>
            </a:lvl1pPr>
          </a:lstStyle>
          <a:p>
            <a:pPr lvl="0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58CE1-4A46-41EF-A797-2FD2B3B53341}" type="datetime1">
              <a:rPr lang="fr-FR" smtClean="0"/>
              <a:t>24/05/2022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‹N°›</a:t>
            </a:fld>
            <a:endParaRPr lang="fr-FR"/>
          </a:p>
        </p:txBody>
      </p:sp>
      <p:graphicFrame>
        <p:nvGraphicFramePr>
          <p:cNvPr id="7" name="Diagramme 4"/>
          <p:cNvGraphicFramePr/>
          <p:nvPr userDrawn="1">
            <p:extLst>
              <p:ext uri="{D42A27DB-BD31-4B8C-83A1-F6EECF244321}">
                <p14:modId xmlns:p14="http://schemas.microsoft.com/office/powerpoint/2010/main" val="2163756338"/>
              </p:ext>
            </p:extLst>
          </p:nvPr>
        </p:nvGraphicFramePr>
        <p:xfrm>
          <a:off x="1379980" y="2250"/>
          <a:ext cx="9501051" cy="29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7253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c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12652"/>
            <a:ext cx="11785600" cy="74212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58CE1-4A46-41EF-A797-2FD2B3B53341}" type="datetime1">
              <a:rPr lang="fr-FR" smtClean="0"/>
              <a:t>24/05/2022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‹N°›</a:t>
            </a:fld>
            <a:endParaRPr lang="fr-FR"/>
          </a:p>
        </p:txBody>
      </p:sp>
      <p:graphicFrame>
        <p:nvGraphicFramePr>
          <p:cNvPr id="7" name="Diagramme 4"/>
          <p:cNvGraphicFramePr/>
          <p:nvPr userDrawn="1">
            <p:extLst>
              <p:ext uri="{D42A27DB-BD31-4B8C-83A1-F6EECF244321}">
                <p14:modId xmlns:p14="http://schemas.microsoft.com/office/powerpoint/2010/main" val="874502732"/>
              </p:ext>
            </p:extLst>
          </p:nvPr>
        </p:nvGraphicFramePr>
        <p:xfrm>
          <a:off x="1379980" y="2250"/>
          <a:ext cx="9555875" cy="293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1304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d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19" y="357568"/>
            <a:ext cx="11718114" cy="51907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58CE1-4A46-41EF-A797-2FD2B3B53341}" type="datetime1">
              <a:rPr lang="fr-FR" smtClean="0"/>
              <a:t>24/05/2022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‹N°›</a:t>
            </a:fld>
            <a:endParaRPr lang="fr-FR"/>
          </a:p>
        </p:txBody>
      </p:sp>
      <p:graphicFrame>
        <p:nvGraphicFramePr>
          <p:cNvPr id="7" name="Diagramme 4"/>
          <p:cNvGraphicFramePr/>
          <p:nvPr userDrawn="1">
            <p:extLst>
              <p:ext uri="{D42A27DB-BD31-4B8C-83A1-F6EECF244321}">
                <p14:modId xmlns:p14="http://schemas.microsoft.com/office/powerpoint/2010/main" val="2574350855"/>
              </p:ext>
            </p:extLst>
          </p:nvPr>
        </p:nvGraphicFramePr>
        <p:xfrm>
          <a:off x="1379980" y="2250"/>
          <a:ext cx="9501051" cy="29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049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_avant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213360"/>
            <a:ext cx="10515600" cy="1325562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58CE1-4A46-41EF-A797-2FD2B3B53341}" type="datetime1">
              <a:rPr lang="fr-FR" smtClean="0"/>
              <a:t>24/05/2022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8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12652"/>
            <a:ext cx="11785600" cy="74212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58CE1-4A46-41EF-A797-2FD2B3B53341}" type="datetime1">
              <a:rPr lang="fr-FR" smtClean="0"/>
              <a:t>24/05/2022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‹N°›</a:t>
            </a:fld>
            <a:endParaRPr lang="fr-FR"/>
          </a:p>
        </p:txBody>
      </p:sp>
      <p:graphicFrame>
        <p:nvGraphicFramePr>
          <p:cNvPr id="7" name="Diagramme 4"/>
          <p:cNvGraphicFramePr/>
          <p:nvPr userDrawn="1">
            <p:extLst>
              <p:ext uri="{D42A27DB-BD31-4B8C-83A1-F6EECF244321}">
                <p14:modId xmlns:p14="http://schemas.microsoft.com/office/powerpoint/2010/main" val="683403677"/>
              </p:ext>
            </p:extLst>
          </p:nvPr>
        </p:nvGraphicFramePr>
        <p:xfrm>
          <a:off x="1379980" y="2250"/>
          <a:ext cx="9509693" cy="29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373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10" y="318835"/>
            <a:ext cx="11638547" cy="557369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58CE1-4A46-41EF-A797-2FD2B3B53341}" type="datetime1">
              <a:rPr lang="fr-FR" smtClean="0"/>
              <a:t>24/05/2022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‹N°›</a:t>
            </a:fld>
            <a:endParaRPr lang="fr-FR"/>
          </a:p>
        </p:txBody>
      </p:sp>
      <p:graphicFrame>
        <p:nvGraphicFramePr>
          <p:cNvPr id="7" name="Diagramme 4"/>
          <p:cNvGraphicFramePr/>
          <p:nvPr userDrawn="1">
            <p:extLst>
              <p:ext uri="{D42A27DB-BD31-4B8C-83A1-F6EECF244321}">
                <p14:modId xmlns:p14="http://schemas.microsoft.com/office/powerpoint/2010/main" val="1360303830"/>
              </p:ext>
            </p:extLst>
          </p:nvPr>
        </p:nvGraphicFramePr>
        <p:xfrm>
          <a:off x="1379979" y="2250"/>
          <a:ext cx="9511200" cy="29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486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19" y="357568"/>
            <a:ext cx="11718114" cy="51907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58CE1-4A46-41EF-A797-2FD2B3B53341}" type="datetime1">
              <a:rPr lang="fr-FR" smtClean="0"/>
              <a:t>24/05/2022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‹N°›</a:t>
            </a:fld>
            <a:endParaRPr lang="fr-FR"/>
          </a:p>
        </p:txBody>
      </p:sp>
      <p:graphicFrame>
        <p:nvGraphicFramePr>
          <p:cNvPr id="7" name="Diagramme 4"/>
          <p:cNvGraphicFramePr/>
          <p:nvPr userDrawn="1">
            <p:extLst>
              <p:ext uri="{D42A27DB-BD31-4B8C-83A1-F6EECF244321}">
                <p14:modId xmlns:p14="http://schemas.microsoft.com/office/powerpoint/2010/main" val="354143520"/>
              </p:ext>
            </p:extLst>
          </p:nvPr>
        </p:nvGraphicFramePr>
        <p:xfrm>
          <a:off x="1379980" y="2250"/>
          <a:ext cx="9501051" cy="29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201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p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81976"/>
            <a:ext cx="11785600" cy="53909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1" dirty="0">
                <a:solidFill>
                  <a:srgbClr val="002060"/>
                </a:solidFill>
              </a:defRPr>
            </a:lvl1pPr>
          </a:lstStyle>
          <a:p>
            <a:pPr lvl="0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58CE1-4A46-41EF-A797-2FD2B3B53341}" type="datetime1">
              <a:rPr lang="fr-FR" smtClean="0"/>
              <a:t>24/05/2022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‹N°›</a:t>
            </a:fld>
            <a:endParaRPr lang="fr-FR"/>
          </a:p>
        </p:txBody>
      </p:sp>
      <p:graphicFrame>
        <p:nvGraphicFramePr>
          <p:cNvPr id="7" name="Diagramme 4"/>
          <p:cNvGraphicFramePr/>
          <p:nvPr userDrawn="1">
            <p:extLst>
              <p:ext uri="{D42A27DB-BD31-4B8C-83A1-F6EECF244321}">
                <p14:modId xmlns:p14="http://schemas.microsoft.com/office/powerpoint/2010/main" val="2379101934"/>
              </p:ext>
            </p:extLst>
          </p:nvPr>
        </p:nvGraphicFramePr>
        <p:xfrm>
          <a:off x="1379980" y="2250"/>
          <a:ext cx="9501051" cy="29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297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_ après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5878"/>
            <a:ext cx="11785600" cy="1325562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58CE1-4A46-41EF-A797-2FD2B3B53341}" type="datetime1">
              <a:rPr lang="fr-FR" smtClean="0"/>
              <a:t>24/05/2022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81000" y="1444426"/>
            <a:ext cx="10947400" cy="43347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4209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B9885-79E6-49E8-9F34-01B4A2D9B3CE}" type="datetime1">
              <a:rPr lang="fr-FR" smtClean="0"/>
              <a:t>24/05/2022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21909" y="6180137"/>
            <a:ext cx="5037162" cy="6778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09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0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8557" y="6460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09252057-7E30-4700-BF7F-9321715A56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412E25-5C23-9FC5-EAF8-22861E2D6583}"/>
              </a:ext>
            </a:extLst>
          </p:cNvPr>
          <p:cNvSpPr txBox="1"/>
          <p:nvPr userDrawn="1"/>
        </p:nvSpPr>
        <p:spPr>
          <a:xfrm>
            <a:off x="0" y="6513992"/>
            <a:ext cx="292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Laurane Charrier, LISTIC/ONERA</a:t>
            </a:r>
          </a:p>
        </p:txBody>
      </p:sp>
    </p:spTree>
    <p:extLst>
      <p:ext uri="{BB962C8B-B14F-4D97-AF65-F5344CB8AC3E}">
        <p14:creationId xmlns:p14="http://schemas.microsoft.com/office/powerpoint/2010/main" val="362527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94" r:id="rId4"/>
    <p:sldLayoutId id="2147483695" r:id="rId5"/>
    <p:sldLayoutId id="2147483698" r:id="rId6"/>
    <p:sldLayoutId id="2147483702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04" r:id="rId23"/>
    <p:sldLayoutId id="2147483705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al.archives-ouvertes.fr/hal-03602685" TargetMode="External"/><Relationship Id="rId2" Type="http://schemas.openxmlformats.org/officeDocument/2006/relationships/hyperlink" Target="https://doi.org/10.1109/TGRS.2021.3128289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8.png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11" Type="http://schemas.openxmlformats.org/officeDocument/2006/relationships/image" Target="../media/image34.png"/><Relationship Id="rId5" Type="http://schemas.openxmlformats.org/officeDocument/2006/relationships/image" Target="../media/image25.png"/><Relationship Id="rId10" Type="http://schemas.openxmlformats.org/officeDocument/2006/relationships/image" Target="../media/image33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9039769" y="6492875"/>
            <a:ext cx="2743200" cy="365125"/>
          </a:xfrm>
        </p:spPr>
        <p:txBody>
          <a:bodyPr/>
          <a:lstStyle/>
          <a:p>
            <a:fld id="{09252057-7E30-4700-BF7F-9321715A5698}" type="slidenum">
              <a:rPr lang="fr-FR" smtClean="0"/>
              <a:t>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0123" t="85512"/>
          <a:stretch/>
        </p:blipFill>
        <p:spPr>
          <a:xfrm>
            <a:off x="0" y="0"/>
            <a:ext cx="12192000" cy="968241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3B531B9-C4C2-46BB-A32E-8A5C231E7A03}"/>
              </a:ext>
            </a:extLst>
          </p:cNvPr>
          <p:cNvCxnSpPr>
            <a:cxnSpLocks/>
          </p:cNvCxnSpPr>
          <p:nvPr/>
        </p:nvCxnSpPr>
        <p:spPr>
          <a:xfrm>
            <a:off x="1447369" y="3148913"/>
            <a:ext cx="896400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5">
            <a:extLst>
              <a:ext uri="{FF2B5EF4-FFF2-40B4-BE49-F238E27FC236}">
                <a16:creationId xmlns:a16="http://schemas.microsoft.com/office/drawing/2014/main" id="{6D09F7A0-B46D-4017-8DEE-6A6C8DE2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719" y="10897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B271CB-C77A-45DD-94DE-BF0846D06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719" y="15469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F0E12A4-F3D9-4C5E-969F-BB1CE458C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719" y="20041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9E7266-CE33-4CCA-9141-0A7FF700F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40" y="1640808"/>
            <a:ext cx="1158492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Fusion of multi-sensor, multi-temporal velocity observations to study intra-annual glacier dynamics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" name="Picture 53" descr="Image result for onera logo">
            <a:extLst>
              <a:ext uri="{FF2B5EF4-FFF2-40B4-BE49-F238E27FC236}">
                <a16:creationId xmlns:a16="http://schemas.microsoft.com/office/drawing/2014/main" id="{34FD2307-E16C-ABF1-5B0D-B7535C669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42" y="5720911"/>
            <a:ext cx="2398141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9" descr="Image result for université savoie mont blanc logo">
            <a:extLst>
              <a:ext uri="{FF2B5EF4-FFF2-40B4-BE49-F238E27FC236}">
                <a16:creationId xmlns:a16="http://schemas.microsoft.com/office/drawing/2014/main" id="{B8FAAEF9-D173-24C9-E0D7-38AF96626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0" y="5556580"/>
            <a:ext cx="1939194" cy="71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0F3C723-7E12-A685-76BE-E851CF771409}"/>
              </a:ext>
            </a:extLst>
          </p:cNvPr>
          <p:cNvSpPr/>
          <p:nvPr/>
        </p:nvSpPr>
        <p:spPr>
          <a:xfrm>
            <a:off x="655142" y="3821480"/>
            <a:ext cx="11127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Laurane Charrier</a:t>
            </a:r>
            <a:r>
              <a:rPr lang="fr-FR" sz="2400" dirty="0">
                <a:solidFill>
                  <a:srgbClr val="002060"/>
                </a:solidFill>
              </a:rPr>
              <a:t>, </a:t>
            </a:r>
            <a:r>
              <a:rPr lang="fr-FR" sz="2400" dirty="0" err="1">
                <a:solidFill>
                  <a:srgbClr val="002060"/>
                </a:solidFill>
              </a:rPr>
              <a:t>Yajing</a:t>
            </a:r>
            <a:r>
              <a:rPr lang="fr-FR" sz="2400" dirty="0">
                <a:solidFill>
                  <a:srgbClr val="002060"/>
                </a:solidFill>
              </a:rPr>
              <a:t> Yan, Emmanuel Trouvé, Elise Colin </a:t>
            </a:r>
            <a:r>
              <a:rPr lang="fr-FR" sz="2400" dirty="0" err="1">
                <a:solidFill>
                  <a:srgbClr val="002060"/>
                </a:solidFill>
              </a:rPr>
              <a:t>Koeniguer</a:t>
            </a:r>
            <a:r>
              <a:rPr lang="fr-FR" sz="2400" dirty="0">
                <a:solidFill>
                  <a:srgbClr val="002060"/>
                </a:solidFill>
              </a:rPr>
              <a:t>, </a:t>
            </a:r>
            <a:r>
              <a:rPr lang="fr-FR" sz="2400" dirty="0" err="1">
                <a:solidFill>
                  <a:srgbClr val="002060"/>
                </a:solidFill>
              </a:rPr>
              <a:t>Silvan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Leinss</a:t>
            </a:r>
            <a:r>
              <a:rPr lang="fr-FR" sz="2400" dirty="0">
                <a:solidFill>
                  <a:srgbClr val="002060"/>
                </a:solidFill>
              </a:rPr>
              <a:t>, </a:t>
            </a:r>
            <a:r>
              <a:rPr lang="fr-FR" sz="2400" dirty="0" err="1">
                <a:solidFill>
                  <a:srgbClr val="002060"/>
                </a:solidFill>
              </a:rPr>
              <a:t>Jeremie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Mouginot</a:t>
            </a:r>
            <a:r>
              <a:rPr lang="fr-FR" sz="2400" dirty="0">
                <a:solidFill>
                  <a:srgbClr val="002060"/>
                </a:solidFill>
              </a:rPr>
              <a:t>, and Romain Millan</a:t>
            </a:r>
          </a:p>
        </p:txBody>
      </p:sp>
      <p:pic>
        <p:nvPicPr>
          <p:cNvPr id="14" name="Image 5">
            <a:extLst>
              <a:ext uri="{FF2B5EF4-FFF2-40B4-BE49-F238E27FC236}">
                <a16:creationId xmlns:a16="http://schemas.microsoft.com/office/drawing/2014/main" id="{ECB79AFC-2335-5CA0-2B1C-334C2AE91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178" y="5414573"/>
            <a:ext cx="976791" cy="107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2DC8756-14BA-3DF7-F152-7EE16322FE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2635" y="5266724"/>
            <a:ext cx="1939194" cy="1264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65D942-A936-75F7-0B3C-40994FA42D18}"/>
              </a:ext>
            </a:extLst>
          </p:cNvPr>
          <p:cNvSpPr txBox="1"/>
          <p:nvPr/>
        </p:nvSpPr>
        <p:spPr>
          <a:xfrm>
            <a:off x="4388739" y="5720911"/>
            <a:ext cx="449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Contact: laurane.charrier@univ-smb.fr</a:t>
            </a:r>
          </a:p>
        </p:txBody>
      </p:sp>
    </p:spTree>
    <p:extLst>
      <p:ext uri="{BB962C8B-B14F-4D97-AF65-F5344CB8AC3E}">
        <p14:creationId xmlns:p14="http://schemas.microsoft.com/office/powerpoint/2010/main" val="319452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6"/>
    </mc:Choice>
    <mc:Fallback xmlns="">
      <p:transition spd="slow" advTm="979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C7C7DE4-C389-D4FF-5646-518A2934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A57E56-B88D-DD03-F536-C03055F022C0}"/>
              </a:ext>
            </a:extLst>
          </p:cNvPr>
          <p:cNvSpPr txBox="1"/>
          <p:nvPr/>
        </p:nvSpPr>
        <p:spPr>
          <a:xfrm>
            <a:off x="3121673" y="1552741"/>
            <a:ext cx="61068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Thanks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for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your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attention !</a:t>
            </a:r>
            <a:endParaRPr lang="fr-FR"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CE5C333-329B-2FBA-07A2-1CB075C045AF}"/>
              </a:ext>
            </a:extLst>
          </p:cNvPr>
          <p:cNvSpPr txBox="1"/>
          <p:nvPr/>
        </p:nvSpPr>
        <p:spPr>
          <a:xfrm>
            <a:off x="122660" y="4500041"/>
            <a:ext cx="11623026" cy="195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Charrier</a:t>
            </a:r>
            <a:r>
              <a:rPr lang="fr-FR" sz="1800" dirty="0">
                <a:effectLst/>
                <a:ea typeface="Calibri" panose="020F0502020204030204" pitchFamily="34" charset="0"/>
              </a:rPr>
              <a:t>, L., Yan, Y.,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Koeniguer</a:t>
            </a:r>
            <a:r>
              <a:rPr lang="fr-FR" sz="1800" dirty="0">
                <a:effectLst/>
                <a:ea typeface="Calibri" panose="020F0502020204030204" pitchFamily="34" charset="0"/>
              </a:rPr>
              <a:t>, E. C.,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Leinss</a:t>
            </a:r>
            <a:r>
              <a:rPr lang="fr-FR" sz="1800" dirty="0">
                <a:effectLst/>
                <a:ea typeface="Calibri" panose="020F0502020204030204" pitchFamily="34" charset="0"/>
              </a:rPr>
              <a:t>, S., &amp; Trouve, E. (2022a). </a:t>
            </a:r>
            <a:r>
              <a:rPr lang="en-GB" sz="1800" dirty="0">
                <a:effectLst/>
                <a:ea typeface="Calibri" panose="020F0502020204030204" pitchFamily="34" charset="0"/>
              </a:rPr>
              <a:t>Extraction of velocity time series with an optimal temporal sampling from displacement observation networks. </a:t>
            </a:r>
            <a:r>
              <a:rPr lang="en-GB" sz="1800" i="1" dirty="0">
                <a:effectLst/>
                <a:ea typeface="Calibri" panose="020F0502020204030204" pitchFamily="34" charset="0"/>
              </a:rPr>
              <a:t>IEEE Transactions on Geoscience and Remote Sensing</a:t>
            </a:r>
            <a:r>
              <a:rPr lang="en-GB" sz="1800" dirty="0">
                <a:effectLst/>
                <a:ea typeface="Calibri" panose="020F0502020204030204" pitchFamily="34" charset="0"/>
              </a:rPr>
              <a:t>, </a:t>
            </a:r>
            <a:r>
              <a:rPr lang="en-GB" sz="1800" i="1" dirty="0">
                <a:effectLst/>
                <a:ea typeface="Calibri" panose="020F0502020204030204" pitchFamily="34" charset="0"/>
              </a:rPr>
              <a:t>60</a:t>
            </a:r>
            <a:r>
              <a:rPr lang="en-GB" sz="1800" dirty="0">
                <a:effectLst/>
                <a:ea typeface="Calibri" panose="020F0502020204030204" pitchFamily="34" charset="0"/>
              </a:rPr>
              <a:t>, 1‑10. </a:t>
            </a:r>
            <a:r>
              <a:rPr lang="en-GB" sz="1800" dirty="0">
                <a:effectLst/>
                <a:ea typeface="Calibri" panose="020F0502020204030204" pitchFamily="34" charset="0"/>
                <a:hlinkClick r:id="rId2"/>
              </a:rPr>
              <a:t>https://doi.org/10.1109/TGRS.2021.3128289</a:t>
            </a:r>
            <a:endParaRPr lang="en-GB" sz="1800" dirty="0">
              <a:effectLst/>
              <a:ea typeface="Calibri" panose="020F0502020204030204" pitchFamily="34" charset="0"/>
            </a:endParaRPr>
          </a:p>
          <a:p>
            <a:pPr marL="0" marR="0" lvl="0" indent="44958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Charrier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, L., Yan, Y.,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Koeniguer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, E. C.,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Mouginot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, J., Millan, R., &amp; Trouve, E. (2022b).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Fusion of multi-temporal and multi-sensor ice velocity observations.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International Annals of the Photogrammetry, Remote Sensing and Spatial Information Sciences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  <a:hlinkClick r:id="rId3"/>
              </a:rPr>
              <a:t>https://hal.archives-ouvertes.fr/hal-03602685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2702B3B3-FBFE-2895-DE1E-17F74683F811}"/>
              </a:ext>
            </a:extLst>
          </p:cNvPr>
          <p:cNvSpPr txBox="1"/>
          <p:nvPr/>
        </p:nvSpPr>
        <p:spPr>
          <a:xfrm>
            <a:off x="3740654" y="2849910"/>
            <a:ext cx="537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Contact: laurane.charrier@univ-smb.fr</a:t>
            </a:r>
          </a:p>
        </p:txBody>
      </p:sp>
    </p:spTree>
    <p:extLst>
      <p:ext uri="{BB962C8B-B14F-4D97-AF65-F5344CB8AC3E}">
        <p14:creationId xmlns:p14="http://schemas.microsoft.com/office/powerpoint/2010/main" val="358923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CustomShape 2"/>
          <p:cNvSpPr/>
          <p:nvPr/>
        </p:nvSpPr>
        <p:spPr>
          <a:xfrm>
            <a:off x="9228600" y="645984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3E22C7E-4D0E-4045-A294-029B9CCFCBFB}" type="slidenum">
              <a:rPr lang="en-US" sz="1100" b="1" strike="noStrike" spc="-1">
                <a:solidFill>
                  <a:srgbClr val="FFFFFF"/>
                </a:solidFill>
                <a:latin typeface="Calibri"/>
                <a:ea typeface="DejaVu Sans"/>
              </a:rPr>
              <a:t>2</a:t>
            </a:fld>
            <a:endParaRPr lang="en-US" sz="1100" b="0" strike="noStrike" spc="-1">
              <a:latin typeface="Arial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D06CA872-AAC7-91AA-DC1E-3F5418B9D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spc="-1" dirty="0">
                <a:solidFill>
                  <a:srgbClr val="002060"/>
                </a:solidFill>
                <a:latin typeface="Calibri Light"/>
                <a:ea typeface="DejaVu Sans"/>
              </a:rPr>
              <a:t>Available ice velocity maps</a:t>
            </a:r>
            <a:endParaRPr lang="en-US" sz="3200" b="1" strike="noStrike" spc="-1" dirty="0">
              <a:solidFill>
                <a:srgbClr val="002060"/>
              </a:solidFill>
              <a:latin typeface="Calibri Light"/>
              <a:ea typeface="DejaVu Sans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37F82BB-B9D0-C0DE-A977-D85D36C79E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4" t="1" r="442" b="-1074"/>
          <a:stretch/>
        </p:blipFill>
        <p:spPr>
          <a:xfrm>
            <a:off x="1001985" y="1344966"/>
            <a:ext cx="4638132" cy="4025310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93D287E9-79D1-BAB9-E348-0AF9B5C9AB0C}"/>
              </a:ext>
            </a:extLst>
          </p:cNvPr>
          <p:cNvGrpSpPr/>
          <p:nvPr/>
        </p:nvGrpSpPr>
        <p:grpSpPr>
          <a:xfrm>
            <a:off x="5770140" y="1595708"/>
            <a:ext cx="5419875" cy="3188781"/>
            <a:chOff x="5770140" y="1595708"/>
            <a:chExt cx="5419875" cy="3188781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A4C09954-A965-04C0-CDC4-4E1FBEB7B85B}"/>
                </a:ext>
              </a:extLst>
            </p:cNvPr>
            <p:cNvGrpSpPr/>
            <p:nvPr/>
          </p:nvGrpSpPr>
          <p:grpSpPr>
            <a:xfrm>
              <a:off x="5770140" y="1595708"/>
              <a:ext cx="5419875" cy="3188781"/>
              <a:chOff x="5770140" y="1595708"/>
              <a:chExt cx="5419875" cy="3188781"/>
            </a:xfrm>
          </p:grpSpPr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id="{F103C22C-903B-211C-7E08-ACEF88B7DFD5}"/>
                  </a:ext>
                </a:extLst>
              </p:cNvPr>
              <p:cNvGrpSpPr/>
              <p:nvPr/>
            </p:nvGrpSpPr>
            <p:grpSpPr>
              <a:xfrm>
                <a:off x="5770140" y="1595708"/>
                <a:ext cx="5419875" cy="3188781"/>
                <a:chOff x="5770140" y="1595708"/>
                <a:chExt cx="5419875" cy="3188781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841D7E3F-6B02-D9A7-BEEA-8687FF379FFF}"/>
                    </a:ext>
                  </a:extLst>
                </p:cNvPr>
                <p:cNvSpPr/>
                <p:nvPr/>
              </p:nvSpPr>
              <p:spPr>
                <a:xfrm>
                  <a:off x="5770140" y="1595708"/>
                  <a:ext cx="211970" cy="31887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15" name="Image 14">
                  <a:extLst>
                    <a:ext uri="{FF2B5EF4-FFF2-40B4-BE49-F238E27FC236}">
                      <a16:creationId xmlns:a16="http://schemas.microsoft.com/office/drawing/2014/main" id="{F14960A8-A3AA-4D28-9FA8-EA3531476F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68" t="5862" r="6146"/>
                <a:stretch/>
              </p:blipFill>
              <p:spPr>
                <a:xfrm>
                  <a:off x="5894087" y="1964182"/>
                  <a:ext cx="5295928" cy="2820307"/>
                </a:xfrm>
                <a:prstGeom prst="rect">
                  <a:avLst/>
                </a:prstGeom>
              </p:spPr>
            </p:pic>
            <p:sp>
              <p:nvSpPr>
                <p:cNvPr id="2" name="ZoneTexte 1">
                  <a:extLst>
                    <a:ext uri="{FF2B5EF4-FFF2-40B4-BE49-F238E27FC236}">
                      <a16:creationId xmlns:a16="http://schemas.microsoft.com/office/drawing/2014/main" id="{440E84D5-93B0-7CC3-117C-014F591BA534}"/>
                    </a:ext>
                  </a:extLst>
                </p:cNvPr>
                <p:cNvSpPr txBox="1"/>
                <p:nvPr/>
              </p:nvSpPr>
              <p:spPr>
                <a:xfrm rot="16200000">
                  <a:off x="4731938" y="3142886"/>
                  <a:ext cx="238418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/>
                    <a:t>Velocity magnitude [m/y]</a:t>
                  </a:r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93B396A-021F-9253-F770-4F862F906D02}"/>
                  </a:ext>
                </a:extLst>
              </p:cNvPr>
              <p:cNvSpPr/>
              <p:nvPr/>
            </p:nvSpPr>
            <p:spPr>
              <a:xfrm>
                <a:off x="6299200" y="4488864"/>
                <a:ext cx="847750" cy="276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54123004-27D0-8F34-5898-D91D7A1BFFCE}"/>
                </a:ext>
              </a:extLst>
            </p:cNvPr>
            <p:cNvSpPr txBox="1"/>
            <p:nvPr/>
          </p:nvSpPr>
          <p:spPr>
            <a:xfrm>
              <a:off x="6553909" y="4476301"/>
              <a:ext cx="8143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Sentinel-2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7FF3BB5-803E-9EAD-DB71-4017BAF4D11A}"/>
                </a:ext>
              </a:extLst>
            </p:cNvPr>
            <p:cNvSpPr/>
            <p:nvPr/>
          </p:nvSpPr>
          <p:spPr>
            <a:xfrm>
              <a:off x="6478323" y="4593951"/>
              <a:ext cx="46834" cy="4939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27CC97E8-8C2D-372E-B830-06BAFB12F3DD}"/>
                </a:ext>
              </a:extLst>
            </p:cNvPr>
            <p:cNvCxnSpPr/>
            <p:nvPr/>
          </p:nvCxnSpPr>
          <p:spPr>
            <a:xfrm>
              <a:off x="6430045" y="4615897"/>
              <a:ext cx="139499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7EAFFB02-2825-A426-206E-6BE11AE65701}"/>
                </a:ext>
              </a:extLst>
            </p:cNvPr>
            <p:cNvSpPr/>
            <p:nvPr/>
          </p:nvSpPr>
          <p:spPr>
            <a:xfrm>
              <a:off x="7601470" y="4589171"/>
              <a:ext cx="46834" cy="4939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413B6567-230B-90B8-D774-9CFA6CBF4D33}"/>
                </a:ext>
              </a:extLst>
            </p:cNvPr>
            <p:cNvCxnSpPr/>
            <p:nvPr/>
          </p:nvCxnSpPr>
          <p:spPr>
            <a:xfrm>
              <a:off x="7553192" y="4614529"/>
              <a:ext cx="139499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777FF41F-37C8-5CFD-9AC5-5A3F8992F2D3}"/>
                </a:ext>
              </a:extLst>
            </p:cNvPr>
            <p:cNvSpPr txBox="1"/>
            <p:nvPr/>
          </p:nvSpPr>
          <p:spPr>
            <a:xfrm>
              <a:off x="7666111" y="4475366"/>
              <a:ext cx="8143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/>
                <a:t>Venµs</a:t>
              </a:r>
              <a:endParaRPr lang="fr-FR" sz="1200" dirty="0"/>
            </a:p>
          </p:txBody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1D7A9DFB-4876-1C71-D4BD-1D2ED9402651}"/>
              </a:ext>
            </a:extLst>
          </p:cNvPr>
          <p:cNvSpPr txBox="1"/>
          <p:nvPr/>
        </p:nvSpPr>
        <p:spPr>
          <a:xfrm>
            <a:off x="3913791" y="5661865"/>
            <a:ext cx="4020473" cy="102155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sz="1800" dirty="0"/>
              <a:t>How to deal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thi</a:t>
            </a:r>
            <a:r>
              <a:rPr lang="fr-FR" dirty="0" err="1"/>
              <a:t>s</a:t>
            </a:r>
            <a:r>
              <a:rPr lang="fr-FR" dirty="0"/>
              <a:t> </a:t>
            </a:r>
            <a:r>
              <a:rPr lang="fr-FR" b="1" dirty="0" err="1">
                <a:solidFill>
                  <a:srgbClr val="002060"/>
                </a:solidFill>
              </a:rPr>
              <a:t>amount</a:t>
            </a:r>
            <a:r>
              <a:rPr lang="fr-FR" b="1" dirty="0">
                <a:solidFill>
                  <a:srgbClr val="002060"/>
                </a:solidFill>
              </a:rPr>
              <a:t> of data 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002060"/>
                </a:solidFill>
              </a:rPr>
              <a:t>Multi-temporal, multi-</a:t>
            </a:r>
            <a:r>
              <a:rPr lang="fr-FR" b="1" dirty="0" err="1">
                <a:solidFill>
                  <a:srgbClr val="002060"/>
                </a:solidFill>
              </a:rPr>
              <a:t>sensor</a:t>
            </a: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err="1">
                <a:solidFill>
                  <a:srgbClr val="002060"/>
                </a:solidFill>
              </a:rPr>
              <a:t>Uncertainty</a:t>
            </a:r>
            <a:r>
              <a:rPr lang="fr-FR" b="1" dirty="0">
                <a:solidFill>
                  <a:srgbClr val="002060"/>
                </a:solidFill>
              </a:rPr>
              <a:t>, gaps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66709B0-BBB0-5389-B837-D01904877E36}"/>
              </a:ext>
            </a:extLst>
          </p:cNvPr>
          <p:cNvGrpSpPr/>
          <p:nvPr/>
        </p:nvGrpSpPr>
        <p:grpSpPr>
          <a:xfrm>
            <a:off x="6326698" y="710686"/>
            <a:ext cx="4557923" cy="4659590"/>
            <a:chOff x="6634602" y="1886286"/>
            <a:chExt cx="4557923" cy="4659590"/>
          </a:xfrm>
        </p:grpSpPr>
        <p:pic>
          <p:nvPicPr>
            <p:cNvPr id="27" name="subc_x04050_y01570_120by120pix_sieve9_sieve2_20180121to20180531.nc_video">
              <a:hlinkClick r:id="" action="ppaction://media"/>
              <a:extLst>
                <a:ext uri="{FF2B5EF4-FFF2-40B4-BE49-F238E27FC236}">
                  <a16:creationId xmlns:a16="http://schemas.microsoft.com/office/drawing/2014/main" id="{A11410CF-C542-8E18-666D-8F63534FFAC1}"/>
                </a:ext>
              </a:extLst>
            </p:cNvPr>
            <p:cNvPicPr>
              <a:picLocks noChangeAspect="1"/>
            </p:cNvPicPr>
            <p:nvPr>
              <a:videoFile r:link="rId3"/>
              <p:extLst>
                <p:ext uri="{DAA4B4D4-6D71-4841-9C94-3DE7FCFB9230}">
                  <p14:media xmlns:p14="http://schemas.microsoft.com/office/powerpoint/2010/main" r:embed="rId2"/>
                </p:ext>
              </p:extLst>
            </p:nvPr>
          </p:nvPicPr>
          <p:blipFill rotWithShape="1">
            <a:blip r:embed="rId7"/>
            <a:srcRect l="7592" t="8691" r="1367" b="8595"/>
            <a:stretch/>
          </p:blipFill>
          <p:spPr>
            <a:xfrm>
              <a:off x="6634602" y="2404855"/>
              <a:ext cx="4557923" cy="4141021"/>
            </a:xfrm>
            <a:prstGeom prst="rect">
              <a:avLst/>
            </a:prstGeom>
          </p:spPr>
        </p:pic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C3F0916A-37EC-BD08-99FA-D305D8C2AC56}"/>
                </a:ext>
              </a:extLst>
            </p:cNvPr>
            <p:cNvSpPr txBox="1"/>
            <p:nvPr/>
          </p:nvSpPr>
          <p:spPr>
            <a:xfrm rot="16200000">
              <a:off x="8890702" y="3639278"/>
              <a:ext cx="3875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Velocity magnitude [m/y]</a:t>
              </a:r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2EB8FCA4-A629-F5D8-E6EE-C1E1AD866FD8}"/>
              </a:ext>
            </a:extLst>
          </p:cNvPr>
          <p:cNvSpPr txBox="1"/>
          <p:nvPr/>
        </p:nvSpPr>
        <p:spPr>
          <a:xfrm>
            <a:off x="955082" y="90447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Fox glacier, NZ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601D7C5-B376-4C3D-5F3D-69926BFD20EC}"/>
              </a:ext>
            </a:extLst>
          </p:cNvPr>
          <p:cNvSpPr txBox="1"/>
          <p:nvPr/>
        </p:nvSpPr>
        <p:spPr>
          <a:xfrm>
            <a:off x="5982110" y="465604"/>
            <a:ext cx="4898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Data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b="1" dirty="0"/>
              <a:t>Millan et al., 2019 (IGE)</a:t>
            </a:r>
          </a:p>
          <a:p>
            <a:pPr algn="ctr"/>
            <a:r>
              <a:rPr lang="fr-FR" b="1" dirty="0"/>
              <a:t>Sentinel-2</a:t>
            </a:r>
            <a:r>
              <a:rPr lang="fr-FR" dirty="0"/>
              <a:t> (5 </a:t>
            </a:r>
            <a:r>
              <a:rPr lang="fr-FR" dirty="0" err="1"/>
              <a:t>days</a:t>
            </a:r>
            <a:r>
              <a:rPr lang="fr-FR" dirty="0"/>
              <a:t>) and </a:t>
            </a:r>
            <a:r>
              <a:rPr lang="fr-FR" b="1" dirty="0" err="1"/>
              <a:t>Venµs</a:t>
            </a:r>
            <a:r>
              <a:rPr lang="fr-FR" dirty="0"/>
              <a:t> (2 </a:t>
            </a:r>
            <a:r>
              <a:rPr lang="fr-FR" dirty="0" err="1"/>
              <a:t>days</a:t>
            </a:r>
            <a:r>
              <a:rPr lang="fr-FR" dirty="0"/>
              <a:t>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360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63"/>
    </mc:Choice>
    <mc:Fallback xmlns="">
      <p:transition spd="slow" advTm="39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4" grpId="0" animBg="1"/>
    </p:bldLst>
  </p:timing>
  <p:extLst>
    <p:ext uri="{3A86A75C-4F4B-4683-9AE1-C65F6400EC91}">
      <p14:laserTraceLst xmlns:p14="http://schemas.microsoft.com/office/powerpoint/2010/main">
        <p14:tracePtLst>
          <p14:tracePt t="15430" x="2160588" y="6694488"/>
          <p14:tracePt t="15443" x="2146300" y="6634163"/>
          <p14:tracePt t="15459" x="2132013" y="6575425"/>
          <p14:tracePt t="15476" x="2116138" y="6454775"/>
          <p14:tracePt t="15493" x="2071688" y="6291263"/>
          <p14:tracePt t="15509" x="2057400" y="6111875"/>
          <p14:tracePt t="15526" x="2041525" y="5903913"/>
          <p14:tracePt t="15544" x="2027238" y="5784850"/>
          <p14:tracePt t="15560" x="2027238" y="5530850"/>
          <p14:tracePt t="15576" x="2071688" y="4845050"/>
          <p14:tracePt t="15593" x="2071688" y="4665663"/>
          <p14:tracePt t="15610" x="2085975" y="4175125"/>
          <p14:tracePt t="15629" x="2085975" y="3906838"/>
          <p14:tracePt t="15643" x="2085975" y="3652838"/>
          <p14:tracePt t="15663" x="2085975" y="3354388"/>
          <p14:tracePt t="15676" x="2085975" y="3071813"/>
          <p14:tracePt t="15693" x="2085975" y="2832100"/>
          <p14:tracePt t="15709" x="2085975" y="2668588"/>
          <p14:tracePt t="15726" x="2116138" y="2535238"/>
          <p14:tracePt t="15743" x="2160588" y="2325688"/>
          <p14:tracePt t="15759" x="2206625" y="2162175"/>
          <p14:tracePt t="15777" x="2295525" y="1997075"/>
          <p14:tracePt t="15793" x="2325688" y="1968500"/>
          <p14:tracePt t="15809" x="2339975" y="1908175"/>
          <p14:tracePt t="15826" x="2384425" y="1878013"/>
          <p14:tracePt t="15843" x="2444750" y="1849438"/>
          <p14:tracePt t="15859" x="2489200" y="1833563"/>
          <p14:tracePt t="15876" x="2638425" y="1819275"/>
          <p14:tracePt t="15893" x="2697163" y="1819275"/>
          <p14:tracePt t="15910" x="3070225" y="1819275"/>
          <p14:tracePt t="15926" x="3308350" y="1893888"/>
          <p14:tracePt t="15943" x="3398838" y="1952625"/>
          <p14:tracePt t="15959" x="3651250" y="2101850"/>
          <p14:tracePt t="15976" x="4068763" y="2386013"/>
          <p14:tracePt t="15993" x="4248150" y="2519363"/>
          <p14:tracePt t="16003" x="4337050" y="2638425"/>
          <p14:tracePt t="16029" x="4591050" y="2892425"/>
          <p14:tracePt t="16043" x="4694238" y="3086100"/>
          <p14:tracePt t="16059" x="4859338" y="3294063"/>
          <p14:tracePt t="16076" x="5067300" y="3503613"/>
          <p14:tracePt t="16093" x="5202238" y="3636963"/>
          <p14:tracePt t="16109" x="5321300" y="3771900"/>
          <p14:tracePt t="16126" x="5440363" y="3832225"/>
          <p14:tracePt t="16143" x="5545138" y="3890963"/>
          <p14:tracePt t="16159" x="5708650" y="3935413"/>
          <p14:tracePt t="16176" x="5962650" y="3965575"/>
          <p14:tracePt t="16193" x="6140450" y="3995738"/>
          <p14:tracePt t="16210" x="6184900" y="3995738"/>
          <p14:tracePt t="16226" x="6215063" y="3995738"/>
          <p14:tracePt t="16243" x="6319838" y="3965575"/>
          <p14:tracePt t="16259" x="6483350" y="3876675"/>
          <p14:tracePt t="16276" x="6677025" y="3786188"/>
          <p14:tracePt t="16293" x="6811963" y="3697288"/>
          <p14:tracePt t="16310" x="6886575" y="3636963"/>
          <p14:tracePt t="16326" x="6945313" y="3578225"/>
          <p14:tracePt t="16343" x="6975475" y="3578225"/>
          <p14:tracePt t="16360" x="7005638" y="3578225"/>
          <p14:tracePt t="16376" x="7034213" y="3578225"/>
          <p14:tracePt t="16393" x="7080250" y="3608388"/>
          <p14:tracePt t="16410" x="7080250" y="3697288"/>
          <p14:tracePt t="16426" x="7080250" y="3771900"/>
          <p14:tracePt t="16443" x="7080250" y="3921125"/>
          <p14:tracePt t="16459" x="7080250" y="4100513"/>
          <p14:tracePt t="16476" x="7064375" y="4159250"/>
          <p14:tracePt t="16493" x="6989763" y="4308475"/>
          <p14:tracePt t="16509" x="6945313" y="4457700"/>
          <p14:tracePt t="16526" x="6900863" y="4562475"/>
          <p14:tracePt t="16543" x="6886575" y="4637088"/>
          <p14:tracePt t="16559" x="6856413" y="4740275"/>
          <p14:tracePt t="16576" x="6781800" y="4919663"/>
          <p14:tracePt t="16593" x="6707188" y="5038725"/>
          <p14:tracePt t="16609" x="6662738" y="5129213"/>
          <p14:tracePt t="16626" x="6662738" y="5143500"/>
          <p14:tracePt t="16743" x="6646863" y="5099050"/>
          <p14:tracePt t="16760" x="6618288" y="4979988"/>
          <p14:tracePt t="16776" x="6469063" y="4770438"/>
          <p14:tracePt t="16793" x="6303963" y="4651375"/>
          <p14:tracePt t="16826" x="5932488" y="4518025"/>
          <p14:tracePt t="16843" x="5827713" y="4487863"/>
          <p14:tracePt t="16860" x="5813425" y="4487863"/>
          <p14:tracePt t="16876" x="5783263" y="4487863"/>
          <p14:tracePt t="16893" x="5767388" y="4471988"/>
          <p14:tracePt t="16909" x="5738813" y="4471988"/>
          <p14:tracePt t="16930" x="5694363" y="4502150"/>
          <p14:tracePt t="16943" x="5678488" y="4532313"/>
          <p14:tracePt t="16960" x="5648325" y="4562475"/>
          <p14:tracePt t="17143" x="5678488" y="4562475"/>
          <p14:tracePt t="17161" x="5722938" y="4562475"/>
          <p14:tracePt t="17176" x="5767388" y="4562475"/>
          <p14:tracePt t="17193" x="5783263" y="4576763"/>
          <p14:tracePt t="17233" x="5797550" y="4576763"/>
          <p14:tracePt t="17245" x="5797550" y="4592638"/>
          <p14:tracePt t="17259" x="5813425" y="4606925"/>
          <p14:tracePt t="17276" x="5813425" y="4621213"/>
          <p14:tracePt t="17793" x="5813425" y="4637088"/>
          <p14:tracePt t="17829" x="5767388" y="4756150"/>
          <p14:tracePt t="17843" x="5767388" y="4786313"/>
          <p14:tracePt t="17860" x="5767388" y="4800600"/>
          <p14:tracePt t="17909" x="5753100" y="4770438"/>
          <p14:tracePt t="17930" x="5753100" y="4725988"/>
          <p14:tracePt t="17959" x="5753100" y="4711700"/>
          <p14:tracePt t="17993" x="5872163" y="4756150"/>
          <p14:tracePt t="18010" x="5991225" y="4800600"/>
          <p14:tracePt t="18020" x="6021388" y="4800600"/>
          <p14:tracePt t="18035" x="6065838" y="4814888"/>
          <p14:tracePt t="18092" x="6081713" y="4814888"/>
          <p14:tracePt t="18109" x="6215063" y="4786313"/>
          <p14:tracePt t="18113" x="6259513" y="4770438"/>
          <p14:tracePt t="18130" x="6303963" y="4756150"/>
          <p14:tracePt t="18143" x="6303963" y="4740275"/>
          <p14:tracePt t="18192" x="6334125" y="4740275"/>
          <p14:tracePt t="18210" x="6350000" y="4740275"/>
          <p14:tracePt t="18230" x="6453188" y="4665663"/>
          <p14:tracePt t="18243" x="6557963" y="4621213"/>
          <p14:tracePt t="18259" x="6632575" y="4606925"/>
          <p14:tracePt t="18276" x="6692900" y="4592638"/>
          <p14:tracePt t="18293" x="6707188" y="4592638"/>
          <p14:tracePt t="18309" x="6721475" y="4576763"/>
          <p14:tracePt t="18329" x="6751638" y="4576763"/>
          <p14:tracePt t="18376" x="6765925" y="4576763"/>
          <p14:tracePt t="18393" x="6765925" y="4562475"/>
          <p14:tracePt t="18410" x="6765925" y="4546600"/>
          <p14:tracePt t="18546" x="6781800" y="4546600"/>
          <p14:tracePt t="18564" x="6796088" y="4546600"/>
          <p14:tracePt t="18609" x="6811963" y="4546600"/>
          <p14:tracePt t="18630" x="6826250" y="4546600"/>
          <p14:tracePt t="18646" x="6840538" y="4546600"/>
          <p14:tracePt t="18659" x="6870700" y="4546600"/>
          <p14:tracePt t="18676" x="6900863" y="4546600"/>
          <p14:tracePt t="18693" x="6931025" y="4546600"/>
          <p14:tracePt t="18709" x="6961188" y="4546600"/>
          <p14:tracePt t="18730" x="6975475" y="4562475"/>
          <p14:tracePt t="18746" x="7019925" y="4592638"/>
          <p14:tracePt t="18760" x="7034213" y="4606925"/>
          <p14:tracePt t="18760" x="7064375" y="4621213"/>
          <p14:tracePt t="18776" x="7080250" y="4621213"/>
          <p14:tracePt t="18776" x="7108825" y="4637088"/>
          <p14:tracePt t="18793" x="7213600" y="4681538"/>
          <p14:tracePt t="18810" x="7288213" y="4725988"/>
          <p14:tracePt t="18830" x="7332663" y="4740275"/>
          <p14:tracePt t="18846" x="7362825" y="4770438"/>
          <p14:tracePt t="18860" x="7407275" y="4770438"/>
          <p14:tracePt t="18876" x="7481888" y="4845050"/>
          <p14:tracePt t="18893" x="7512050" y="4964113"/>
          <p14:tracePt t="18909" x="7526338" y="5038725"/>
          <p14:tracePt t="18930" x="7526338" y="5054600"/>
          <p14:tracePt t="18976" x="7542213" y="5068888"/>
          <p14:tracePt t="18977" x="7570788" y="5099050"/>
          <p14:tracePt t="18993" x="7600950" y="5099050"/>
          <p14:tracePt t="19009" x="7616825" y="5099050"/>
          <p14:tracePt t="19046" x="7645400" y="5083175"/>
          <p14:tracePt t="19262" x="7631113" y="5068888"/>
          <p14:tracePt t="19276" x="7467600" y="5068888"/>
          <p14:tracePt t="19293" x="7229475" y="5054600"/>
          <p14:tracePt t="19310" x="6975475" y="5038725"/>
          <p14:tracePt t="19330" x="6796088" y="5038725"/>
          <p14:tracePt t="19659" x="6870700" y="5024438"/>
          <p14:tracePt t="19676" x="7258050" y="4935538"/>
          <p14:tracePt t="19693" x="7348538" y="4905375"/>
          <p14:tracePt t="19710" x="7467600" y="4875213"/>
          <p14:tracePt t="19730" x="7481888" y="4860925"/>
          <p14:tracePt t="19746" x="7512050" y="4830763"/>
          <p14:tracePt t="19776" x="7570788" y="4830763"/>
          <p14:tracePt t="19785" x="7586663" y="4814888"/>
          <p14:tracePt t="19845" x="7600950" y="4814888"/>
          <p14:tracePt t="19860" x="7616825" y="4830763"/>
          <p14:tracePt t="19876" x="7616825" y="4845050"/>
          <p14:tracePt t="19893" x="7631113" y="4845050"/>
          <p14:tracePt t="19909" x="7645400" y="4860925"/>
          <p14:tracePt t="19930" x="7675563" y="4875213"/>
          <p14:tracePt t="19946" x="7691438" y="4889500"/>
          <p14:tracePt t="19960" x="7705725" y="4889500"/>
          <p14:tracePt t="19977" x="7766050" y="4935538"/>
          <p14:tracePt t="19993" x="7780338" y="4964113"/>
          <p14:tracePt t="20010" x="7810500" y="4979988"/>
          <p14:tracePt t="20029" x="7824788" y="5008563"/>
          <p14:tracePt t="20046" x="7824788" y="5038725"/>
          <p14:tracePt t="20063" x="7824788" y="5054600"/>
          <p14:tracePt t="20262" x="7839075" y="5054600"/>
          <p14:tracePt t="20479" x="7810500" y="5068888"/>
          <p14:tracePt t="20493" x="7794625" y="5083175"/>
          <p14:tracePt t="20510" x="7780338" y="5113338"/>
          <p14:tracePt t="20529" x="7766050" y="5113338"/>
          <p14:tracePt t="20593" x="7750175" y="5113338"/>
          <p14:tracePt t="20629" x="7675563" y="5129213"/>
          <p14:tracePt t="20647" x="7600950" y="5173663"/>
          <p14:tracePt t="20663" x="7512050" y="5187950"/>
          <p14:tracePt t="20676" x="7451725" y="5203825"/>
          <p14:tracePt t="20710" x="7437438" y="5203825"/>
          <p14:tracePt t="20729" x="7392988" y="5187950"/>
          <p14:tracePt t="20979" x="7377113" y="5187950"/>
          <p14:tracePt t="21293" x="7348538" y="5157788"/>
          <p14:tracePt t="21310" x="7348538" y="5129213"/>
          <p14:tracePt t="21993" x="7570788" y="4994275"/>
          <p14:tracePt t="22010" x="7600950" y="3563938"/>
          <p14:tracePt t="22593" x="7570788" y="3473450"/>
          <p14:tracePt t="22693" x="7631113" y="3473450"/>
          <p14:tracePt t="22710" x="7675563" y="3473450"/>
          <p14:tracePt t="22726" x="7705725" y="3563938"/>
          <p14:tracePt t="22736" x="7735888" y="3652838"/>
          <p14:tracePt t="22751" x="7750175" y="3697288"/>
          <p14:tracePt t="22769" x="7766050" y="3727450"/>
          <p14:tracePt t="22843" x="7750175" y="3727450"/>
          <p14:tracePt t="22909" x="7735888" y="3727450"/>
          <p14:tracePt t="22943" x="7720013" y="3727450"/>
          <p14:tracePt t="22968" x="7675563" y="3741738"/>
          <p14:tracePt t="22993" x="7616825" y="3802063"/>
          <p14:tracePt t="23010" x="7616825" y="3816350"/>
          <p14:tracePt t="23026" x="7586663" y="3846513"/>
          <p14:tracePt t="23036" x="7556500" y="3846513"/>
          <p14:tracePt t="23051" x="7467600" y="3965575"/>
          <p14:tracePt t="23068" x="7437438" y="3995738"/>
          <p14:tracePt t="23093" x="7288213" y="4114800"/>
          <p14:tracePt t="23110" x="7243763" y="4144963"/>
          <p14:tracePt t="23126" x="7229475" y="4189413"/>
          <p14:tracePt t="23136" x="7213600" y="4203700"/>
          <p14:tracePt t="23152" x="7213600" y="4219575"/>
          <p14:tracePt t="23168" x="7183438" y="4322763"/>
          <p14:tracePt t="23193" x="7169150" y="4427538"/>
          <p14:tracePt t="23210" x="7169150" y="4487863"/>
          <p14:tracePt t="23226" x="7169150" y="4502150"/>
          <p14:tracePt t="23267" x="7169150" y="4487863"/>
          <p14:tracePt t="23293" x="7154863" y="4352925"/>
          <p14:tracePt t="23310" x="7169150" y="4278313"/>
          <p14:tracePt t="23320" x="7183438" y="4249738"/>
          <p14:tracePt t="23393" x="7183438" y="4278313"/>
          <p14:tracePt t="23410" x="7169150" y="4278313"/>
          <p14:tracePt t="23442" x="7169150" y="4294188"/>
          <p14:tracePt t="23509" x="7169150" y="4308475"/>
          <p14:tracePt t="23743" x="7154863" y="4308475"/>
          <p14:tracePt t="23769" x="7138988" y="4308475"/>
          <p14:tracePt t="23784" x="7124700" y="4308475"/>
          <p14:tracePt t="23892" x="7094538" y="4322763"/>
          <p14:tracePt t="23910" x="7080250" y="4338638"/>
          <p14:tracePt t="23926" x="7080250" y="4352925"/>
          <p14:tracePt t="23993" x="7064375" y="4352925"/>
          <p14:tracePt t="24359" x="7050088" y="4352925"/>
          <p14:tracePt t="24396" x="7050088" y="4368800"/>
          <p14:tracePt t="24410" x="7050088" y="4397375"/>
          <p14:tracePt t="24426" x="7050088" y="4427538"/>
          <p14:tracePt t="24444" x="7050088" y="4443413"/>
          <p14:tracePt t="24459" x="7050088" y="4457700"/>
          <p14:tracePt t="24543" x="7050088" y="4502150"/>
          <p14:tracePt t="24553" x="7019925" y="4562475"/>
          <p14:tracePt t="24566" x="7005638" y="4592638"/>
          <p14:tracePt t="24593" x="6961188" y="4695825"/>
          <p14:tracePt t="24605" x="6961188" y="4711700"/>
          <p14:tracePt t="24629" x="6961188" y="4740275"/>
          <p14:tracePt t="24659" x="6961188" y="4770438"/>
          <p14:tracePt t="24692" x="6961188" y="4830763"/>
          <p14:tracePt t="24710" x="6961188" y="4875213"/>
          <p14:tracePt t="24726" x="6961188" y="4919663"/>
          <p14:tracePt t="24736" x="6961188" y="4935538"/>
          <p14:tracePt t="24751" x="6961188" y="4949825"/>
          <p14:tracePt t="24792" x="6961188" y="4979988"/>
          <p14:tracePt t="24843" x="6931025" y="4979988"/>
          <p14:tracePt t="24852" x="6886575" y="4994275"/>
          <p14:tracePt t="24868" x="6840538" y="5024438"/>
          <p14:tracePt t="24893" x="6721475" y="5068888"/>
          <p14:tracePt t="24910" x="6662738" y="5068888"/>
          <p14:tracePt t="24976" x="6572250" y="5068888"/>
          <p14:tracePt t="24993" x="6527800" y="5068888"/>
          <p14:tracePt t="25076" x="6513513" y="5068888"/>
          <p14:tracePt t="25143" x="6513513" y="5038725"/>
          <p14:tracePt t="25159" x="6527800" y="4949825"/>
          <p14:tracePt t="25169" x="6557963" y="4860925"/>
          <p14:tracePt t="25195" x="6572250" y="4770438"/>
          <p14:tracePt t="25210" x="6572250" y="4756150"/>
          <p14:tracePt t="25393" x="6572250" y="4786313"/>
          <p14:tracePt t="25426" x="6572250" y="4800600"/>
          <p14:tracePt t="25476" x="6572250" y="4830763"/>
          <p14:tracePt t="25493" x="6572250" y="4845050"/>
          <p14:tracePt t="25510" x="6602413" y="4875213"/>
          <p14:tracePt t="25526" x="6632575" y="4889500"/>
          <p14:tracePt t="25543" x="6737350" y="4889500"/>
          <p14:tracePt t="25560" x="6840538" y="4889500"/>
          <p14:tracePt t="25560" x="6900863" y="4889500"/>
          <p14:tracePt t="25576" x="6989763" y="4889500"/>
          <p14:tracePt t="25593" x="7108825" y="4889500"/>
          <p14:tracePt t="25610" x="7213600" y="4889500"/>
          <p14:tracePt t="25626" x="7332663" y="4875213"/>
          <p14:tracePt t="25643" x="7451725" y="4860925"/>
          <p14:tracePt t="25659" x="7497763" y="4860925"/>
          <p14:tracePt t="25670" x="7556500" y="4845050"/>
          <p14:tracePt t="25676" x="7570788" y="4845050"/>
          <p14:tracePt t="25693" x="7661275" y="4830763"/>
          <p14:tracePt t="25709" x="7794625" y="4814888"/>
          <p14:tracePt t="25726" x="7885113" y="4800600"/>
          <p14:tracePt t="25743" x="7929563" y="4800600"/>
          <p14:tracePt t="25768" x="7943850" y="4800600"/>
          <p14:tracePt t="25785" x="7959725" y="4800600"/>
          <p14:tracePt t="25893" x="7959725" y="4830763"/>
          <p14:tracePt t="25959" x="7959725" y="4845050"/>
          <p14:tracePt t="26909" x="7959725" y="4875213"/>
          <p14:tracePt t="26993" x="7959725" y="4935538"/>
          <p14:tracePt t="27010" x="7959725" y="4964113"/>
          <p14:tracePt t="27026" x="7943850" y="4964113"/>
          <p14:tracePt t="27052" x="7974013" y="4949825"/>
          <p14:tracePt t="27076" x="8167688" y="4711700"/>
          <p14:tracePt t="27093" x="8212138" y="4383088"/>
          <p14:tracePt t="27676" x="8181975" y="4427538"/>
          <p14:tracePt t="27796" x="8212138" y="4532313"/>
          <p14:tracePt t="27810" x="8286750" y="4695825"/>
          <p14:tracePt t="27826" x="8331200" y="4770438"/>
          <p14:tracePt t="27843" x="8375650" y="4770438"/>
          <p14:tracePt t="27860" x="8405813" y="4756150"/>
          <p14:tracePt t="27896" x="8391525" y="4756150"/>
          <p14:tracePt t="27896" x="8361363" y="4756150"/>
          <p14:tracePt t="27926" x="8331200" y="4756150"/>
          <p14:tracePt t="27943" x="8302625" y="4756150"/>
          <p14:tracePt t="27960" x="8256588" y="4756150"/>
          <p14:tracePt t="27961" x="8228013" y="4756150"/>
          <p14:tracePt t="27976" x="8167688" y="4756150"/>
          <p14:tracePt t="27996" x="8137525" y="4756150"/>
          <p14:tracePt t="28013" x="8093075" y="4756150"/>
          <p14:tracePt t="28026" x="7988300" y="4756150"/>
          <p14:tracePt t="28043" x="7854950" y="4740275"/>
          <p14:tracePt t="28060" x="7750175" y="4740275"/>
          <p14:tracePt t="28076" x="7691438" y="4725988"/>
          <p14:tracePt t="28096" x="7586663" y="4695825"/>
          <p14:tracePt t="28113" x="7451725" y="4637088"/>
          <p14:tracePt t="28129" x="7213600" y="4576763"/>
          <p14:tracePt t="28143" x="7050088" y="4502150"/>
          <p14:tracePt t="28160" x="6737350" y="4368800"/>
          <p14:tracePt t="28177" x="6289675" y="4203700"/>
          <p14:tracePt t="28197" x="5888038" y="4054475"/>
          <p14:tracePt t="28213" x="5783263" y="4025900"/>
          <p14:tracePt t="28226" x="5484813" y="3921125"/>
          <p14:tracePt t="28243" x="5321300" y="3816350"/>
          <p14:tracePt t="28260" x="5111750" y="3711575"/>
          <p14:tracePt t="28276" x="4992688" y="3622675"/>
          <p14:tracePt t="28297" x="4814888" y="3489325"/>
          <p14:tracePt t="28313" x="4694238" y="3429000"/>
          <p14:tracePt t="28326" x="4635500" y="3398838"/>
          <p14:tracePt t="28343" x="4516438" y="3340100"/>
          <p14:tracePt t="28361" x="4367213" y="3294063"/>
          <p14:tracePt t="28376" x="4337050" y="3279775"/>
          <p14:tracePt t="28596" x="4337050" y="3265488"/>
          <p14:tracePt t="28610" x="4367213" y="3265488"/>
          <p14:tracePt t="28743" x="4367213" y="3324225"/>
          <p14:tracePt t="28760" x="4352925" y="3384550"/>
          <p14:tracePt t="28767" x="4337050" y="3443288"/>
          <p14:tracePt t="28784" x="4292600" y="3608388"/>
          <p14:tracePt t="28799" x="4292600" y="3652838"/>
          <p14:tracePt t="28826" x="4292600" y="3757613"/>
          <p14:tracePt t="28859" x="4306888" y="3786188"/>
          <p14:tracePt t="28876" x="4337050" y="3786188"/>
          <p14:tracePt t="28896" x="4367213" y="3802063"/>
          <p14:tracePt t="28913" x="4381500" y="3802063"/>
          <p14:tracePt t="28943" x="4397375" y="3802063"/>
          <p14:tracePt t="28960" x="4411663" y="3802063"/>
          <p14:tracePt t="28996" x="4441825" y="3757613"/>
          <p14:tracePt t="29013" x="4486275" y="3697288"/>
          <p14:tracePt t="29026" x="4516438" y="3636963"/>
          <p14:tracePt t="29043" x="4530725" y="3608388"/>
          <p14:tracePt t="29059" x="4530725" y="3563938"/>
          <p14:tracePt t="29076" x="4546600" y="3503613"/>
          <p14:tracePt t="29096" x="4546600" y="3429000"/>
          <p14:tracePt t="29113" x="4546600" y="3384550"/>
          <p14:tracePt t="29127" x="4546600" y="3354388"/>
          <p14:tracePt t="29143" x="4530725" y="3324225"/>
          <p14:tracePt t="29159" x="4530725" y="3294063"/>
          <p14:tracePt t="29177" x="4530725" y="3221038"/>
          <p14:tracePt t="29193" x="4530725" y="3190875"/>
          <p14:tracePt t="29210" x="4530725" y="3175000"/>
          <p14:tracePt t="29643" x="4516438" y="3160713"/>
          <p14:tracePt t="29660" x="4500563" y="3160713"/>
          <p14:tracePt t="29676" x="4486275" y="3130550"/>
          <p14:tracePt t="29710" x="4486275" y="3116263"/>
          <p14:tracePt t="30113" x="4486275" y="3086100"/>
          <p14:tracePt t="30130" x="4456113" y="3071813"/>
          <p14:tracePt t="30143" x="4456113" y="3055938"/>
          <p14:tracePt t="30243" x="4441825" y="3055938"/>
          <p14:tracePt t="30260" x="4397375" y="3055938"/>
          <p14:tracePt t="30276" x="4292600" y="3100388"/>
          <p14:tracePt t="30297" x="4203700" y="3160713"/>
          <p14:tracePt t="30313" x="4173538" y="3160713"/>
          <p14:tracePt t="30376" x="4157663" y="3249613"/>
          <p14:tracePt t="30396" x="4143375" y="3324225"/>
          <p14:tracePt t="30413" x="4143375" y="3368675"/>
          <p14:tracePt t="30430" x="4143375" y="3414713"/>
          <p14:tracePt t="30443" x="4143375" y="3443288"/>
          <p14:tracePt t="30463" x="4157663" y="3503613"/>
          <p14:tracePt t="30476" x="4187825" y="3517900"/>
          <p14:tracePt t="30496" x="4232275" y="3533775"/>
          <p14:tracePt t="30513" x="4262438" y="3533775"/>
          <p14:tracePt t="30530" x="4278313" y="3533775"/>
          <p14:tracePt t="30543" x="4292600" y="3533775"/>
          <p14:tracePt t="30576" x="4322763" y="3533775"/>
          <p14:tracePt t="30612" x="4337050" y="3517900"/>
          <p14:tracePt t="30630" x="4352925" y="3517900"/>
          <p14:tracePt t="30646" x="4367213" y="3503613"/>
          <p14:tracePt t="30660" x="4367213" y="3489325"/>
          <p14:tracePt t="30699" x="4425950" y="3443288"/>
          <p14:tracePt t="30713" x="4471988" y="3429000"/>
          <p14:tracePt t="30730" x="4486275" y="3398838"/>
          <p14:tracePt t="30738" x="4500563" y="3368675"/>
          <p14:tracePt t="30760" x="4516438" y="3324225"/>
          <p14:tracePt t="30767" x="4546600" y="3279775"/>
          <p14:tracePt t="30799" x="4575175" y="3146425"/>
          <p14:tracePt t="30813" x="4575175" y="3086100"/>
          <p14:tracePt t="30830" x="4591050" y="3011488"/>
          <p14:tracePt t="30846" x="4591050" y="2936875"/>
          <p14:tracePt t="30860" x="4591050" y="2878138"/>
          <p14:tracePt t="30876" x="4591050" y="2832100"/>
          <p14:tracePt t="30897" x="4591050" y="2773363"/>
          <p14:tracePt t="30913" x="4546600" y="2728913"/>
          <p14:tracePt t="30930" x="4516438" y="2698750"/>
          <p14:tracePt t="30946" x="4456113" y="2668588"/>
          <p14:tracePt t="30976" x="4322763" y="2654300"/>
          <p14:tracePt t="30976" x="4262438" y="2654300"/>
          <p14:tracePt t="30996" x="4187825" y="2654300"/>
          <p14:tracePt t="31013" x="4098925" y="2654300"/>
          <p14:tracePt t="31030" x="3935413" y="2682875"/>
          <p14:tracePt t="31046" x="3725863" y="2773363"/>
          <p14:tracePt t="31060" x="3517900" y="2922588"/>
          <p14:tracePt t="31076" x="3443288" y="2997200"/>
          <p14:tracePt t="31097" x="3443288" y="3071813"/>
          <p14:tracePt t="31113" x="3427413" y="3205163"/>
          <p14:tracePt t="31130" x="3427413" y="3443288"/>
          <p14:tracePt t="31146" x="3457575" y="3667125"/>
          <p14:tracePt t="31160" x="3517900" y="3846513"/>
          <p14:tracePt t="31176" x="3770313" y="4308475"/>
          <p14:tracePt t="31196" x="3905250" y="4457700"/>
          <p14:tracePt t="31213" x="3994150" y="4518025"/>
          <p14:tracePt t="31230" x="4129088" y="4621213"/>
          <p14:tracePt t="31243" x="4516438" y="4770438"/>
          <p14:tracePt t="31260" x="4605338" y="4800600"/>
          <p14:tracePt t="31270" x="4784725" y="4905375"/>
          <p14:tracePt t="31286" x="4829175" y="4964113"/>
          <p14:tracePt t="31300" x="4873625" y="5068888"/>
          <p14:tracePt t="31326" x="5083175" y="5322888"/>
          <p14:tracePt t="31343" x="5260975" y="5530850"/>
          <p14:tracePt t="31360" x="5454650" y="5680075"/>
          <p14:tracePt t="31377" x="5708650" y="5815013"/>
          <p14:tracePt t="31396" x="5797550" y="5859463"/>
          <p14:tracePt t="31413" x="5872163" y="5889625"/>
          <p14:tracePt t="31430" x="5932488" y="5903913"/>
          <p14:tracePt t="31446" x="5991225" y="5903913"/>
          <p14:tracePt t="31460" x="6007100" y="5903913"/>
          <p14:tracePt t="31476" x="6051550" y="5903913"/>
          <p14:tracePt t="31497" x="6096000" y="5859463"/>
          <p14:tracePt t="31513" x="6140450" y="5768975"/>
          <p14:tracePt t="31530" x="6184900" y="5649913"/>
          <p14:tracePt t="31546" x="6200775" y="5472113"/>
          <p14:tracePt t="31560" x="6200775" y="5426075"/>
          <p14:tracePt t="31576" x="6156325" y="5157788"/>
          <p14:tracePt t="31596" x="6140450" y="4994275"/>
          <p14:tracePt t="31613" x="6140450" y="4875213"/>
          <p14:tracePt t="31630" x="6126163" y="4740275"/>
          <p14:tracePt t="31646" x="6096000" y="4621213"/>
          <p14:tracePt t="31660" x="6035675" y="4457700"/>
          <p14:tracePt t="31676" x="5976938" y="4294188"/>
          <p14:tracePt t="31697" x="5932488" y="4025900"/>
          <p14:tracePt t="31713" x="5888038" y="3816350"/>
          <p14:tracePt t="31730" x="5872163" y="3608388"/>
          <p14:tracePt t="31746" x="5857875" y="3443288"/>
          <p14:tracePt t="31760" x="5827713" y="3235325"/>
          <p14:tracePt t="31777" x="5827713" y="3041650"/>
          <p14:tracePt t="31799" x="5827713" y="2817813"/>
          <p14:tracePt t="31817" x="5753100" y="2281238"/>
          <p14:tracePt t="31843" x="5694363" y="1922463"/>
          <p14:tracePt t="31860" x="5694363" y="1849438"/>
          <p14:tracePt t="31876" x="5694363" y="1579563"/>
          <p14:tracePt t="31900" x="5694363" y="1416050"/>
          <p14:tracePt t="31913" x="5694363" y="1357313"/>
          <p14:tracePt t="31930" x="5694363" y="1311275"/>
          <p14:tracePt t="31946" x="5694363" y="1282700"/>
          <p14:tracePt t="31960" x="5694363" y="1266825"/>
          <p14:tracePt t="31976" x="5694363" y="1252538"/>
          <p14:tracePt t="32379" x="5694363" y="1266825"/>
          <p14:tracePt t="32399" x="5694363" y="1341438"/>
          <p14:tracePt t="32413" x="5708650" y="1506538"/>
          <p14:tracePt t="32429" x="5738813" y="1700213"/>
          <p14:tracePt t="32447" x="5738813" y="1982788"/>
          <p14:tracePt t="32463" x="5738813" y="2311400"/>
          <p14:tracePt t="32481" x="5738813" y="2728913"/>
          <p14:tracePt t="32500" x="5738813" y="2951163"/>
          <p14:tracePt t="32513" x="5738813" y="3041650"/>
          <p14:tracePt t="32530" x="5753100" y="3175000"/>
          <p14:tracePt t="32547" x="5767388" y="3443288"/>
          <p14:tracePt t="32564" x="5783263" y="3533775"/>
          <p14:tracePt t="32581" x="5797550" y="3727450"/>
          <p14:tracePt t="32601" x="5797550" y="3786188"/>
          <p14:tracePt t="32613" x="5797550" y="3802063"/>
          <p14:tracePt t="32699" x="5797550" y="3816350"/>
          <p14:tracePt t="32713" x="5797550" y="3832225"/>
          <p14:tracePt t="33393" x="5797550" y="3846513"/>
          <p14:tracePt t="33410" x="5797550" y="3876675"/>
          <p14:tracePt t="33683" x="5797550" y="3906838"/>
          <p14:tracePt t="33697" x="5797550" y="3921125"/>
          <p14:tracePt t="33722" x="5797550" y="3935413"/>
          <p14:tracePt t="33796" x="5767388" y="3935413"/>
          <p14:tracePt t="33821" x="5678488" y="3935413"/>
          <p14:tracePt t="33837" x="5589588" y="3935413"/>
          <p14:tracePt t="33851" x="5529263" y="3921125"/>
          <p14:tracePt t="33868" x="5440363" y="3890963"/>
          <p14:tracePt t="33885" x="5410200" y="3890963"/>
          <p14:tracePt t="33897" x="5351463" y="3876675"/>
          <p14:tracePt t="33921" x="5230813" y="3846513"/>
          <p14:tracePt t="33943" x="5216525" y="3846513"/>
          <p14:tracePt t="34084" x="5246688" y="3860800"/>
          <p14:tracePt t="34166" x="5291138" y="3860800"/>
          <p14:tracePt t="34183" x="5305425" y="3860800"/>
          <p14:tracePt t="34197" x="5321300" y="3860800"/>
          <p14:tracePt t="34266" x="5351463" y="3876675"/>
          <p14:tracePt t="34281" x="5470525" y="3935413"/>
          <p14:tracePt t="34297" x="5694363" y="4025900"/>
          <p14:tracePt t="34310" x="6245225" y="4175125"/>
          <p14:tracePt t="34336" x="7183438" y="4352925"/>
          <p14:tracePt t="34352" x="7288213" y="4383088"/>
          <p14:tracePt t="34352" x="7362825" y="4383088"/>
          <p14:tracePt t="34367" x="7423150" y="4383088"/>
          <p14:tracePt t="34385" x="7451725" y="4383088"/>
          <p14:tracePt t="34399" x="7467600" y="4383088"/>
          <p14:tracePt t="34420" x="7481888" y="4352925"/>
          <p14:tracePt t="34436" x="7497763" y="4294188"/>
          <p14:tracePt t="34453" x="7497763" y="4219575"/>
          <p14:tracePt t="34457" x="7512050" y="4203700"/>
          <p14:tracePt t="34473" x="7512050" y="4175125"/>
          <p14:tracePt t="34488" x="7512050" y="4144963"/>
          <p14:tracePt t="34503" x="7512050" y="4129088"/>
          <p14:tracePt t="34521" x="7512050" y="4100513"/>
          <p14:tracePt t="34537" x="7497763" y="4070350"/>
          <p14:tracePt t="34550" x="7467600" y="4070350"/>
          <p14:tracePt t="34568" x="7407275" y="4054475"/>
          <p14:tracePt t="34584" x="7348538" y="4054475"/>
          <p14:tracePt t="34585" x="7318375" y="4054475"/>
          <p14:tracePt t="34597" x="7288213" y="4054475"/>
          <p14:tracePt t="34619" x="7213600" y="4054475"/>
          <p14:tracePt t="34636" x="7169150" y="4054475"/>
          <p14:tracePt t="34653" x="7124700" y="4054475"/>
          <p14:tracePt t="34666" x="7064375" y="4054475"/>
          <p14:tracePt t="34685" x="7019925" y="4054475"/>
          <p14:tracePt t="34701" x="6975475" y="4054475"/>
          <p14:tracePt t="34720" x="6931025" y="4054475"/>
          <p14:tracePt t="34921" x="6915150" y="4054475"/>
          <p14:tracePt t="34938" x="6840538" y="4040188"/>
          <p14:tracePt t="34951" x="6811963" y="4025900"/>
          <p14:tracePt t="34967" x="6796088" y="3995738"/>
          <p14:tracePt t="35003" x="6796088" y="3979863"/>
          <p14:tracePt t="35026" x="6796088" y="3965575"/>
          <p14:tracePt t="35043" x="6796088" y="3951288"/>
          <p14:tracePt t="35093" x="6811963" y="3935413"/>
          <p14:tracePt t="35097" x="6826250" y="3921125"/>
          <p14:tracePt t="35120" x="6900863" y="3890963"/>
          <p14:tracePt t="35137" x="6989763" y="3860800"/>
          <p14:tracePt t="35150" x="7019925" y="3846513"/>
          <p14:tracePt t="35167" x="7064375" y="3816350"/>
          <p14:tracePt t="35184" x="7169150" y="3771900"/>
          <p14:tracePt t="35200" x="7392988" y="3636963"/>
          <p14:tracePt t="35221" x="7645400" y="3443288"/>
          <p14:tracePt t="35238" x="7720013" y="3384550"/>
          <p14:tracePt t="35252" x="7780338" y="3279775"/>
          <p14:tracePt t="35266" x="7810500" y="3205163"/>
          <p14:tracePt t="35283" x="7854950" y="3160713"/>
          <p14:tracePt t="35300" x="7885113" y="3130550"/>
          <p14:tracePt t="35323" x="7913688" y="3086100"/>
          <p14:tracePt t="35386" x="7929563" y="3086100"/>
          <p14:tracePt t="35426" x="7959725" y="3086100"/>
          <p14:tracePt t="35436" x="7974013" y="3086100"/>
          <p14:tracePt t="35454" x="7988300" y="3086100"/>
          <p14:tracePt t="35467" x="8034338" y="3130550"/>
          <p14:tracePt t="35484" x="8062913" y="3175000"/>
          <p14:tracePt t="35501" x="8123238" y="3235325"/>
          <p14:tracePt t="35521" x="8181975" y="3309938"/>
          <p14:tracePt t="35543" x="8256588" y="3398838"/>
          <p14:tracePt t="35564" x="8302625" y="3459163"/>
          <p14:tracePt t="35577" x="8331200" y="3503613"/>
          <p14:tracePt t="35594" x="8375650" y="3563938"/>
          <p14:tracePt t="35620" x="8450263" y="3711575"/>
          <p14:tracePt t="35640" x="8496300" y="3802063"/>
          <p14:tracePt t="35641" x="8496300" y="3832225"/>
          <p14:tracePt t="35655" x="8524875" y="3846513"/>
          <p14:tracePt t="35668" x="8555038" y="3890963"/>
          <p14:tracePt t="35684" x="8585200" y="3935413"/>
          <p14:tracePt t="35701" x="8629650" y="3979863"/>
          <p14:tracePt t="35721" x="8659813" y="4010025"/>
          <p14:tracePt t="35738" x="8689975" y="4040188"/>
          <p14:tracePt t="35770" x="8764588" y="4070350"/>
          <p14:tracePt t="35783" x="8793163" y="4084638"/>
          <p14:tracePt t="35801" x="8928100" y="4084638"/>
          <p14:tracePt t="35821" x="9017000" y="4084638"/>
          <p14:tracePt t="35838" x="9136063" y="4084638"/>
          <p14:tracePt t="35854" x="9240838" y="4084638"/>
          <p14:tracePt t="35868" x="9315450" y="4084638"/>
          <p14:tracePt t="35884" x="9359900" y="4084638"/>
          <p14:tracePt t="35901" x="9375775" y="4084638"/>
          <p14:tracePt t="35920" x="9448800" y="4010025"/>
          <p14:tracePt t="35937" x="9478963" y="3951288"/>
          <p14:tracePt t="35954" x="9523413" y="3876675"/>
          <p14:tracePt t="35970" x="9553575" y="3816350"/>
          <p14:tracePt t="35985" x="9569450" y="3786188"/>
          <p14:tracePt t="36001" x="9569450" y="3757613"/>
          <p14:tracePt t="36018" x="9598025" y="3711575"/>
          <p14:tracePt t="36035" x="9613900" y="3667125"/>
          <p14:tracePt t="36050" x="9628188" y="3636963"/>
          <p14:tracePt t="36067" x="9644063" y="3608388"/>
          <p14:tracePt t="36081" x="9658350" y="3578225"/>
          <p14:tracePt t="36097" x="9717088" y="3533775"/>
          <p14:tracePt t="36114" x="9821863" y="3459163"/>
          <p14:tracePt t="36146" x="9912350" y="3443288"/>
          <p14:tracePt t="36157" x="9926638" y="3443288"/>
          <p14:tracePt t="36175" x="9956800" y="3443288"/>
          <p14:tracePt t="36190" x="10001250" y="3443288"/>
          <p14:tracePt t="36204" x="10031413" y="3459163"/>
          <p14:tracePt t="36220" x="10075863" y="3473450"/>
          <p14:tracePt t="36237" x="10134600" y="3489325"/>
          <p14:tracePt t="36264" x="10194925" y="3563938"/>
          <p14:tracePt t="36281" x="10283825" y="3652838"/>
          <p14:tracePt t="36293" x="10299700" y="3683000"/>
          <p14:tracePt t="36310" x="10374313" y="3727450"/>
          <p14:tracePt t="36326" x="10433050" y="3802063"/>
          <p14:tracePt t="36343" x="10493375" y="3876675"/>
          <p14:tracePt t="36347" x="10521950" y="3921125"/>
          <p14:tracePt t="36363" x="10582275" y="3979863"/>
          <p14:tracePt t="36380" x="10656888" y="4070350"/>
          <p14:tracePt t="36395" x="10701338" y="4144963"/>
          <p14:tracePt t="36412" x="10790238" y="4219575"/>
          <p14:tracePt t="36429" x="10925175" y="4338638"/>
          <p14:tracePt t="36442" x="10999788" y="4383088"/>
          <p14:tracePt t="36464" x="11088688" y="4413250"/>
          <p14:tracePt t="36464" x="11118850" y="4427538"/>
          <p14:tracePt t="36481" x="11179175" y="4457700"/>
          <p14:tracePt t="36497" x="11207750" y="4471988"/>
          <p14:tracePt t="36510" x="11223625" y="4471988"/>
          <p14:tracePt t="36526" x="11237913" y="4471988"/>
          <p14:tracePt t="36543" x="11253788" y="4457700"/>
          <p14:tracePt t="36551" x="11268075" y="4443413"/>
          <p14:tracePt t="36570" x="11268075" y="4294188"/>
          <p14:tracePt t="36581" x="11237913" y="4233863"/>
          <p14:tracePt t="36596" x="11193463" y="4159250"/>
          <p14:tracePt t="36629" x="11014075" y="3906838"/>
          <p14:tracePt t="36643" x="10939463" y="3802063"/>
          <p14:tracePt t="36665" x="10717213" y="3592513"/>
          <p14:tracePt t="36681" x="10567988" y="3473450"/>
          <p14:tracePt t="36697" x="10299700" y="3265488"/>
          <p14:tracePt t="36713" x="10253663" y="3235325"/>
          <p14:tracePt t="36727" x="10164763" y="3205163"/>
          <p14:tracePt t="36740" x="10106025" y="3175000"/>
          <p14:tracePt t="36765" x="9985375" y="3175000"/>
          <p14:tracePt t="36781" x="9882188" y="3175000"/>
          <p14:tracePt t="36794" x="9672638" y="3190875"/>
          <p14:tracePt t="36813" x="9553575" y="3205163"/>
          <p14:tracePt t="36825" x="9494838" y="3221038"/>
          <p14:tracePt t="36846" x="9448800" y="3235325"/>
          <p14:tracePt t="36863" x="9375775" y="3249613"/>
          <p14:tracePt t="36881" x="9285288" y="3294063"/>
          <p14:tracePt t="36894" x="9255125" y="3309938"/>
          <p14:tracePt t="36913" x="9226550" y="3354388"/>
          <p14:tracePt t="36925" x="9196388" y="3384550"/>
          <p14:tracePt t="36943" x="9166225" y="3414713"/>
          <p14:tracePt t="36964" x="9107488" y="3548063"/>
          <p14:tracePt t="36980" x="8928100" y="3667125"/>
          <p14:tracePt t="36993" x="8674100" y="3876675"/>
          <p14:tracePt t="37010" x="8629650" y="3921125"/>
          <p14:tracePt t="37025" x="8510588" y="3979863"/>
          <p14:tracePt t="37042" x="8496300" y="3979863"/>
          <p14:tracePt t="37064" x="8466138" y="3979863"/>
          <p14:tracePt t="37080" x="8375650" y="3979863"/>
          <p14:tracePt t="37094" x="8316913" y="3979863"/>
          <p14:tracePt t="37098" x="8286750" y="3979863"/>
          <p14:tracePt t="37112" x="8181975" y="3979863"/>
          <p14:tracePt t="37130" x="8123238" y="3979863"/>
          <p14:tracePt t="37147" x="8107363" y="3965575"/>
          <p14:tracePt t="37163" x="8062913" y="3935413"/>
          <p14:tracePt t="37179" x="8048625" y="3906838"/>
          <p14:tracePt t="37196" x="8018463" y="3832225"/>
          <p14:tracePt t="37213" x="7988300" y="3802063"/>
          <p14:tracePt t="37229" x="7974013" y="3727450"/>
          <p14:tracePt t="37240" x="7974013" y="3697288"/>
          <p14:tracePt t="37240" x="7959725" y="3667125"/>
          <p14:tracePt t="37264" x="7929563" y="3563938"/>
          <p14:tracePt t="37264" x="7913688" y="3548063"/>
          <p14:tracePt t="37281" x="7885113" y="3443288"/>
          <p14:tracePt t="37297" x="7839075" y="3368675"/>
          <p14:tracePt t="37310" x="7824788" y="3354388"/>
          <p14:tracePt t="37327" x="7810500" y="3294063"/>
          <p14:tracePt t="37340" x="7766050" y="3279775"/>
          <p14:tracePt t="37348" x="7750175" y="3265488"/>
          <p14:tracePt t="37380" x="7735888" y="3265488"/>
          <p14:tracePt t="37394" x="7720013" y="3265488"/>
          <p14:tracePt t="37415" x="7675563" y="3265488"/>
          <p14:tracePt t="37425" x="7586663" y="3340100"/>
          <p14:tracePt t="37441" x="7481888" y="3414713"/>
          <p14:tracePt t="37462" x="7377113" y="3489325"/>
          <p14:tracePt t="37481" x="7273925" y="3578225"/>
          <p14:tracePt t="37496" x="7243763" y="3578225"/>
          <p14:tracePt t="37509" x="7243763" y="3592513"/>
          <p14:tracePt t="37527" x="7229475" y="3622675"/>
          <p14:tracePt t="37543" x="7199313" y="3636963"/>
          <p14:tracePt t="37563" x="7064375" y="3771900"/>
          <p14:tracePt t="37581" x="7005638" y="3846513"/>
          <p14:tracePt t="37596" x="6961188" y="3890963"/>
          <p14:tracePt t="37614" x="6900863" y="3951288"/>
          <p14:tracePt t="37627" x="6811963" y="3995738"/>
          <p14:tracePt t="37643" x="6721475" y="4025900"/>
          <p14:tracePt t="37660" x="6618288" y="4070350"/>
          <p14:tracePt t="37676" x="6557963" y="4084638"/>
          <p14:tracePt t="37693" x="6543675" y="4084638"/>
          <p14:tracePt t="37710" x="6497638" y="4084638"/>
          <p14:tracePt t="37723" x="6424613" y="4084638"/>
          <p14:tracePt t="37741" x="6303963" y="4084638"/>
          <p14:tracePt t="37764" x="6215063" y="4084638"/>
          <p14:tracePt t="37779" x="6184900" y="4084638"/>
          <p14:tracePt t="37863" x="6170613" y="4084638"/>
          <p14:tracePt t="37963" x="6156325" y="4114800"/>
          <p14:tracePt t="37980" x="6126163" y="4159250"/>
          <p14:tracePt t="37997" x="6081713" y="4264025"/>
          <p14:tracePt t="38010" x="6035675" y="4397375"/>
          <p14:tracePt t="38027" x="5946775" y="4637088"/>
          <p14:tracePt t="38043" x="5842000" y="4979988"/>
          <p14:tracePt t="38063" x="5708650" y="5367338"/>
          <p14:tracePt t="38080" x="5545138" y="5710238"/>
          <p14:tracePt t="38080" x="5470525" y="5843588"/>
          <p14:tracePt t="38097" x="5305425" y="6111875"/>
          <p14:tracePt t="38110" x="5246688" y="6202363"/>
          <p14:tracePt t="38129" x="5097463" y="6396038"/>
          <p14:tracePt t="38140" x="4978400" y="6470650"/>
          <p14:tracePt t="38164" x="4471988" y="6694488"/>
          <p14:tracePt t="38177" x="4187825" y="6738938"/>
          <p14:tracePt t="38193" x="3889375" y="6738938"/>
          <p14:tracePt t="38206" x="3756025" y="6723063"/>
          <p14:tracePt t="38225" x="3308350" y="6484938"/>
          <p14:tracePt t="38240" x="3114675" y="6127750"/>
          <p14:tracePt t="38263" x="2981325" y="5546725"/>
          <p14:tracePt t="38280" x="2862263" y="4084638"/>
          <p14:tracePt t="38297" x="2862263" y="1609725"/>
          <p14:tracePt t="38310" x="2862263" y="909638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arallélogramme 84">
            <a:extLst>
              <a:ext uri="{FF2B5EF4-FFF2-40B4-BE49-F238E27FC236}">
                <a16:creationId xmlns:a16="http://schemas.microsoft.com/office/drawing/2014/main" id="{32AD571E-4B7D-B37E-5DCF-EA8E5DAC0988}"/>
              </a:ext>
            </a:extLst>
          </p:cNvPr>
          <p:cNvSpPr/>
          <p:nvPr/>
        </p:nvSpPr>
        <p:spPr>
          <a:xfrm rot="5400000" flipV="1">
            <a:off x="3138108" y="1314252"/>
            <a:ext cx="2383128" cy="1680739"/>
          </a:xfrm>
          <a:prstGeom prst="parallelogram">
            <a:avLst>
              <a:gd name="adj" fmla="val 45000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Parallélogramme 83">
            <a:extLst>
              <a:ext uri="{FF2B5EF4-FFF2-40B4-BE49-F238E27FC236}">
                <a16:creationId xmlns:a16="http://schemas.microsoft.com/office/drawing/2014/main" id="{9C5F79D1-A482-37EA-3D67-63A48626212A}"/>
              </a:ext>
            </a:extLst>
          </p:cNvPr>
          <p:cNvSpPr/>
          <p:nvPr/>
        </p:nvSpPr>
        <p:spPr>
          <a:xfrm rot="5400000" flipV="1">
            <a:off x="3623483" y="1310430"/>
            <a:ext cx="2383128" cy="1680739"/>
          </a:xfrm>
          <a:prstGeom prst="parallelogram">
            <a:avLst>
              <a:gd name="adj" fmla="val 4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Temporal </a:t>
            </a:r>
            <a:r>
              <a:rPr lang="fr-FR" dirty="0" err="1"/>
              <a:t>closure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3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225536" y="765319"/>
            <a:ext cx="11657629" cy="5049400"/>
            <a:chOff x="226608" y="197386"/>
            <a:chExt cx="11657629" cy="5049400"/>
          </a:xfrm>
        </p:grpSpPr>
        <p:grpSp>
          <p:nvGrpSpPr>
            <p:cNvPr id="309" name="Groupe 308"/>
            <p:cNvGrpSpPr/>
            <p:nvPr/>
          </p:nvGrpSpPr>
          <p:grpSpPr>
            <a:xfrm>
              <a:off x="226608" y="197386"/>
              <a:ext cx="11657629" cy="5049400"/>
              <a:chOff x="226608" y="197386"/>
              <a:chExt cx="11657629" cy="5049400"/>
            </a:xfrm>
          </p:grpSpPr>
          <p:grpSp>
            <p:nvGrpSpPr>
              <p:cNvPr id="200" name="Groupe 199"/>
              <p:cNvGrpSpPr/>
              <p:nvPr/>
            </p:nvGrpSpPr>
            <p:grpSpPr>
              <a:xfrm>
                <a:off x="226608" y="322585"/>
                <a:ext cx="11657629" cy="4924201"/>
                <a:chOff x="-412178" y="294927"/>
                <a:chExt cx="12527990" cy="5294994"/>
              </a:xfrm>
            </p:grpSpPr>
            <p:cxnSp>
              <p:nvCxnSpPr>
                <p:cNvPr id="201" name="Connecteur droit 200">
                  <a:extLst>
                    <a:ext uri="{FF2B5EF4-FFF2-40B4-BE49-F238E27FC236}">
                      <a16:creationId xmlns:a16="http://schemas.microsoft.com/office/drawing/2014/main" id="{AF13F159-F7BC-4617-B3C2-CAC406CB2557}"/>
                    </a:ext>
                  </a:extLst>
                </p:cNvPr>
                <p:cNvCxnSpPr/>
                <p:nvPr/>
              </p:nvCxnSpPr>
              <p:spPr>
                <a:xfrm>
                  <a:off x="3007442" y="3071807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Connecteur droit 201">
                  <a:extLst>
                    <a:ext uri="{FF2B5EF4-FFF2-40B4-BE49-F238E27FC236}">
                      <a16:creationId xmlns:a16="http://schemas.microsoft.com/office/drawing/2014/main" id="{C114F773-A2BE-42F3-888D-412A9C08C309}"/>
                    </a:ext>
                  </a:extLst>
                </p:cNvPr>
                <p:cNvCxnSpPr/>
                <p:nvPr/>
              </p:nvCxnSpPr>
              <p:spPr>
                <a:xfrm>
                  <a:off x="3531324" y="3081329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Connecteur droit 202">
                  <a:extLst>
                    <a:ext uri="{FF2B5EF4-FFF2-40B4-BE49-F238E27FC236}">
                      <a16:creationId xmlns:a16="http://schemas.microsoft.com/office/drawing/2014/main" id="{C6F354AA-A313-4844-98FE-6EF94B23FB6D}"/>
                    </a:ext>
                  </a:extLst>
                </p:cNvPr>
                <p:cNvCxnSpPr/>
                <p:nvPr/>
              </p:nvCxnSpPr>
              <p:spPr>
                <a:xfrm>
                  <a:off x="5650708" y="3068468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Connecteur droit 203">
                  <a:extLst>
                    <a:ext uri="{FF2B5EF4-FFF2-40B4-BE49-F238E27FC236}">
                      <a16:creationId xmlns:a16="http://schemas.microsoft.com/office/drawing/2014/main" id="{49A2528C-EEB2-439F-9836-65855BB7639F}"/>
                    </a:ext>
                  </a:extLst>
                </p:cNvPr>
                <p:cNvCxnSpPr/>
                <p:nvPr/>
              </p:nvCxnSpPr>
              <p:spPr>
                <a:xfrm>
                  <a:off x="6764286" y="3058226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Connecteur droit 204">
                  <a:extLst>
                    <a:ext uri="{FF2B5EF4-FFF2-40B4-BE49-F238E27FC236}">
                      <a16:creationId xmlns:a16="http://schemas.microsoft.com/office/drawing/2014/main" id="{61CBC361-AE3C-4FE8-A2F7-DFDC93CB7973}"/>
                    </a:ext>
                  </a:extLst>
                </p:cNvPr>
                <p:cNvCxnSpPr/>
                <p:nvPr/>
              </p:nvCxnSpPr>
              <p:spPr>
                <a:xfrm>
                  <a:off x="8541475" y="3050139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Connecteur droit 205">
                  <a:extLst>
                    <a:ext uri="{FF2B5EF4-FFF2-40B4-BE49-F238E27FC236}">
                      <a16:creationId xmlns:a16="http://schemas.microsoft.com/office/drawing/2014/main" id="{43C89029-767E-4B81-9A35-E98398C049DF}"/>
                    </a:ext>
                  </a:extLst>
                </p:cNvPr>
                <p:cNvCxnSpPr/>
                <p:nvPr/>
              </p:nvCxnSpPr>
              <p:spPr>
                <a:xfrm>
                  <a:off x="9084409" y="3050135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Connecteur droit 206">
                  <a:extLst>
                    <a:ext uri="{FF2B5EF4-FFF2-40B4-BE49-F238E27FC236}">
                      <a16:creationId xmlns:a16="http://schemas.microsoft.com/office/drawing/2014/main" id="{3E241636-7217-42A4-8357-A8DEBF8CAE4A}"/>
                    </a:ext>
                  </a:extLst>
                </p:cNvPr>
                <p:cNvCxnSpPr/>
                <p:nvPr/>
              </p:nvCxnSpPr>
              <p:spPr>
                <a:xfrm>
                  <a:off x="9653955" y="3050135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8" name="ZoneTexte 207">
                  <a:extLst>
                    <a:ext uri="{FF2B5EF4-FFF2-40B4-BE49-F238E27FC236}">
                      <a16:creationId xmlns:a16="http://schemas.microsoft.com/office/drawing/2014/main" id="{A081693B-A807-419C-8B29-E75FD054E018}"/>
                    </a:ext>
                  </a:extLst>
                </p:cNvPr>
                <p:cNvSpPr txBox="1"/>
                <p:nvPr/>
              </p:nvSpPr>
              <p:spPr>
                <a:xfrm>
                  <a:off x="9462776" y="3194092"/>
                  <a:ext cx="11287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t</a:t>
                  </a:r>
                  <a:r>
                    <a:rPr lang="fr-FR" sz="2400" baseline="-25000" dirty="0"/>
                    <a:t>k+1</a:t>
                  </a:r>
                </a:p>
              </p:txBody>
            </p:sp>
            <p:sp>
              <p:nvSpPr>
                <p:cNvPr id="209" name="ZoneTexte 208">
                  <a:extLst>
                    <a:ext uri="{FF2B5EF4-FFF2-40B4-BE49-F238E27FC236}">
                      <a16:creationId xmlns:a16="http://schemas.microsoft.com/office/drawing/2014/main" id="{4FE1F1CF-166C-4B7F-BFA3-1E8772722F74}"/>
                    </a:ext>
                  </a:extLst>
                </p:cNvPr>
                <p:cNvSpPr txBox="1"/>
                <p:nvPr/>
              </p:nvSpPr>
              <p:spPr>
                <a:xfrm>
                  <a:off x="-412178" y="3433298"/>
                  <a:ext cx="3087772" cy="430238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algn="ctr">
                    <a:defRPr sz="2000" b="1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fr-FR" dirty="0"/>
                    <a:t>Input: </a:t>
                  </a:r>
                  <a:r>
                    <a:rPr lang="fr-FR" dirty="0" err="1"/>
                    <a:t>Displacements</a:t>
                  </a:r>
                  <a:r>
                    <a:rPr lang="fr-FR" dirty="0"/>
                    <a:t> Y </a:t>
                  </a:r>
                </a:p>
              </p:txBody>
            </p:sp>
            <p:sp>
              <p:nvSpPr>
                <p:cNvPr id="210" name="Ellipse 209">
                  <a:extLst>
                    <a:ext uri="{FF2B5EF4-FFF2-40B4-BE49-F238E27FC236}">
                      <a16:creationId xmlns:a16="http://schemas.microsoft.com/office/drawing/2014/main" id="{10D37E76-5724-4869-978A-0ED5849111A8}"/>
                    </a:ext>
                  </a:extLst>
                </p:cNvPr>
                <p:cNvSpPr/>
                <p:nvPr/>
              </p:nvSpPr>
              <p:spPr>
                <a:xfrm>
                  <a:off x="2980038" y="3780935"/>
                  <a:ext cx="140489" cy="128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1" name="Ellipse 210">
                  <a:extLst>
                    <a:ext uri="{FF2B5EF4-FFF2-40B4-BE49-F238E27FC236}">
                      <a16:creationId xmlns:a16="http://schemas.microsoft.com/office/drawing/2014/main" id="{2025A336-59E1-4CAB-BE19-5F585086A320}"/>
                    </a:ext>
                  </a:extLst>
                </p:cNvPr>
                <p:cNvSpPr/>
                <p:nvPr/>
              </p:nvSpPr>
              <p:spPr>
                <a:xfrm>
                  <a:off x="4554873" y="3765925"/>
                  <a:ext cx="140489" cy="128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2" name="Ellipse 211">
                  <a:extLst>
                    <a:ext uri="{FF2B5EF4-FFF2-40B4-BE49-F238E27FC236}">
                      <a16:creationId xmlns:a16="http://schemas.microsoft.com/office/drawing/2014/main" id="{3B046FA6-36E8-4D99-83B8-0A286A54FA15}"/>
                    </a:ext>
                  </a:extLst>
                </p:cNvPr>
                <p:cNvSpPr/>
                <p:nvPr/>
              </p:nvSpPr>
              <p:spPr>
                <a:xfrm>
                  <a:off x="5141092" y="3745441"/>
                  <a:ext cx="140489" cy="128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3" name="Ellipse 212">
                  <a:extLst>
                    <a:ext uri="{FF2B5EF4-FFF2-40B4-BE49-F238E27FC236}">
                      <a16:creationId xmlns:a16="http://schemas.microsoft.com/office/drawing/2014/main" id="{DB9CB301-1005-4B12-86CF-4619DA211E7C}"/>
                    </a:ext>
                  </a:extLst>
                </p:cNvPr>
                <p:cNvSpPr/>
                <p:nvPr/>
              </p:nvSpPr>
              <p:spPr>
                <a:xfrm>
                  <a:off x="6742147" y="3700430"/>
                  <a:ext cx="140489" cy="128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4" name="Ellipse 213">
                  <a:extLst>
                    <a:ext uri="{FF2B5EF4-FFF2-40B4-BE49-F238E27FC236}">
                      <a16:creationId xmlns:a16="http://schemas.microsoft.com/office/drawing/2014/main" id="{FA2FF47D-3ACF-4EB0-B743-14141000D501}"/>
                    </a:ext>
                  </a:extLst>
                </p:cNvPr>
                <p:cNvSpPr/>
                <p:nvPr/>
              </p:nvSpPr>
              <p:spPr>
                <a:xfrm>
                  <a:off x="8472431" y="3700430"/>
                  <a:ext cx="140489" cy="128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5" name="ZoneTexte 214">
                  <a:extLst>
                    <a:ext uri="{FF2B5EF4-FFF2-40B4-BE49-F238E27FC236}">
                      <a16:creationId xmlns:a16="http://schemas.microsoft.com/office/drawing/2014/main" id="{A306E8FE-B46E-467D-9BFC-F214B7FA7F93}"/>
                    </a:ext>
                  </a:extLst>
                </p:cNvPr>
                <p:cNvSpPr txBox="1"/>
                <p:nvPr/>
              </p:nvSpPr>
              <p:spPr>
                <a:xfrm>
                  <a:off x="-377155" y="4371553"/>
                  <a:ext cx="3090321" cy="430238"/>
                </a:xfrm>
                <a:prstGeom prst="rect">
                  <a:avLst/>
                </a:prstGeom>
                <a:solidFill>
                  <a:srgbClr val="C00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000" b="1" dirty="0" err="1">
                      <a:solidFill>
                        <a:schemeClr val="bg1"/>
                      </a:solidFill>
                    </a:rPr>
                    <a:t>Ouput</a:t>
                  </a:r>
                  <a:r>
                    <a:rPr lang="fr-FR" sz="2000" b="1" dirty="0">
                      <a:solidFill>
                        <a:schemeClr val="bg1"/>
                      </a:solidFill>
                    </a:rPr>
                    <a:t>: </a:t>
                  </a:r>
                  <a:r>
                    <a:rPr lang="fr-FR" sz="2000" b="1" dirty="0" err="1">
                      <a:solidFill>
                        <a:schemeClr val="bg1"/>
                      </a:solidFill>
                    </a:rPr>
                    <a:t>Displacements</a:t>
                  </a:r>
                  <a:r>
                    <a:rPr lang="fr-FR" sz="2000" b="1" dirty="0">
                      <a:solidFill>
                        <a:schemeClr val="bg1"/>
                      </a:solidFill>
                    </a:rPr>
                    <a:t> X</a:t>
                  </a:r>
                </a:p>
              </p:txBody>
            </p:sp>
            <p:sp>
              <p:nvSpPr>
                <p:cNvPr id="218" name="Ellipse 217">
                  <a:extLst>
                    <a:ext uri="{FF2B5EF4-FFF2-40B4-BE49-F238E27FC236}">
                      <a16:creationId xmlns:a16="http://schemas.microsoft.com/office/drawing/2014/main" id="{922A3D20-8C0B-40C3-BF70-D48203B13A43}"/>
                    </a:ext>
                  </a:extLst>
                </p:cNvPr>
                <p:cNvSpPr/>
                <p:nvPr/>
              </p:nvSpPr>
              <p:spPr>
                <a:xfrm>
                  <a:off x="4048539" y="4981544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9" name="Ellipse 218">
                  <a:extLst>
                    <a:ext uri="{FF2B5EF4-FFF2-40B4-BE49-F238E27FC236}">
                      <a16:creationId xmlns:a16="http://schemas.microsoft.com/office/drawing/2014/main" id="{6FA61399-95F5-4560-A1D9-A3FB71C23F1C}"/>
                    </a:ext>
                  </a:extLst>
                </p:cNvPr>
                <p:cNvSpPr/>
                <p:nvPr/>
              </p:nvSpPr>
              <p:spPr>
                <a:xfrm>
                  <a:off x="5167037" y="4961061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0" name="Ellipse 219">
                  <a:extLst>
                    <a:ext uri="{FF2B5EF4-FFF2-40B4-BE49-F238E27FC236}">
                      <a16:creationId xmlns:a16="http://schemas.microsoft.com/office/drawing/2014/main" id="{1A7CDC09-5012-43A8-8857-2220F6D0DA8C}"/>
                    </a:ext>
                  </a:extLst>
                </p:cNvPr>
                <p:cNvSpPr/>
                <p:nvPr/>
              </p:nvSpPr>
              <p:spPr>
                <a:xfrm>
                  <a:off x="6270787" y="4957019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1" name="Ellipse 220">
                  <a:extLst>
                    <a:ext uri="{FF2B5EF4-FFF2-40B4-BE49-F238E27FC236}">
                      <a16:creationId xmlns:a16="http://schemas.microsoft.com/office/drawing/2014/main" id="{DD00A07F-CBAB-4FFE-B07D-3F2D7945DC47}"/>
                    </a:ext>
                  </a:extLst>
                </p:cNvPr>
                <p:cNvSpPr/>
                <p:nvPr/>
              </p:nvSpPr>
              <p:spPr>
                <a:xfrm>
                  <a:off x="8488140" y="4967261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2" name="Ellipse 221">
                  <a:extLst>
                    <a:ext uri="{FF2B5EF4-FFF2-40B4-BE49-F238E27FC236}">
                      <a16:creationId xmlns:a16="http://schemas.microsoft.com/office/drawing/2014/main" id="{37671B0B-125C-4677-9207-4C6F992AA848}"/>
                    </a:ext>
                  </a:extLst>
                </p:cNvPr>
                <p:cNvSpPr/>
                <p:nvPr/>
              </p:nvSpPr>
              <p:spPr>
                <a:xfrm>
                  <a:off x="9582088" y="4967260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4" name="Ellipse 223">
                  <a:extLst>
                    <a:ext uri="{FF2B5EF4-FFF2-40B4-BE49-F238E27FC236}">
                      <a16:creationId xmlns:a16="http://schemas.microsoft.com/office/drawing/2014/main" id="{EB83EDCC-B18D-452D-9924-38EEDA64A66A}"/>
                    </a:ext>
                  </a:extLst>
                </p:cNvPr>
                <p:cNvSpPr/>
                <p:nvPr/>
              </p:nvSpPr>
              <p:spPr>
                <a:xfrm>
                  <a:off x="2935473" y="4994947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3" name="ZoneTexte 242">
                  <a:extLst>
                    <a:ext uri="{FF2B5EF4-FFF2-40B4-BE49-F238E27FC236}">
                      <a16:creationId xmlns:a16="http://schemas.microsoft.com/office/drawing/2014/main" id="{4BCF30DE-6065-4A2F-8B4C-F841D6ED1953}"/>
                    </a:ext>
                  </a:extLst>
                </p:cNvPr>
                <p:cNvSpPr txBox="1"/>
                <p:nvPr/>
              </p:nvSpPr>
              <p:spPr>
                <a:xfrm>
                  <a:off x="10439354" y="5093493"/>
                  <a:ext cx="1232743" cy="4964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 err="1"/>
                    <a:t>t</a:t>
                  </a:r>
                  <a:r>
                    <a:rPr lang="fr-FR" sz="2400" baseline="-25000" dirty="0" err="1"/>
                    <a:t>k</a:t>
                  </a:r>
                  <a:r>
                    <a:rPr lang="fr-FR" sz="2400" baseline="-25000" dirty="0"/>
                    <a:t> </a:t>
                  </a:r>
                  <a:r>
                    <a:rPr lang="fr-FR" sz="2400" dirty="0"/>
                    <a:t>to</a:t>
                  </a:r>
                  <a:r>
                    <a:rPr lang="fr-FR" sz="2400" baseline="-25000" dirty="0"/>
                    <a:t> </a:t>
                  </a:r>
                  <a:r>
                    <a:rPr lang="fr-FR" sz="2400" dirty="0" err="1"/>
                    <a:t>t</a:t>
                  </a:r>
                  <a:r>
                    <a:rPr lang="fr-FR" sz="2400" baseline="-25000" dirty="0" err="1"/>
                    <a:t>k</a:t>
                  </a:r>
                  <a:r>
                    <a:rPr lang="fr-FR" sz="2400" baseline="-25000" dirty="0"/>
                    <a:t>+</a:t>
                  </a:r>
                  <a:r>
                    <a:rPr lang="el-GR" sz="2400" baseline="-25000" dirty="0"/>
                    <a:t>μ</a:t>
                  </a:r>
                  <a:r>
                    <a:rPr lang="fr-FR" sz="2400" baseline="-25000" dirty="0"/>
                    <a:t> </a:t>
                  </a:r>
                </a:p>
              </p:txBody>
            </p:sp>
            <p:sp>
              <p:nvSpPr>
                <p:cNvPr id="247" name="ZoneTexte 246">
                  <a:extLst>
                    <a:ext uri="{FF2B5EF4-FFF2-40B4-BE49-F238E27FC236}">
                      <a16:creationId xmlns:a16="http://schemas.microsoft.com/office/drawing/2014/main" id="{40AB3CE3-C10C-4025-929C-8F7F3BA73946}"/>
                    </a:ext>
                  </a:extLst>
                </p:cNvPr>
                <p:cNvSpPr txBox="1"/>
                <p:nvPr/>
              </p:nvSpPr>
              <p:spPr>
                <a:xfrm>
                  <a:off x="10706109" y="4736315"/>
                  <a:ext cx="457581" cy="400110"/>
                </a:xfrm>
                <a:prstGeom prst="rect">
                  <a:avLst/>
                </a:prstGeom>
                <a:solidFill>
                  <a:srgbClr val="C00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000" b="1" dirty="0">
                      <a:solidFill>
                        <a:schemeClr val="bg1"/>
                      </a:solidFill>
                    </a:rPr>
                    <a:t>X</a:t>
                  </a:r>
                </a:p>
              </p:txBody>
            </p:sp>
            <p:grpSp>
              <p:nvGrpSpPr>
                <p:cNvPr id="250" name="Groupe 249"/>
                <p:cNvGrpSpPr/>
                <p:nvPr/>
              </p:nvGrpSpPr>
              <p:grpSpPr>
                <a:xfrm>
                  <a:off x="2826475" y="294927"/>
                  <a:ext cx="9289337" cy="4819608"/>
                  <a:chOff x="2826475" y="294927"/>
                  <a:chExt cx="9289337" cy="4819608"/>
                </a:xfrm>
              </p:grpSpPr>
              <p:cxnSp>
                <p:nvCxnSpPr>
                  <p:cNvPr id="251" name="Connecteur droit 250">
                    <a:extLst>
                      <a:ext uri="{FF2B5EF4-FFF2-40B4-BE49-F238E27FC236}">
                        <a16:creationId xmlns:a16="http://schemas.microsoft.com/office/drawing/2014/main" id="{229EA819-6E93-43C5-8CF2-9F1D3885290F}"/>
                      </a:ext>
                    </a:extLst>
                  </p:cNvPr>
                  <p:cNvCxnSpPr/>
                  <p:nvPr/>
                </p:nvCxnSpPr>
                <p:spPr>
                  <a:xfrm>
                    <a:off x="4585606" y="3067043"/>
                    <a:ext cx="0" cy="257172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52" name="Groupe 251"/>
                  <p:cNvGrpSpPr/>
                  <p:nvPr/>
                </p:nvGrpSpPr>
                <p:grpSpPr>
                  <a:xfrm>
                    <a:off x="2826475" y="294927"/>
                    <a:ext cx="9289337" cy="4819608"/>
                    <a:chOff x="2826475" y="294927"/>
                    <a:chExt cx="9289337" cy="4819608"/>
                  </a:xfrm>
                </p:grpSpPr>
                <p:cxnSp>
                  <p:nvCxnSpPr>
                    <p:cNvPr id="253" name="Connecteur droit 252">
                      <a:extLst>
                        <a:ext uri="{FF2B5EF4-FFF2-40B4-BE49-F238E27FC236}">
                          <a16:creationId xmlns:a16="http://schemas.microsoft.com/office/drawing/2014/main" id="{F4264646-0C78-45A3-872F-46F61841302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24906" y="3067039"/>
                      <a:ext cx="0" cy="257172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54" name="Groupe 253"/>
                    <p:cNvGrpSpPr/>
                    <p:nvPr/>
                  </p:nvGrpSpPr>
                  <p:grpSpPr>
                    <a:xfrm>
                      <a:off x="2826475" y="294927"/>
                      <a:ext cx="9289337" cy="4819608"/>
                      <a:chOff x="2826475" y="294927"/>
                      <a:chExt cx="9289337" cy="4819608"/>
                    </a:xfrm>
                  </p:grpSpPr>
                  <p:grpSp>
                    <p:nvGrpSpPr>
                      <p:cNvPr id="255" name="Groupe 254"/>
                      <p:cNvGrpSpPr/>
                      <p:nvPr/>
                    </p:nvGrpSpPr>
                    <p:grpSpPr>
                      <a:xfrm>
                        <a:off x="2826475" y="294927"/>
                        <a:ext cx="9289337" cy="4249274"/>
                        <a:chOff x="2826475" y="294927"/>
                        <a:chExt cx="9289337" cy="4249274"/>
                      </a:xfrm>
                    </p:grpSpPr>
                    <p:sp>
                      <p:nvSpPr>
                        <p:cNvPr id="257" name="Arc 256">
                          <a:extLst>
                            <a:ext uri="{FF2B5EF4-FFF2-40B4-BE49-F238E27FC236}">
                              <a16:creationId xmlns:a16="http://schemas.microsoft.com/office/drawing/2014/main" id="{E1E2C2E9-6772-4D15-A0E8-2515649BB7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4625877" y="3558839"/>
                          <a:ext cx="2183554" cy="937390"/>
                        </a:xfrm>
                        <a:prstGeom prst="arc">
                          <a:avLst>
                            <a:gd name="adj1" fmla="val 10800000"/>
                            <a:gd name="adj2" fmla="val 0"/>
                          </a:avLst>
                        </a:prstGeom>
                        <a:ln w="317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258" name="Arc 257">
                          <a:extLst>
                            <a:ext uri="{FF2B5EF4-FFF2-40B4-BE49-F238E27FC236}">
                              <a16:creationId xmlns:a16="http://schemas.microsoft.com/office/drawing/2014/main" id="{172A7F8F-7078-43E1-A0BA-A11FEC1892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5247587" y="3524728"/>
                          <a:ext cx="1583782" cy="930268"/>
                        </a:xfrm>
                        <a:prstGeom prst="arc">
                          <a:avLst>
                            <a:gd name="adj1" fmla="val 10800000"/>
                            <a:gd name="adj2" fmla="val 0"/>
                          </a:avLst>
                        </a:prstGeom>
                        <a:ln w="317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259" name="Arc 258">
                          <a:extLst>
                            <a:ext uri="{FF2B5EF4-FFF2-40B4-BE49-F238E27FC236}">
                              <a16:creationId xmlns:a16="http://schemas.microsoft.com/office/drawing/2014/main" id="{EE2C6461-0EB2-477F-AE4A-D9C58ADC87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8541475" y="3514681"/>
                          <a:ext cx="1152535" cy="800102"/>
                        </a:xfrm>
                        <a:prstGeom prst="arc">
                          <a:avLst>
                            <a:gd name="adj1" fmla="val 10800000"/>
                            <a:gd name="adj2" fmla="val 0"/>
                          </a:avLst>
                        </a:prstGeom>
                        <a:ln w="317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260" name="Arc 259">
                          <a:extLst>
                            <a:ext uri="{FF2B5EF4-FFF2-40B4-BE49-F238E27FC236}">
                              <a16:creationId xmlns:a16="http://schemas.microsoft.com/office/drawing/2014/main" id="{7F4B5B61-7E89-4BAA-B628-E1D4E67577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3109361" y="3485034"/>
                          <a:ext cx="3769112" cy="1059167"/>
                        </a:xfrm>
                        <a:prstGeom prst="arc">
                          <a:avLst>
                            <a:gd name="adj1" fmla="val 10800000"/>
                            <a:gd name="adj2" fmla="val 0"/>
                          </a:avLst>
                        </a:prstGeom>
                        <a:ln w="317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grpSp>
                      <p:nvGrpSpPr>
                        <p:cNvPr id="261" name="Groupe 260"/>
                        <p:cNvGrpSpPr/>
                        <p:nvPr/>
                      </p:nvGrpSpPr>
                      <p:grpSpPr>
                        <a:xfrm>
                          <a:off x="2826475" y="294927"/>
                          <a:ext cx="9289337" cy="3607836"/>
                          <a:chOff x="2826475" y="294927"/>
                          <a:chExt cx="9289337" cy="3607836"/>
                        </a:xfrm>
                      </p:grpSpPr>
                      <p:sp>
                        <p:nvSpPr>
                          <p:cNvPr id="264" name="Parallélogramme 263">
                            <a:extLst>
                              <a:ext uri="{FF2B5EF4-FFF2-40B4-BE49-F238E27FC236}">
                                <a16:creationId xmlns:a16="http://schemas.microsoft.com/office/drawing/2014/main" id="{A24A1193-D0C4-4381-8E80-55A1984462C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3718726" y="739770"/>
                            <a:ext cx="2562578" cy="1806224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65" name="Parallélogramme 264">
                            <a:extLst>
                              <a:ext uri="{FF2B5EF4-FFF2-40B4-BE49-F238E27FC236}">
                                <a16:creationId xmlns:a16="http://schemas.microsoft.com/office/drawing/2014/main" id="{947E8B4F-FC97-4E04-9663-F0B010EE357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4206687" y="725481"/>
                            <a:ext cx="2562578" cy="1806224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blipFill>
                            <a:blip r:embed="rId3"/>
                            <a:stretch>
                              <a:fillRect/>
                            </a:stretch>
                          </a:blip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66" name="Parallélogramme 265">
                            <a:extLst>
                              <a:ext uri="{FF2B5EF4-FFF2-40B4-BE49-F238E27FC236}">
                                <a16:creationId xmlns:a16="http://schemas.microsoft.com/office/drawing/2014/main" id="{1C478588-8D7F-4985-A96C-A197AC9BAB0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4758245" y="715948"/>
                            <a:ext cx="2562578" cy="1806224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blipFill>
                            <a:blip r:embed="rId3"/>
                            <a:stretch>
                              <a:fillRect/>
                            </a:stretch>
                          </a:blip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67" name="Parallélogramme 266">
                            <a:extLst>
                              <a:ext uri="{FF2B5EF4-FFF2-40B4-BE49-F238E27FC236}">
                                <a16:creationId xmlns:a16="http://schemas.microsoft.com/office/drawing/2014/main" id="{D675DF4A-2C16-4F2F-BE61-363A169C266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5288903" y="696904"/>
                            <a:ext cx="2562578" cy="1806224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68" name="Parallélogramme 267">
                            <a:extLst>
                              <a:ext uri="{FF2B5EF4-FFF2-40B4-BE49-F238E27FC236}">
                                <a16:creationId xmlns:a16="http://schemas.microsoft.com/office/drawing/2014/main" id="{CB1738BD-0720-4999-8275-AD0D2904052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8146003" y="687372"/>
                            <a:ext cx="2562578" cy="1806223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blipFill>
                            <a:blip r:embed="rId3"/>
                            <a:stretch>
                              <a:fillRect/>
                            </a:stretch>
                          </a:blip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69" name="Parallélogramme 268">
                            <a:extLst>
                              <a:ext uri="{FF2B5EF4-FFF2-40B4-BE49-F238E27FC236}">
                                <a16:creationId xmlns:a16="http://schemas.microsoft.com/office/drawing/2014/main" id="{A720ADBB-63B2-4E58-ACAD-B62D3F375E0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8703746" y="673104"/>
                            <a:ext cx="2562578" cy="1806223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70" name="Parallélogramme 269">
                            <a:extLst>
                              <a:ext uri="{FF2B5EF4-FFF2-40B4-BE49-F238E27FC236}">
                                <a16:creationId xmlns:a16="http://schemas.microsoft.com/office/drawing/2014/main" id="{E2530B0C-AD59-4218-9517-58D63467912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9275778" y="673125"/>
                            <a:ext cx="2562578" cy="1806223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blipFill>
                            <a:blip r:embed="rId3"/>
                            <a:stretch>
                              <a:fillRect/>
                            </a:stretch>
                          </a:blip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cxnSp>
                        <p:nvCxnSpPr>
                          <p:cNvPr id="271" name="Connecteur droit avec flèche 270">
                            <a:extLst>
                              <a:ext uri="{FF2B5EF4-FFF2-40B4-BE49-F238E27FC236}">
                                <a16:creationId xmlns:a16="http://schemas.microsoft.com/office/drawing/2014/main" id="{B9C31C9A-FF91-432D-8741-EBD37B2C4ED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3007442" y="3153157"/>
                            <a:ext cx="9108370" cy="30558"/>
                          </a:xfrm>
                          <a:prstGeom prst="straightConnector1">
                            <a:avLst/>
                          </a:prstGeom>
                          <a:ln w="34925"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72" name="ZoneTexte 271">
                            <a:extLst>
                              <a:ext uri="{FF2B5EF4-FFF2-40B4-BE49-F238E27FC236}">
                                <a16:creationId xmlns:a16="http://schemas.microsoft.com/office/drawing/2014/main" id="{555410DC-62AF-42ED-8DAC-102B4FBB60D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826475" y="3264827"/>
                            <a:ext cx="1128709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0</a:t>
                            </a:r>
                          </a:p>
                        </p:txBody>
                      </p:sp>
                      <p:sp>
                        <p:nvSpPr>
                          <p:cNvPr id="273" name="ZoneTexte 272">
                            <a:extLst>
                              <a:ext uri="{FF2B5EF4-FFF2-40B4-BE49-F238E27FC236}">
                                <a16:creationId xmlns:a16="http://schemas.microsoft.com/office/drawing/2014/main" id="{1FB0D7F8-49AA-406F-A7EC-FE2ACCB019B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346493" y="3276577"/>
                            <a:ext cx="1128709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1</a:t>
                            </a:r>
                          </a:p>
                        </p:txBody>
                      </p:sp>
                      <p:sp>
                        <p:nvSpPr>
                          <p:cNvPr id="274" name="ZoneTexte 273">
                            <a:extLst>
                              <a:ext uri="{FF2B5EF4-FFF2-40B4-BE49-F238E27FC236}">
                                <a16:creationId xmlns:a16="http://schemas.microsoft.com/office/drawing/2014/main" id="{010BE568-075F-40E2-9D14-F9DB23D3CC4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932550" y="3261579"/>
                            <a:ext cx="1128709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2</a:t>
                            </a:r>
                          </a:p>
                        </p:txBody>
                      </p:sp>
                      <p:sp>
                        <p:nvSpPr>
                          <p:cNvPr id="275" name="ZoneTexte 274">
                            <a:extLst>
                              <a:ext uri="{FF2B5EF4-FFF2-40B4-BE49-F238E27FC236}">
                                <a16:creationId xmlns:a16="http://schemas.microsoft.com/office/drawing/2014/main" id="{735D45E2-3AE1-4E5C-A642-9B4B3628F52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438727" y="3266419"/>
                            <a:ext cx="1128709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3</a:t>
                            </a:r>
                          </a:p>
                        </p:txBody>
                      </p:sp>
                      <p:sp>
                        <p:nvSpPr>
                          <p:cNvPr id="276" name="ZoneTexte 275">
                            <a:extLst>
                              <a:ext uri="{FF2B5EF4-FFF2-40B4-BE49-F238E27FC236}">
                                <a16:creationId xmlns:a16="http://schemas.microsoft.com/office/drawing/2014/main" id="{BDDACEC3-26F4-4DD8-8102-5386FA15B99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499431" y="3271042"/>
                            <a:ext cx="1128709" cy="49642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5</a:t>
                            </a:r>
                          </a:p>
                        </p:txBody>
                      </p:sp>
                      <p:sp>
                        <p:nvSpPr>
                          <p:cNvPr id="277" name="ZoneTexte 276">
                            <a:extLst>
                              <a:ext uri="{FF2B5EF4-FFF2-40B4-BE49-F238E27FC236}">
                                <a16:creationId xmlns:a16="http://schemas.microsoft.com/office/drawing/2014/main" id="{07494DAD-7826-4588-ABF6-68B8F6304BE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15166" y="3222134"/>
                            <a:ext cx="424799" cy="49642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7</a:t>
                            </a:r>
                          </a:p>
                        </p:txBody>
                      </p:sp>
                      <p:sp>
                        <p:nvSpPr>
                          <p:cNvPr id="278" name="ZoneTexte 277">
                            <a:extLst>
                              <a:ext uri="{FF2B5EF4-FFF2-40B4-BE49-F238E27FC236}">
                                <a16:creationId xmlns:a16="http://schemas.microsoft.com/office/drawing/2014/main" id="{95084E82-B4BE-4B06-BA64-71A1E9EFC50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906322" y="3190857"/>
                            <a:ext cx="1128709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 err="1"/>
                              <a:t>t</a:t>
                            </a:r>
                            <a:r>
                              <a:rPr lang="fr-FR" sz="2400" baseline="-25000" dirty="0" err="1"/>
                              <a:t>k</a:t>
                            </a:r>
                            <a:endParaRPr lang="fr-FR" sz="2400" baseline="-25000" dirty="0"/>
                          </a:p>
                        </p:txBody>
                      </p:sp>
                      <p:sp>
                        <p:nvSpPr>
                          <p:cNvPr id="279" name="ZoneTexte 278">
                            <a:extLst>
                              <a:ext uri="{FF2B5EF4-FFF2-40B4-BE49-F238E27FC236}">
                                <a16:creationId xmlns:a16="http://schemas.microsoft.com/office/drawing/2014/main" id="{C4EDE218-A2E5-4FA4-954E-59BEF405D8A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234222" y="3182077"/>
                            <a:ext cx="610194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k-1</a:t>
                            </a:r>
                          </a:p>
                        </p:txBody>
                      </p:sp>
                      <p:sp>
                        <p:nvSpPr>
                          <p:cNvPr id="280" name="Ellipse 279">
                            <a:extLst>
                              <a:ext uri="{FF2B5EF4-FFF2-40B4-BE49-F238E27FC236}">
                                <a16:creationId xmlns:a16="http://schemas.microsoft.com/office/drawing/2014/main" id="{D129021E-F4AB-4BF5-BD00-73B41EB9625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586852" y="3686142"/>
                            <a:ext cx="140489" cy="128583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81" name="ZoneTexte 280">
                            <a:extLst>
                              <a:ext uri="{FF2B5EF4-FFF2-40B4-BE49-F238E27FC236}">
                                <a16:creationId xmlns:a16="http://schemas.microsoft.com/office/drawing/2014/main" id="{FB55B342-9CC2-48B0-9B89-05CE0DCBDCF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0701273" y="3502653"/>
                            <a:ext cx="457581" cy="400110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fr-FR" sz="2000" b="1" dirty="0">
                                <a:solidFill>
                                  <a:schemeClr val="bg1"/>
                                </a:solidFill>
                              </a:rPr>
                              <a:t>Y</a:t>
                            </a:r>
                          </a:p>
                        </p:txBody>
                      </p:sp>
                    </p:grpSp>
                  </p:grpSp>
                  <p:sp>
                    <p:nvSpPr>
                      <p:cNvPr id="256" name="Flèche : bas 94">
                        <a:extLst>
                          <a:ext uri="{FF2B5EF4-FFF2-40B4-BE49-F238E27FC236}">
                            <a16:creationId xmlns:a16="http://schemas.microsoft.com/office/drawing/2014/main" id="{1542616E-5B16-4318-AD88-96742F56F2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68162" y="3728626"/>
                        <a:ext cx="863117" cy="1385909"/>
                      </a:xfrm>
                      <a:prstGeom prst="downArrow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cxnSp>
            <p:nvCxnSpPr>
              <p:cNvPr id="292" name="Connecteur droit 291">
                <a:extLst>
                  <a:ext uri="{FF2B5EF4-FFF2-40B4-BE49-F238E27FC236}">
                    <a16:creationId xmlns:a16="http://schemas.microsoft.com/office/drawing/2014/main" id="{AF13F159-F7BC-4617-B3C2-CAC406CB2557}"/>
                  </a:ext>
                </a:extLst>
              </p:cNvPr>
              <p:cNvCxnSpPr/>
              <p:nvPr/>
            </p:nvCxnSpPr>
            <p:spPr>
              <a:xfrm>
                <a:off x="4408781" y="2905008"/>
                <a:ext cx="0" cy="23916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3" name="ZoneTexte 292">
                <a:extLst>
                  <a:ext uri="{FF2B5EF4-FFF2-40B4-BE49-F238E27FC236}">
                    <a16:creationId xmlns:a16="http://schemas.microsoft.com/office/drawing/2014/main" id="{BDDACEC3-26F4-4DD8-8102-5386FA15B992}"/>
                  </a:ext>
                </a:extLst>
              </p:cNvPr>
              <p:cNvSpPr txBox="1"/>
              <p:nvPr/>
            </p:nvSpPr>
            <p:spPr>
              <a:xfrm>
                <a:off x="5253438" y="3085144"/>
                <a:ext cx="1050294" cy="429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t</a:t>
                </a:r>
                <a:r>
                  <a:rPr lang="fr-FR" sz="2400" baseline="-25000" dirty="0"/>
                  <a:t>4</a:t>
                </a:r>
              </a:p>
            </p:txBody>
          </p:sp>
          <p:sp>
            <p:nvSpPr>
              <p:cNvPr id="294" name="ZoneTexte 293"/>
              <p:cNvSpPr txBox="1"/>
              <p:nvPr/>
            </p:nvSpPr>
            <p:spPr>
              <a:xfrm>
                <a:off x="7623861" y="4545100"/>
                <a:ext cx="5322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…</a:t>
                </a:r>
              </a:p>
            </p:txBody>
          </p:sp>
          <p:sp>
            <p:nvSpPr>
              <p:cNvPr id="295" name="ZoneTexte 294"/>
              <p:cNvSpPr txBox="1"/>
              <p:nvPr/>
            </p:nvSpPr>
            <p:spPr>
              <a:xfrm>
                <a:off x="7606456" y="3179776"/>
                <a:ext cx="5322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…</a:t>
                </a:r>
              </a:p>
            </p:txBody>
          </p:sp>
          <p:cxnSp>
            <p:nvCxnSpPr>
              <p:cNvPr id="296" name="Connecteur droit 295">
                <a:extLst>
                  <a:ext uri="{FF2B5EF4-FFF2-40B4-BE49-F238E27FC236}">
                    <a16:creationId xmlns:a16="http://schemas.microsoft.com/office/drawing/2014/main" id="{C6F354AA-A313-4844-98FE-6EF94B23FB6D}"/>
                  </a:ext>
                </a:extLst>
              </p:cNvPr>
              <p:cNvCxnSpPr/>
              <p:nvPr/>
            </p:nvCxnSpPr>
            <p:spPr>
              <a:xfrm>
                <a:off x="6373111" y="2882852"/>
                <a:ext cx="0" cy="23916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ZoneTexte 296">
                <a:extLst>
                  <a:ext uri="{FF2B5EF4-FFF2-40B4-BE49-F238E27FC236}">
                    <a16:creationId xmlns:a16="http://schemas.microsoft.com/office/drawing/2014/main" id="{BDDACEC3-26F4-4DD8-8102-5386FA15B992}"/>
                  </a:ext>
                </a:extLst>
              </p:cNvPr>
              <p:cNvSpPr txBox="1"/>
              <p:nvPr/>
            </p:nvSpPr>
            <p:spPr>
              <a:xfrm>
                <a:off x="6239850" y="3072045"/>
                <a:ext cx="431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t</a:t>
                </a:r>
                <a:r>
                  <a:rPr lang="fr-FR" sz="2400" baseline="-25000" dirty="0"/>
                  <a:t>6</a:t>
                </a:r>
              </a:p>
            </p:txBody>
          </p:sp>
          <p:sp>
            <p:nvSpPr>
              <p:cNvPr id="298" name="Parallélogramme 297">
                <a:extLst>
                  <a:ext uri="{FF2B5EF4-FFF2-40B4-BE49-F238E27FC236}">
                    <a16:creationId xmlns:a16="http://schemas.microsoft.com/office/drawing/2014/main" id="{D675DF4A-2C16-4F2F-BE61-363A169C2663}"/>
                  </a:ext>
                </a:extLst>
              </p:cNvPr>
              <p:cNvSpPr/>
              <p:nvPr/>
            </p:nvSpPr>
            <p:spPr>
              <a:xfrm rot="5400000" flipV="1">
                <a:off x="5999051" y="743537"/>
                <a:ext cx="2383128" cy="1680739"/>
              </a:xfrm>
              <a:prstGeom prst="parallelogram">
                <a:avLst>
                  <a:gd name="adj" fmla="val 45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9" name="Parallélogramme 298">
                <a:extLst>
                  <a:ext uri="{FF2B5EF4-FFF2-40B4-BE49-F238E27FC236}">
                    <a16:creationId xmlns:a16="http://schemas.microsoft.com/office/drawing/2014/main" id="{D675DF4A-2C16-4F2F-BE61-363A169C2663}"/>
                  </a:ext>
                </a:extLst>
              </p:cNvPr>
              <p:cNvSpPr/>
              <p:nvPr/>
            </p:nvSpPr>
            <p:spPr>
              <a:xfrm rot="5400000" flipV="1">
                <a:off x="6513401" y="734012"/>
                <a:ext cx="2383128" cy="1680739"/>
              </a:xfrm>
              <a:prstGeom prst="parallelogram">
                <a:avLst>
                  <a:gd name="adj" fmla="val 4500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0" name="Arc 299">
                <a:extLst>
                  <a:ext uri="{FF2B5EF4-FFF2-40B4-BE49-F238E27FC236}">
                    <a16:creationId xmlns:a16="http://schemas.microsoft.com/office/drawing/2014/main" id="{7F4B5B61-7E89-4BAA-B628-E1D4E67577E3}"/>
                  </a:ext>
                </a:extLst>
              </p:cNvPr>
              <p:cNvSpPr/>
              <p:nvPr/>
            </p:nvSpPr>
            <p:spPr>
              <a:xfrm rot="10800000">
                <a:off x="3473211" y="3452107"/>
                <a:ext cx="1441441" cy="672387"/>
              </a:xfrm>
              <a:prstGeom prst="arc">
                <a:avLst>
                  <a:gd name="adj1" fmla="val 10800000"/>
                  <a:gd name="adj2" fmla="val 0"/>
                </a:avLst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06" name="Connecteur droit avec flèche 305"/>
              <p:cNvCxnSpPr>
                <a:cxnSpLocks/>
                <a:stCxn id="307" idx="3"/>
              </p:cNvCxnSpPr>
              <p:nvPr/>
            </p:nvCxnSpPr>
            <p:spPr>
              <a:xfrm>
                <a:off x="4499141" y="382052"/>
                <a:ext cx="864622" cy="4575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7" name="ZoneTexte 306"/>
              <p:cNvSpPr txBox="1"/>
              <p:nvPr/>
            </p:nvSpPr>
            <p:spPr>
              <a:xfrm>
                <a:off x="3018010" y="197386"/>
                <a:ext cx="14811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/>
                  <a:t>Missing</a:t>
                </a:r>
                <a:r>
                  <a:rPr lang="fr-FR" dirty="0"/>
                  <a:t> data</a:t>
                </a:r>
              </a:p>
            </p:txBody>
          </p:sp>
        </p:grp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DD00A07F-CBAB-4FFE-B07D-3F2D7945DC47}"/>
                </a:ext>
              </a:extLst>
            </p:cNvPr>
            <p:cNvSpPr/>
            <p:nvPr/>
          </p:nvSpPr>
          <p:spPr>
            <a:xfrm>
              <a:off x="7508623" y="4668313"/>
              <a:ext cx="130729" cy="11957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Arc 90">
              <a:extLst>
                <a:ext uri="{FF2B5EF4-FFF2-40B4-BE49-F238E27FC236}">
                  <a16:creationId xmlns:a16="http://schemas.microsoft.com/office/drawing/2014/main" id="{338F50FE-19C3-4D1C-8BF4-8B042A960FFA}"/>
                </a:ext>
              </a:extLst>
            </p:cNvPr>
            <p:cNvSpPr/>
            <p:nvPr/>
          </p:nvSpPr>
          <p:spPr>
            <a:xfrm rot="10800000">
              <a:off x="3444817" y="4753264"/>
              <a:ext cx="994084" cy="363709"/>
            </a:xfrm>
            <a:prstGeom prst="arc">
              <a:avLst>
                <a:gd name="adj1" fmla="val 10800000"/>
                <a:gd name="adj2" fmla="val 0"/>
              </a:avLst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338F50FE-19C3-4D1C-8BF4-8B042A960FFA}"/>
                </a:ext>
              </a:extLst>
            </p:cNvPr>
            <p:cNvSpPr/>
            <p:nvPr/>
          </p:nvSpPr>
          <p:spPr>
            <a:xfrm rot="10800000">
              <a:off x="4458049" y="4724138"/>
              <a:ext cx="1009672" cy="402926"/>
            </a:xfrm>
            <a:prstGeom prst="arc">
              <a:avLst>
                <a:gd name="adj1" fmla="val 10800000"/>
                <a:gd name="adj2" fmla="val 0"/>
              </a:avLst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338F50FE-19C3-4D1C-8BF4-8B042A960FFA}"/>
                </a:ext>
              </a:extLst>
            </p:cNvPr>
            <p:cNvSpPr/>
            <p:nvPr/>
          </p:nvSpPr>
          <p:spPr>
            <a:xfrm rot="10800000">
              <a:off x="5469833" y="4802792"/>
              <a:ext cx="1017404" cy="324273"/>
            </a:xfrm>
            <a:prstGeom prst="arc">
              <a:avLst>
                <a:gd name="adj1" fmla="val 10800000"/>
                <a:gd name="adj2" fmla="val 0"/>
              </a:avLst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6" name="Arc 95">
              <a:extLst>
                <a:ext uri="{FF2B5EF4-FFF2-40B4-BE49-F238E27FC236}">
                  <a16:creationId xmlns:a16="http://schemas.microsoft.com/office/drawing/2014/main" id="{338F50FE-19C3-4D1C-8BF4-8B042A960FFA}"/>
                </a:ext>
              </a:extLst>
            </p:cNvPr>
            <p:cNvSpPr/>
            <p:nvPr/>
          </p:nvSpPr>
          <p:spPr>
            <a:xfrm rot="10800000">
              <a:off x="6507362" y="4769771"/>
              <a:ext cx="1056898" cy="391920"/>
            </a:xfrm>
            <a:prstGeom prst="arc">
              <a:avLst>
                <a:gd name="adj1" fmla="val 10800000"/>
                <a:gd name="adj2" fmla="val 0"/>
              </a:avLst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338F50FE-19C3-4D1C-8BF4-8B042A960FFA}"/>
                </a:ext>
              </a:extLst>
            </p:cNvPr>
            <p:cNvSpPr/>
            <p:nvPr/>
          </p:nvSpPr>
          <p:spPr>
            <a:xfrm rot="10800000">
              <a:off x="8603900" y="4870520"/>
              <a:ext cx="1007338" cy="348140"/>
            </a:xfrm>
            <a:prstGeom prst="arc">
              <a:avLst>
                <a:gd name="adj1" fmla="val 10800000"/>
                <a:gd name="adj2" fmla="val 0"/>
              </a:avLst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3904FA34-F053-4811-BE8B-319FB0011853}"/>
              </a:ext>
            </a:extLst>
          </p:cNvPr>
          <p:cNvSpPr txBox="1"/>
          <p:nvPr/>
        </p:nvSpPr>
        <p:spPr>
          <a:xfrm>
            <a:off x="6849505" y="4562034"/>
            <a:ext cx="188006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 Inversion</a:t>
            </a:r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29ED4A0B-8A86-5962-F32B-FF4BB9779E92}"/>
              </a:ext>
            </a:extLst>
          </p:cNvPr>
          <p:cNvSpPr/>
          <p:nvPr/>
        </p:nvSpPr>
        <p:spPr>
          <a:xfrm rot="10800000">
            <a:off x="3491881" y="3941567"/>
            <a:ext cx="1995137" cy="752309"/>
          </a:xfrm>
          <a:prstGeom prst="arc">
            <a:avLst>
              <a:gd name="adj1" fmla="val 10800000"/>
              <a:gd name="adj2" fmla="val 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343BE3C6-AC9A-3DB7-4DCA-5A80518C82F0}"/>
              </a:ext>
            </a:extLst>
          </p:cNvPr>
          <p:cNvSpPr txBox="1"/>
          <p:nvPr/>
        </p:nvSpPr>
        <p:spPr>
          <a:xfrm>
            <a:off x="453186" y="785707"/>
            <a:ext cx="7152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Charrier et al., 2022a,b</a:t>
            </a:r>
          </a:p>
        </p:txBody>
      </p:sp>
    </p:spTree>
    <p:extLst>
      <p:ext uri="{BB962C8B-B14F-4D97-AF65-F5344CB8AC3E}">
        <p14:creationId xmlns:p14="http://schemas.microsoft.com/office/powerpoint/2010/main" val="178445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85"/>
    </mc:Choice>
    <mc:Fallback xmlns="">
      <p:transition spd="slow" advTm="5348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arallélogramme 84">
            <a:extLst>
              <a:ext uri="{FF2B5EF4-FFF2-40B4-BE49-F238E27FC236}">
                <a16:creationId xmlns:a16="http://schemas.microsoft.com/office/drawing/2014/main" id="{32AD571E-4B7D-B37E-5DCF-EA8E5DAC0988}"/>
              </a:ext>
            </a:extLst>
          </p:cNvPr>
          <p:cNvSpPr/>
          <p:nvPr/>
        </p:nvSpPr>
        <p:spPr>
          <a:xfrm rot="5400000" flipV="1">
            <a:off x="3138108" y="1314252"/>
            <a:ext cx="2383128" cy="1680739"/>
          </a:xfrm>
          <a:prstGeom prst="parallelogram">
            <a:avLst>
              <a:gd name="adj" fmla="val 45000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Parallélogramme 83">
            <a:extLst>
              <a:ext uri="{FF2B5EF4-FFF2-40B4-BE49-F238E27FC236}">
                <a16:creationId xmlns:a16="http://schemas.microsoft.com/office/drawing/2014/main" id="{9C5F79D1-A482-37EA-3D67-63A48626212A}"/>
              </a:ext>
            </a:extLst>
          </p:cNvPr>
          <p:cNvSpPr/>
          <p:nvPr/>
        </p:nvSpPr>
        <p:spPr>
          <a:xfrm rot="5400000" flipV="1">
            <a:off x="3623483" y="1310430"/>
            <a:ext cx="2383128" cy="1680739"/>
          </a:xfrm>
          <a:prstGeom prst="parallelogram">
            <a:avLst>
              <a:gd name="adj" fmla="val 4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Temporal </a:t>
            </a:r>
            <a:r>
              <a:rPr lang="fr-FR" dirty="0" err="1"/>
              <a:t>closure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63897" y="765319"/>
            <a:ext cx="11819268" cy="5049400"/>
            <a:chOff x="64969" y="197386"/>
            <a:chExt cx="11819268" cy="5049400"/>
          </a:xfrm>
        </p:grpSpPr>
        <p:grpSp>
          <p:nvGrpSpPr>
            <p:cNvPr id="309" name="Groupe 308"/>
            <p:cNvGrpSpPr/>
            <p:nvPr/>
          </p:nvGrpSpPr>
          <p:grpSpPr>
            <a:xfrm>
              <a:off x="64969" y="197386"/>
              <a:ext cx="11819268" cy="5049400"/>
              <a:chOff x="64969" y="197386"/>
              <a:chExt cx="11819268" cy="5049400"/>
            </a:xfrm>
          </p:grpSpPr>
          <p:grpSp>
            <p:nvGrpSpPr>
              <p:cNvPr id="200" name="Groupe 199"/>
              <p:cNvGrpSpPr/>
              <p:nvPr/>
            </p:nvGrpSpPr>
            <p:grpSpPr>
              <a:xfrm>
                <a:off x="64969" y="322585"/>
                <a:ext cx="11819268" cy="4924201"/>
                <a:chOff x="-585885" y="294927"/>
                <a:chExt cx="12701697" cy="5294994"/>
              </a:xfrm>
            </p:grpSpPr>
            <p:cxnSp>
              <p:nvCxnSpPr>
                <p:cNvPr id="201" name="Connecteur droit 200">
                  <a:extLst>
                    <a:ext uri="{FF2B5EF4-FFF2-40B4-BE49-F238E27FC236}">
                      <a16:creationId xmlns:a16="http://schemas.microsoft.com/office/drawing/2014/main" id="{AF13F159-F7BC-4617-B3C2-CAC406CB2557}"/>
                    </a:ext>
                  </a:extLst>
                </p:cNvPr>
                <p:cNvCxnSpPr/>
                <p:nvPr/>
              </p:nvCxnSpPr>
              <p:spPr>
                <a:xfrm>
                  <a:off x="3007442" y="3071807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Connecteur droit 201">
                  <a:extLst>
                    <a:ext uri="{FF2B5EF4-FFF2-40B4-BE49-F238E27FC236}">
                      <a16:creationId xmlns:a16="http://schemas.microsoft.com/office/drawing/2014/main" id="{C114F773-A2BE-42F3-888D-412A9C08C309}"/>
                    </a:ext>
                  </a:extLst>
                </p:cNvPr>
                <p:cNvCxnSpPr/>
                <p:nvPr/>
              </p:nvCxnSpPr>
              <p:spPr>
                <a:xfrm>
                  <a:off x="3531324" y="3081329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Connecteur droit 202">
                  <a:extLst>
                    <a:ext uri="{FF2B5EF4-FFF2-40B4-BE49-F238E27FC236}">
                      <a16:creationId xmlns:a16="http://schemas.microsoft.com/office/drawing/2014/main" id="{C6F354AA-A313-4844-98FE-6EF94B23FB6D}"/>
                    </a:ext>
                  </a:extLst>
                </p:cNvPr>
                <p:cNvCxnSpPr/>
                <p:nvPr/>
              </p:nvCxnSpPr>
              <p:spPr>
                <a:xfrm>
                  <a:off x="5650708" y="3068468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Connecteur droit 203">
                  <a:extLst>
                    <a:ext uri="{FF2B5EF4-FFF2-40B4-BE49-F238E27FC236}">
                      <a16:creationId xmlns:a16="http://schemas.microsoft.com/office/drawing/2014/main" id="{49A2528C-EEB2-439F-9836-65855BB7639F}"/>
                    </a:ext>
                  </a:extLst>
                </p:cNvPr>
                <p:cNvCxnSpPr/>
                <p:nvPr/>
              </p:nvCxnSpPr>
              <p:spPr>
                <a:xfrm>
                  <a:off x="6764286" y="3058226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Connecteur droit 204">
                  <a:extLst>
                    <a:ext uri="{FF2B5EF4-FFF2-40B4-BE49-F238E27FC236}">
                      <a16:creationId xmlns:a16="http://schemas.microsoft.com/office/drawing/2014/main" id="{61CBC361-AE3C-4FE8-A2F7-DFDC93CB7973}"/>
                    </a:ext>
                  </a:extLst>
                </p:cNvPr>
                <p:cNvCxnSpPr/>
                <p:nvPr/>
              </p:nvCxnSpPr>
              <p:spPr>
                <a:xfrm>
                  <a:off x="8541475" y="3050139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Connecteur droit 205">
                  <a:extLst>
                    <a:ext uri="{FF2B5EF4-FFF2-40B4-BE49-F238E27FC236}">
                      <a16:creationId xmlns:a16="http://schemas.microsoft.com/office/drawing/2014/main" id="{43C89029-767E-4B81-9A35-E98398C049DF}"/>
                    </a:ext>
                  </a:extLst>
                </p:cNvPr>
                <p:cNvCxnSpPr/>
                <p:nvPr/>
              </p:nvCxnSpPr>
              <p:spPr>
                <a:xfrm>
                  <a:off x="9084409" y="3050135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Connecteur droit 206">
                  <a:extLst>
                    <a:ext uri="{FF2B5EF4-FFF2-40B4-BE49-F238E27FC236}">
                      <a16:creationId xmlns:a16="http://schemas.microsoft.com/office/drawing/2014/main" id="{3E241636-7217-42A4-8357-A8DEBF8CAE4A}"/>
                    </a:ext>
                  </a:extLst>
                </p:cNvPr>
                <p:cNvCxnSpPr/>
                <p:nvPr/>
              </p:nvCxnSpPr>
              <p:spPr>
                <a:xfrm>
                  <a:off x="9653955" y="3050135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8" name="ZoneTexte 207">
                  <a:extLst>
                    <a:ext uri="{FF2B5EF4-FFF2-40B4-BE49-F238E27FC236}">
                      <a16:creationId xmlns:a16="http://schemas.microsoft.com/office/drawing/2014/main" id="{A081693B-A807-419C-8B29-E75FD054E018}"/>
                    </a:ext>
                  </a:extLst>
                </p:cNvPr>
                <p:cNvSpPr txBox="1"/>
                <p:nvPr/>
              </p:nvSpPr>
              <p:spPr>
                <a:xfrm>
                  <a:off x="9462776" y="3194092"/>
                  <a:ext cx="11287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t</a:t>
                  </a:r>
                  <a:r>
                    <a:rPr lang="fr-FR" sz="2400" baseline="-25000" dirty="0"/>
                    <a:t>k+1</a:t>
                  </a:r>
                </a:p>
              </p:txBody>
            </p:sp>
            <p:sp>
              <p:nvSpPr>
                <p:cNvPr id="209" name="ZoneTexte 208">
                  <a:extLst>
                    <a:ext uri="{FF2B5EF4-FFF2-40B4-BE49-F238E27FC236}">
                      <a16:creationId xmlns:a16="http://schemas.microsoft.com/office/drawing/2014/main" id="{4FE1F1CF-166C-4B7F-BFA3-1E8772722F74}"/>
                    </a:ext>
                  </a:extLst>
                </p:cNvPr>
                <p:cNvSpPr txBox="1"/>
                <p:nvPr/>
              </p:nvSpPr>
              <p:spPr>
                <a:xfrm>
                  <a:off x="-412178" y="3433298"/>
                  <a:ext cx="3087772" cy="430238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algn="ctr">
                    <a:defRPr sz="2000" b="1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fr-FR" dirty="0"/>
                    <a:t>Input: </a:t>
                  </a:r>
                  <a:r>
                    <a:rPr lang="fr-FR" dirty="0" err="1"/>
                    <a:t>Displacements</a:t>
                  </a:r>
                  <a:r>
                    <a:rPr lang="fr-FR" dirty="0"/>
                    <a:t> Y </a:t>
                  </a:r>
                </a:p>
              </p:txBody>
            </p:sp>
            <p:sp>
              <p:nvSpPr>
                <p:cNvPr id="210" name="Ellipse 209">
                  <a:extLst>
                    <a:ext uri="{FF2B5EF4-FFF2-40B4-BE49-F238E27FC236}">
                      <a16:creationId xmlns:a16="http://schemas.microsoft.com/office/drawing/2014/main" id="{10D37E76-5724-4869-978A-0ED5849111A8}"/>
                    </a:ext>
                  </a:extLst>
                </p:cNvPr>
                <p:cNvSpPr/>
                <p:nvPr/>
              </p:nvSpPr>
              <p:spPr>
                <a:xfrm>
                  <a:off x="2980038" y="3780935"/>
                  <a:ext cx="140489" cy="128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1" name="Ellipse 210">
                  <a:extLst>
                    <a:ext uri="{FF2B5EF4-FFF2-40B4-BE49-F238E27FC236}">
                      <a16:creationId xmlns:a16="http://schemas.microsoft.com/office/drawing/2014/main" id="{2025A336-59E1-4CAB-BE19-5F585086A320}"/>
                    </a:ext>
                  </a:extLst>
                </p:cNvPr>
                <p:cNvSpPr/>
                <p:nvPr/>
              </p:nvSpPr>
              <p:spPr>
                <a:xfrm>
                  <a:off x="4554873" y="3765925"/>
                  <a:ext cx="140489" cy="128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2" name="Ellipse 211">
                  <a:extLst>
                    <a:ext uri="{FF2B5EF4-FFF2-40B4-BE49-F238E27FC236}">
                      <a16:creationId xmlns:a16="http://schemas.microsoft.com/office/drawing/2014/main" id="{3B046FA6-36E8-4D99-83B8-0A286A54FA15}"/>
                    </a:ext>
                  </a:extLst>
                </p:cNvPr>
                <p:cNvSpPr/>
                <p:nvPr/>
              </p:nvSpPr>
              <p:spPr>
                <a:xfrm>
                  <a:off x="5141092" y="3745441"/>
                  <a:ext cx="140489" cy="128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3" name="Ellipse 212">
                  <a:extLst>
                    <a:ext uri="{FF2B5EF4-FFF2-40B4-BE49-F238E27FC236}">
                      <a16:creationId xmlns:a16="http://schemas.microsoft.com/office/drawing/2014/main" id="{DB9CB301-1005-4B12-86CF-4619DA211E7C}"/>
                    </a:ext>
                  </a:extLst>
                </p:cNvPr>
                <p:cNvSpPr/>
                <p:nvPr/>
              </p:nvSpPr>
              <p:spPr>
                <a:xfrm>
                  <a:off x="6742147" y="3700430"/>
                  <a:ext cx="140489" cy="128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4" name="Ellipse 213">
                  <a:extLst>
                    <a:ext uri="{FF2B5EF4-FFF2-40B4-BE49-F238E27FC236}">
                      <a16:creationId xmlns:a16="http://schemas.microsoft.com/office/drawing/2014/main" id="{FA2FF47D-3ACF-4EB0-B743-14141000D501}"/>
                    </a:ext>
                  </a:extLst>
                </p:cNvPr>
                <p:cNvSpPr/>
                <p:nvPr/>
              </p:nvSpPr>
              <p:spPr>
                <a:xfrm>
                  <a:off x="8472431" y="3700430"/>
                  <a:ext cx="140489" cy="128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5" name="ZoneTexte 214">
                  <a:extLst>
                    <a:ext uri="{FF2B5EF4-FFF2-40B4-BE49-F238E27FC236}">
                      <a16:creationId xmlns:a16="http://schemas.microsoft.com/office/drawing/2014/main" id="{A306E8FE-B46E-467D-9BFC-F214B7FA7F93}"/>
                    </a:ext>
                  </a:extLst>
                </p:cNvPr>
                <p:cNvSpPr txBox="1"/>
                <p:nvPr/>
              </p:nvSpPr>
              <p:spPr>
                <a:xfrm>
                  <a:off x="-377155" y="4371553"/>
                  <a:ext cx="3090321" cy="430238"/>
                </a:xfrm>
                <a:prstGeom prst="rect">
                  <a:avLst/>
                </a:prstGeom>
                <a:solidFill>
                  <a:srgbClr val="C00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000" b="1" dirty="0" err="1">
                      <a:solidFill>
                        <a:schemeClr val="bg1"/>
                      </a:solidFill>
                    </a:rPr>
                    <a:t>Ouput</a:t>
                  </a:r>
                  <a:r>
                    <a:rPr lang="fr-FR" sz="2000" b="1" dirty="0">
                      <a:solidFill>
                        <a:schemeClr val="bg1"/>
                      </a:solidFill>
                    </a:rPr>
                    <a:t>: </a:t>
                  </a:r>
                  <a:r>
                    <a:rPr lang="fr-FR" sz="2000" b="1" dirty="0" err="1">
                      <a:solidFill>
                        <a:schemeClr val="bg1"/>
                      </a:solidFill>
                    </a:rPr>
                    <a:t>Displacements</a:t>
                  </a:r>
                  <a:r>
                    <a:rPr lang="fr-FR" sz="2000" b="1" dirty="0">
                      <a:solidFill>
                        <a:schemeClr val="bg1"/>
                      </a:solidFill>
                    </a:rPr>
                    <a:t> X</a:t>
                  </a:r>
                </a:p>
              </p:txBody>
            </p:sp>
            <p:sp>
              <p:nvSpPr>
                <p:cNvPr id="216" name="ZoneTexte 215">
                  <a:extLst>
                    <a:ext uri="{FF2B5EF4-FFF2-40B4-BE49-F238E27FC236}">
                      <a16:creationId xmlns:a16="http://schemas.microsoft.com/office/drawing/2014/main" id="{7494C844-AEBC-4FC4-8193-A09A28A8B06A}"/>
                    </a:ext>
                  </a:extLst>
                </p:cNvPr>
                <p:cNvSpPr txBox="1"/>
                <p:nvPr/>
              </p:nvSpPr>
              <p:spPr>
                <a:xfrm>
                  <a:off x="-585885" y="4894921"/>
                  <a:ext cx="3473570" cy="695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 err="1">
                      <a:solidFill>
                        <a:srgbClr val="7030A0"/>
                      </a:solidFill>
                    </a:rPr>
                    <a:t>spaning</a:t>
                  </a:r>
                  <a:r>
                    <a:rPr lang="fr-FR" b="1" dirty="0">
                      <a:solidFill>
                        <a:srgbClr val="7030A0"/>
                      </a:solidFill>
                    </a:rPr>
                    <a:t> an optimal temporal sampling</a:t>
                  </a:r>
                </a:p>
              </p:txBody>
            </p:sp>
            <p:sp>
              <p:nvSpPr>
                <p:cNvPr id="218" name="Ellipse 217">
                  <a:extLst>
                    <a:ext uri="{FF2B5EF4-FFF2-40B4-BE49-F238E27FC236}">
                      <a16:creationId xmlns:a16="http://schemas.microsoft.com/office/drawing/2014/main" id="{922A3D20-8C0B-40C3-BF70-D48203B13A43}"/>
                    </a:ext>
                  </a:extLst>
                </p:cNvPr>
                <p:cNvSpPr/>
                <p:nvPr/>
              </p:nvSpPr>
              <p:spPr>
                <a:xfrm>
                  <a:off x="4048539" y="4981544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9" name="Ellipse 218">
                  <a:extLst>
                    <a:ext uri="{FF2B5EF4-FFF2-40B4-BE49-F238E27FC236}">
                      <a16:creationId xmlns:a16="http://schemas.microsoft.com/office/drawing/2014/main" id="{6FA61399-95F5-4560-A1D9-A3FB71C23F1C}"/>
                    </a:ext>
                  </a:extLst>
                </p:cNvPr>
                <p:cNvSpPr/>
                <p:nvPr/>
              </p:nvSpPr>
              <p:spPr>
                <a:xfrm>
                  <a:off x="5167037" y="4961061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0" name="Ellipse 219">
                  <a:extLst>
                    <a:ext uri="{FF2B5EF4-FFF2-40B4-BE49-F238E27FC236}">
                      <a16:creationId xmlns:a16="http://schemas.microsoft.com/office/drawing/2014/main" id="{1A7CDC09-5012-43A8-8857-2220F6D0DA8C}"/>
                    </a:ext>
                  </a:extLst>
                </p:cNvPr>
                <p:cNvSpPr/>
                <p:nvPr/>
              </p:nvSpPr>
              <p:spPr>
                <a:xfrm>
                  <a:off x="6270787" y="4957019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1" name="Ellipse 220">
                  <a:extLst>
                    <a:ext uri="{FF2B5EF4-FFF2-40B4-BE49-F238E27FC236}">
                      <a16:creationId xmlns:a16="http://schemas.microsoft.com/office/drawing/2014/main" id="{DD00A07F-CBAB-4FFE-B07D-3F2D7945DC47}"/>
                    </a:ext>
                  </a:extLst>
                </p:cNvPr>
                <p:cNvSpPr/>
                <p:nvPr/>
              </p:nvSpPr>
              <p:spPr>
                <a:xfrm>
                  <a:off x="8488140" y="4967261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2" name="Ellipse 221">
                  <a:extLst>
                    <a:ext uri="{FF2B5EF4-FFF2-40B4-BE49-F238E27FC236}">
                      <a16:creationId xmlns:a16="http://schemas.microsoft.com/office/drawing/2014/main" id="{37671B0B-125C-4677-9207-4C6F992AA848}"/>
                    </a:ext>
                  </a:extLst>
                </p:cNvPr>
                <p:cNvSpPr/>
                <p:nvPr/>
              </p:nvSpPr>
              <p:spPr>
                <a:xfrm>
                  <a:off x="9582088" y="4967260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4" name="Ellipse 223">
                  <a:extLst>
                    <a:ext uri="{FF2B5EF4-FFF2-40B4-BE49-F238E27FC236}">
                      <a16:creationId xmlns:a16="http://schemas.microsoft.com/office/drawing/2014/main" id="{EB83EDCC-B18D-452D-9924-38EEDA64A66A}"/>
                    </a:ext>
                  </a:extLst>
                </p:cNvPr>
                <p:cNvSpPr/>
                <p:nvPr/>
              </p:nvSpPr>
              <p:spPr>
                <a:xfrm>
                  <a:off x="2935473" y="4994947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3" name="ZoneTexte 242">
                  <a:extLst>
                    <a:ext uri="{FF2B5EF4-FFF2-40B4-BE49-F238E27FC236}">
                      <a16:creationId xmlns:a16="http://schemas.microsoft.com/office/drawing/2014/main" id="{4BCF30DE-6065-4A2F-8B4C-F841D6ED1953}"/>
                    </a:ext>
                  </a:extLst>
                </p:cNvPr>
                <p:cNvSpPr txBox="1"/>
                <p:nvPr/>
              </p:nvSpPr>
              <p:spPr>
                <a:xfrm>
                  <a:off x="10439354" y="5093493"/>
                  <a:ext cx="1232743" cy="4964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 err="1"/>
                    <a:t>t</a:t>
                  </a:r>
                  <a:r>
                    <a:rPr lang="fr-FR" sz="2400" baseline="-25000" dirty="0" err="1"/>
                    <a:t>k</a:t>
                  </a:r>
                  <a:r>
                    <a:rPr lang="fr-FR" sz="2400" baseline="-25000" dirty="0"/>
                    <a:t> </a:t>
                  </a:r>
                  <a:r>
                    <a:rPr lang="fr-FR" sz="2400" dirty="0"/>
                    <a:t>to</a:t>
                  </a:r>
                  <a:r>
                    <a:rPr lang="fr-FR" sz="2400" baseline="-25000" dirty="0"/>
                    <a:t> </a:t>
                  </a:r>
                  <a:r>
                    <a:rPr lang="fr-FR" sz="2400" dirty="0" err="1"/>
                    <a:t>t</a:t>
                  </a:r>
                  <a:r>
                    <a:rPr lang="fr-FR" sz="2400" baseline="-25000" dirty="0" err="1"/>
                    <a:t>k</a:t>
                  </a:r>
                  <a:r>
                    <a:rPr lang="fr-FR" sz="2400" baseline="-25000" dirty="0"/>
                    <a:t>+</a:t>
                  </a:r>
                  <a:r>
                    <a:rPr lang="el-GR" sz="2400" baseline="-25000" dirty="0"/>
                    <a:t>μ</a:t>
                  </a:r>
                  <a:r>
                    <a:rPr lang="fr-FR" sz="2400" baseline="-25000" dirty="0"/>
                    <a:t> </a:t>
                  </a:r>
                </a:p>
              </p:txBody>
            </p:sp>
            <p:sp>
              <p:nvSpPr>
                <p:cNvPr id="247" name="ZoneTexte 246">
                  <a:extLst>
                    <a:ext uri="{FF2B5EF4-FFF2-40B4-BE49-F238E27FC236}">
                      <a16:creationId xmlns:a16="http://schemas.microsoft.com/office/drawing/2014/main" id="{40AB3CE3-C10C-4025-929C-8F7F3BA73946}"/>
                    </a:ext>
                  </a:extLst>
                </p:cNvPr>
                <p:cNvSpPr txBox="1"/>
                <p:nvPr/>
              </p:nvSpPr>
              <p:spPr>
                <a:xfrm>
                  <a:off x="10706109" y="4736315"/>
                  <a:ext cx="457581" cy="400110"/>
                </a:xfrm>
                <a:prstGeom prst="rect">
                  <a:avLst/>
                </a:prstGeom>
                <a:solidFill>
                  <a:srgbClr val="C00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000" b="1" dirty="0">
                      <a:solidFill>
                        <a:schemeClr val="bg1"/>
                      </a:solidFill>
                    </a:rPr>
                    <a:t>X</a:t>
                  </a:r>
                </a:p>
              </p:txBody>
            </p:sp>
            <p:grpSp>
              <p:nvGrpSpPr>
                <p:cNvPr id="250" name="Groupe 249"/>
                <p:cNvGrpSpPr/>
                <p:nvPr/>
              </p:nvGrpSpPr>
              <p:grpSpPr>
                <a:xfrm>
                  <a:off x="2826475" y="294927"/>
                  <a:ext cx="9289337" cy="4819608"/>
                  <a:chOff x="2826475" y="294927"/>
                  <a:chExt cx="9289337" cy="4819608"/>
                </a:xfrm>
              </p:grpSpPr>
              <p:cxnSp>
                <p:nvCxnSpPr>
                  <p:cNvPr id="251" name="Connecteur droit 250">
                    <a:extLst>
                      <a:ext uri="{FF2B5EF4-FFF2-40B4-BE49-F238E27FC236}">
                        <a16:creationId xmlns:a16="http://schemas.microsoft.com/office/drawing/2014/main" id="{229EA819-6E93-43C5-8CF2-9F1D3885290F}"/>
                      </a:ext>
                    </a:extLst>
                  </p:cNvPr>
                  <p:cNvCxnSpPr/>
                  <p:nvPr/>
                </p:nvCxnSpPr>
                <p:spPr>
                  <a:xfrm>
                    <a:off x="4585606" y="3067043"/>
                    <a:ext cx="0" cy="257172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52" name="Groupe 251"/>
                  <p:cNvGrpSpPr/>
                  <p:nvPr/>
                </p:nvGrpSpPr>
                <p:grpSpPr>
                  <a:xfrm>
                    <a:off x="2826475" y="294927"/>
                    <a:ext cx="9289337" cy="4819608"/>
                    <a:chOff x="2826475" y="294927"/>
                    <a:chExt cx="9289337" cy="4819608"/>
                  </a:xfrm>
                </p:grpSpPr>
                <p:cxnSp>
                  <p:nvCxnSpPr>
                    <p:cNvPr id="253" name="Connecteur droit 252">
                      <a:extLst>
                        <a:ext uri="{FF2B5EF4-FFF2-40B4-BE49-F238E27FC236}">
                          <a16:creationId xmlns:a16="http://schemas.microsoft.com/office/drawing/2014/main" id="{F4264646-0C78-45A3-872F-46F61841302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24906" y="3067039"/>
                      <a:ext cx="0" cy="257172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54" name="Groupe 253"/>
                    <p:cNvGrpSpPr/>
                    <p:nvPr/>
                  </p:nvGrpSpPr>
                  <p:grpSpPr>
                    <a:xfrm>
                      <a:off x="2826475" y="294927"/>
                      <a:ext cx="9289337" cy="4819608"/>
                      <a:chOff x="2826475" y="294927"/>
                      <a:chExt cx="9289337" cy="4819608"/>
                    </a:xfrm>
                  </p:grpSpPr>
                  <p:grpSp>
                    <p:nvGrpSpPr>
                      <p:cNvPr id="255" name="Groupe 254"/>
                      <p:cNvGrpSpPr/>
                      <p:nvPr/>
                    </p:nvGrpSpPr>
                    <p:grpSpPr>
                      <a:xfrm>
                        <a:off x="2826475" y="294927"/>
                        <a:ext cx="9289337" cy="4249274"/>
                        <a:chOff x="2826475" y="294927"/>
                        <a:chExt cx="9289337" cy="4249274"/>
                      </a:xfrm>
                    </p:grpSpPr>
                    <p:sp>
                      <p:nvSpPr>
                        <p:cNvPr id="257" name="Arc 256">
                          <a:extLst>
                            <a:ext uri="{FF2B5EF4-FFF2-40B4-BE49-F238E27FC236}">
                              <a16:creationId xmlns:a16="http://schemas.microsoft.com/office/drawing/2014/main" id="{E1E2C2E9-6772-4D15-A0E8-2515649BB7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4625877" y="3558839"/>
                          <a:ext cx="2183554" cy="937390"/>
                        </a:xfrm>
                        <a:prstGeom prst="arc">
                          <a:avLst>
                            <a:gd name="adj1" fmla="val 10800000"/>
                            <a:gd name="adj2" fmla="val 0"/>
                          </a:avLst>
                        </a:prstGeom>
                        <a:ln w="317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258" name="Arc 257">
                          <a:extLst>
                            <a:ext uri="{FF2B5EF4-FFF2-40B4-BE49-F238E27FC236}">
                              <a16:creationId xmlns:a16="http://schemas.microsoft.com/office/drawing/2014/main" id="{172A7F8F-7078-43E1-A0BA-A11FEC1892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5247587" y="3524728"/>
                          <a:ext cx="1583782" cy="930268"/>
                        </a:xfrm>
                        <a:prstGeom prst="arc">
                          <a:avLst>
                            <a:gd name="adj1" fmla="val 10800000"/>
                            <a:gd name="adj2" fmla="val 0"/>
                          </a:avLst>
                        </a:prstGeom>
                        <a:ln w="317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259" name="Arc 258">
                          <a:extLst>
                            <a:ext uri="{FF2B5EF4-FFF2-40B4-BE49-F238E27FC236}">
                              <a16:creationId xmlns:a16="http://schemas.microsoft.com/office/drawing/2014/main" id="{EE2C6461-0EB2-477F-AE4A-D9C58ADC87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8541475" y="3514681"/>
                          <a:ext cx="1152535" cy="800102"/>
                        </a:xfrm>
                        <a:prstGeom prst="arc">
                          <a:avLst>
                            <a:gd name="adj1" fmla="val 10800000"/>
                            <a:gd name="adj2" fmla="val 0"/>
                          </a:avLst>
                        </a:prstGeom>
                        <a:ln w="317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260" name="Arc 259">
                          <a:extLst>
                            <a:ext uri="{FF2B5EF4-FFF2-40B4-BE49-F238E27FC236}">
                              <a16:creationId xmlns:a16="http://schemas.microsoft.com/office/drawing/2014/main" id="{7F4B5B61-7E89-4BAA-B628-E1D4E67577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3109361" y="3485034"/>
                          <a:ext cx="3769112" cy="1059167"/>
                        </a:xfrm>
                        <a:prstGeom prst="arc">
                          <a:avLst>
                            <a:gd name="adj1" fmla="val 10800000"/>
                            <a:gd name="adj2" fmla="val 0"/>
                          </a:avLst>
                        </a:prstGeom>
                        <a:ln w="317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grpSp>
                      <p:nvGrpSpPr>
                        <p:cNvPr id="261" name="Groupe 260"/>
                        <p:cNvGrpSpPr/>
                        <p:nvPr/>
                      </p:nvGrpSpPr>
                      <p:grpSpPr>
                        <a:xfrm>
                          <a:off x="2826475" y="294927"/>
                          <a:ext cx="9289337" cy="3607836"/>
                          <a:chOff x="2826475" y="294927"/>
                          <a:chExt cx="9289337" cy="3607836"/>
                        </a:xfrm>
                      </p:grpSpPr>
                      <p:sp>
                        <p:nvSpPr>
                          <p:cNvPr id="264" name="Parallélogramme 263">
                            <a:extLst>
                              <a:ext uri="{FF2B5EF4-FFF2-40B4-BE49-F238E27FC236}">
                                <a16:creationId xmlns:a16="http://schemas.microsoft.com/office/drawing/2014/main" id="{A24A1193-D0C4-4381-8E80-55A1984462C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3718726" y="739770"/>
                            <a:ext cx="2562578" cy="1806224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65" name="Parallélogramme 264">
                            <a:extLst>
                              <a:ext uri="{FF2B5EF4-FFF2-40B4-BE49-F238E27FC236}">
                                <a16:creationId xmlns:a16="http://schemas.microsoft.com/office/drawing/2014/main" id="{947E8B4F-FC97-4E04-9663-F0B010EE357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4206687" y="725481"/>
                            <a:ext cx="2562578" cy="1806224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blipFill>
                            <a:blip r:embed="rId3"/>
                            <a:stretch>
                              <a:fillRect/>
                            </a:stretch>
                          </a:blip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66" name="Parallélogramme 265">
                            <a:extLst>
                              <a:ext uri="{FF2B5EF4-FFF2-40B4-BE49-F238E27FC236}">
                                <a16:creationId xmlns:a16="http://schemas.microsoft.com/office/drawing/2014/main" id="{1C478588-8D7F-4985-A96C-A197AC9BAB0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4758245" y="715948"/>
                            <a:ext cx="2562578" cy="1806224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blipFill>
                            <a:blip r:embed="rId3"/>
                            <a:stretch>
                              <a:fillRect/>
                            </a:stretch>
                          </a:blip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67" name="Parallélogramme 266">
                            <a:extLst>
                              <a:ext uri="{FF2B5EF4-FFF2-40B4-BE49-F238E27FC236}">
                                <a16:creationId xmlns:a16="http://schemas.microsoft.com/office/drawing/2014/main" id="{D675DF4A-2C16-4F2F-BE61-363A169C266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5288903" y="696904"/>
                            <a:ext cx="2562578" cy="1806224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68" name="Parallélogramme 267">
                            <a:extLst>
                              <a:ext uri="{FF2B5EF4-FFF2-40B4-BE49-F238E27FC236}">
                                <a16:creationId xmlns:a16="http://schemas.microsoft.com/office/drawing/2014/main" id="{CB1738BD-0720-4999-8275-AD0D2904052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8146003" y="687372"/>
                            <a:ext cx="2562578" cy="1806223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blipFill>
                            <a:blip r:embed="rId3"/>
                            <a:stretch>
                              <a:fillRect/>
                            </a:stretch>
                          </a:blip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69" name="Parallélogramme 268">
                            <a:extLst>
                              <a:ext uri="{FF2B5EF4-FFF2-40B4-BE49-F238E27FC236}">
                                <a16:creationId xmlns:a16="http://schemas.microsoft.com/office/drawing/2014/main" id="{A720ADBB-63B2-4E58-ACAD-B62D3F375E0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8703746" y="673104"/>
                            <a:ext cx="2562578" cy="1806223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70" name="Parallélogramme 269">
                            <a:extLst>
                              <a:ext uri="{FF2B5EF4-FFF2-40B4-BE49-F238E27FC236}">
                                <a16:creationId xmlns:a16="http://schemas.microsoft.com/office/drawing/2014/main" id="{E2530B0C-AD59-4218-9517-58D63467912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9275778" y="673125"/>
                            <a:ext cx="2562578" cy="1806223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blipFill>
                            <a:blip r:embed="rId3"/>
                            <a:stretch>
                              <a:fillRect/>
                            </a:stretch>
                          </a:blip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cxnSp>
                        <p:nvCxnSpPr>
                          <p:cNvPr id="271" name="Connecteur droit avec flèche 270">
                            <a:extLst>
                              <a:ext uri="{FF2B5EF4-FFF2-40B4-BE49-F238E27FC236}">
                                <a16:creationId xmlns:a16="http://schemas.microsoft.com/office/drawing/2014/main" id="{B9C31C9A-FF91-432D-8741-EBD37B2C4ED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3007442" y="3153157"/>
                            <a:ext cx="9108370" cy="30558"/>
                          </a:xfrm>
                          <a:prstGeom prst="straightConnector1">
                            <a:avLst/>
                          </a:prstGeom>
                          <a:ln w="34925"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72" name="ZoneTexte 271">
                            <a:extLst>
                              <a:ext uri="{FF2B5EF4-FFF2-40B4-BE49-F238E27FC236}">
                                <a16:creationId xmlns:a16="http://schemas.microsoft.com/office/drawing/2014/main" id="{555410DC-62AF-42ED-8DAC-102B4FBB60D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826475" y="3264827"/>
                            <a:ext cx="1128709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0</a:t>
                            </a:r>
                          </a:p>
                        </p:txBody>
                      </p:sp>
                      <p:sp>
                        <p:nvSpPr>
                          <p:cNvPr id="273" name="ZoneTexte 272">
                            <a:extLst>
                              <a:ext uri="{FF2B5EF4-FFF2-40B4-BE49-F238E27FC236}">
                                <a16:creationId xmlns:a16="http://schemas.microsoft.com/office/drawing/2014/main" id="{1FB0D7F8-49AA-406F-A7EC-FE2ACCB019B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346493" y="3276577"/>
                            <a:ext cx="1128709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1</a:t>
                            </a:r>
                          </a:p>
                        </p:txBody>
                      </p:sp>
                      <p:sp>
                        <p:nvSpPr>
                          <p:cNvPr id="274" name="ZoneTexte 273">
                            <a:extLst>
                              <a:ext uri="{FF2B5EF4-FFF2-40B4-BE49-F238E27FC236}">
                                <a16:creationId xmlns:a16="http://schemas.microsoft.com/office/drawing/2014/main" id="{010BE568-075F-40E2-9D14-F9DB23D3CC4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932550" y="3261579"/>
                            <a:ext cx="1128709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2</a:t>
                            </a:r>
                          </a:p>
                        </p:txBody>
                      </p:sp>
                      <p:sp>
                        <p:nvSpPr>
                          <p:cNvPr id="275" name="ZoneTexte 274">
                            <a:extLst>
                              <a:ext uri="{FF2B5EF4-FFF2-40B4-BE49-F238E27FC236}">
                                <a16:creationId xmlns:a16="http://schemas.microsoft.com/office/drawing/2014/main" id="{735D45E2-3AE1-4E5C-A642-9B4B3628F52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438727" y="3266419"/>
                            <a:ext cx="1128709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3</a:t>
                            </a:r>
                          </a:p>
                        </p:txBody>
                      </p:sp>
                      <p:sp>
                        <p:nvSpPr>
                          <p:cNvPr id="276" name="ZoneTexte 275">
                            <a:extLst>
                              <a:ext uri="{FF2B5EF4-FFF2-40B4-BE49-F238E27FC236}">
                                <a16:creationId xmlns:a16="http://schemas.microsoft.com/office/drawing/2014/main" id="{BDDACEC3-26F4-4DD8-8102-5386FA15B99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499431" y="3271042"/>
                            <a:ext cx="1128709" cy="49642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5</a:t>
                            </a:r>
                          </a:p>
                        </p:txBody>
                      </p:sp>
                      <p:sp>
                        <p:nvSpPr>
                          <p:cNvPr id="277" name="ZoneTexte 276">
                            <a:extLst>
                              <a:ext uri="{FF2B5EF4-FFF2-40B4-BE49-F238E27FC236}">
                                <a16:creationId xmlns:a16="http://schemas.microsoft.com/office/drawing/2014/main" id="{07494DAD-7826-4588-ABF6-68B8F6304BE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15166" y="3222134"/>
                            <a:ext cx="424799" cy="49642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7</a:t>
                            </a:r>
                          </a:p>
                        </p:txBody>
                      </p:sp>
                      <p:sp>
                        <p:nvSpPr>
                          <p:cNvPr id="278" name="ZoneTexte 277">
                            <a:extLst>
                              <a:ext uri="{FF2B5EF4-FFF2-40B4-BE49-F238E27FC236}">
                                <a16:creationId xmlns:a16="http://schemas.microsoft.com/office/drawing/2014/main" id="{95084E82-B4BE-4B06-BA64-71A1E9EFC50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906322" y="3190857"/>
                            <a:ext cx="1128709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 err="1"/>
                              <a:t>t</a:t>
                            </a:r>
                            <a:r>
                              <a:rPr lang="fr-FR" sz="2400" baseline="-25000" dirty="0" err="1"/>
                              <a:t>k</a:t>
                            </a:r>
                            <a:endParaRPr lang="fr-FR" sz="2400" baseline="-25000" dirty="0"/>
                          </a:p>
                        </p:txBody>
                      </p:sp>
                      <p:sp>
                        <p:nvSpPr>
                          <p:cNvPr id="279" name="ZoneTexte 278">
                            <a:extLst>
                              <a:ext uri="{FF2B5EF4-FFF2-40B4-BE49-F238E27FC236}">
                                <a16:creationId xmlns:a16="http://schemas.microsoft.com/office/drawing/2014/main" id="{C4EDE218-A2E5-4FA4-954E-59BEF405D8A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234222" y="3182077"/>
                            <a:ext cx="610194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k-1</a:t>
                            </a:r>
                          </a:p>
                        </p:txBody>
                      </p:sp>
                      <p:sp>
                        <p:nvSpPr>
                          <p:cNvPr id="280" name="Ellipse 279">
                            <a:extLst>
                              <a:ext uri="{FF2B5EF4-FFF2-40B4-BE49-F238E27FC236}">
                                <a16:creationId xmlns:a16="http://schemas.microsoft.com/office/drawing/2014/main" id="{D129021E-F4AB-4BF5-BD00-73B41EB9625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586852" y="3686142"/>
                            <a:ext cx="140489" cy="128583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81" name="ZoneTexte 280">
                            <a:extLst>
                              <a:ext uri="{FF2B5EF4-FFF2-40B4-BE49-F238E27FC236}">
                                <a16:creationId xmlns:a16="http://schemas.microsoft.com/office/drawing/2014/main" id="{FB55B342-9CC2-48B0-9B89-05CE0DCBDCF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0701273" y="3502653"/>
                            <a:ext cx="457581" cy="400110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fr-FR" sz="2000" b="1" dirty="0">
                                <a:solidFill>
                                  <a:schemeClr val="bg1"/>
                                </a:solidFill>
                              </a:rPr>
                              <a:t>Y</a:t>
                            </a:r>
                          </a:p>
                        </p:txBody>
                      </p:sp>
                    </p:grpSp>
                  </p:grpSp>
                  <p:sp>
                    <p:nvSpPr>
                      <p:cNvPr id="256" name="Flèche : bas 94">
                        <a:extLst>
                          <a:ext uri="{FF2B5EF4-FFF2-40B4-BE49-F238E27FC236}">
                            <a16:creationId xmlns:a16="http://schemas.microsoft.com/office/drawing/2014/main" id="{1542616E-5B16-4318-AD88-96742F56F2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68162" y="3728626"/>
                        <a:ext cx="863117" cy="1385909"/>
                      </a:xfrm>
                      <a:prstGeom prst="downArrow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cxnSp>
            <p:nvCxnSpPr>
              <p:cNvPr id="292" name="Connecteur droit 291">
                <a:extLst>
                  <a:ext uri="{FF2B5EF4-FFF2-40B4-BE49-F238E27FC236}">
                    <a16:creationId xmlns:a16="http://schemas.microsoft.com/office/drawing/2014/main" id="{AF13F159-F7BC-4617-B3C2-CAC406CB2557}"/>
                  </a:ext>
                </a:extLst>
              </p:cNvPr>
              <p:cNvCxnSpPr/>
              <p:nvPr/>
            </p:nvCxnSpPr>
            <p:spPr>
              <a:xfrm>
                <a:off x="4408781" y="2905008"/>
                <a:ext cx="0" cy="23916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3" name="ZoneTexte 292">
                <a:extLst>
                  <a:ext uri="{FF2B5EF4-FFF2-40B4-BE49-F238E27FC236}">
                    <a16:creationId xmlns:a16="http://schemas.microsoft.com/office/drawing/2014/main" id="{BDDACEC3-26F4-4DD8-8102-5386FA15B992}"/>
                  </a:ext>
                </a:extLst>
              </p:cNvPr>
              <p:cNvSpPr txBox="1"/>
              <p:nvPr/>
            </p:nvSpPr>
            <p:spPr>
              <a:xfrm>
                <a:off x="5253438" y="3085144"/>
                <a:ext cx="1050294" cy="429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t</a:t>
                </a:r>
                <a:r>
                  <a:rPr lang="fr-FR" sz="2400" baseline="-25000" dirty="0"/>
                  <a:t>4</a:t>
                </a:r>
              </a:p>
            </p:txBody>
          </p:sp>
          <p:sp>
            <p:nvSpPr>
              <p:cNvPr id="294" name="ZoneTexte 293"/>
              <p:cNvSpPr txBox="1"/>
              <p:nvPr/>
            </p:nvSpPr>
            <p:spPr>
              <a:xfrm>
                <a:off x="7623861" y="4545100"/>
                <a:ext cx="5322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…</a:t>
                </a:r>
              </a:p>
            </p:txBody>
          </p:sp>
          <p:sp>
            <p:nvSpPr>
              <p:cNvPr id="295" name="ZoneTexte 294"/>
              <p:cNvSpPr txBox="1"/>
              <p:nvPr/>
            </p:nvSpPr>
            <p:spPr>
              <a:xfrm>
                <a:off x="7606456" y="3179776"/>
                <a:ext cx="5322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…</a:t>
                </a:r>
              </a:p>
            </p:txBody>
          </p:sp>
          <p:cxnSp>
            <p:nvCxnSpPr>
              <p:cNvPr id="296" name="Connecteur droit 295">
                <a:extLst>
                  <a:ext uri="{FF2B5EF4-FFF2-40B4-BE49-F238E27FC236}">
                    <a16:creationId xmlns:a16="http://schemas.microsoft.com/office/drawing/2014/main" id="{C6F354AA-A313-4844-98FE-6EF94B23FB6D}"/>
                  </a:ext>
                </a:extLst>
              </p:cNvPr>
              <p:cNvCxnSpPr/>
              <p:nvPr/>
            </p:nvCxnSpPr>
            <p:spPr>
              <a:xfrm>
                <a:off x="6373111" y="2882852"/>
                <a:ext cx="0" cy="23916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ZoneTexte 296">
                <a:extLst>
                  <a:ext uri="{FF2B5EF4-FFF2-40B4-BE49-F238E27FC236}">
                    <a16:creationId xmlns:a16="http://schemas.microsoft.com/office/drawing/2014/main" id="{BDDACEC3-26F4-4DD8-8102-5386FA15B992}"/>
                  </a:ext>
                </a:extLst>
              </p:cNvPr>
              <p:cNvSpPr txBox="1"/>
              <p:nvPr/>
            </p:nvSpPr>
            <p:spPr>
              <a:xfrm>
                <a:off x="6239850" y="3072045"/>
                <a:ext cx="431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t</a:t>
                </a:r>
                <a:r>
                  <a:rPr lang="fr-FR" sz="2400" baseline="-25000" dirty="0"/>
                  <a:t>6</a:t>
                </a:r>
              </a:p>
            </p:txBody>
          </p:sp>
          <p:sp>
            <p:nvSpPr>
              <p:cNvPr id="298" name="Parallélogramme 297">
                <a:extLst>
                  <a:ext uri="{FF2B5EF4-FFF2-40B4-BE49-F238E27FC236}">
                    <a16:creationId xmlns:a16="http://schemas.microsoft.com/office/drawing/2014/main" id="{D675DF4A-2C16-4F2F-BE61-363A169C2663}"/>
                  </a:ext>
                </a:extLst>
              </p:cNvPr>
              <p:cNvSpPr/>
              <p:nvPr/>
            </p:nvSpPr>
            <p:spPr>
              <a:xfrm rot="5400000" flipV="1">
                <a:off x="5999051" y="743537"/>
                <a:ext cx="2383128" cy="1680739"/>
              </a:xfrm>
              <a:prstGeom prst="parallelogram">
                <a:avLst>
                  <a:gd name="adj" fmla="val 45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9" name="Parallélogramme 298">
                <a:extLst>
                  <a:ext uri="{FF2B5EF4-FFF2-40B4-BE49-F238E27FC236}">
                    <a16:creationId xmlns:a16="http://schemas.microsoft.com/office/drawing/2014/main" id="{D675DF4A-2C16-4F2F-BE61-363A169C2663}"/>
                  </a:ext>
                </a:extLst>
              </p:cNvPr>
              <p:cNvSpPr/>
              <p:nvPr/>
            </p:nvSpPr>
            <p:spPr>
              <a:xfrm rot="5400000" flipV="1">
                <a:off x="6513401" y="734012"/>
                <a:ext cx="2383128" cy="1680739"/>
              </a:xfrm>
              <a:prstGeom prst="parallelogram">
                <a:avLst>
                  <a:gd name="adj" fmla="val 4500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0" name="Arc 299">
                <a:extLst>
                  <a:ext uri="{FF2B5EF4-FFF2-40B4-BE49-F238E27FC236}">
                    <a16:creationId xmlns:a16="http://schemas.microsoft.com/office/drawing/2014/main" id="{7F4B5B61-7E89-4BAA-B628-E1D4E67577E3}"/>
                  </a:ext>
                </a:extLst>
              </p:cNvPr>
              <p:cNvSpPr/>
              <p:nvPr/>
            </p:nvSpPr>
            <p:spPr>
              <a:xfrm rot="10800000">
                <a:off x="3473211" y="3452107"/>
                <a:ext cx="1441441" cy="672387"/>
              </a:xfrm>
              <a:prstGeom prst="arc">
                <a:avLst>
                  <a:gd name="adj1" fmla="val 10800000"/>
                  <a:gd name="adj2" fmla="val 0"/>
                </a:avLst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06" name="Connecteur droit avec flèche 305"/>
              <p:cNvCxnSpPr>
                <a:cxnSpLocks/>
                <a:stCxn id="307" idx="3"/>
              </p:cNvCxnSpPr>
              <p:nvPr/>
            </p:nvCxnSpPr>
            <p:spPr>
              <a:xfrm>
                <a:off x="4499141" y="382052"/>
                <a:ext cx="864622" cy="4575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7" name="ZoneTexte 306"/>
              <p:cNvSpPr txBox="1"/>
              <p:nvPr/>
            </p:nvSpPr>
            <p:spPr>
              <a:xfrm>
                <a:off x="3018010" y="197386"/>
                <a:ext cx="14811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/>
                  <a:t>Missing</a:t>
                </a:r>
                <a:r>
                  <a:rPr lang="fr-FR" dirty="0"/>
                  <a:t> data</a:t>
                </a:r>
              </a:p>
            </p:txBody>
          </p:sp>
        </p:grp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DD00A07F-CBAB-4FFE-B07D-3F2D7945DC47}"/>
                </a:ext>
              </a:extLst>
            </p:cNvPr>
            <p:cNvSpPr/>
            <p:nvPr/>
          </p:nvSpPr>
          <p:spPr>
            <a:xfrm>
              <a:off x="7508623" y="4668313"/>
              <a:ext cx="130729" cy="11957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Arc 90">
              <a:extLst>
                <a:ext uri="{FF2B5EF4-FFF2-40B4-BE49-F238E27FC236}">
                  <a16:creationId xmlns:a16="http://schemas.microsoft.com/office/drawing/2014/main" id="{338F50FE-19C3-4D1C-8BF4-8B042A960FFA}"/>
                </a:ext>
              </a:extLst>
            </p:cNvPr>
            <p:cNvSpPr/>
            <p:nvPr/>
          </p:nvSpPr>
          <p:spPr>
            <a:xfrm rot="10800000">
              <a:off x="3444817" y="4753264"/>
              <a:ext cx="994084" cy="363709"/>
            </a:xfrm>
            <a:prstGeom prst="arc">
              <a:avLst>
                <a:gd name="adj1" fmla="val 10800000"/>
                <a:gd name="adj2" fmla="val 0"/>
              </a:avLst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338F50FE-19C3-4D1C-8BF4-8B042A960FFA}"/>
                </a:ext>
              </a:extLst>
            </p:cNvPr>
            <p:cNvSpPr/>
            <p:nvPr/>
          </p:nvSpPr>
          <p:spPr>
            <a:xfrm rot="10800000">
              <a:off x="4458049" y="4724138"/>
              <a:ext cx="1009672" cy="402926"/>
            </a:xfrm>
            <a:prstGeom prst="arc">
              <a:avLst>
                <a:gd name="adj1" fmla="val 10800000"/>
                <a:gd name="adj2" fmla="val 0"/>
              </a:avLst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Arc 95">
              <a:extLst>
                <a:ext uri="{FF2B5EF4-FFF2-40B4-BE49-F238E27FC236}">
                  <a16:creationId xmlns:a16="http://schemas.microsoft.com/office/drawing/2014/main" id="{338F50FE-19C3-4D1C-8BF4-8B042A960FFA}"/>
                </a:ext>
              </a:extLst>
            </p:cNvPr>
            <p:cNvSpPr/>
            <p:nvPr/>
          </p:nvSpPr>
          <p:spPr>
            <a:xfrm rot="10800000">
              <a:off x="6507362" y="4769771"/>
              <a:ext cx="1056898" cy="391920"/>
            </a:xfrm>
            <a:prstGeom prst="arc">
              <a:avLst>
                <a:gd name="adj1" fmla="val 10800000"/>
                <a:gd name="adj2" fmla="val 0"/>
              </a:avLst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338F50FE-19C3-4D1C-8BF4-8B042A960FFA}"/>
                </a:ext>
              </a:extLst>
            </p:cNvPr>
            <p:cNvSpPr/>
            <p:nvPr/>
          </p:nvSpPr>
          <p:spPr>
            <a:xfrm rot="10800000">
              <a:off x="8603900" y="4870520"/>
              <a:ext cx="1007338" cy="348140"/>
            </a:xfrm>
            <a:prstGeom prst="arc">
              <a:avLst>
                <a:gd name="adj1" fmla="val 10800000"/>
                <a:gd name="adj2" fmla="val 0"/>
              </a:avLst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3904FA34-F053-4811-BE8B-319FB0011853}"/>
              </a:ext>
            </a:extLst>
          </p:cNvPr>
          <p:cNvSpPr txBox="1"/>
          <p:nvPr/>
        </p:nvSpPr>
        <p:spPr>
          <a:xfrm>
            <a:off x="6849505" y="4562034"/>
            <a:ext cx="188006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 Inversion </a:t>
            </a:r>
            <a:r>
              <a:rPr lang="fr-FR" b="1" dirty="0">
                <a:solidFill>
                  <a:srgbClr val="7030A0"/>
                </a:solidFill>
              </a:rPr>
              <a:t>BY = AX</a:t>
            </a:r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29ED4A0B-8A86-5962-F32B-FF4BB9779E92}"/>
              </a:ext>
            </a:extLst>
          </p:cNvPr>
          <p:cNvSpPr/>
          <p:nvPr/>
        </p:nvSpPr>
        <p:spPr>
          <a:xfrm rot="10800000">
            <a:off x="3491881" y="3941567"/>
            <a:ext cx="1995137" cy="752309"/>
          </a:xfrm>
          <a:prstGeom prst="arc">
            <a:avLst>
              <a:gd name="adj1" fmla="val 10800000"/>
              <a:gd name="adj2" fmla="val 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343BE3C6-AC9A-3DB7-4DCA-5A80518C82F0}"/>
              </a:ext>
            </a:extLst>
          </p:cNvPr>
          <p:cNvSpPr txBox="1"/>
          <p:nvPr/>
        </p:nvSpPr>
        <p:spPr>
          <a:xfrm>
            <a:off x="453186" y="785707"/>
            <a:ext cx="7152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Charrier et al., 2022a,b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D7AC5CF5-796D-3320-9EAC-E57AA633B8AC}"/>
              </a:ext>
            </a:extLst>
          </p:cNvPr>
          <p:cNvSpPr txBox="1"/>
          <p:nvPr/>
        </p:nvSpPr>
        <p:spPr>
          <a:xfrm>
            <a:off x="190914" y="1481916"/>
            <a:ext cx="3241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spc="-1" dirty="0">
                <a:solidFill>
                  <a:srgbClr val="000000"/>
                </a:solidFill>
                <a:ea typeface="DejaVu Sans"/>
              </a:rPr>
              <a:t>Questions:</a:t>
            </a:r>
          </a:p>
          <a:p>
            <a:r>
              <a:rPr lang="en-US" b="1" spc="-1" dirty="0">
                <a:solidFill>
                  <a:srgbClr val="7030A0"/>
                </a:solidFill>
                <a:ea typeface="DejaVu Sans"/>
              </a:rPr>
              <a:t>-which temporal sampling ?</a:t>
            </a:r>
          </a:p>
          <a:p>
            <a:endParaRPr lang="en-US" spc="-1" dirty="0">
              <a:solidFill>
                <a:srgbClr val="000000"/>
              </a:solidFill>
              <a:ea typeface="DejaVu Sans"/>
            </a:endParaRPr>
          </a:p>
        </p:txBody>
      </p:sp>
      <p:sp>
        <p:nvSpPr>
          <p:cNvPr id="169" name="Arc 168">
            <a:extLst>
              <a:ext uri="{FF2B5EF4-FFF2-40B4-BE49-F238E27FC236}">
                <a16:creationId xmlns:a16="http://schemas.microsoft.com/office/drawing/2014/main" id="{3A088BF0-01EF-F809-6BB3-3D8177049DE7}"/>
              </a:ext>
            </a:extLst>
          </p:cNvPr>
          <p:cNvSpPr/>
          <p:nvPr/>
        </p:nvSpPr>
        <p:spPr>
          <a:xfrm rot="10800000">
            <a:off x="5468761" y="5370725"/>
            <a:ext cx="1017404" cy="324273"/>
          </a:xfrm>
          <a:prstGeom prst="arc">
            <a:avLst>
              <a:gd name="adj1" fmla="val 10800000"/>
              <a:gd name="adj2" fmla="val 0"/>
            </a:avLst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9" name="Espace réservé du numéro de diapositive 2">
            <a:extLst>
              <a:ext uri="{FF2B5EF4-FFF2-40B4-BE49-F238E27FC236}">
                <a16:creationId xmlns:a16="http://schemas.microsoft.com/office/drawing/2014/main" id="{86B38A35-316E-B25A-FAAC-841AC5B8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8557" y="6460001"/>
            <a:ext cx="2743200" cy="365125"/>
          </a:xfrm>
        </p:spPr>
        <p:txBody>
          <a:bodyPr/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1552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85"/>
    </mc:Choice>
    <mc:Fallback xmlns="">
      <p:transition spd="slow" advTm="5348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arallélogramme 84">
            <a:extLst>
              <a:ext uri="{FF2B5EF4-FFF2-40B4-BE49-F238E27FC236}">
                <a16:creationId xmlns:a16="http://schemas.microsoft.com/office/drawing/2014/main" id="{32AD571E-4B7D-B37E-5DCF-EA8E5DAC0988}"/>
              </a:ext>
            </a:extLst>
          </p:cNvPr>
          <p:cNvSpPr/>
          <p:nvPr/>
        </p:nvSpPr>
        <p:spPr>
          <a:xfrm rot="5400000" flipV="1">
            <a:off x="3138108" y="1314252"/>
            <a:ext cx="2383128" cy="1680739"/>
          </a:xfrm>
          <a:prstGeom prst="parallelogram">
            <a:avLst>
              <a:gd name="adj" fmla="val 4500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Parallélogramme 83">
            <a:extLst>
              <a:ext uri="{FF2B5EF4-FFF2-40B4-BE49-F238E27FC236}">
                <a16:creationId xmlns:a16="http://schemas.microsoft.com/office/drawing/2014/main" id="{9C5F79D1-A482-37EA-3D67-63A48626212A}"/>
              </a:ext>
            </a:extLst>
          </p:cNvPr>
          <p:cNvSpPr/>
          <p:nvPr/>
        </p:nvSpPr>
        <p:spPr>
          <a:xfrm rot="5400000" flipV="1">
            <a:off x="3623483" y="1310430"/>
            <a:ext cx="2383128" cy="1680739"/>
          </a:xfrm>
          <a:prstGeom prst="parallelogram">
            <a:avLst>
              <a:gd name="adj" fmla="val 4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Temporal </a:t>
            </a:r>
            <a:r>
              <a:rPr lang="fr-FR" dirty="0" err="1"/>
              <a:t>closure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63897" y="765319"/>
            <a:ext cx="11819268" cy="5049400"/>
            <a:chOff x="64969" y="197386"/>
            <a:chExt cx="11819268" cy="5049400"/>
          </a:xfrm>
        </p:grpSpPr>
        <p:grpSp>
          <p:nvGrpSpPr>
            <p:cNvPr id="309" name="Groupe 308"/>
            <p:cNvGrpSpPr/>
            <p:nvPr/>
          </p:nvGrpSpPr>
          <p:grpSpPr>
            <a:xfrm>
              <a:off x="64969" y="197386"/>
              <a:ext cx="11819268" cy="5049400"/>
              <a:chOff x="64969" y="197386"/>
              <a:chExt cx="11819268" cy="5049400"/>
            </a:xfrm>
          </p:grpSpPr>
          <p:grpSp>
            <p:nvGrpSpPr>
              <p:cNvPr id="200" name="Groupe 199"/>
              <p:cNvGrpSpPr/>
              <p:nvPr/>
            </p:nvGrpSpPr>
            <p:grpSpPr>
              <a:xfrm>
                <a:off x="64969" y="322585"/>
                <a:ext cx="11819268" cy="4924201"/>
                <a:chOff x="-585885" y="294927"/>
                <a:chExt cx="12701697" cy="5294994"/>
              </a:xfrm>
            </p:grpSpPr>
            <p:cxnSp>
              <p:nvCxnSpPr>
                <p:cNvPr id="201" name="Connecteur droit 200">
                  <a:extLst>
                    <a:ext uri="{FF2B5EF4-FFF2-40B4-BE49-F238E27FC236}">
                      <a16:creationId xmlns:a16="http://schemas.microsoft.com/office/drawing/2014/main" id="{AF13F159-F7BC-4617-B3C2-CAC406CB2557}"/>
                    </a:ext>
                  </a:extLst>
                </p:cNvPr>
                <p:cNvCxnSpPr/>
                <p:nvPr/>
              </p:nvCxnSpPr>
              <p:spPr>
                <a:xfrm>
                  <a:off x="3007442" y="3071807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Connecteur droit 201">
                  <a:extLst>
                    <a:ext uri="{FF2B5EF4-FFF2-40B4-BE49-F238E27FC236}">
                      <a16:creationId xmlns:a16="http://schemas.microsoft.com/office/drawing/2014/main" id="{C114F773-A2BE-42F3-888D-412A9C08C309}"/>
                    </a:ext>
                  </a:extLst>
                </p:cNvPr>
                <p:cNvCxnSpPr/>
                <p:nvPr/>
              </p:nvCxnSpPr>
              <p:spPr>
                <a:xfrm>
                  <a:off x="3531324" y="3081329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Connecteur droit 202">
                  <a:extLst>
                    <a:ext uri="{FF2B5EF4-FFF2-40B4-BE49-F238E27FC236}">
                      <a16:creationId xmlns:a16="http://schemas.microsoft.com/office/drawing/2014/main" id="{C6F354AA-A313-4844-98FE-6EF94B23FB6D}"/>
                    </a:ext>
                  </a:extLst>
                </p:cNvPr>
                <p:cNvCxnSpPr/>
                <p:nvPr/>
              </p:nvCxnSpPr>
              <p:spPr>
                <a:xfrm>
                  <a:off x="5650708" y="3068468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Connecteur droit 203">
                  <a:extLst>
                    <a:ext uri="{FF2B5EF4-FFF2-40B4-BE49-F238E27FC236}">
                      <a16:creationId xmlns:a16="http://schemas.microsoft.com/office/drawing/2014/main" id="{49A2528C-EEB2-439F-9836-65855BB7639F}"/>
                    </a:ext>
                  </a:extLst>
                </p:cNvPr>
                <p:cNvCxnSpPr/>
                <p:nvPr/>
              </p:nvCxnSpPr>
              <p:spPr>
                <a:xfrm>
                  <a:off x="6764286" y="3058226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Connecteur droit 204">
                  <a:extLst>
                    <a:ext uri="{FF2B5EF4-FFF2-40B4-BE49-F238E27FC236}">
                      <a16:creationId xmlns:a16="http://schemas.microsoft.com/office/drawing/2014/main" id="{61CBC361-AE3C-4FE8-A2F7-DFDC93CB7973}"/>
                    </a:ext>
                  </a:extLst>
                </p:cNvPr>
                <p:cNvCxnSpPr/>
                <p:nvPr/>
              </p:nvCxnSpPr>
              <p:spPr>
                <a:xfrm>
                  <a:off x="8541475" y="3050139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Connecteur droit 205">
                  <a:extLst>
                    <a:ext uri="{FF2B5EF4-FFF2-40B4-BE49-F238E27FC236}">
                      <a16:creationId xmlns:a16="http://schemas.microsoft.com/office/drawing/2014/main" id="{43C89029-767E-4B81-9A35-E98398C049DF}"/>
                    </a:ext>
                  </a:extLst>
                </p:cNvPr>
                <p:cNvCxnSpPr/>
                <p:nvPr/>
              </p:nvCxnSpPr>
              <p:spPr>
                <a:xfrm>
                  <a:off x="9084409" y="3050135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Connecteur droit 206">
                  <a:extLst>
                    <a:ext uri="{FF2B5EF4-FFF2-40B4-BE49-F238E27FC236}">
                      <a16:creationId xmlns:a16="http://schemas.microsoft.com/office/drawing/2014/main" id="{3E241636-7217-42A4-8357-A8DEBF8CAE4A}"/>
                    </a:ext>
                  </a:extLst>
                </p:cNvPr>
                <p:cNvCxnSpPr/>
                <p:nvPr/>
              </p:nvCxnSpPr>
              <p:spPr>
                <a:xfrm>
                  <a:off x="9653955" y="3050135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8" name="ZoneTexte 207">
                  <a:extLst>
                    <a:ext uri="{FF2B5EF4-FFF2-40B4-BE49-F238E27FC236}">
                      <a16:creationId xmlns:a16="http://schemas.microsoft.com/office/drawing/2014/main" id="{A081693B-A807-419C-8B29-E75FD054E018}"/>
                    </a:ext>
                  </a:extLst>
                </p:cNvPr>
                <p:cNvSpPr txBox="1"/>
                <p:nvPr/>
              </p:nvSpPr>
              <p:spPr>
                <a:xfrm>
                  <a:off x="9462776" y="3194092"/>
                  <a:ext cx="11287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t</a:t>
                  </a:r>
                  <a:r>
                    <a:rPr lang="fr-FR" sz="2400" baseline="-25000" dirty="0"/>
                    <a:t>k+1</a:t>
                  </a:r>
                </a:p>
              </p:txBody>
            </p:sp>
            <p:sp>
              <p:nvSpPr>
                <p:cNvPr id="209" name="ZoneTexte 208">
                  <a:extLst>
                    <a:ext uri="{FF2B5EF4-FFF2-40B4-BE49-F238E27FC236}">
                      <a16:creationId xmlns:a16="http://schemas.microsoft.com/office/drawing/2014/main" id="{4FE1F1CF-166C-4B7F-BFA3-1E8772722F74}"/>
                    </a:ext>
                  </a:extLst>
                </p:cNvPr>
                <p:cNvSpPr txBox="1"/>
                <p:nvPr/>
              </p:nvSpPr>
              <p:spPr>
                <a:xfrm>
                  <a:off x="-412178" y="3433298"/>
                  <a:ext cx="3087772" cy="430238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algn="ctr">
                    <a:defRPr sz="2000" b="1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fr-FR" dirty="0"/>
                    <a:t>Input: </a:t>
                  </a:r>
                  <a:r>
                    <a:rPr lang="fr-FR" dirty="0" err="1"/>
                    <a:t>Displacements</a:t>
                  </a:r>
                  <a:r>
                    <a:rPr lang="fr-FR" dirty="0"/>
                    <a:t> Y </a:t>
                  </a:r>
                </a:p>
              </p:txBody>
            </p:sp>
            <p:sp>
              <p:nvSpPr>
                <p:cNvPr id="210" name="Ellipse 209">
                  <a:extLst>
                    <a:ext uri="{FF2B5EF4-FFF2-40B4-BE49-F238E27FC236}">
                      <a16:creationId xmlns:a16="http://schemas.microsoft.com/office/drawing/2014/main" id="{10D37E76-5724-4869-978A-0ED5849111A8}"/>
                    </a:ext>
                  </a:extLst>
                </p:cNvPr>
                <p:cNvSpPr/>
                <p:nvPr/>
              </p:nvSpPr>
              <p:spPr>
                <a:xfrm>
                  <a:off x="2980038" y="3780935"/>
                  <a:ext cx="140489" cy="128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1" name="Ellipse 210">
                  <a:extLst>
                    <a:ext uri="{FF2B5EF4-FFF2-40B4-BE49-F238E27FC236}">
                      <a16:creationId xmlns:a16="http://schemas.microsoft.com/office/drawing/2014/main" id="{2025A336-59E1-4CAB-BE19-5F585086A320}"/>
                    </a:ext>
                  </a:extLst>
                </p:cNvPr>
                <p:cNvSpPr/>
                <p:nvPr/>
              </p:nvSpPr>
              <p:spPr>
                <a:xfrm>
                  <a:off x="4554873" y="3765925"/>
                  <a:ext cx="140489" cy="128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2" name="Ellipse 211">
                  <a:extLst>
                    <a:ext uri="{FF2B5EF4-FFF2-40B4-BE49-F238E27FC236}">
                      <a16:creationId xmlns:a16="http://schemas.microsoft.com/office/drawing/2014/main" id="{3B046FA6-36E8-4D99-83B8-0A286A54FA15}"/>
                    </a:ext>
                  </a:extLst>
                </p:cNvPr>
                <p:cNvSpPr/>
                <p:nvPr/>
              </p:nvSpPr>
              <p:spPr>
                <a:xfrm>
                  <a:off x="5141092" y="3745441"/>
                  <a:ext cx="140489" cy="128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3" name="Ellipse 212">
                  <a:extLst>
                    <a:ext uri="{FF2B5EF4-FFF2-40B4-BE49-F238E27FC236}">
                      <a16:creationId xmlns:a16="http://schemas.microsoft.com/office/drawing/2014/main" id="{DB9CB301-1005-4B12-86CF-4619DA211E7C}"/>
                    </a:ext>
                  </a:extLst>
                </p:cNvPr>
                <p:cNvSpPr/>
                <p:nvPr/>
              </p:nvSpPr>
              <p:spPr>
                <a:xfrm>
                  <a:off x="6742147" y="3700430"/>
                  <a:ext cx="140489" cy="128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4" name="Ellipse 213">
                  <a:extLst>
                    <a:ext uri="{FF2B5EF4-FFF2-40B4-BE49-F238E27FC236}">
                      <a16:creationId xmlns:a16="http://schemas.microsoft.com/office/drawing/2014/main" id="{FA2FF47D-3ACF-4EB0-B743-14141000D501}"/>
                    </a:ext>
                  </a:extLst>
                </p:cNvPr>
                <p:cNvSpPr/>
                <p:nvPr/>
              </p:nvSpPr>
              <p:spPr>
                <a:xfrm>
                  <a:off x="8472431" y="3700430"/>
                  <a:ext cx="140489" cy="128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5" name="ZoneTexte 214">
                  <a:extLst>
                    <a:ext uri="{FF2B5EF4-FFF2-40B4-BE49-F238E27FC236}">
                      <a16:creationId xmlns:a16="http://schemas.microsoft.com/office/drawing/2014/main" id="{A306E8FE-B46E-467D-9BFC-F214B7FA7F93}"/>
                    </a:ext>
                  </a:extLst>
                </p:cNvPr>
                <p:cNvSpPr txBox="1"/>
                <p:nvPr/>
              </p:nvSpPr>
              <p:spPr>
                <a:xfrm>
                  <a:off x="-377155" y="4371553"/>
                  <a:ext cx="3090321" cy="430238"/>
                </a:xfrm>
                <a:prstGeom prst="rect">
                  <a:avLst/>
                </a:prstGeom>
                <a:solidFill>
                  <a:srgbClr val="C00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000" b="1" dirty="0" err="1">
                      <a:solidFill>
                        <a:schemeClr val="bg1"/>
                      </a:solidFill>
                    </a:rPr>
                    <a:t>Ouput</a:t>
                  </a:r>
                  <a:r>
                    <a:rPr lang="fr-FR" sz="2000" b="1" dirty="0">
                      <a:solidFill>
                        <a:schemeClr val="bg1"/>
                      </a:solidFill>
                    </a:rPr>
                    <a:t>: </a:t>
                  </a:r>
                  <a:r>
                    <a:rPr lang="fr-FR" sz="2000" b="1" dirty="0" err="1">
                      <a:solidFill>
                        <a:schemeClr val="bg1"/>
                      </a:solidFill>
                    </a:rPr>
                    <a:t>Displacements</a:t>
                  </a:r>
                  <a:r>
                    <a:rPr lang="fr-FR" sz="2000" b="1" dirty="0">
                      <a:solidFill>
                        <a:schemeClr val="bg1"/>
                      </a:solidFill>
                    </a:rPr>
                    <a:t> X</a:t>
                  </a:r>
                </a:p>
              </p:txBody>
            </p:sp>
            <p:sp>
              <p:nvSpPr>
                <p:cNvPr id="216" name="ZoneTexte 215">
                  <a:extLst>
                    <a:ext uri="{FF2B5EF4-FFF2-40B4-BE49-F238E27FC236}">
                      <a16:creationId xmlns:a16="http://schemas.microsoft.com/office/drawing/2014/main" id="{7494C844-AEBC-4FC4-8193-A09A28A8B06A}"/>
                    </a:ext>
                  </a:extLst>
                </p:cNvPr>
                <p:cNvSpPr txBox="1"/>
                <p:nvPr/>
              </p:nvSpPr>
              <p:spPr>
                <a:xfrm>
                  <a:off x="-585885" y="4894921"/>
                  <a:ext cx="3473570" cy="695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 err="1">
                      <a:solidFill>
                        <a:srgbClr val="C00000"/>
                      </a:solidFill>
                    </a:rPr>
                    <a:t>spaning</a:t>
                  </a:r>
                  <a:r>
                    <a:rPr lang="fr-FR" b="1" dirty="0">
                      <a:solidFill>
                        <a:srgbClr val="C00000"/>
                      </a:solidFill>
                    </a:rPr>
                    <a:t> an optimal temporal sampling</a:t>
                  </a:r>
                </a:p>
              </p:txBody>
            </p:sp>
            <p:sp>
              <p:nvSpPr>
                <p:cNvPr id="218" name="Ellipse 217">
                  <a:extLst>
                    <a:ext uri="{FF2B5EF4-FFF2-40B4-BE49-F238E27FC236}">
                      <a16:creationId xmlns:a16="http://schemas.microsoft.com/office/drawing/2014/main" id="{922A3D20-8C0B-40C3-BF70-D48203B13A43}"/>
                    </a:ext>
                  </a:extLst>
                </p:cNvPr>
                <p:cNvSpPr/>
                <p:nvPr/>
              </p:nvSpPr>
              <p:spPr>
                <a:xfrm>
                  <a:off x="4048539" y="4981544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9" name="Ellipse 218">
                  <a:extLst>
                    <a:ext uri="{FF2B5EF4-FFF2-40B4-BE49-F238E27FC236}">
                      <a16:creationId xmlns:a16="http://schemas.microsoft.com/office/drawing/2014/main" id="{6FA61399-95F5-4560-A1D9-A3FB71C23F1C}"/>
                    </a:ext>
                  </a:extLst>
                </p:cNvPr>
                <p:cNvSpPr/>
                <p:nvPr/>
              </p:nvSpPr>
              <p:spPr>
                <a:xfrm>
                  <a:off x="5167037" y="4961061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0" name="Ellipse 219">
                  <a:extLst>
                    <a:ext uri="{FF2B5EF4-FFF2-40B4-BE49-F238E27FC236}">
                      <a16:creationId xmlns:a16="http://schemas.microsoft.com/office/drawing/2014/main" id="{1A7CDC09-5012-43A8-8857-2220F6D0DA8C}"/>
                    </a:ext>
                  </a:extLst>
                </p:cNvPr>
                <p:cNvSpPr/>
                <p:nvPr/>
              </p:nvSpPr>
              <p:spPr>
                <a:xfrm>
                  <a:off x="6270787" y="4957019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1" name="Ellipse 220">
                  <a:extLst>
                    <a:ext uri="{FF2B5EF4-FFF2-40B4-BE49-F238E27FC236}">
                      <a16:creationId xmlns:a16="http://schemas.microsoft.com/office/drawing/2014/main" id="{DD00A07F-CBAB-4FFE-B07D-3F2D7945DC47}"/>
                    </a:ext>
                  </a:extLst>
                </p:cNvPr>
                <p:cNvSpPr/>
                <p:nvPr/>
              </p:nvSpPr>
              <p:spPr>
                <a:xfrm>
                  <a:off x="8488140" y="4967261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2" name="Ellipse 221">
                  <a:extLst>
                    <a:ext uri="{FF2B5EF4-FFF2-40B4-BE49-F238E27FC236}">
                      <a16:creationId xmlns:a16="http://schemas.microsoft.com/office/drawing/2014/main" id="{37671B0B-125C-4677-9207-4C6F992AA848}"/>
                    </a:ext>
                  </a:extLst>
                </p:cNvPr>
                <p:cNvSpPr/>
                <p:nvPr/>
              </p:nvSpPr>
              <p:spPr>
                <a:xfrm>
                  <a:off x="9582088" y="4967260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4" name="Ellipse 223">
                  <a:extLst>
                    <a:ext uri="{FF2B5EF4-FFF2-40B4-BE49-F238E27FC236}">
                      <a16:creationId xmlns:a16="http://schemas.microsoft.com/office/drawing/2014/main" id="{EB83EDCC-B18D-452D-9924-38EEDA64A66A}"/>
                    </a:ext>
                  </a:extLst>
                </p:cNvPr>
                <p:cNvSpPr/>
                <p:nvPr/>
              </p:nvSpPr>
              <p:spPr>
                <a:xfrm>
                  <a:off x="2935473" y="4994947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3" name="ZoneTexte 242">
                  <a:extLst>
                    <a:ext uri="{FF2B5EF4-FFF2-40B4-BE49-F238E27FC236}">
                      <a16:creationId xmlns:a16="http://schemas.microsoft.com/office/drawing/2014/main" id="{4BCF30DE-6065-4A2F-8B4C-F841D6ED1953}"/>
                    </a:ext>
                  </a:extLst>
                </p:cNvPr>
                <p:cNvSpPr txBox="1"/>
                <p:nvPr/>
              </p:nvSpPr>
              <p:spPr>
                <a:xfrm>
                  <a:off x="10439354" y="5093493"/>
                  <a:ext cx="1232743" cy="4964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 err="1"/>
                    <a:t>t</a:t>
                  </a:r>
                  <a:r>
                    <a:rPr lang="fr-FR" sz="2400" baseline="-25000" dirty="0" err="1"/>
                    <a:t>k</a:t>
                  </a:r>
                  <a:r>
                    <a:rPr lang="fr-FR" sz="2400" baseline="-25000" dirty="0"/>
                    <a:t> </a:t>
                  </a:r>
                  <a:r>
                    <a:rPr lang="fr-FR" sz="2400" dirty="0"/>
                    <a:t>to</a:t>
                  </a:r>
                  <a:r>
                    <a:rPr lang="fr-FR" sz="2400" baseline="-25000" dirty="0"/>
                    <a:t> </a:t>
                  </a:r>
                  <a:r>
                    <a:rPr lang="fr-FR" sz="2400" dirty="0" err="1"/>
                    <a:t>t</a:t>
                  </a:r>
                  <a:r>
                    <a:rPr lang="fr-FR" sz="2400" baseline="-25000" dirty="0" err="1"/>
                    <a:t>k</a:t>
                  </a:r>
                  <a:r>
                    <a:rPr lang="fr-FR" sz="2400" baseline="-25000" dirty="0"/>
                    <a:t>+</a:t>
                  </a:r>
                  <a:r>
                    <a:rPr lang="el-GR" sz="2400" baseline="-25000" dirty="0"/>
                    <a:t>μ</a:t>
                  </a:r>
                  <a:r>
                    <a:rPr lang="fr-FR" sz="2400" baseline="-25000" dirty="0"/>
                    <a:t> </a:t>
                  </a:r>
                </a:p>
              </p:txBody>
            </p:sp>
            <p:sp>
              <p:nvSpPr>
                <p:cNvPr id="247" name="ZoneTexte 246">
                  <a:extLst>
                    <a:ext uri="{FF2B5EF4-FFF2-40B4-BE49-F238E27FC236}">
                      <a16:creationId xmlns:a16="http://schemas.microsoft.com/office/drawing/2014/main" id="{40AB3CE3-C10C-4025-929C-8F7F3BA73946}"/>
                    </a:ext>
                  </a:extLst>
                </p:cNvPr>
                <p:cNvSpPr txBox="1"/>
                <p:nvPr/>
              </p:nvSpPr>
              <p:spPr>
                <a:xfrm>
                  <a:off x="10706109" y="4736315"/>
                  <a:ext cx="457581" cy="400110"/>
                </a:xfrm>
                <a:prstGeom prst="rect">
                  <a:avLst/>
                </a:prstGeom>
                <a:solidFill>
                  <a:srgbClr val="C00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000" b="1" dirty="0">
                      <a:solidFill>
                        <a:schemeClr val="bg1"/>
                      </a:solidFill>
                    </a:rPr>
                    <a:t>X</a:t>
                  </a:r>
                </a:p>
              </p:txBody>
            </p:sp>
            <p:grpSp>
              <p:nvGrpSpPr>
                <p:cNvPr id="250" name="Groupe 249"/>
                <p:cNvGrpSpPr/>
                <p:nvPr/>
              </p:nvGrpSpPr>
              <p:grpSpPr>
                <a:xfrm>
                  <a:off x="2826475" y="294927"/>
                  <a:ext cx="9289337" cy="4819608"/>
                  <a:chOff x="2826475" y="294927"/>
                  <a:chExt cx="9289337" cy="4819608"/>
                </a:xfrm>
              </p:grpSpPr>
              <p:cxnSp>
                <p:nvCxnSpPr>
                  <p:cNvPr id="251" name="Connecteur droit 250">
                    <a:extLst>
                      <a:ext uri="{FF2B5EF4-FFF2-40B4-BE49-F238E27FC236}">
                        <a16:creationId xmlns:a16="http://schemas.microsoft.com/office/drawing/2014/main" id="{229EA819-6E93-43C5-8CF2-9F1D3885290F}"/>
                      </a:ext>
                    </a:extLst>
                  </p:cNvPr>
                  <p:cNvCxnSpPr/>
                  <p:nvPr/>
                </p:nvCxnSpPr>
                <p:spPr>
                  <a:xfrm>
                    <a:off x="4585606" y="3067043"/>
                    <a:ext cx="0" cy="257172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52" name="Groupe 251"/>
                  <p:cNvGrpSpPr/>
                  <p:nvPr/>
                </p:nvGrpSpPr>
                <p:grpSpPr>
                  <a:xfrm>
                    <a:off x="2826475" y="294927"/>
                    <a:ext cx="9289337" cy="4819608"/>
                    <a:chOff x="2826475" y="294927"/>
                    <a:chExt cx="9289337" cy="4819608"/>
                  </a:xfrm>
                </p:grpSpPr>
                <p:cxnSp>
                  <p:nvCxnSpPr>
                    <p:cNvPr id="253" name="Connecteur droit 252">
                      <a:extLst>
                        <a:ext uri="{FF2B5EF4-FFF2-40B4-BE49-F238E27FC236}">
                          <a16:creationId xmlns:a16="http://schemas.microsoft.com/office/drawing/2014/main" id="{F4264646-0C78-45A3-872F-46F61841302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24906" y="3067039"/>
                      <a:ext cx="0" cy="257172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54" name="Groupe 253"/>
                    <p:cNvGrpSpPr/>
                    <p:nvPr/>
                  </p:nvGrpSpPr>
                  <p:grpSpPr>
                    <a:xfrm>
                      <a:off x="2826475" y="294927"/>
                      <a:ext cx="9289337" cy="4819608"/>
                      <a:chOff x="2826475" y="294927"/>
                      <a:chExt cx="9289337" cy="4819608"/>
                    </a:xfrm>
                  </p:grpSpPr>
                  <p:grpSp>
                    <p:nvGrpSpPr>
                      <p:cNvPr id="255" name="Groupe 254"/>
                      <p:cNvGrpSpPr/>
                      <p:nvPr/>
                    </p:nvGrpSpPr>
                    <p:grpSpPr>
                      <a:xfrm>
                        <a:off x="2826475" y="294927"/>
                        <a:ext cx="9289337" cy="4249274"/>
                        <a:chOff x="2826475" y="294927"/>
                        <a:chExt cx="9289337" cy="4249274"/>
                      </a:xfrm>
                    </p:grpSpPr>
                    <p:sp>
                      <p:nvSpPr>
                        <p:cNvPr id="257" name="Arc 256">
                          <a:extLst>
                            <a:ext uri="{FF2B5EF4-FFF2-40B4-BE49-F238E27FC236}">
                              <a16:creationId xmlns:a16="http://schemas.microsoft.com/office/drawing/2014/main" id="{E1E2C2E9-6772-4D15-A0E8-2515649BB7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4625877" y="3558839"/>
                          <a:ext cx="2183554" cy="937390"/>
                        </a:xfrm>
                        <a:prstGeom prst="arc">
                          <a:avLst>
                            <a:gd name="adj1" fmla="val 10800000"/>
                            <a:gd name="adj2" fmla="val 0"/>
                          </a:avLst>
                        </a:prstGeom>
                        <a:ln w="317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258" name="Arc 257">
                          <a:extLst>
                            <a:ext uri="{FF2B5EF4-FFF2-40B4-BE49-F238E27FC236}">
                              <a16:creationId xmlns:a16="http://schemas.microsoft.com/office/drawing/2014/main" id="{172A7F8F-7078-43E1-A0BA-A11FEC1892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5247587" y="3524728"/>
                          <a:ext cx="1583782" cy="930268"/>
                        </a:xfrm>
                        <a:prstGeom prst="arc">
                          <a:avLst>
                            <a:gd name="adj1" fmla="val 10800000"/>
                            <a:gd name="adj2" fmla="val 0"/>
                          </a:avLst>
                        </a:prstGeom>
                        <a:ln w="317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259" name="Arc 258">
                          <a:extLst>
                            <a:ext uri="{FF2B5EF4-FFF2-40B4-BE49-F238E27FC236}">
                              <a16:creationId xmlns:a16="http://schemas.microsoft.com/office/drawing/2014/main" id="{EE2C6461-0EB2-477F-AE4A-D9C58ADC87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8541475" y="3514681"/>
                          <a:ext cx="1152535" cy="800102"/>
                        </a:xfrm>
                        <a:prstGeom prst="arc">
                          <a:avLst>
                            <a:gd name="adj1" fmla="val 10800000"/>
                            <a:gd name="adj2" fmla="val 0"/>
                          </a:avLst>
                        </a:prstGeom>
                        <a:ln w="317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260" name="Arc 259">
                          <a:extLst>
                            <a:ext uri="{FF2B5EF4-FFF2-40B4-BE49-F238E27FC236}">
                              <a16:creationId xmlns:a16="http://schemas.microsoft.com/office/drawing/2014/main" id="{7F4B5B61-7E89-4BAA-B628-E1D4E67577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3109361" y="3485034"/>
                          <a:ext cx="3769112" cy="1059167"/>
                        </a:xfrm>
                        <a:prstGeom prst="arc">
                          <a:avLst>
                            <a:gd name="adj1" fmla="val 10800000"/>
                            <a:gd name="adj2" fmla="val 0"/>
                          </a:avLst>
                        </a:prstGeom>
                        <a:ln w="317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grpSp>
                      <p:nvGrpSpPr>
                        <p:cNvPr id="261" name="Groupe 260"/>
                        <p:cNvGrpSpPr/>
                        <p:nvPr/>
                      </p:nvGrpSpPr>
                      <p:grpSpPr>
                        <a:xfrm>
                          <a:off x="2826475" y="294927"/>
                          <a:ext cx="9289337" cy="3607836"/>
                          <a:chOff x="2826475" y="294927"/>
                          <a:chExt cx="9289337" cy="3607836"/>
                        </a:xfrm>
                      </p:grpSpPr>
                      <p:sp>
                        <p:nvSpPr>
                          <p:cNvPr id="264" name="Parallélogramme 263">
                            <a:extLst>
                              <a:ext uri="{FF2B5EF4-FFF2-40B4-BE49-F238E27FC236}">
                                <a16:creationId xmlns:a16="http://schemas.microsoft.com/office/drawing/2014/main" id="{A24A1193-D0C4-4381-8E80-55A1984462C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3718726" y="739770"/>
                            <a:ext cx="2562578" cy="1806224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65" name="Parallélogramme 264">
                            <a:extLst>
                              <a:ext uri="{FF2B5EF4-FFF2-40B4-BE49-F238E27FC236}">
                                <a16:creationId xmlns:a16="http://schemas.microsoft.com/office/drawing/2014/main" id="{947E8B4F-FC97-4E04-9663-F0B010EE357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4206687" y="725481"/>
                            <a:ext cx="2562578" cy="1806224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blipFill>
                            <a:blip r:embed="rId2"/>
                            <a:stretch>
                              <a:fillRect/>
                            </a:stretch>
                          </a:blip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66" name="Parallélogramme 265">
                            <a:extLst>
                              <a:ext uri="{FF2B5EF4-FFF2-40B4-BE49-F238E27FC236}">
                                <a16:creationId xmlns:a16="http://schemas.microsoft.com/office/drawing/2014/main" id="{1C478588-8D7F-4985-A96C-A197AC9BAB0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4758245" y="715948"/>
                            <a:ext cx="2562578" cy="1806224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blipFill>
                            <a:blip r:embed="rId2"/>
                            <a:stretch>
                              <a:fillRect/>
                            </a:stretch>
                          </a:blip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67" name="Parallélogramme 266">
                            <a:extLst>
                              <a:ext uri="{FF2B5EF4-FFF2-40B4-BE49-F238E27FC236}">
                                <a16:creationId xmlns:a16="http://schemas.microsoft.com/office/drawing/2014/main" id="{D675DF4A-2C16-4F2F-BE61-363A169C266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5288903" y="696904"/>
                            <a:ext cx="2562578" cy="1806224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68" name="Parallélogramme 267">
                            <a:extLst>
                              <a:ext uri="{FF2B5EF4-FFF2-40B4-BE49-F238E27FC236}">
                                <a16:creationId xmlns:a16="http://schemas.microsoft.com/office/drawing/2014/main" id="{CB1738BD-0720-4999-8275-AD0D2904052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8146003" y="687372"/>
                            <a:ext cx="2562578" cy="1806223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blipFill>
                            <a:blip r:embed="rId2"/>
                            <a:stretch>
                              <a:fillRect/>
                            </a:stretch>
                          </a:blip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69" name="Parallélogramme 268">
                            <a:extLst>
                              <a:ext uri="{FF2B5EF4-FFF2-40B4-BE49-F238E27FC236}">
                                <a16:creationId xmlns:a16="http://schemas.microsoft.com/office/drawing/2014/main" id="{A720ADBB-63B2-4E58-ACAD-B62D3F375E0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8703746" y="673104"/>
                            <a:ext cx="2562578" cy="1806223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70" name="Parallélogramme 269">
                            <a:extLst>
                              <a:ext uri="{FF2B5EF4-FFF2-40B4-BE49-F238E27FC236}">
                                <a16:creationId xmlns:a16="http://schemas.microsoft.com/office/drawing/2014/main" id="{E2530B0C-AD59-4218-9517-58D63467912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9275778" y="673125"/>
                            <a:ext cx="2562578" cy="1806223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blipFill>
                            <a:blip r:embed="rId2"/>
                            <a:stretch>
                              <a:fillRect/>
                            </a:stretch>
                          </a:blip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cxnSp>
                        <p:nvCxnSpPr>
                          <p:cNvPr id="271" name="Connecteur droit avec flèche 270">
                            <a:extLst>
                              <a:ext uri="{FF2B5EF4-FFF2-40B4-BE49-F238E27FC236}">
                                <a16:creationId xmlns:a16="http://schemas.microsoft.com/office/drawing/2014/main" id="{B9C31C9A-FF91-432D-8741-EBD37B2C4ED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3007442" y="3153157"/>
                            <a:ext cx="9108370" cy="30558"/>
                          </a:xfrm>
                          <a:prstGeom prst="straightConnector1">
                            <a:avLst/>
                          </a:prstGeom>
                          <a:ln w="34925"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72" name="ZoneTexte 271">
                            <a:extLst>
                              <a:ext uri="{FF2B5EF4-FFF2-40B4-BE49-F238E27FC236}">
                                <a16:creationId xmlns:a16="http://schemas.microsoft.com/office/drawing/2014/main" id="{555410DC-62AF-42ED-8DAC-102B4FBB60D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826475" y="3264827"/>
                            <a:ext cx="1128709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0</a:t>
                            </a:r>
                          </a:p>
                        </p:txBody>
                      </p:sp>
                      <p:sp>
                        <p:nvSpPr>
                          <p:cNvPr id="273" name="ZoneTexte 272">
                            <a:extLst>
                              <a:ext uri="{FF2B5EF4-FFF2-40B4-BE49-F238E27FC236}">
                                <a16:creationId xmlns:a16="http://schemas.microsoft.com/office/drawing/2014/main" id="{1FB0D7F8-49AA-406F-A7EC-FE2ACCB019B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346493" y="3276577"/>
                            <a:ext cx="1128709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1</a:t>
                            </a:r>
                          </a:p>
                        </p:txBody>
                      </p:sp>
                      <p:sp>
                        <p:nvSpPr>
                          <p:cNvPr id="274" name="ZoneTexte 273">
                            <a:extLst>
                              <a:ext uri="{FF2B5EF4-FFF2-40B4-BE49-F238E27FC236}">
                                <a16:creationId xmlns:a16="http://schemas.microsoft.com/office/drawing/2014/main" id="{010BE568-075F-40E2-9D14-F9DB23D3CC4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932550" y="3261579"/>
                            <a:ext cx="1128709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2</a:t>
                            </a:r>
                          </a:p>
                        </p:txBody>
                      </p:sp>
                      <p:sp>
                        <p:nvSpPr>
                          <p:cNvPr id="275" name="ZoneTexte 274">
                            <a:extLst>
                              <a:ext uri="{FF2B5EF4-FFF2-40B4-BE49-F238E27FC236}">
                                <a16:creationId xmlns:a16="http://schemas.microsoft.com/office/drawing/2014/main" id="{735D45E2-3AE1-4E5C-A642-9B4B3628F52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438727" y="3266419"/>
                            <a:ext cx="1128709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3</a:t>
                            </a:r>
                          </a:p>
                        </p:txBody>
                      </p:sp>
                      <p:sp>
                        <p:nvSpPr>
                          <p:cNvPr id="276" name="ZoneTexte 275">
                            <a:extLst>
                              <a:ext uri="{FF2B5EF4-FFF2-40B4-BE49-F238E27FC236}">
                                <a16:creationId xmlns:a16="http://schemas.microsoft.com/office/drawing/2014/main" id="{BDDACEC3-26F4-4DD8-8102-5386FA15B99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499431" y="3271042"/>
                            <a:ext cx="1128709" cy="49642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5</a:t>
                            </a:r>
                          </a:p>
                        </p:txBody>
                      </p:sp>
                      <p:sp>
                        <p:nvSpPr>
                          <p:cNvPr id="277" name="ZoneTexte 276">
                            <a:extLst>
                              <a:ext uri="{FF2B5EF4-FFF2-40B4-BE49-F238E27FC236}">
                                <a16:creationId xmlns:a16="http://schemas.microsoft.com/office/drawing/2014/main" id="{07494DAD-7826-4588-ABF6-68B8F6304BE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15166" y="3222134"/>
                            <a:ext cx="424799" cy="49642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7</a:t>
                            </a:r>
                          </a:p>
                        </p:txBody>
                      </p:sp>
                      <p:sp>
                        <p:nvSpPr>
                          <p:cNvPr id="278" name="ZoneTexte 277">
                            <a:extLst>
                              <a:ext uri="{FF2B5EF4-FFF2-40B4-BE49-F238E27FC236}">
                                <a16:creationId xmlns:a16="http://schemas.microsoft.com/office/drawing/2014/main" id="{95084E82-B4BE-4B06-BA64-71A1E9EFC50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906322" y="3190857"/>
                            <a:ext cx="1128709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 err="1"/>
                              <a:t>t</a:t>
                            </a:r>
                            <a:r>
                              <a:rPr lang="fr-FR" sz="2400" baseline="-25000" dirty="0" err="1"/>
                              <a:t>k</a:t>
                            </a:r>
                            <a:endParaRPr lang="fr-FR" sz="2400" baseline="-25000" dirty="0"/>
                          </a:p>
                        </p:txBody>
                      </p:sp>
                      <p:sp>
                        <p:nvSpPr>
                          <p:cNvPr id="279" name="ZoneTexte 278">
                            <a:extLst>
                              <a:ext uri="{FF2B5EF4-FFF2-40B4-BE49-F238E27FC236}">
                                <a16:creationId xmlns:a16="http://schemas.microsoft.com/office/drawing/2014/main" id="{C4EDE218-A2E5-4FA4-954E-59BEF405D8A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234222" y="3182077"/>
                            <a:ext cx="610194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k-1</a:t>
                            </a:r>
                          </a:p>
                        </p:txBody>
                      </p:sp>
                      <p:sp>
                        <p:nvSpPr>
                          <p:cNvPr id="280" name="Ellipse 279">
                            <a:extLst>
                              <a:ext uri="{FF2B5EF4-FFF2-40B4-BE49-F238E27FC236}">
                                <a16:creationId xmlns:a16="http://schemas.microsoft.com/office/drawing/2014/main" id="{D129021E-F4AB-4BF5-BD00-73B41EB9625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586852" y="3686142"/>
                            <a:ext cx="140489" cy="128583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81" name="ZoneTexte 280">
                            <a:extLst>
                              <a:ext uri="{FF2B5EF4-FFF2-40B4-BE49-F238E27FC236}">
                                <a16:creationId xmlns:a16="http://schemas.microsoft.com/office/drawing/2014/main" id="{FB55B342-9CC2-48B0-9B89-05CE0DCBDCF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0701273" y="3502653"/>
                            <a:ext cx="457581" cy="400110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fr-FR" sz="2000" b="1" dirty="0">
                                <a:solidFill>
                                  <a:schemeClr val="bg1"/>
                                </a:solidFill>
                              </a:rPr>
                              <a:t>Y</a:t>
                            </a:r>
                          </a:p>
                        </p:txBody>
                      </p:sp>
                    </p:grpSp>
                  </p:grpSp>
                  <p:sp>
                    <p:nvSpPr>
                      <p:cNvPr id="256" name="Flèche : bas 94">
                        <a:extLst>
                          <a:ext uri="{FF2B5EF4-FFF2-40B4-BE49-F238E27FC236}">
                            <a16:creationId xmlns:a16="http://schemas.microsoft.com/office/drawing/2014/main" id="{1542616E-5B16-4318-AD88-96742F56F2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68162" y="3728626"/>
                        <a:ext cx="863117" cy="1385909"/>
                      </a:xfrm>
                      <a:prstGeom prst="downArrow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cxnSp>
            <p:nvCxnSpPr>
              <p:cNvPr id="292" name="Connecteur droit 291">
                <a:extLst>
                  <a:ext uri="{FF2B5EF4-FFF2-40B4-BE49-F238E27FC236}">
                    <a16:creationId xmlns:a16="http://schemas.microsoft.com/office/drawing/2014/main" id="{AF13F159-F7BC-4617-B3C2-CAC406CB2557}"/>
                  </a:ext>
                </a:extLst>
              </p:cNvPr>
              <p:cNvCxnSpPr/>
              <p:nvPr/>
            </p:nvCxnSpPr>
            <p:spPr>
              <a:xfrm>
                <a:off x="4408781" y="2905008"/>
                <a:ext cx="0" cy="23916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3" name="ZoneTexte 292">
                <a:extLst>
                  <a:ext uri="{FF2B5EF4-FFF2-40B4-BE49-F238E27FC236}">
                    <a16:creationId xmlns:a16="http://schemas.microsoft.com/office/drawing/2014/main" id="{BDDACEC3-26F4-4DD8-8102-5386FA15B992}"/>
                  </a:ext>
                </a:extLst>
              </p:cNvPr>
              <p:cNvSpPr txBox="1"/>
              <p:nvPr/>
            </p:nvSpPr>
            <p:spPr>
              <a:xfrm>
                <a:off x="5253438" y="3085144"/>
                <a:ext cx="1050294" cy="429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t</a:t>
                </a:r>
                <a:r>
                  <a:rPr lang="fr-FR" sz="2400" baseline="-25000" dirty="0"/>
                  <a:t>4</a:t>
                </a:r>
              </a:p>
            </p:txBody>
          </p:sp>
          <p:sp>
            <p:nvSpPr>
              <p:cNvPr id="294" name="ZoneTexte 293"/>
              <p:cNvSpPr txBox="1"/>
              <p:nvPr/>
            </p:nvSpPr>
            <p:spPr>
              <a:xfrm>
                <a:off x="7623861" y="4545100"/>
                <a:ext cx="5322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…</a:t>
                </a:r>
              </a:p>
            </p:txBody>
          </p:sp>
          <p:sp>
            <p:nvSpPr>
              <p:cNvPr id="295" name="ZoneTexte 294"/>
              <p:cNvSpPr txBox="1"/>
              <p:nvPr/>
            </p:nvSpPr>
            <p:spPr>
              <a:xfrm>
                <a:off x="7606456" y="3179776"/>
                <a:ext cx="5322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…</a:t>
                </a:r>
              </a:p>
            </p:txBody>
          </p:sp>
          <p:cxnSp>
            <p:nvCxnSpPr>
              <p:cNvPr id="296" name="Connecteur droit 295">
                <a:extLst>
                  <a:ext uri="{FF2B5EF4-FFF2-40B4-BE49-F238E27FC236}">
                    <a16:creationId xmlns:a16="http://schemas.microsoft.com/office/drawing/2014/main" id="{C6F354AA-A313-4844-98FE-6EF94B23FB6D}"/>
                  </a:ext>
                </a:extLst>
              </p:cNvPr>
              <p:cNvCxnSpPr/>
              <p:nvPr/>
            </p:nvCxnSpPr>
            <p:spPr>
              <a:xfrm>
                <a:off x="6373111" y="2882852"/>
                <a:ext cx="0" cy="23916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ZoneTexte 296">
                <a:extLst>
                  <a:ext uri="{FF2B5EF4-FFF2-40B4-BE49-F238E27FC236}">
                    <a16:creationId xmlns:a16="http://schemas.microsoft.com/office/drawing/2014/main" id="{BDDACEC3-26F4-4DD8-8102-5386FA15B992}"/>
                  </a:ext>
                </a:extLst>
              </p:cNvPr>
              <p:cNvSpPr txBox="1"/>
              <p:nvPr/>
            </p:nvSpPr>
            <p:spPr>
              <a:xfrm>
                <a:off x="6239850" y="3072045"/>
                <a:ext cx="431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t</a:t>
                </a:r>
                <a:r>
                  <a:rPr lang="fr-FR" sz="2400" baseline="-25000" dirty="0"/>
                  <a:t>6</a:t>
                </a:r>
              </a:p>
            </p:txBody>
          </p:sp>
          <p:sp>
            <p:nvSpPr>
              <p:cNvPr id="298" name="Parallélogramme 297">
                <a:extLst>
                  <a:ext uri="{FF2B5EF4-FFF2-40B4-BE49-F238E27FC236}">
                    <a16:creationId xmlns:a16="http://schemas.microsoft.com/office/drawing/2014/main" id="{D675DF4A-2C16-4F2F-BE61-363A169C2663}"/>
                  </a:ext>
                </a:extLst>
              </p:cNvPr>
              <p:cNvSpPr/>
              <p:nvPr/>
            </p:nvSpPr>
            <p:spPr>
              <a:xfrm rot="5400000" flipV="1">
                <a:off x="5999051" y="743537"/>
                <a:ext cx="2383128" cy="1680739"/>
              </a:xfrm>
              <a:prstGeom prst="parallelogram">
                <a:avLst>
                  <a:gd name="adj" fmla="val 45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9" name="Parallélogramme 298">
                <a:extLst>
                  <a:ext uri="{FF2B5EF4-FFF2-40B4-BE49-F238E27FC236}">
                    <a16:creationId xmlns:a16="http://schemas.microsoft.com/office/drawing/2014/main" id="{D675DF4A-2C16-4F2F-BE61-363A169C2663}"/>
                  </a:ext>
                </a:extLst>
              </p:cNvPr>
              <p:cNvSpPr/>
              <p:nvPr/>
            </p:nvSpPr>
            <p:spPr>
              <a:xfrm rot="5400000" flipV="1">
                <a:off x="6513401" y="734012"/>
                <a:ext cx="2383128" cy="1680739"/>
              </a:xfrm>
              <a:prstGeom prst="parallelogram">
                <a:avLst>
                  <a:gd name="adj" fmla="val 45000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0" name="Arc 299">
                <a:extLst>
                  <a:ext uri="{FF2B5EF4-FFF2-40B4-BE49-F238E27FC236}">
                    <a16:creationId xmlns:a16="http://schemas.microsoft.com/office/drawing/2014/main" id="{7F4B5B61-7E89-4BAA-B628-E1D4E67577E3}"/>
                  </a:ext>
                </a:extLst>
              </p:cNvPr>
              <p:cNvSpPr/>
              <p:nvPr/>
            </p:nvSpPr>
            <p:spPr>
              <a:xfrm rot="10800000">
                <a:off x="3473211" y="3452107"/>
                <a:ext cx="1441441" cy="672387"/>
              </a:xfrm>
              <a:prstGeom prst="arc">
                <a:avLst>
                  <a:gd name="adj1" fmla="val 10800000"/>
                  <a:gd name="adj2" fmla="val 0"/>
                </a:avLst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06" name="Connecteur droit avec flèche 305"/>
              <p:cNvCxnSpPr>
                <a:cxnSpLocks/>
                <a:stCxn id="307" idx="3"/>
              </p:cNvCxnSpPr>
              <p:nvPr/>
            </p:nvCxnSpPr>
            <p:spPr>
              <a:xfrm>
                <a:off x="4499141" y="382052"/>
                <a:ext cx="864622" cy="4575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7" name="ZoneTexte 306"/>
              <p:cNvSpPr txBox="1"/>
              <p:nvPr/>
            </p:nvSpPr>
            <p:spPr>
              <a:xfrm>
                <a:off x="3018010" y="197386"/>
                <a:ext cx="14811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/>
                  <a:t>Missing</a:t>
                </a:r>
                <a:r>
                  <a:rPr lang="fr-FR" dirty="0"/>
                  <a:t> data</a:t>
                </a:r>
              </a:p>
            </p:txBody>
          </p:sp>
        </p:grp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DD00A07F-CBAB-4FFE-B07D-3F2D7945DC47}"/>
                </a:ext>
              </a:extLst>
            </p:cNvPr>
            <p:cNvSpPr/>
            <p:nvPr/>
          </p:nvSpPr>
          <p:spPr>
            <a:xfrm>
              <a:off x="7508623" y="4668313"/>
              <a:ext cx="130729" cy="11957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Arc 90">
              <a:extLst>
                <a:ext uri="{FF2B5EF4-FFF2-40B4-BE49-F238E27FC236}">
                  <a16:creationId xmlns:a16="http://schemas.microsoft.com/office/drawing/2014/main" id="{338F50FE-19C3-4D1C-8BF4-8B042A960FFA}"/>
                </a:ext>
              </a:extLst>
            </p:cNvPr>
            <p:cNvSpPr/>
            <p:nvPr/>
          </p:nvSpPr>
          <p:spPr>
            <a:xfrm rot="10800000">
              <a:off x="3444817" y="4753264"/>
              <a:ext cx="994084" cy="363709"/>
            </a:xfrm>
            <a:prstGeom prst="arc">
              <a:avLst>
                <a:gd name="adj1" fmla="val 10800000"/>
                <a:gd name="adj2" fmla="val 0"/>
              </a:avLst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338F50FE-19C3-4D1C-8BF4-8B042A960FFA}"/>
                </a:ext>
              </a:extLst>
            </p:cNvPr>
            <p:cNvSpPr/>
            <p:nvPr/>
          </p:nvSpPr>
          <p:spPr>
            <a:xfrm rot="10800000">
              <a:off x="4458049" y="4724138"/>
              <a:ext cx="1009672" cy="402926"/>
            </a:xfrm>
            <a:prstGeom prst="arc">
              <a:avLst>
                <a:gd name="adj1" fmla="val 10800000"/>
                <a:gd name="adj2" fmla="val 0"/>
              </a:avLst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Arc 95">
              <a:extLst>
                <a:ext uri="{FF2B5EF4-FFF2-40B4-BE49-F238E27FC236}">
                  <a16:creationId xmlns:a16="http://schemas.microsoft.com/office/drawing/2014/main" id="{338F50FE-19C3-4D1C-8BF4-8B042A960FFA}"/>
                </a:ext>
              </a:extLst>
            </p:cNvPr>
            <p:cNvSpPr/>
            <p:nvPr/>
          </p:nvSpPr>
          <p:spPr>
            <a:xfrm rot="10800000">
              <a:off x="6507362" y="4769771"/>
              <a:ext cx="1056898" cy="391920"/>
            </a:xfrm>
            <a:prstGeom prst="arc">
              <a:avLst>
                <a:gd name="adj1" fmla="val 10800000"/>
                <a:gd name="adj2" fmla="val 0"/>
              </a:avLst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338F50FE-19C3-4D1C-8BF4-8B042A960FFA}"/>
                </a:ext>
              </a:extLst>
            </p:cNvPr>
            <p:cNvSpPr/>
            <p:nvPr/>
          </p:nvSpPr>
          <p:spPr>
            <a:xfrm rot="10800000">
              <a:off x="8603900" y="4870520"/>
              <a:ext cx="1007338" cy="348140"/>
            </a:xfrm>
            <a:prstGeom prst="arc">
              <a:avLst>
                <a:gd name="adj1" fmla="val 10800000"/>
                <a:gd name="adj2" fmla="val 0"/>
              </a:avLst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08619389-5346-4B23-A4A5-AD1FF34C9E7A}"/>
              </a:ext>
            </a:extLst>
          </p:cNvPr>
          <p:cNvSpPr txBox="1"/>
          <p:nvPr/>
        </p:nvSpPr>
        <p:spPr>
          <a:xfrm>
            <a:off x="8834102" y="4602092"/>
            <a:ext cx="5614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solidFill>
                  <a:srgbClr val="7030A0"/>
                </a:solidFill>
              </a:rPr>
              <a:t>Iterative</a:t>
            </a:r>
            <a:r>
              <a:rPr lang="fr-FR" sz="1600" b="1" dirty="0">
                <a:solidFill>
                  <a:srgbClr val="7030A0"/>
                </a:solidFill>
              </a:rPr>
              <a:t> </a:t>
            </a:r>
            <a:r>
              <a:rPr lang="fr-FR" sz="1600" b="1" dirty="0" err="1">
                <a:solidFill>
                  <a:srgbClr val="7030A0"/>
                </a:solidFill>
              </a:rPr>
              <a:t>Reweighted</a:t>
            </a:r>
            <a:r>
              <a:rPr lang="fr-FR" sz="1600" b="1" dirty="0">
                <a:solidFill>
                  <a:srgbClr val="7030A0"/>
                </a:solidFill>
              </a:rPr>
              <a:t> Least Square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04FA34-F053-4811-BE8B-319FB0011853}"/>
              </a:ext>
            </a:extLst>
          </p:cNvPr>
          <p:cNvSpPr txBox="1"/>
          <p:nvPr/>
        </p:nvSpPr>
        <p:spPr>
          <a:xfrm>
            <a:off x="6849505" y="4562034"/>
            <a:ext cx="188006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 Inversion BY = AX</a:t>
            </a:r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29ED4A0B-8A86-5962-F32B-FF4BB9779E92}"/>
              </a:ext>
            </a:extLst>
          </p:cNvPr>
          <p:cNvSpPr/>
          <p:nvPr/>
        </p:nvSpPr>
        <p:spPr>
          <a:xfrm rot="10800000">
            <a:off x="3491881" y="3941567"/>
            <a:ext cx="1995137" cy="752309"/>
          </a:xfrm>
          <a:prstGeom prst="arc">
            <a:avLst>
              <a:gd name="adj1" fmla="val 10800000"/>
              <a:gd name="adj2" fmla="val 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343BE3C6-AC9A-3DB7-4DCA-5A80518C82F0}"/>
              </a:ext>
            </a:extLst>
          </p:cNvPr>
          <p:cNvSpPr txBox="1"/>
          <p:nvPr/>
        </p:nvSpPr>
        <p:spPr>
          <a:xfrm>
            <a:off x="453186" y="785707"/>
            <a:ext cx="7152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Charrier et al., 2022a,b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D7AC5CF5-796D-3320-9EAC-E57AA633B8AC}"/>
              </a:ext>
            </a:extLst>
          </p:cNvPr>
          <p:cNvSpPr txBox="1"/>
          <p:nvPr/>
        </p:nvSpPr>
        <p:spPr>
          <a:xfrm>
            <a:off x="190914" y="1481916"/>
            <a:ext cx="3241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spc="-1" dirty="0">
                <a:solidFill>
                  <a:srgbClr val="000000"/>
                </a:solidFill>
                <a:ea typeface="DejaVu Sans"/>
              </a:rPr>
              <a:t>Questions:</a:t>
            </a:r>
          </a:p>
          <a:p>
            <a:r>
              <a:rPr lang="en-US" spc="-1" dirty="0">
                <a:solidFill>
                  <a:srgbClr val="000000"/>
                </a:solidFill>
                <a:ea typeface="DejaVu Sans"/>
              </a:rPr>
              <a:t>-which temporal sampling ?</a:t>
            </a:r>
          </a:p>
          <a:p>
            <a:r>
              <a:rPr lang="en-US" b="1" spc="-1" dirty="0">
                <a:solidFill>
                  <a:srgbClr val="7030A0"/>
                </a:solidFill>
                <a:ea typeface="DejaVu Sans"/>
              </a:rPr>
              <a:t>-how to deal with uncertainty ?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32D934D6-E98B-5992-B7BE-5F9E702076C9}"/>
              </a:ext>
            </a:extLst>
          </p:cNvPr>
          <p:cNvSpPr/>
          <p:nvPr/>
        </p:nvSpPr>
        <p:spPr>
          <a:xfrm rot="10800000">
            <a:off x="5468761" y="5370725"/>
            <a:ext cx="1017404" cy="324273"/>
          </a:xfrm>
          <a:prstGeom prst="arc">
            <a:avLst>
              <a:gd name="adj1" fmla="val 10800000"/>
              <a:gd name="adj2" fmla="val 0"/>
            </a:avLst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13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85"/>
    </mc:Choice>
    <mc:Fallback xmlns="">
      <p:transition spd="slow" advTm="5348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arallélogramme 84">
            <a:extLst>
              <a:ext uri="{FF2B5EF4-FFF2-40B4-BE49-F238E27FC236}">
                <a16:creationId xmlns:a16="http://schemas.microsoft.com/office/drawing/2014/main" id="{32AD571E-4B7D-B37E-5DCF-EA8E5DAC0988}"/>
              </a:ext>
            </a:extLst>
          </p:cNvPr>
          <p:cNvSpPr/>
          <p:nvPr/>
        </p:nvSpPr>
        <p:spPr>
          <a:xfrm rot="5400000" flipV="1">
            <a:off x="3138108" y="1314252"/>
            <a:ext cx="2383128" cy="1680739"/>
          </a:xfrm>
          <a:prstGeom prst="parallelogram">
            <a:avLst>
              <a:gd name="adj" fmla="val 4500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Parallélogramme 83">
            <a:extLst>
              <a:ext uri="{FF2B5EF4-FFF2-40B4-BE49-F238E27FC236}">
                <a16:creationId xmlns:a16="http://schemas.microsoft.com/office/drawing/2014/main" id="{9C5F79D1-A482-37EA-3D67-63A48626212A}"/>
              </a:ext>
            </a:extLst>
          </p:cNvPr>
          <p:cNvSpPr/>
          <p:nvPr/>
        </p:nvSpPr>
        <p:spPr>
          <a:xfrm rot="5400000" flipV="1">
            <a:off x="3623483" y="1310430"/>
            <a:ext cx="2383128" cy="1680739"/>
          </a:xfrm>
          <a:prstGeom prst="parallelogram">
            <a:avLst>
              <a:gd name="adj" fmla="val 4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Temporal </a:t>
            </a:r>
            <a:r>
              <a:rPr lang="fr-FR" dirty="0" err="1"/>
              <a:t>closure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63897" y="765319"/>
            <a:ext cx="11819268" cy="5049400"/>
            <a:chOff x="64969" y="197386"/>
            <a:chExt cx="11819268" cy="5049400"/>
          </a:xfrm>
        </p:grpSpPr>
        <p:grpSp>
          <p:nvGrpSpPr>
            <p:cNvPr id="309" name="Groupe 308"/>
            <p:cNvGrpSpPr/>
            <p:nvPr/>
          </p:nvGrpSpPr>
          <p:grpSpPr>
            <a:xfrm>
              <a:off x="64969" y="197386"/>
              <a:ext cx="11819268" cy="5049400"/>
              <a:chOff x="64969" y="197386"/>
              <a:chExt cx="11819268" cy="5049400"/>
            </a:xfrm>
          </p:grpSpPr>
          <p:grpSp>
            <p:nvGrpSpPr>
              <p:cNvPr id="200" name="Groupe 199"/>
              <p:cNvGrpSpPr/>
              <p:nvPr/>
            </p:nvGrpSpPr>
            <p:grpSpPr>
              <a:xfrm>
                <a:off x="64969" y="322585"/>
                <a:ext cx="11819268" cy="4924201"/>
                <a:chOff x="-585885" y="294927"/>
                <a:chExt cx="12701697" cy="5294994"/>
              </a:xfrm>
            </p:grpSpPr>
            <p:cxnSp>
              <p:nvCxnSpPr>
                <p:cNvPr id="201" name="Connecteur droit 200">
                  <a:extLst>
                    <a:ext uri="{FF2B5EF4-FFF2-40B4-BE49-F238E27FC236}">
                      <a16:creationId xmlns:a16="http://schemas.microsoft.com/office/drawing/2014/main" id="{AF13F159-F7BC-4617-B3C2-CAC406CB2557}"/>
                    </a:ext>
                  </a:extLst>
                </p:cNvPr>
                <p:cNvCxnSpPr/>
                <p:nvPr/>
              </p:nvCxnSpPr>
              <p:spPr>
                <a:xfrm>
                  <a:off x="3007442" y="3071807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Connecteur droit 201">
                  <a:extLst>
                    <a:ext uri="{FF2B5EF4-FFF2-40B4-BE49-F238E27FC236}">
                      <a16:creationId xmlns:a16="http://schemas.microsoft.com/office/drawing/2014/main" id="{C114F773-A2BE-42F3-888D-412A9C08C309}"/>
                    </a:ext>
                  </a:extLst>
                </p:cNvPr>
                <p:cNvCxnSpPr/>
                <p:nvPr/>
              </p:nvCxnSpPr>
              <p:spPr>
                <a:xfrm>
                  <a:off x="3531324" y="3081329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Connecteur droit 202">
                  <a:extLst>
                    <a:ext uri="{FF2B5EF4-FFF2-40B4-BE49-F238E27FC236}">
                      <a16:creationId xmlns:a16="http://schemas.microsoft.com/office/drawing/2014/main" id="{C6F354AA-A313-4844-98FE-6EF94B23FB6D}"/>
                    </a:ext>
                  </a:extLst>
                </p:cNvPr>
                <p:cNvCxnSpPr/>
                <p:nvPr/>
              </p:nvCxnSpPr>
              <p:spPr>
                <a:xfrm>
                  <a:off x="5650708" y="3068468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Connecteur droit 203">
                  <a:extLst>
                    <a:ext uri="{FF2B5EF4-FFF2-40B4-BE49-F238E27FC236}">
                      <a16:creationId xmlns:a16="http://schemas.microsoft.com/office/drawing/2014/main" id="{49A2528C-EEB2-439F-9836-65855BB7639F}"/>
                    </a:ext>
                  </a:extLst>
                </p:cNvPr>
                <p:cNvCxnSpPr/>
                <p:nvPr/>
              </p:nvCxnSpPr>
              <p:spPr>
                <a:xfrm>
                  <a:off x="6764286" y="3058226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Connecteur droit 204">
                  <a:extLst>
                    <a:ext uri="{FF2B5EF4-FFF2-40B4-BE49-F238E27FC236}">
                      <a16:creationId xmlns:a16="http://schemas.microsoft.com/office/drawing/2014/main" id="{61CBC361-AE3C-4FE8-A2F7-DFDC93CB7973}"/>
                    </a:ext>
                  </a:extLst>
                </p:cNvPr>
                <p:cNvCxnSpPr/>
                <p:nvPr/>
              </p:nvCxnSpPr>
              <p:spPr>
                <a:xfrm>
                  <a:off x="8541475" y="3050139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Connecteur droit 205">
                  <a:extLst>
                    <a:ext uri="{FF2B5EF4-FFF2-40B4-BE49-F238E27FC236}">
                      <a16:creationId xmlns:a16="http://schemas.microsoft.com/office/drawing/2014/main" id="{43C89029-767E-4B81-9A35-E98398C049DF}"/>
                    </a:ext>
                  </a:extLst>
                </p:cNvPr>
                <p:cNvCxnSpPr/>
                <p:nvPr/>
              </p:nvCxnSpPr>
              <p:spPr>
                <a:xfrm>
                  <a:off x="9084409" y="3050135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Connecteur droit 206">
                  <a:extLst>
                    <a:ext uri="{FF2B5EF4-FFF2-40B4-BE49-F238E27FC236}">
                      <a16:creationId xmlns:a16="http://schemas.microsoft.com/office/drawing/2014/main" id="{3E241636-7217-42A4-8357-A8DEBF8CAE4A}"/>
                    </a:ext>
                  </a:extLst>
                </p:cNvPr>
                <p:cNvCxnSpPr/>
                <p:nvPr/>
              </p:nvCxnSpPr>
              <p:spPr>
                <a:xfrm>
                  <a:off x="9653955" y="3050135"/>
                  <a:ext cx="0" cy="257172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8" name="ZoneTexte 207">
                  <a:extLst>
                    <a:ext uri="{FF2B5EF4-FFF2-40B4-BE49-F238E27FC236}">
                      <a16:creationId xmlns:a16="http://schemas.microsoft.com/office/drawing/2014/main" id="{A081693B-A807-419C-8B29-E75FD054E018}"/>
                    </a:ext>
                  </a:extLst>
                </p:cNvPr>
                <p:cNvSpPr txBox="1"/>
                <p:nvPr/>
              </p:nvSpPr>
              <p:spPr>
                <a:xfrm>
                  <a:off x="9462776" y="3194092"/>
                  <a:ext cx="11287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t</a:t>
                  </a:r>
                  <a:r>
                    <a:rPr lang="fr-FR" sz="2400" baseline="-25000" dirty="0"/>
                    <a:t>k+1</a:t>
                  </a:r>
                </a:p>
              </p:txBody>
            </p:sp>
            <p:sp>
              <p:nvSpPr>
                <p:cNvPr id="209" name="ZoneTexte 208">
                  <a:extLst>
                    <a:ext uri="{FF2B5EF4-FFF2-40B4-BE49-F238E27FC236}">
                      <a16:creationId xmlns:a16="http://schemas.microsoft.com/office/drawing/2014/main" id="{4FE1F1CF-166C-4B7F-BFA3-1E8772722F74}"/>
                    </a:ext>
                  </a:extLst>
                </p:cNvPr>
                <p:cNvSpPr txBox="1"/>
                <p:nvPr/>
              </p:nvSpPr>
              <p:spPr>
                <a:xfrm>
                  <a:off x="-412178" y="3433298"/>
                  <a:ext cx="3087772" cy="430238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algn="ctr">
                    <a:defRPr sz="2000" b="1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fr-FR" dirty="0"/>
                    <a:t>Input: </a:t>
                  </a:r>
                  <a:r>
                    <a:rPr lang="fr-FR" dirty="0" err="1"/>
                    <a:t>Displacements</a:t>
                  </a:r>
                  <a:r>
                    <a:rPr lang="fr-FR" dirty="0"/>
                    <a:t> Y </a:t>
                  </a:r>
                </a:p>
              </p:txBody>
            </p:sp>
            <p:sp>
              <p:nvSpPr>
                <p:cNvPr id="210" name="Ellipse 209">
                  <a:extLst>
                    <a:ext uri="{FF2B5EF4-FFF2-40B4-BE49-F238E27FC236}">
                      <a16:creationId xmlns:a16="http://schemas.microsoft.com/office/drawing/2014/main" id="{10D37E76-5724-4869-978A-0ED5849111A8}"/>
                    </a:ext>
                  </a:extLst>
                </p:cNvPr>
                <p:cNvSpPr/>
                <p:nvPr/>
              </p:nvSpPr>
              <p:spPr>
                <a:xfrm>
                  <a:off x="2980038" y="3780935"/>
                  <a:ext cx="140489" cy="128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1" name="Ellipse 210">
                  <a:extLst>
                    <a:ext uri="{FF2B5EF4-FFF2-40B4-BE49-F238E27FC236}">
                      <a16:creationId xmlns:a16="http://schemas.microsoft.com/office/drawing/2014/main" id="{2025A336-59E1-4CAB-BE19-5F585086A320}"/>
                    </a:ext>
                  </a:extLst>
                </p:cNvPr>
                <p:cNvSpPr/>
                <p:nvPr/>
              </p:nvSpPr>
              <p:spPr>
                <a:xfrm>
                  <a:off x="4554873" y="3765925"/>
                  <a:ext cx="140489" cy="128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2" name="Ellipse 211">
                  <a:extLst>
                    <a:ext uri="{FF2B5EF4-FFF2-40B4-BE49-F238E27FC236}">
                      <a16:creationId xmlns:a16="http://schemas.microsoft.com/office/drawing/2014/main" id="{3B046FA6-36E8-4D99-83B8-0A286A54FA15}"/>
                    </a:ext>
                  </a:extLst>
                </p:cNvPr>
                <p:cNvSpPr/>
                <p:nvPr/>
              </p:nvSpPr>
              <p:spPr>
                <a:xfrm>
                  <a:off x="5141092" y="3745441"/>
                  <a:ext cx="140489" cy="128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3" name="Ellipse 212">
                  <a:extLst>
                    <a:ext uri="{FF2B5EF4-FFF2-40B4-BE49-F238E27FC236}">
                      <a16:creationId xmlns:a16="http://schemas.microsoft.com/office/drawing/2014/main" id="{DB9CB301-1005-4B12-86CF-4619DA211E7C}"/>
                    </a:ext>
                  </a:extLst>
                </p:cNvPr>
                <p:cNvSpPr/>
                <p:nvPr/>
              </p:nvSpPr>
              <p:spPr>
                <a:xfrm>
                  <a:off x="6742147" y="3700430"/>
                  <a:ext cx="140489" cy="128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4" name="Ellipse 213">
                  <a:extLst>
                    <a:ext uri="{FF2B5EF4-FFF2-40B4-BE49-F238E27FC236}">
                      <a16:creationId xmlns:a16="http://schemas.microsoft.com/office/drawing/2014/main" id="{FA2FF47D-3ACF-4EB0-B743-14141000D501}"/>
                    </a:ext>
                  </a:extLst>
                </p:cNvPr>
                <p:cNvSpPr/>
                <p:nvPr/>
              </p:nvSpPr>
              <p:spPr>
                <a:xfrm>
                  <a:off x="8472431" y="3700430"/>
                  <a:ext cx="140489" cy="1285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5" name="ZoneTexte 214">
                  <a:extLst>
                    <a:ext uri="{FF2B5EF4-FFF2-40B4-BE49-F238E27FC236}">
                      <a16:creationId xmlns:a16="http://schemas.microsoft.com/office/drawing/2014/main" id="{A306E8FE-B46E-467D-9BFC-F214B7FA7F93}"/>
                    </a:ext>
                  </a:extLst>
                </p:cNvPr>
                <p:cNvSpPr txBox="1"/>
                <p:nvPr/>
              </p:nvSpPr>
              <p:spPr>
                <a:xfrm>
                  <a:off x="-377155" y="4371553"/>
                  <a:ext cx="3090321" cy="430238"/>
                </a:xfrm>
                <a:prstGeom prst="rect">
                  <a:avLst/>
                </a:prstGeom>
                <a:solidFill>
                  <a:srgbClr val="C00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000" b="1" dirty="0" err="1">
                      <a:solidFill>
                        <a:schemeClr val="bg1"/>
                      </a:solidFill>
                    </a:rPr>
                    <a:t>Ouput</a:t>
                  </a:r>
                  <a:r>
                    <a:rPr lang="fr-FR" sz="2000" b="1" dirty="0">
                      <a:solidFill>
                        <a:schemeClr val="bg1"/>
                      </a:solidFill>
                    </a:rPr>
                    <a:t>: </a:t>
                  </a:r>
                  <a:r>
                    <a:rPr lang="fr-FR" sz="2000" b="1" dirty="0" err="1">
                      <a:solidFill>
                        <a:schemeClr val="bg1"/>
                      </a:solidFill>
                    </a:rPr>
                    <a:t>Displacements</a:t>
                  </a:r>
                  <a:r>
                    <a:rPr lang="fr-FR" sz="2000" b="1" dirty="0">
                      <a:solidFill>
                        <a:schemeClr val="bg1"/>
                      </a:solidFill>
                    </a:rPr>
                    <a:t> X</a:t>
                  </a:r>
                </a:p>
              </p:txBody>
            </p:sp>
            <p:sp>
              <p:nvSpPr>
                <p:cNvPr id="216" name="ZoneTexte 215">
                  <a:extLst>
                    <a:ext uri="{FF2B5EF4-FFF2-40B4-BE49-F238E27FC236}">
                      <a16:creationId xmlns:a16="http://schemas.microsoft.com/office/drawing/2014/main" id="{7494C844-AEBC-4FC4-8193-A09A28A8B06A}"/>
                    </a:ext>
                  </a:extLst>
                </p:cNvPr>
                <p:cNvSpPr txBox="1"/>
                <p:nvPr/>
              </p:nvSpPr>
              <p:spPr>
                <a:xfrm>
                  <a:off x="-585885" y="4894921"/>
                  <a:ext cx="3473570" cy="695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 err="1">
                      <a:solidFill>
                        <a:srgbClr val="C00000"/>
                      </a:solidFill>
                    </a:rPr>
                    <a:t>spaning</a:t>
                  </a:r>
                  <a:r>
                    <a:rPr lang="fr-FR" b="1" dirty="0">
                      <a:solidFill>
                        <a:srgbClr val="C00000"/>
                      </a:solidFill>
                    </a:rPr>
                    <a:t> an optimal temporal sampling</a:t>
                  </a:r>
                </a:p>
              </p:txBody>
            </p:sp>
            <p:sp>
              <p:nvSpPr>
                <p:cNvPr id="218" name="Ellipse 217">
                  <a:extLst>
                    <a:ext uri="{FF2B5EF4-FFF2-40B4-BE49-F238E27FC236}">
                      <a16:creationId xmlns:a16="http://schemas.microsoft.com/office/drawing/2014/main" id="{922A3D20-8C0B-40C3-BF70-D48203B13A43}"/>
                    </a:ext>
                  </a:extLst>
                </p:cNvPr>
                <p:cNvSpPr/>
                <p:nvPr/>
              </p:nvSpPr>
              <p:spPr>
                <a:xfrm>
                  <a:off x="4048539" y="4981544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9" name="Ellipse 218">
                  <a:extLst>
                    <a:ext uri="{FF2B5EF4-FFF2-40B4-BE49-F238E27FC236}">
                      <a16:creationId xmlns:a16="http://schemas.microsoft.com/office/drawing/2014/main" id="{6FA61399-95F5-4560-A1D9-A3FB71C23F1C}"/>
                    </a:ext>
                  </a:extLst>
                </p:cNvPr>
                <p:cNvSpPr/>
                <p:nvPr/>
              </p:nvSpPr>
              <p:spPr>
                <a:xfrm>
                  <a:off x="5167037" y="4961061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0" name="Ellipse 219">
                  <a:extLst>
                    <a:ext uri="{FF2B5EF4-FFF2-40B4-BE49-F238E27FC236}">
                      <a16:creationId xmlns:a16="http://schemas.microsoft.com/office/drawing/2014/main" id="{1A7CDC09-5012-43A8-8857-2220F6D0DA8C}"/>
                    </a:ext>
                  </a:extLst>
                </p:cNvPr>
                <p:cNvSpPr/>
                <p:nvPr/>
              </p:nvSpPr>
              <p:spPr>
                <a:xfrm>
                  <a:off x="6270787" y="4957019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1" name="Ellipse 220">
                  <a:extLst>
                    <a:ext uri="{FF2B5EF4-FFF2-40B4-BE49-F238E27FC236}">
                      <a16:creationId xmlns:a16="http://schemas.microsoft.com/office/drawing/2014/main" id="{DD00A07F-CBAB-4FFE-B07D-3F2D7945DC47}"/>
                    </a:ext>
                  </a:extLst>
                </p:cNvPr>
                <p:cNvSpPr/>
                <p:nvPr/>
              </p:nvSpPr>
              <p:spPr>
                <a:xfrm>
                  <a:off x="8488140" y="4967261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2" name="Ellipse 221">
                  <a:extLst>
                    <a:ext uri="{FF2B5EF4-FFF2-40B4-BE49-F238E27FC236}">
                      <a16:creationId xmlns:a16="http://schemas.microsoft.com/office/drawing/2014/main" id="{37671B0B-125C-4677-9207-4C6F992AA848}"/>
                    </a:ext>
                  </a:extLst>
                </p:cNvPr>
                <p:cNvSpPr/>
                <p:nvPr/>
              </p:nvSpPr>
              <p:spPr>
                <a:xfrm>
                  <a:off x="9582088" y="4967260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4" name="Ellipse 223">
                  <a:extLst>
                    <a:ext uri="{FF2B5EF4-FFF2-40B4-BE49-F238E27FC236}">
                      <a16:creationId xmlns:a16="http://schemas.microsoft.com/office/drawing/2014/main" id="{EB83EDCC-B18D-452D-9924-38EEDA64A66A}"/>
                    </a:ext>
                  </a:extLst>
                </p:cNvPr>
                <p:cNvSpPr/>
                <p:nvPr/>
              </p:nvSpPr>
              <p:spPr>
                <a:xfrm>
                  <a:off x="2935473" y="4994947"/>
                  <a:ext cx="140489" cy="12858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3" name="ZoneTexte 242">
                  <a:extLst>
                    <a:ext uri="{FF2B5EF4-FFF2-40B4-BE49-F238E27FC236}">
                      <a16:creationId xmlns:a16="http://schemas.microsoft.com/office/drawing/2014/main" id="{4BCF30DE-6065-4A2F-8B4C-F841D6ED1953}"/>
                    </a:ext>
                  </a:extLst>
                </p:cNvPr>
                <p:cNvSpPr txBox="1"/>
                <p:nvPr/>
              </p:nvSpPr>
              <p:spPr>
                <a:xfrm>
                  <a:off x="10439354" y="5093493"/>
                  <a:ext cx="1232743" cy="4964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 err="1"/>
                    <a:t>t</a:t>
                  </a:r>
                  <a:r>
                    <a:rPr lang="fr-FR" sz="2400" baseline="-25000" dirty="0" err="1"/>
                    <a:t>k</a:t>
                  </a:r>
                  <a:r>
                    <a:rPr lang="fr-FR" sz="2400" baseline="-25000" dirty="0"/>
                    <a:t> </a:t>
                  </a:r>
                  <a:r>
                    <a:rPr lang="fr-FR" sz="2400" dirty="0"/>
                    <a:t>to</a:t>
                  </a:r>
                  <a:r>
                    <a:rPr lang="fr-FR" sz="2400" baseline="-25000" dirty="0"/>
                    <a:t> </a:t>
                  </a:r>
                  <a:r>
                    <a:rPr lang="fr-FR" sz="2400" dirty="0" err="1"/>
                    <a:t>t</a:t>
                  </a:r>
                  <a:r>
                    <a:rPr lang="fr-FR" sz="2400" baseline="-25000" dirty="0" err="1"/>
                    <a:t>k</a:t>
                  </a:r>
                  <a:r>
                    <a:rPr lang="fr-FR" sz="2400" baseline="-25000" dirty="0"/>
                    <a:t>+</a:t>
                  </a:r>
                  <a:r>
                    <a:rPr lang="el-GR" sz="2400" baseline="-25000" dirty="0"/>
                    <a:t>μ</a:t>
                  </a:r>
                  <a:r>
                    <a:rPr lang="fr-FR" sz="2400" baseline="-25000" dirty="0"/>
                    <a:t> </a:t>
                  </a:r>
                </a:p>
              </p:txBody>
            </p:sp>
            <p:sp>
              <p:nvSpPr>
                <p:cNvPr id="247" name="ZoneTexte 246">
                  <a:extLst>
                    <a:ext uri="{FF2B5EF4-FFF2-40B4-BE49-F238E27FC236}">
                      <a16:creationId xmlns:a16="http://schemas.microsoft.com/office/drawing/2014/main" id="{40AB3CE3-C10C-4025-929C-8F7F3BA73946}"/>
                    </a:ext>
                  </a:extLst>
                </p:cNvPr>
                <p:cNvSpPr txBox="1"/>
                <p:nvPr/>
              </p:nvSpPr>
              <p:spPr>
                <a:xfrm>
                  <a:off x="10706109" y="4736315"/>
                  <a:ext cx="457581" cy="400110"/>
                </a:xfrm>
                <a:prstGeom prst="rect">
                  <a:avLst/>
                </a:prstGeom>
                <a:solidFill>
                  <a:srgbClr val="C00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000" b="1" dirty="0">
                      <a:solidFill>
                        <a:schemeClr val="bg1"/>
                      </a:solidFill>
                    </a:rPr>
                    <a:t>X</a:t>
                  </a:r>
                </a:p>
              </p:txBody>
            </p:sp>
            <p:grpSp>
              <p:nvGrpSpPr>
                <p:cNvPr id="250" name="Groupe 249"/>
                <p:cNvGrpSpPr/>
                <p:nvPr/>
              </p:nvGrpSpPr>
              <p:grpSpPr>
                <a:xfrm>
                  <a:off x="2826475" y="294927"/>
                  <a:ext cx="9289337" cy="4819608"/>
                  <a:chOff x="2826475" y="294927"/>
                  <a:chExt cx="9289337" cy="4819608"/>
                </a:xfrm>
              </p:grpSpPr>
              <p:cxnSp>
                <p:nvCxnSpPr>
                  <p:cNvPr id="251" name="Connecteur droit 250">
                    <a:extLst>
                      <a:ext uri="{FF2B5EF4-FFF2-40B4-BE49-F238E27FC236}">
                        <a16:creationId xmlns:a16="http://schemas.microsoft.com/office/drawing/2014/main" id="{229EA819-6E93-43C5-8CF2-9F1D3885290F}"/>
                      </a:ext>
                    </a:extLst>
                  </p:cNvPr>
                  <p:cNvCxnSpPr/>
                  <p:nvPr/>
                </p:nvCxnSpPr>
                <p:spPr>
                  <a:xfrm>
                    <a:off x="4585606" y="3067043"/>
                    <a:ext cx="0" cy="257172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52" name="Groupe 251"/>
                  <p:cNvGrpSpPr/>
                  <p:nvPr/>
                </p:nvGrpSpPr>
                <p:grpSpPr>
                  <a:xfrm>
                    <a:off x="2826475" y="294927"/>
                    <a:ext cx="9289337" cy="4819608"/>
                    <a:chOff x="2826475" y="294927"/>
                    <a:chExt cx="9289337" cy="4819608"/>
                  </a:xfrm>
                </p:grpSpPr>
                <p:cxnSp>
                  <p:nvCxnSpPr>
                    <p:cNvPr id="253" name="Connecteur droit 252">
                      <a:extLst>
                        <a:ext uri="{FF2B5EF4-FFF2-40B4-BE49-F238E27FC236}">
                          <a16:creationId xmlns:a16="http://schemas.microsoft.com/office/drawing/2014/main" id="{F4264646-0C78-45A3-872F-46F61841302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24906" y="3067039"/>
                      <a:ext cx="0" cy="257172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54" name="Groupe 253"/>
                    <p:cNvGrpSpPr/>
                    <p:nvPr/>
                  </p:nvGrpSpPr>
                  <p:grpSpPr>
                    <a:xfrm>
                      <a:off x="2826475" y="294927"/>
                      <a:ext cx="9289337" cy="4819608"/>
                      <a:chOff x="2826475" y="294927"/>
                      <a:chExt cx="9289337" cy="4819608"/>
                    </a:xfrm>
                  </p:grpSpPr>
                  <p:grpSp>
                    <p:nvGrpSpPr>
                      <p:cNvPr id="255" name="Groupe 254"/>
                      <p:cNvGrpSpPr/>
                      <p:nvPr/>
                    </p:nvGrpSpPr>
                    <p:grpSpPr>
                      <a:xfrm>
                        <a:off x="2826475" y="294927"/>
                        <a:ext cx="9289337" cy="4249274"/>
                        <a:chOff x="2826475" y="294927"/>
                        <a:chExt cx="9289337" cy="4249274"/>
                      </a:xfrm>
                    </p:grpSpPr>
                    <p:sp>
                      <p:nvSpPr>
                        <p:cNvPr id="257" name="Arc 256">
                          <a:extLst>
                            <a:ext uri="{FF2B5EF4-FFF2-40B4-BE49-F238E27FC236}">
                              <a16:creationId xmlns:a16="http://schemas.microsoft.com/office/drawing/2014/main" id="{E1E2C2E9-6772-4D15-A0E8-2515649BB7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4625877" y="3558839"/>
                          <a:ext cx="2183554" cy="937390"/>
                        </a:xfrm>
                        <a:prstGeom prst="arc">
                          <a:avLst>
                            <a:gd name="adj1" fmla="val 10800000"/>
                            <a:gd name="adj2" fmla="val 0"/>
                          </a:avLst>
                        </a:prstGeom>
                        <a:ln w="317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258" name="Arc 257">
                          <a:extLst>
                            <a:ext uri="{FF2B5EF4-FFF2-40B4-BE49-F238E27FC236}">
                              <a16:creationId xmlns:a16="http://schemas.microsoft.com/office/drawing/2014/main" id="{172A7F8F-7078-43E1-A0BA-A11FEC1892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5247587" y="3524728"/>
                          <a:ext cx="1583782" cy="930268"/>
                        </a:xfrm>
                        <a:prstGeom prst="arc">
                          <a:avLst>
                            <a:gd name="adj1" fmla="val 10800000"/>
                            <a:gd name="adj2" fmla="val 0"/>
                          </a:avLst>
                        </a:prstGeom>
                        <a:ln w="317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259" name="Arc 258">
                          <a:extLst>
                            <a:ext uri="{FF2B5EF4-FFF2-40B4-BE49-F238E27FC236}">
                              <a16:creationId xmlns:a16="http://schemas.microsoft.com/office/drawing/2014/main" id="{EE2C6461-0EB2-477F-AE4A-D9C58ADC87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8541475" y="3514681"/>
                          <a:ext cx="1152535" cy="800102"/>
                        </a:xfrm>
                        <a:prstGeom prst="arc">
                          <a:avLst>
                            <a:gd name="adj1" fmla="val 10800000"/>
                            <a:gd name="adj2" fmla="val 0"/>
                          </a:avLst>
                        </a:prstGeom>
                        <a:ln w="317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260" name="Arc 259">
                          <a:extLst>
                            <a:ext uri="{FF2B5EF4-FFF2-40B4-BE49-F238E27FC236}">
                              <a16:creationId xmlns:a16="http://schemas.microsoft.com/office/drawing/2014/main" id="{7F4B5B61-7E89-4BAA-B628-E1D4E67577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3109361" y="3485034"/>
                          <a:ext cx="3769112" cy="1059167"/>
                        </a:xfrm>
                        <a:prstGeom prst="arc">
                          <a:avLst>
                            <a:gd name="adj1" fmla="val 10800000"/>
                            <a:gd name="adj2" fmla="val 0"/>
                          </a:avLst>
                        </a:prstGeom>
                        <a:ln w="317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grpSp>
                      <p:nvGrpSpPr>
                        <p:cNvPr id="261" name="Groupe 260"/>
                        <p:cNvGrpSpPr/>
                        <p:nvPr/>
                      </p:nvGrpSpPr>
                      <p:grpSpPr>
                        <a:xfrm>
                          <a:off x="2826475" y="294927"/>
                          <a:ext cx="9289337" cy="3607836"/>
                          <a:chOff x="2826475" y="294927"/>
                          <a:chExt cx="9289337" cy="3607836"/>
                        </a:xfrm>
                      </p:grpSpPr>
                      <p:sp>
                        <p:nvSpPr>
                          <p:cNvPr id="264" name="Parallélogramme 263">
                            <a:extLst>
                              <a:ext uri="{FF2B5EF4-FFF2-40B4-BE49-F238E27FC236}">
                                <a16:creationId xmlns:a16="http://schemas.microsoft.com/office/drawing/2014/main" id="{A24A1193-D0C4-4381-8E80-55A1984462C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3718726" y="739770"/>
                            <a:ext cx="2562578" cy="1806224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65" name="Parallélogramme 264">
                            <a:extLst>
                              <a:ext uri="{FF2B5EF4-FFF2-40B4-BE49-F238E27FC236}">
                                <a16:creationId xmlns:a16="http://schemas.microsoft.com/office/drawing/2014/main" id="{947E8B4F-FC97-4E04-9663-F0B010EE357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4206687" y="725481"/>
                            <a:ext cx="2562578" cy="1806224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blipFill>
                            <a:blip r:embed="rId2"/>
                            <a:stretch>
                              <a:fillRect/>
                            </a:stretch>
                          </a:blip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66" name="Parallélogramme 265">
                            <a:extLst>
                              <a:ext uri="{FF2B5EF4-FFF2-40B4-BE49-F238E27FC236}">
                                <a16:creationId xmlns:a16="http://schemas.microsoft.com/office/drawing/2014/main" id="{1C478588-8D7F-4985-A96C-A197AC9BAB0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4758245" y="715948"/>
                            <a:ext cx="2562578" cy="1806224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blipFill>
                            <a:blip r:embed="rId2"/>
                            <a:stretch>
                              <a:fillRect/>
                            </a:stretch>
                          </a:blip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67" name="Parallélogramme 266">
                            <a:extLst>
                              <a:ext uri="{FF2B5EF4-FFF2-40B4-BE49-F238E27FC236}">
                                <a16:creationId xmlns:a16="http://schemas.microsoft.com/office/drawing/2014/main" id="{D675DF4A-2C16-4F2F-BE61-363A169C266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5288903" y="696904"/>
                            <a:ext cx="2562578" cy="1806224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68" name="Parallélogramme 267">
                            <a:extLst>
                              <a:ext uri="{FF2B5EF4-FFF2-40B4-BE49-F238E27FC236}">
                                <a16:creationId xmlns:a16="http://schemas.microsoft.com/office/drawing/2014/main" id="{CB1738BD-0720-4999-8275-AD0D2904052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8146003" y="687372"/>
                            <a:ext cx="2562578" cy="1806223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blipFill>
                            <a:blip r:embed="rId2"/>
                            <a:stretch>
                              <a:fillRect/>
                            </a:stretch>
                          </a:blip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69" name="Parallélogramme 268">
                            <a:extLst>
                              <a:ext uri="{FF2B5EF4-FFF2-40B4-BE49-F238E27FC236}">
                                <a16:creationId xmlns:a16="http://schemas.microsoft.com/office/drawing/2014/main" id="{A720ADBB-63B2-4E58-ACAD-B62D3F375E0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8703746" y="673104"/>
                            <a:ext cx="2562578" cy="1806223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70" name="Parallélogramme 269">
                            <a:extLst>
                              <a:ext uri="{FF2B5EF4-FFF2-40B4-BE49-F238E27FC236}">
                                <a16:creationId xmlns:a16="http://schemas.microsoft.com/office/drawing/2014/main" id="{E2530B0C-AD59-4218-9517-58D63467912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 flipV="1">
                            <a:off x="9275778" y="673125"/>
                            <a:ext cx="2562578" cy="1806223"/>
                          </a:xfrm>
                          <a:prstGeom prst="parallelogram">
                            <a:avLst>
                              <a:gd name="adj" fmla="val 45000"/>
                            </a:avLst>
                          </a:prstGeom>
                          <a:blipFill>
                            <a:blip r:embed="rId2"/>
                            <a:stretch>
                              <a:fillRect/>
                            </a:stretch>
                          </a:blip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cxnSp>
                        <p:nvCxnSpPr>
                          <p:cNvPr id="271" name="Connecteur droit avec flèche 270">
                            <a:extLst>
                              <a:ext uri="{FF2B5EF4-FFF2-40B4-BE49-F238E27FC236}">
                                <a16:creationId xmlns:a16="http://schemas.microsoft.com/office/drawing/2014/main" id="{B9C31C9A-FF91-432D-8741-EBD37B2C4ED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3007442" y="3153157"/>
                            <a:ext cx="9108370" cy="30558"/>
                          </a:xfrm>
                          <a:prstGeom prst="straightConnector1">
                            <a:avLst/>
                          </a:prstGeom>
                          <a:ln w="34925"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72" name="ZoneTexte 271">
                            <a:extLst>
                              <a:ext uri="{FF2B5EF4-FFF2-40B4-BE49-F238E27FC236}">
                                <a16:creationId xmlns:a16="http://schemas.microsoft.com/office/drawing/2014/main" id="{555410DC-62AF-42ED-8DAC-102B4FBB60D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826475" y="3264827"/>
                            <a:ext cx="1128709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0</a:t>
                            </a:r>
                          </a:p>
                        </p:txBody>
                      </p:sp>
                      <p:sp>
                        <p:nvSpPr>
                          <p:cNvPr id="273" name="ZoneTexte 272">
                            <a:extLst>
                              <a:ext uri="{FF2B5EF4-FFF2-40B4-BE49-F238E27FC236}">
                                <a16:creationId xmlns:a16="http://schemas.microsoft.com/office/drawing/2014/main" id="{1FB0D7F8-49AA-406F-A7EC-FE2ACCB019B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346493" y="3276577"/>
                            <a:ext cx="1128709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1</a:t>
                            </a:r>
                          </a:p>
                        </p:txBody>
                      </p:sp>
                      <p:sp>
                        <p:nvSpPr>
                          <p:cNvPr id="274" name="ZoneTexte 273">
                            <a:extLst>
                              <a:ext uri="{FF2B5EF4-FFF2-40B4-BE49-F238E27FC236}">
                                <a16:creationId xmlns:a16="http://schemas.microsoft.com/office/drawing/2014/main" id="{010BE568-075F-40E2-9D14-F9DB23D3CC4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932550" y="3261579"/>
                            <a:ext cx="1128709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2</a:t>
                            </a:r>
                          </a:p>
                        </p:txBody>
                      </p:sp>
                      <p:sp>
                        <p:nvSpPr>
                          <p:cNvPr id="275" name="ZoneTexte 274">
                            <a:extLst>
                              <a:ext uri="{FF2B5EF4-FFF2-40B4-BE49-F238E27FC236}">
                                <a16:creationId xmlns:a16="http://schemas.microsoft.com/office/drawing/2014/main" id="{735D45E2-3AE1-4E5C-A642-9B4B3628F52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438727" y="3266419"/>
                            <a:ext cx="1128709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3</a:t>
                            </a:r>
                          </a:p>
                        </p:txBody>
                      </p:sp>
                      <p:sp>
                        <p:nvSpPr>
                          <p:cNvPr id="276" name="ZoneTexte 275">
                            <a:extLst>
                              <a:ext uri="{FF2B5EF4-FFF2-40B4-BE49-F238E27FC236}">
                                <a16:creationId xmlns:a16="http://schemas.microsoft.com/office/drawing/2014/main" id="{BDDACEC3-26F4-4DD8-8102-5386FA15B99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499431" y="3271042"/>
                            <a:ext cx="1128709" cy="49642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5</a:t>
                            </a:r>
                          </a:p>
                        </p:txBody>
                      </p:sp>
                      <p:sp>
                        <p:nvSpPr>
                          <p:cNvPr id="277" name="ZoneTexte 276">
                            <a:extLst>
                              <a:ext uri="{FF2B5EF4-FFF2-40B4-BE49-F238E27FC236}">
                                <a16:creationId xmlns:a16="http://schemas.microsoft.com/office/drawing/2014/main" id="{07494DAD-7826-4588-ABF6-68B8F6304BE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15166" y="3222134"/>
                            <a:ext cx="424799" cy="49642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7</a:t>
                            </a:r>
                          </a:p>
                        </p:txBody>
                      </p:sp>
                      <p:sp>
                        <p:nvSpPr>
                          <p:cNvPr id="278" name="ZoneTexte 277">
                            <a:extLst>
                              <a:ext uri="{FF2B5EF4-FFF2-40B4-BE49-F238E27FC236}">
                                <a16:creationId xmlns:a16="http://schemas.microsoft.com/office/drawing/2014/main" id="{95084E82-B4BE-4B06-BA64-71A1E9EFC50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906322" y="3190857"/>
                            <a:ext cx="1128709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 err="1"/>
                              <a:t>t</a:t>
                            </a:r>
                            <a:r>
                              <a:rPr lang="fr-FR" sz="2400" baseline="-25000" dirty="0" err="1"/>
                              <a:t>k</a:t>
                            </a:r>
                            <a:endParaRPr lang="fr-FR" sz="2400" baseline="-25000" dirty="0"/>
                          </a:p>
                        </p:txBody>
                      </p:sp>
                      <p:sp>
                        <p:nvSpPr>
                          <p:cNvPr id="279" name="ZoneTexte 278">
                            <a:extLst>
                              <a:ext uri="{FF2B5EF4-FFF2-40B4-BE49-F238E27FC236}">
                                <a16:creationId xmlns:a16="http://schemas.microsoft.com/office/drawing/2014/main" id="{C4EDE218-A2E5-4FA4-954E-59BEF405D8A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234222" y="3182077"/>
                            <a:ext cx="610194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2400" dirty="0"/>
                              <a:t>t</a:t>
                            </a:r>
                            <a:r>
                              <a:rPr lang="fr-FR" sz="2400" baseline="-25000" dirty="0"/>
                              <a:t>k-1</a:t>
                            </a:r>
                          </a:p>
                        </p:txBody>
                      </p:sp>
                      <p:sp>
                        <p:nvSpPr>
                          <p:cNvPr id="280" name="Ellipse 279">
                            <a:extLst>
                              <a:ext uri="{FF2B5EF4-FFF2-40B4-BE49-F238E27FC236}">
                                <a16:creationId xmlns:a16="http://schemas.microsoft.com/office/drawing/2014/main" id="{D129021E-F4AB-4BF5-BD00-73B41EB9625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586852" y="3686142"/>
                            <a:ext cx="140489" cy="128583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  <p:sp>
                        <p:nvSpPr>
                          <p:cNvPr id="281" name="ZoneTexte 280">
                            <a:extLst>
                              <a:ext uri="{FF2B5EF4-FFF2-40B4-BE49-F238E27FC236}">
                                <a16:creationId xmlns:a16="http://schemas.microsoft.com/office/drawing/2014/main" id="{FB55B342-9CC2-48B0-9B89-05CE0DCBDCF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0701273" y="3502653"/>
                            <a:ext cx="457581" cy="400110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fr-FR" sz="2000" b="1" dirty="0">
                                <a:solidFill>
                                  <a:schemeClr val="bg1"/>
                                </a:solidFill>
                              </a:rPr>
                              <a:t>Y</a:t>
                            </a:r>
                          </a:p>
                        </p:txBody>
                      </p:sp>
                    </p:grpSp>
                  </p:grpSp>
                  <p:sp>
                    <p:nvSpPr>
                      <p:cNvPr id="256" name="Flèche : bas 94">
                        <a:extLst>
                          <a:ext uri="{FF2B5EF4-FFF2-40B4-BE49-F238E27FC236}">
                            <a16:creationId xmlns:a16="http://schemas.microsoft.com/office/drawing/2014/main" id="{1542616E-5B16-4318-AD88-96742F56F2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68162" y="3728626"/>
                        <a:ext cx="863117" cy="1385909"/>
                      </a:xfrm>
                      <a:prstGeom prst="downArrow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cxnSp>
            <p:nvCxnSpPr>
              <p:cNvPr id="292" name="Connecteur droit 291">
                <a:extLst>
                  <a:ext uri="{FF2B5EF4-FFF2-40B4-BE49-F238E27FC236}">
                    <a16:creationId xmlns:a16="http://schemas.microsoft.com/office/drawing/2014/main" id="{AF13F159-F7BC-4617-B3C2-CAC406CB2557}"/>
                  </a:ext>
                </a:extLst>
              </p:cNvPr>
              <p:cNvCxnSpPr/>
              <p:nvPr/>
            </p:nvCxnSpPr>
            <p:spPr>
              <a:xfrm>
                <a:off x="4408781" y="2905008"/>
                <a:ext cx="0" cy="23916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3" name="ZoneTexte 292">
                <a:extLst>
                  <a:ext uri="{FF2B5EF4-FFF2-40B4-BE49-F238E27FC236}">
                    <a16:creationId xmlns:a16="http://schemas.microsoft.com/office/drawing/2014/main" id="{BDDACEC3-26F4-4DD8-8102-5386FA15B992}"/>
                  </a:ext>
                </a:extLst>
              </p:cNvPr>
              <p:cNvSpPr txBox="1"/>
              <p:nvPr/>
            </p:nvSpPr>
            <p:spPr>
              <a:xfrm>
                <a:off x="5253438" y="3085144"/>
                <a:ext cx="1050294" cy="429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t</a:t>
                </a:r>
                <a:r>
                  <a:rPr lang="fr-FR" sz="2400" baseline="-25000" dirty="0"/>
                  <a:t>4</a:t>
                </a:r>
              </a:p>
            </p:txBody>
          </p:sp>
          <p:sp>
            <p:nvSpPr>
              <p:cNvPr id="294" name="ZoneTexte 293"/>
              <p:cNvSpPr txBox="1"/>
              <p:nvPr/>
            </p:nvSpPr>
            <p:spPr>
              <a:xfrm>
                <a:off x="7623861" y="4545100"/>
                <a:ext cx="5322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…</a:t>
                </a:r>
              </a:p>
            </p:txBody>
          </p:sp>
          <p:sp>
            <p:nvSpPr>
              <p:cNvPr id="295" name="ZoneTexte 294"/>
              <p:cNvSpPr txBox="1"/>
              <p:nvPr/>
            </p:nvSpPr>
            <p:spPr>
              <a:xfrm>
                <a:off x="7606456" y="3179776"/>
                <a:ext cx="5322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…</a:t>
                </a:r>
              </a:p>
            </p:txBody>
          </p:sp>
          <p:cxnSp>
            <p:nvCxnSpPr>
              <p:cNvPr id="296" name="Connecteur droit 295">
                <a:extLst>
                  <a:ext uri="{FF2B5EF4-FFF2-40B4-BE49-F238E27FC236}">
                    <a16:creationId xmlns:a16="http://schemas.microsoft.com/office/drawing/2014/main" id="{C6F354AA-A313-4844-98FE-6EF94B23FB6D}"/>
                  </a:ext>
                </a:extLst>
              </p:cNvPr>
              <p:cNvCxnSpPr/>
              <p:nvPr/>
            </p:nvCxnSpPr>
            <p:spPr>
              <a:xfrm>
                <a:off x="6373111" y="2882852"/>
                <a:ext cx="0" cy="23916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ZoneTexte 296">
                <a:extLst>
                  <a:ext uri="{FF2B5EF4-FFF2-40B4-BE49-F238E27FC236}">
                    <a16:creationId xmlns:a16="http://schemas.microsoft.com/office/drawing/2014/main" id="{BDDACEC3-26F4-4DD8-8102-5386FA15B992}"/>
                  </a:ext>
                </a:extLst>
              </p:cNvPr>
              <p:cNvSpPr txBox="1"/>
              <p:nvPr/>
            </p:nvSpPr>
            <p:spPr>
              <a:xfrm>
                <a:off x="6239850" y="3072045"/>
                <a:ext cx="431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t</a:t>
                </a:r>
                <a:r>
                  <a:rPr lang="fr-FR" sz="2400" baseline="-25000" dirty="0"/>
                  <a:t>6</a:t>
                </a:r>
              </a:p>
            </p:txBody>
          </p:sp>
          <p:sp>
            <p:nvSpPr>
              <p:cNvPr id="298" name="Parallélogramme 297">
                <a:extLst>
                  <a:ext uri="{FF2B5EF4-FFF2-40B4-BE49-F238E27FC236}">
                    <a16:creationId xmlns:a16="http://schemas.microsoft.com/office/drawing/2014/main" id="{D675DF4A-2C16-4F2F-BE61-363A169C2663}"/>
                  </a:ext>
                </a:extLst>
              </p:cNvPr>
              <p:cNvSpPr/>
              <p:nvPr/>
            </p:nvSpPr>
            <p:spPr>
              <a:xfrm rot="5400000" flipV="1">
                <a:off x="5999051" y="743537"/>
                <a:ext cx="2383128" cy="1680739"/>
              </a:xfrm>
              <a:prstGeom prst="parallelogram">
                <a:avLst>
                  <a:gd name="adj" fmla="val 45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9" name="Parallélogramme 298">
                <a:extLst>
                  <a:ext uri="{FF2B5EF4-FFF2-40B4-BE49-F238E27FC236}">
                    <a16:creationId xmlns:a16="http://schemas.microsoft.com/office/drawing/2014/main" id="{D675DF4A-2C16-4F2F-BE61-363A169C2663}"/>
                  </a:ext>
                </a:extLst>
              </p:cNvPr>
              <p:cNvSpPr/>
              <p:nvPr/>
            </p:nvSpPr>
            <p:spPr>
              <a:xfrm rot="5400000" flipV="1">
                <a:off x="6513401" y="734012"/>
                <a:ext cx="2383128" cy="1680739"/>
              </a:xfrm>
              <a:prstGeom prst="parallelogram">
                <a:avLst>
                  <a:gd name="adj" fmla="val 45000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0" name="Arc 299">
                <a:extLst>
                  <a:ext uri="{FF2B5EF4-FFF2-40B4-BE49-F238E27FC236}">
                    <a16:creationId xmlns:a16="http://schemas.microsoft.com/office/drawing/2014/main" id="{7F4B5B61-7E89-4BAA-B628-E1D4E67577E3}"/>
                  </a:ext>
                </a:extLst>
              </p:cNvPr>
              <p:cNvSpPr/>
              <p:nvPr/>
            </p:nvSpPr>
            <p:spPr>
              <a:xfrm rot="10800000">
                <a:off x="3473211" y="3452107"/>
                <a:ext cx="1441441" cy="672387"/>
              </a:xfrm>
              <a:prstGeom prst="arc">
                <a:avLst>
                  <a:gd name="adj1" fmla="val 10800000"/>
                  <a:gd name="adj2" fmla="val 0"/>
                </a:avLst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06" name="Connecteur droit avec flèche 305"/>
              <p:cNvCxnSpPr>
                <a:cxnSpLocks/>
                <a:stCxn id="307" idx="3"/>
              </p:cNvCxnSpPr>
              <p:nvPr/>
            </p:nvCxnSpPr>
            <p:spPr>
              <a:xfrm>
                <a:off x="4499141" y="382052"/>
                <a:ext cx="864622" cy="4575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7" name="ZoneTexte 306"/>
              <p:cNvSpPr txBox="1"/>
              <p:nvPr/>
            </p:nvSpPr>
            <p:spPr>
              <a:xfrm>
                <a:off x="3018010" y="197386"/>
                <a:ext cx="14811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/>
                  <a:t>Missing</a:t>
                </a:r>
                <a:r>
                  <a:rPr lang="fr-FR" dirty="0"/>
                  <a:t> data</a:t>
                </a:r>
              </a:p>
            </p:txBody>
          </p:sp>
        </p:grp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DD00A07F-CBAB-4FFE-B07D-3F2D7945DC47}"/>
                </a:ext>
              </a:extLst>
            </p:cNvPr>
            <p:cNvSpPr/>
            <p:nvPr/>
          </p:nvSpPr>
          <p:spPr>
            <a:xfrm>
              <a:off x="7508623" y="4668313"/>
              <a:ext cx="130729" cy="11957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Arc 90">
              <a:extLst>
                <a:ext uri="{FF2B5EF4-FFF2-40B4-BE49-F238E27FC236}">
                  <a16:creationId xmlns:a16="http://schemas.microsoft.com/office/drawing/2014/main" id="{338F50FE-19C3-4D1C-8BF4-8B042A960FFA}"/>
                </a:ext>
              </a:extLst>
            </p:cNvPr>
            <p:cNvSpPr/>
            <p:nvPr/>
          </p:nvSpPr>
          <p:spPr>
            <a:xfrm rot="10800000">
              <a:off x="3444817" y="4753264"/>
              <a:ext cx="994084" cy="363709"/>
            </a:xfrm>
            <a:prstGeom prst="arc">
              <a:avLst>
                <a:gd name="adj1" fmla="val 10800000"/>
                <a:gd name="adj2" fmla="val 0"/>
              </a:avLst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338F50FE-19C3-4D1C-8BF4-8B042A960FFA}"/>
                </a:ext>
              </a:extLst>
            </p:cNvPr>
            <p:cNvSpPr/>
            <p:nvPr/>
          </p:nvSpPr>
          <p:spPr>
            <a:xfrm rot="10800000">
              <a:off x="4458049" y="4724138"/>
              <a:ext cx="1009672" cy="402926"/>
            </a:xfrm>
            <a:prstGeom prst="arc">
              <a:avLst>
                <a:gd name="adj1" fmla="val 10800000"/>
                <a:gd name="adj2" fmla="val 0"/>
              </a:avLst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Arc 95">
              <a:extLst>
                <a:ext uri="{FF2B5EF4-FFF2-40B4-BE49-F238E27FC236}">
                  <a16:creationId xmlns:a16="http://schemas.microsoft.com/office/drawing/2014/main" id="{338F50FE-19C3-4D1C-8BF4-8B042A960FFA}"/>
                </a:ext>
              </a:extLst>
            </p:cNvPr>
            <p:cNvSpPr/>
            <p:nvPr/>
          </p:nvSpPr>
          <p:spPr>
            <a:xfrm rot="10800000">
              <a:off x="6507362" y="4769771"/>
              <a:ext cx="1056898" cy="391920"/>
            </a:xfrm>
            <a:prstGeom prst="arc">
              <a:avLst>
                <a:gd name="adj1" fmla="val 10800000"/>
                <a:gd name="adj2" fmla="val 0"/>
              </a:avLst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338F50FE-19C3-4D1C-8BF4-8B042A960FFA}"/>
                </a:ext>
              </a:extLst>
            </p:cNvPr>
            <p:cNvSpPr/>
            <p:nvPr/>
          </p:nvSpPr>
          <p:spPr>
            <a:xfrm rot="10800000">
              <a:off x="8603900" y="4870520"/>
              <a:ext cx="1007338" cy="348140"/>
            </a:xfrm>
            <a:prstGeom prst="arc">
              <a:avLst>
                <a:gd name="adj1" fmla="val 10800000"/>
                <a:gd name="adj2" fmla="val 0"/>
              </a:avLst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08619389-5346-4B23-A4A5-AD1FF34C9E7A}"/>
              </a:ext>
            </a:extLst>
          </p:cNvPr>
          <p:cNvSpPr txBox="1"/>
          <p:nvPr/>
        </p:nvSpPr>
        <p:spPr>
          <a:xfrm>
            <a:off x="8834102" y="4602092"/>
            <a:ext cx="5614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</a:rPr>
              <a:t>temporal interpolation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04FA34-F053-4811-BE8B-319FB0011853}"/>
              </a:ext>
            </a:extLst>
          </p:cNvPr>
          <p:cNvSpPr txBox="1"/>
          <p:nvPr/>
        </p:nvSpPr>
        <p:spPr>
          <a:xfrm>
            <a:off x="6849505" y="4562034"/>
            <a:ext cx="188006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 Inversion BY = AX</a:t>
            </a:r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29ED4A0B-8A86-5962-F32B-FF4BB9779E92}"/>
              </a:ext>
            </a:extLst>
          </p:cNvPr>
          <p:cNvSpPr/>
          <p:nvPr/>
        </p:nvSpPr>
        <p:spPr>
          <a:xfrm rot="10800000">
            <a:off x="3491881" y="3941567"/>
            <a:ext cx="1995137" cy="752309"/>
          </a:xfrm>
          <a:prstGeom prst="arc">
            <a:avLst>
              <a:gd name="adj1" fmla="val 10800000"/>
              <a:gd name="adj2" fmla="val 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343BE3C6-AC9A-3DB7-4DCA-5A80518C82F0}"/>
              </a:ext>
            </a:extLst>
          </p:cNvPr>
          <p:cNvSpPr txBox="1"/>
          <p:nvPr/>
        </p:nvSpPr>
        <p:spPr>
          <a:xfrm>
            <a:off x="453186" y="785707"/>
            <a:ext cx="7152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Charrier et al., 2022a,b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D7AC5CF5-796D-3320-9EAC-E57AA633B8AC}"/>
              </a:ext>
            </a:extLst>
          </p:cNvPr>
          <p:cNvSpPr txBox="1"/>
          <p:nvPr/>
        </p:nvSpPr>
        <p:spPr>
          <a:xfrm>
            <a:off x="190914" y="1481916"/>
            <a:ext cx="32417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" dirty="0">
                <a:solidFill>
                  <a:srgbClr val="000000"/>
                </a:solidFill>
                <a:ea typeface="DejaVu Sans"/>
              </a:rPr>
              <a:t>Questions:</a:t>
            </a:r>
          </a:p>
          <a:p>
            <a:r>
              <a:rPr lang="en-US" spc="-1" dirty="0">
                <a:solidFill>
                  <a:srgbClr val="000000"/>
                </a:solidFill>
                <a:ea typeface="DejaVu Sans"/>
              </a:rPr>
              <a:t>-which temporal sampling ?</a:t>
            </a:r>
          </a:p>
          <a:p>
            <a:r>
              <a:rPr lang="en-US" spc="-1" dirty="0">
                <a:solidFill>
                  <a:srgbClr val="000000"/>
                </a:solidFill>
                <a:ea typeface="DejaVu Sans"/>
              </a:rPr>
              <a:t>-how to deal with uncertainty ?</a:t>
            </a:r>
          </a:p>
          <a:p>
            <a:r>
              <a:rPr lang="en-US" b="1" spc="-1" dirty="0">
                <a:solidFill>
                  <a:srgbClr val="7030A0"/>
                </a:solidFill>
                <a:ea typeface="DejaVu Sans"/>
              </a:rPr>
              <a:t>-how to deal with multi-sensor and gaps ?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E71AABD2-368F-772A-4213-00AF38F0E724}"/>
              </a:ext>
            </a:extLst>
          </p:cNvPr>
          <p:cNvSpPr/>
          <p:nvPr/>
        </p:nvSpPr>
        <p:spPr>
          <a:xfrm rot="10800000">
            <a:off x="5468761" y="5370725"/>
            <a:ext cx="1017404" cy="324273"/>
          </a:xfrm>
          <a:prstGeom prst="arc">
            <a:avLst>
              <a:gd name="adj1" fmla="val 10800000"/>
              <a:gd name="adj2" fmla="val 0"/>
            </a:avLst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449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85"/>
    </mc:Choice>
    <mc:Fallback xmlns="">
      <p:transition spd="slow" advTm="5348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BC7A3CCD-C460-2907-43D2-61F68790CA9F}"/>
              </a:ext>
            </a:extLst>
          </p:cNvPr>
          <p:cNvGrpSpPr/>
          <p:nvPr/>
        </p:nvGrpSpPr>
        <p:grpSpPr>
          <a:xfrm>
            <a:off x="4539343" y="885342"/>
            <a:ext cx="7422247" cy="2913270"/>
            <a:chOff x="4539343" y="885342"/>
            <a:chExt cx="7422247" cy="2913270"/>
          </a:xfrm>
        </p:grpSpPr>
        <p:pic>
          <p:nvPicPr>
            <p:cNvPr id="13" name="Image 12" descr="Une image contenant texte, ciel, capture d’écran&#10;&#10;Description générée automatiquement">
              <a:extLst>
                <a:ext uri="{FF2B5EF4-FFF2-40B4-BE49-F238E27FC236}">
                  <a16:creationId xmlns:a16="http://schemas.microsoft.com/office/drawing/2014/main" id="{55767551-208F-D6E5-BA13-F1266B1229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3" r="8433"/>
            <a:stretch/>
          </p:blipFill>
          <p:spPr>
            <a:xfrm>
              <a:off x="4539343" y="885342"/>
              <a:ext cx="7422247" cy="291327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4F9939-BCC2-909D-0D38-75BC17EE151A}"/>
                </a:ext>
              </a:extLst>
            </p:cNvPr>
            <p:cNvSpPr/>
            <p:nvPr/>
          </p:nvSpPr>
          <p:spPr>
            <a:xfrm>
              <a:off x="5519057" y="3526971"/>
              <a:ext cx="1415143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Regular </a:t>
            </a:r>
            <a:r>
              <a:rPr lang="fr-FR" dirty="0" err="1"/>
              <a:t>Leap</a:t>
            </a:r>
            <a:r>
              <a:rPr lang="fr-FR" dirty="0"/>
              <a:t> </a:t>
            </a:r>
            <a:r>
              <a:rPr lang="fr-FR" dirty="0" err="1"/>
              <a:t>Frog</a:t>
            </a:r>
            <a:r>
              <a:rPr lang="fr-FR" dirty="0"/>
              <a:t> time </a:t>
            </a:r>
            <a:r>
              <a:rPr lang="fr-FR" dirty="0" err="1"/>
              <a:t>series</a:t>
            </a:r>
            <a:r>
              <a:rPr lang="fr-FR" dirty="0"/>
              <a:t> - optimal temporal sampling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-239175" y="3948807"/>
                <a:ext cx="4659804" cy="97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𝑽𝑽𝑪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𝒇𝒂𝒔𝒕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⃗"/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  <m:d>
                                            <m:d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acc>
                                    </m:num>
                                    <m:den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</m:e>
                                          </m:acc>
                                        </m:e>
                                      </m:d>
                                    </m:den>
                                  </m:f>
                                </m:e>
                              </m:nary>
                            </m:e>
                          </m:d>
                          <m:r>
                            <m:rPr>
                              <m:nor/>
                            </m:rPr>
                            <a:rPr lang="fr-FR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fr-FR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9175" y="3948807"/>
                <a:ext cx="4659804" cy="9727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37395" y="1233434"/>
                <a:ext cx="4809558" cy="1169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𝑹𝑴𝑺𝑬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𝒔𝒕𝒂𝒃𝒍𝒆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fr-F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fr-FR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395" y="1233434"/>
                <a:ext cx="4809558" cy="1169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e 36"/>
          <p:cNvGrpSpPr/>
          <p:nvPr/>
        </p:nvGrpSpPr>
        <p:grpSpPr>
          <a:xfrm>
            <a:off x="664398" y="5278778"/>
            <a:ext cx="930294" cy="783067"/>
            <a:chOff x="679139" y="5636874"/>
            <a:chExt cx="930294" cy="7830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79139" y="5636874"/>
                  <a:ext cx="67409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𝑉𝑉𝐶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139" y="5636874"/>
                  <a:ext cx="67409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Connecteur droit avec flèche 29"/>
            <p:cNvCxnSpPr/>
            <p:nvPr/>
          </p:nvCxnSpPr>
          <p:spPr>
            <a:xfrm flipV="1">
              <a:off x="1354087" y="5739662"/>
              <a:ext cx="255346" cy="1637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83281" y="6050609"/>
                  <a:ext cx="67409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𝑉𝑉𝐶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281" y="6050609"/>
                  <a:ext cx="67409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Connecteur droit avec flèche 31"/>
            <p:cNvCxnSpPr/>
            <p:nvPr/>
          </p:nvCxnSpPr>
          <p:spPr>
            <a:xfrm>
              <a:off x="1385058" y="6149863"/>
              <a:ext cx="224375" cy="16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e 44"/>
          <p:cNvGrpSpPr/>
          <p:nvPr/>
        </p:nvGrpSpPr>
        <p:grpSpPr>
          <a:xfrm>
            <a:off x="583711" y="2506161"/>
            <a:ext cx="1485722" cy="783067"/>
            <a:chOff x="582437" y="2837319"/>
            <a:chExt cx="1485722" cy="783067"/>
          </a:xfrm>
        </p:grpSpPr>
        <p:grpSp>
          <p:nvGrpSpPr>
            <p:cNvPr id="41" name="Groupe 40"/>
            <p:cNvGrpSpPr/>
            <p:nvPr/>
          </p:nvGrpSpPr>
          <p:grpSpPr>
            <a:xfrm>
              <a:off x="582437" y="2837319"/>
              <a:ext cx="1485722" cy="783067"/>
              <a:chOff x="582437" y="2837319"/>
              <a:chExt cx="1485722" cy="783067"/>
            </a:xfrm>
          </p:grpSpPr>
          <p:pic>
            <p:nvPicPr>
              <p:cNvPr id="11" name="Image 10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03" t="22470" r="63787" b="27530"/>
              <a:stretch/>
            </p:blipFill>
            <p:spPr>
              <a:xfrm>
                <a:off x="1793236" y="2920836"/>
                <a:ext cx="267752" cy="24583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/>
                  <p:cNvSpPr/>
                  <p:nvPr/>
                </p:nvSpPr>
                <p:spPr>
                  <a:xfrm>
                    <a:off x="582437" y="2837319"/>
                    <a:ext cx="85735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𝑅𝑀𝑆𝐸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437" y="2837319"/>
                    <a:ext cx="85735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586579" y="3251054"/>
                    <a:ext cx="85735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𝑅𝑀𝑆𝐸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579" y="3251054"/>
                    <a:ext cx="85735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7" name="Image 26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808" t="19940" r="5689" b="23711"/>
              <a:stretch/>
            </p:blipFill>
            <p:spPr>
              <a:xfrm>
                <a:off x="1805077" y="3258840"/>
                <a:ext cx="263082" cy="275724"/>
              </a:xfrm>
              <a:prstGeom prst="rect">
                <a:avLst/>
              </a:prstGeom>
            </p:spPr>
          </p:pic>
        </p:grpSp>
        <p:cxnSp>
          <p:nvCxnSpPr>
            <p:cNvPr id="42" name="Connecteur droit avec flèche 41"/>
            <p:cNvCxnSpPr/>
            <p:nvPr/>
          </p:nvCxnSpPr>
          <p:spPr>
            <a:xfrm>
              <a:off x="1412241" y="2961435"/>
              <a:ext cx="224375" cy="16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 flipV="1">
              <a:off x="1402669" y="3344953"/>
              <a:ext cx="255346" cy="1637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t="22470" r="63787" b="27530"/>
          <a:stretch/>
        </p:blipFill>
        <p:spPr>
          <a:xfrm>
            <a:off x="1787339" y="5351622"/>
            <a:ext cx="267752" cy="24583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8" t="19940" r="5689" b="23711"/>
          <a:stretch/>
        </p:blipFill>
        <p:spPr>
          <a:xfrm>
            <a:off x="1799180" y="5759076"/>
            <a:ext cx="263082" cy="2757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ACFFF94-12CF-4A31-B1E2-5FF88CE9FFD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r="8617"/>
          <a:stretch/>
        </p:blipFill>
        <p:spPr>
          <a:xfrm>
            <a:off x="4539343" y="3929180"/>
            <a:ext cx="7478487" cy="29355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2F87EDC-80CB-6730-4266-FCA72302A980}"/>
              </a:ext>
            </a:extLst>
          </p:cNvPr>
          <p:cNvSpPr txBox="1"/>
          <p:nvPr/>
        </p:nvSpPr>
        <p:spPr>
          <a:xfrm>
            <a:off x="7345328" y="3429000"/>
            <a:ext cx="37664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/>
              <a:t>Inverted</a:t>
            </a:r>
            <a:r>
              <a:rPr lang="fr-FR" sz="1600" dirty="0"/>
              <a:t> </a:t>
            </a:r>
            <a:r>
              <a:rPr lang="fr-FR" sz="1600" dirty="0" err="1"/>
              <a:t>velocity</a:t>
            </a:r>
            <a:r>
              <a:rPr lang="fr-FR" sz="1600" dirty="0"/>
              <a:t> time </a:t>
            </a:r>
            <a:r>
              <a:rPr lang="fr-FR" sz="1600" dirty="0" err="1"/>
              <a:t>series</a:t>
            </a:r>
            <a:endParaRPr lang="fr-FR" sz="16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E22A67F-BD4F-63EF-0222-C0FF23983F78}"/>
              </a:ext>
            </a:extLst>
          </p:cNvPr>
          <p:cNvSpPr txBox="1"/>
          <p:nvPr/>
        </p:nvSpPr>
        <p:spPr>
          <a:xfrm>
            <a:off x="7428596" y="6485149"/>
            <a:ext cx="37664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/>
              <a:t>Inverted</a:t>
            </a:r>
            <a:r>
              <a:rPr lang="fr-FR" sz="1600" dirty="0"/>
              <a:t> </a:t>
            </a:r>
            <a:r>
              <a:rPr lang="fr-FR" sz="1600" dirty="0" err="1"/>
              <a:t>velocity</a:t>
            </a:r>
            <a:r>
              <a:rPr lang="fr-FR" sz="1600" dirty="0"/>
              <a:t> time </a:t>
            </a:r>
            <a:r>
              <a:rPr lang="fr-FR" sz="1600" dirty="0" err="1"/>
              <a:t>series</a:t>
            </a:r>
            <a:endParaRPr lang="fr-FR" sz="16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1DB435A-0215-56EE-EA7C-EADC6AB30932}"/>
              </a:ext>
            </a:extLst>
          </p:cNvPr>
          <p:cNvSpPr txBox="1"/>
          <p:nvPr/>
        </p:nvSpPr>
        <p:spPr>
          <a:xfrm>
            <a:off x="5322726" y="3418114"/>
            <a:ext cx="1959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Velocity observations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3F9341-DD6F-9A7B-A878-860959C3A53C}"/>
              </a:ext>
            </a:extLst>
          </p:cNvPr>
          <p:cNvSpPr/>
          <p:nvPr/>
        </p:nvSpPr>
        <p:spPr>
          <a:xfrm>
            <a:off x="5519057" y="6585857"/>
            <a:ext cx="1415143" cy="146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2AD4226-D9EB-6737-46A6-E1068F08CD92}"/>
              </a:ext>
            </a:extLst>
          </p:cNvPr>
          <p:cNvSpPr txBox="1"/>
          <p:nvPr/>
        </p:nvSpPr>
        <p:spPr>
          <a:xfrm>
            <a:off x="5300954" y="6495058"/>
            <a:ext cx="1959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Velocity observations</a:t>
            </a:r>
          </a:p>
        </p:txBody>
      </p:sp>
    </p:spTree>
    <p:extLst>
      <p:ext uri="{BB962C8B-B14F-4D97-AF65-F5344CB8AC3E}">
        <p14:creationId xmlns:p14="http://schemas.microsoft.com/office/powerpoint/2010/main" val="63251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43"/>
    </mc:Choice>
    <mc:Fallback xmlns="">
      <p:transition spd="slow" advTm="62243"/>
    </mc:Fallback>
  </mc:AlternateContent>
  <p:extLst>
    <p:ext uri="{3A86A75C-4F4B-4683-9AE1-C65F6400EC91}">
      <p14:laserTraceLst xmlns:p14="http://schemas.microsoft.com/office/powerpoint/2010/main">
        <p14:tracePtLst>
          <p14:tracePt t="229" x="10015538" y="2132013"/>
          <p14:tracePt t="245" x="9210675" y="2236788"/>
          <p14:tracePt t="266" x="8272463" y="2386013"/>
          <p14:tracePt t="274" x="8004175" y="2400300"/>
          <p14:tracePt t="282" x="7392988" y="2460625"/>
          <p14:tracePt t="298" x="7124700" y="2474913"/>
          <p14:tracePt t="306" x="6259513" y="2563813"/>
          <p14:tracePt t="314" x="5932488" y="2593975"/>
          <p14:tracePt t="322" x="5603875" y="2608263"/>
          <p14:tracePt t="330" x="5127625" y="2668588"/>
          <p14:tracePt t="338" x="4605338" y="2728913"/>
          <p14:tracePt t="346" x="4024313" y="2787650"/>
          <p14:tracePt t="354" x="3443288" y="2878138"/>
          <p14:tracePt t="362" x="3055938" y="2936875"/>
          <p14:tracePt t="370" x="2727325" y="2981325"/>
          <p14:tracePt t="378" x="2295525" y="3025775"/>
          <p14:tracePt t="387" x="1863725" y="3086100"/>
          <p14:tracePt t="395" x="1430338" y="3146425"/>
          <p14:tracePt t="402" x="984250" y="3221038"/>
          <p14:tracePt t="412" x="715963" y="3249613"/>
          <p14:tracePt t="418" x="461963" y="3279775"/>
          <p14:tracePt t="427" x="193675" y="3324225"/>
          <p14:tracePt t="865" x="1296988" y="3622675"/>
          <p14:tracePt t="884" x="1714500" y="3622675"/>
          <p14:tracePt t="901" x="2041525" y="3622675"/>
          <p14:tracePt t="911" x="2116138" y="3592513"/>
          <p14:tracePt t="1023" x="2085975" y="3592513"/>
          <p14:tracePt t="1216" x="2071688" y="3592513"/>
          <p14:tracePt t="1243" x="2057400" y="3592513"/>
          <p14:tracePt t="1282" x="2041525" y="3578225"/>
          <p14:tracePt t="1392" x="2027238" y="3578225"/>
          <p14:tracePt t="1418" x="1922463" y="3533775"/>
          <p14:tracePt t="1427" x="1878013" y="3517900"/>
          <p14:tracePt t="1442" x="1773238" y="3489325"/>
          <p14:tracePt t="1461" x="1670050" y="3443288"/>
          <p14:tracePt t="1477" x="1549400" y="3414713"/>
          <p14:tracePt t="1494" x="1474788" y="3368675"/>
          <p14:tracePt t="1511" x="1446213" y="3354388"/>
          <p14:tracePt t="1527" x="1430338" y="3354388"/>
          <p14:tracePt t="1882" x="1520825" y="3309938"/>
          <p14:tracePt t="1900" x="1579563" y="3265488"/>
          <p14:tracePt t="2407" x="1565275" y="3265488"/>
          <p14:tracePt t="2424" x="1549400" y="3265488"/>
          <p14:tracePt t="2443" x="1490663" y="3265488"/>
          <p14:tracePt t="2453" x="1474788" y="3265488"/>
          <p14:tracePt t="2480" x="1460500" y="3265488"/>
          <p14:tracePt t="2514" x="1446213" y="3205163"/>
          <p14:tracePt t="2533" x="1401763" y="3116263"/>
          <p14:tracePt t="2542" x="1385888" y="3055938"/>
          <p14:tracePt t="2558" x="1341438" y="2892425"/>
          <p14:tracePt t="2584" x="1327150" y="2624138"/>
          <p14:tracePt t="2592" x="1327150" y="2535238"/>
          <p14:tracePt t="2608" x="1327150" y="2400300"/>
          <p14:tracePt t="2625" x="1311275" y="2220913"/>
          <p14:tracePt t="2645" x="1311275" y="2162175"/>
          <p14:tracePt t="2661" x="1311275" y="2101850"/>
          <p14:tracePt t="2678" x="1311275" y="2057400"/>
          <p14:tracePt t="2694" x="1311275" y="1997075"/>
          <p14:tracePt t="2710" x="1281113" y="1938338"/>
          <p14:tracePt t="2727" x="1266825" y="1908175"/>
          <p14:tracePt t="2743" x="1252538" y="1849438"/>
          <p14:tracePt t="2760" x="1222375" y="1819275"/>
          <p14:tracePt t="2777" x="1192213" y="1774825"/>
          <p14:tracePt t="2793" x="1147763" y="1744663"/>
          <p14:tracePt t="2809" x="1103313" y="1700213"/>
          <p14:tracePt t="2827" x="1012825" y="1639888"/>
          <p14:tracePt t="2843" x="938213" y="1609725"/>
          <p14:tracePt t="2860" x="893763" y="1565275"/>
          <p14:tracePt t="2877" x="865188" y="1550988"/>
          <p14:tracePt t="2894" x="804863" y="1535113"/>
          <p14:tracePt t="2910" x="760413" y="1535113"/>
          <p14:tracePt t="2921" x="669925" y="1506538"/>
          <p14:tracePt t="2949" x="566738" y="1490663"/>
          <p14:tracePt t="2958" x="506413" y="1490663"/>
          <p14:tracePt t="2968" x="476250" y="1490663"/>
          <p14:tracePt t="2986" x="431800" y="1490663"/>
          <p14:tracePt t="3009" x="401638" y="1490663"/>
          <p14:tracePt t="3814" x="298450" y="1550988"/>
          <p14:tracePt t="3832" x="268288" y="1579563"/>
          <p14:tracePt t="4062" x="254000" y="1625600"/>
          <p14:tracePt t="4078" x="223838" y="1670050"/>
          <p14:tracePt t="4093" x="223838" y="1684338"/>
          <p14:tracePt t="5780" x="223838" y="1700213"/>
          <p14:tracePt t="5829" x="207963" y="1700213"/>
          <p14:tracePt t="8564" x="207963" y="1789113"/>
          <p14:tracePt t="8589" x="207963" y="2027238"/>
          <p14:tracePt t="8598" x="207963" y="2132013"/>
          <p14:tracePt t="8620" x="207963" y="2355850"/>
          <p14:tracePt t="8630" x="207963" y="2400300"/>
          <p14:tracePt t="8648" x="238125" y="2535238"/>
          <p14:tracePt t="8666" x="312738" y="2654300"/>
          <p14:tracePt t="8683" x="387350" y="2743200"/>
          <p14:tracePt t="8702" x="625475" y="2862263"/>
          <p14:tracePt t="8718" x="849313" y="2922588"/>
          <p14:tracePt t="8736" x="1103313" y="2967038"/>
          <p14:tracePt t="8752" x="1355725" y="2997200"/>
          <p14:tracePt t="8760" x="1504950" y="2997200"/>
          <p14:tracePt t="8769" x="1684338" y="3025775"/>
          <p14:tracePt t="8769" x="1863725" y="3025775"/>
          <p14:tracePt t="8786" x="2325688" y="3025775"/>
          <p14:tracePt t="8803" x="2801938" y="3011488"/>
          <p14:tracePt t="8826" x="3443288" y="2967038"/>
          <p14:tracePt t="8843" x="3770313" y="2967038"/>
          <p14:tracePt t="8861" x="4010025" y="2967038"/>
          <p14:tracePt t="8878" x="4143375" y="2967038"/>
          <p14:tracePt t="8893" x="4262438" y="2967038"/>
          <p14:tracePt t="8919" x="4560888" y="3011488"/>
          <p14:tracePt t="8926" x="4665663" y="3025775"/>
          <p14:tracePt t="8943" x="4859338" y="3086100"/>
          <p14:tracePt t="8960" x="5067300" y="3130550"/>
          <p14:tracePt t="8969" x="5276850" y="3205163"/>
          <p14:tracePt t="8985" x="5783263" y="3414713"/>
          <p14:tracePt t="9001" x="5916613" y="3443288"/>
          <p14:tracePt t="9020" x="6527800" y="3667125"/>
          <p14:tracePt t="9035" x="6961188" y="3771900"/>
          <p14:tracePt t="9052" x="7735888" y="3935413"/>
          <p14:tracePt t="9061" x="7959725" y="4010025"/>
          <p14:tracePt t="9086" x="8764588" y="4175125"/>
          <p14:tracePt t="9102" x="9240838" y="4264025"/>
          <p14:tracePt t="9118" x="9583738" y="4338638"/>
          <p14:tracePt t="9136" x="9866313" y="4383088"/>
          <p14:tracePt t="9152" x="10134600" y="4383088"/>
          <p14:tracePt t="9169" x="10507663" y="4383088"/>
          <p14:tracePt t="9186" x="11193463" y="4368800"/>
          <p14:tracePt t="9202" x="11818938" y="4352925"/>
          <p14:tracePt t="9515" x="12058650" y="1058863"/>
          <p14:tracePt t="9534" x="11984038" y="984250"/>
          <p14:tracePt t="9551" x="11909425" y="893763"/>
          <p14:tracePt t="9571" x="11804650" y="835025"/>
          <p14:tracePt t="9590" x="11744325" y="790575"/>
          <p14:tracePt t="9601" x="11655425" y="760413"/>
          <p14:tracePt t="9602" x="11550650" y="715963"/>
          <p14:tracePt t="9619" x="11417300" y="671513"/>
          <p14:tracePt t="9634" x="11149013" y="611188"/>
          <p14:tracePt t="9652" x="11088688" y="596900"/>
          <p14:tracePt t="9669" x="10939463" y="596900"/>
          <p14:tracePt t="9686" x="10880725" y="596900"/>
          <p14:tracePt t="9702" x="10864850" y="596900"/>
          <p14:tracePt t="9719" x="10820400" y="596900"/>
          <p14:tracePt t="9736" x="10745788" y="596900"/>
          <p14:tracePt t="9752" x="10582275" y="596900"/>
          <p14:tracePt t="9769" x="10402888" y="611188"/>
          <p14:tracePt t="9769" x="10344150" y="625475"/>
          <p14:tracePt t="9785" x="10134600" y="655638"/>
          <p14:tracePt t="9802" x="9926638" y="685800"/>
          <p14:tracePt t="9819" x="9688513" y="730250"/>
          <p14:tracePt t="9836" x="9464675" y="746125"/>
          <p14:tracePt t="9845" x="9359900" y="760413"/>
          <p14:tracePt t="9860" x="9151938" y="760413"/>
          <p14:tracePt t="9876" x="8958263" y="760413"/>
          <p14:tracePt t="9893" x="8793163" y="760413"/>
          <p14:tracePt t="9909" x="8674100" y="760413"/>
          <p14:tracePt t="9927" x="8466138" y="760413"/>
          <p14:tracePt t="9942" x="8242300" y="760413"/>
          <p14:tracePt t="9960" x="7824788" y="730250"/>
          <p14:tracePt t="9968" x="7705725" y="730250"/>
          <p14:tracePt t="9985" x="7213600" y="730250"/>
          <p14:tracePt t="10001" x="6781800" y="730250"/>
          <p14:tracePt t="10019" x="6319838" y="730250"/>
          <p14:tracePt t="10036" x="5902325" y="746125"/>
          <p14:tracePt t="10052" x="5499100" y="760413"/>
          <p14:tracePt t="10070" x="5230813" y="760413"/>
          <p14:tracePt t="10086" x="4918075" y="804863"/>
          <p14:tracePt t="10102" x="4591050" y="820738"/>
          <p14:tracePt t="10119" x="4262438" y="865188"/>
          <p14:tracePt t="10136" x="3963988" y="879475"/>
          <p14:tracePt t="10152" x="3621088" y="879475"/>
          <p14:tracePt t="10169" x="3100388" y="893763"/>
          <p14:tracePt t="10186" x="2846388" y="893763"/>
          <p14:tracePt t="10203" x="2727325" y="909638"/>
          <p14:tracePt t="10219" x="2697163" y="909638"/>
          <p14:tracePt t="10252" x="2682875" y="909638"/>
          <p14:tracePt t="10268" x="2503488" y="909638"/>
          <p14:tracePt t="10285" x="2295525" y="909638"/>
          <p14:tracePt t="10302" x="2071688" y="909638"/>
          <p14:tracePt t="10321" x="1892300" y="909638"/>
          <p14:tracePt t="10332" x="1847850" y="909638"/>
          <p14:tracePt t="10350" x="1773238" y="909638"/>
          <p14:tracePt t="10367" x="1743075" y="909638"/>
          <p14:tracePt t="10375" x="1728788" y="909638"/>
          <p14:tracePt t="10409" x="1698625" y="923925"/>
          <p14:tracePt t="10434" x="1624013" y="968375"/>
          <p14:tracePt t="10443" x="1595438" y="968375"/>
          <p14:tracePt t="10458" x="1520825" y="1014413"/>
          <p14:tracePt t="10468" x="1474788" y="1028700"/>
          <p14:tracePt t="10486" x="1401763" y="1073150"/>
          <p14:tracePt t="10501" x="1296988" y="1103313"/>
          <p14:tracePt t="10520" x="1222375" y="1133475"/>
          <p14:tracePt t="10531" x="1117600" y="1147763"/>
          <p14:tracePt t="10552" x="1087438" y="1163638"/>
          <p14:tracePt t="10838" x="1073150" y="1163638"/>
          <p14:tracePt t="10847" x="1042988" y="1163638"/>
          <p14:tracePt t="10866" x="998538" y="1163638"/>
          <p14:tracePt t="10873" x="984250" y="1163638"/>
          <p14:tracePt t="12867" x="1028700" y="1476375"/>
          <p14:tracePt t="12885" x="1073150" y="1863725"/>
          <p14:tracePt t="12901" x="1117600" y="2489200"/>
          <p14:tracePt t="12918" x="1117600" y="2862263"/>
          <p14:tracePt t="12937" x="1087438" y="3489325"/>
          <p14:tracePt t="12948" x="1042988" y="3683000"/>
          <p14:tracePt t="12967" x="984250" y="4144963"/>
          <p14:tracePt t="12985" x="865188" y="4592638"/>
          <p14:tracePt t="12985" x="819150" y="4740275"/>
          <p14:tracePt t="13001" x="730250" y="4994275"/>
          <p14:tracePt t="13019" x="669925" y="5157788"/>
          <p14:tracePt t="13035" x="655638" y="5307013"/>
          <p14:tracePt t="13052" x="611188" y="5411788"/>
          <p14:tracePt t="13069" x="581025" y="5441950"/>
          <p14:tracePt t="13117" x="506413" y="5262563"/>
          <p14:tracePt t="13134" x="417513" y="5054600"/>
          <p14:tracePt t="13152" x="357188" y="4786313"/>
          <p14:tracePt t="13169" x="223838" y="4278313"/>
          <p14:tracePt t="13186" x="163513" y="3995738"/>
          <p14:tracePt t="13203" x="104775" y="3757613"/>
          <p14:tracePt t="13219" x="44450" y="3592513"/>
          <p14:tracePt t="13237" x="14288" y="3489325"/>
          <p14:tracePt t="13407" x="625475" y="3876675"/>
          <p14:tracePt t="13417" x="954088" y="3921125"/>
          <p14:tracePt t="13436" x="1281113" y="3965575"/>
          <p14:tracePt t="13452" x="1670050" y="4010025"/>
          <p14:tracePt t="13469" x="2011363" y="4070350"/>
          <p14:tracePt t="13486" x="2339975" y="4114800"/>
          <p14:tracePt t="13502" x="2727325" y="4129088"/>
          <p14:tracePt t="13519" x="3205163" y="4175125"/>
          <p14:tracePt t="13535" x="3576638" y="4249738"/>
          <p14:tracePt t="13552" x="4084638" y="4264025"/>
          <p14:tracePt t="13568" x="4591050" y="4264025"/>
          <p14:tracePt t="13576" x="4873625" y="4264025"/>
          <p14:tracePt t="13577" x="5141913" y="4264025"/>
          <p14:tracePt t="13592" x="5440363" y="4264025"/>
          <p14:tracePt t="13609" x="6156325" y="4233863"/>
          <p14:tracePt t="13627" x="6557963" y="4189413"/>
          <p14:tracePt t="13644" x="6765925" y="4175125"/>
          <p14:tracePt t="13660" x="6870700" y="4144963"/>
          <p14:tracePt t="13686" x="6989763" y="4144963"/>
          <p14:tracePt t="13701" x="7080250" y="4144963"/>
          <p14:tracePt t="13719" x="7348538" y="4159250"/>
          <p14:tracePt t="13735" x="7481888" y="4175125"/>
          <p14:tracePt t="13752" x="8272463" y="4278313"/>
          <p14:tracePt t="13769" x="8823325" y="4352925"/>
          <p14:tracePt t="13786" x="9061450" y="4413250"/>
          <p14:tracePt t="13802" x="9196388" y="4413250"/>
          <p14:tracePt t="13819" x="9210675" y="4413250"/>
          <p14:tracePt t="13884" x="9375775" y="4413250"/>
          <p14:tracePt t="13892" x="9464675" y="4413250"/>
          <p14:tracePt t="13909" x="9628188" y="4368800"/>
          <p14:tracePt t="13927" x="9912350" y="4338638"/>
          <p14:tracePt t="13943" x="10106025" y="4278313"/>
          <p14:tracePt t="13962" x="10358438" y="4278313"/>
          <p14:tracePt t="13970" x="10418763" y="4278313"/>
          <p14:tracePt t="13989" x="10567988" y="4278313"/>
          <p14:tracePt t="14007" x="10745788" y="4249738"/>
          <p14:tracePt t="14016" x="10955338" y="4233863"/>
          <p14:tracePt t="14035" x="11133138" y="4219575"/>
          <p14:tracePt t="14051" x="11193463" y="4219575"/>
          <p14:tracePt t="14069" x="11237913" y="4233863"/>
          <p14:tracePt t="14086" x="11326813" y="4278313"/>
          <p14:tracePt t="14095" x="11372850" y="4294188"/>
          <p14:tracePt t="14110" x="11550650" y="4352925"/>
          <p14:tracePt t="14128" x="11641138" y="4368800"/>
          <p14:tracePt t="14144" x="11669713" y="4368800"/>
          <p14:tracePt t="14160" x="11715750" y="4383088"/>
          <p14:tracePt t="14187" x="11760200" y="4413250"/>
          <p14:tracePt t="14207" x="11790363" y="4413250"/>
          <p14:tracePt t="14286" x="11849100" y="4368800"/>
          <p14:tracePt t="14302" x="11879263" y="4368800"/>
          <p14:tracePt t="14318" x="11893550" y="4368800"/>
          <p14:tracePt t="14389" x="11984038" y="4368800"/>
          <p14:tracePt t="14404" x="11998325" y="4383088"/>
          <p14:tracePt t="14421" x="12028488" y="4413250"/>
          <p14:tracePt t="14432" x="12042775" y="4443413"/>
          <p14:tracePt t="14453" x="12072938" y="4487863"/>
          <p14:tracePt t="14470" x="12087225" y="4532313"/>
          <p14:tracePt t="14488" x="12117388" y="4592638"/>
          <p14:tracePt t="14505" x="12117388" y="4711700"/>
          <p14:tracePt t="14517" x="12117388" y="4756150"/>
          <p14:tracePt t="14535" x="12117388" y="4830763"/>
          <p14:tracePt t="14552" x="12117388" y="4845050"/>
          <p14:tracePt t="14569" x="12117388" y="4889500"/>
          <p14:tracePt t="14585" x="12117388" y="4919663"/>
          <p14:tracePt t="14602" x="12117388" y="4979988"/>
          <p14:tracePt t="14611" x="12117388" y="5038725"/>
          <p14:tracePt t="14626" x="12103100" y="5307013"/>
          <p14:tracePt t="14643" x="12103100" y="5367338"/>
          <p14:tracePt t="14669" x="12087225" y="5591175"/>
          <p14:tracePt t="14691" x="12087225" y="5665788"/>
          <p14:tracePt t="14702" x="12087225" y="5680075"/>
          <p14:tracePt t="14720" x="12117388" y="5740400"/>
          <p14:tracePt t="14737" x="12147550" y="5843588"/>
          <p14:tracePt t="14748" x="12147550" y="5873750"/>
          <p14:tracePt t="14769" x="12161838" y="5992813"/>
          <p14:tracePt t="14769" x="12161838" y="6083300"/>
          <p14:tracePt t="14786" x="12161838" y="6335713"/>
          <p14:tracePt t="15703" x="1595438" y="6769100"/>
          <p14:tracePt t="15727" x="1371600" y="6678613"/>
          <p14:tracePt t="15743" x="1266825" y="6619875"/>
          <p14:tracePt t="15760" x="1177925" y="6529388"/>
          <p14:tracePt t="15769" x="1117600" y="6454775"/>
          <p14:tracePt t="15769" x="1073150" y="6396038"/>
          <p14:tracePt t="15786" x="1012825" y="6335713"/>
          <p14:tracePt t="15801" x="938213" y="6232525"/>
          <p14:tracePt t="15819" x="849313" y="6142038"/>
          <p14:tracePt t="15836" x="730250" y="6022975"/>
          <p14:tracePt t="15844" x="669925" y="5964238"/>
          <p14:tracePt t="15860" x="401638" y="5694363"/>
          <p14:tracePt t="15887" x="149225" y="5426075"/>
          <p14:tracePt t="15902" x="74613" y="5322888"/>
          <p14:tracePt t="16320" x="254000" y="3279775"/>
          <p14:tracePt t="16338" x="461963" y="3265488"/>
          <p14:tracePt t="16350" x="581025" y="3265488"/>
          <p14:tracePt t="16369" x="893763" y="3249613"/>
          <p14:tracePt t="16369" x="1058863" y="3249613"/>
          <p14:tracePt t="16391" x="1266825" y="3249613"/>
          <p14:tracePt t="16402" x="1416050" y="3249613"/>
          <p14:tracePt t="16419" x="1520825" y="3265488"/>
          <p14:tracePt t="16435" x="1565275" y="3294063"/>
          <p14:tracePt t="16452" x="1670050" y="3309938"/>
          <p14:tracePt t="16469" x="1847850" y="3340100"/>
          <p14:tracePt t="16485" x="2085975" y="3398838"/>
          <p14:tracePt t="16503" x="2295525" y="3429000"/>
          <p14:tracePt t="16519" x="2370138" y="3443288"/>
          <p14:tracePt t="16536" x="2444750" y="3443288"/>
          <p14:tracePt t="16553" x="2622550" y="3459163"/>
          <p14:tracePt t="16569" x="2906713" y="3489325"/>
          <p14:tracePt t="16586" x="3175000" y="3489325"/>
          <p14:tracePt t="16602" x="3457575" y="3489325"/>
          <p14:tracePt t="16619" x="3681413" y="3489325"/>
          <p14:tracePt t="16636" x="3725863" y="3503613"/>
          <p14:tracePt t="16653" x="3816350" y="3503613"/>
          <p14:tracePt t="16661" x="3889375" y="3517900"/>
          <p14:tracePt t="16686" x="4129088" y="3548063"/>
          <p14:tracePt t="16702" x="4217988" y="3548063"/>
          <p14:tracePt t="16720" x="4248150" y="3548063"/>
          <p14:tracePt t="16739" x="4278313" y="3578225"/>
          <p14:tracePt t="16750" x="4322763" y="3578225"/>
          <p14:tracePt t="16768" x="4397375" y="3592513"/>
          <p14:tracePt t="16792" x="4843463" y="3636963"/>
          <p14:tracePt t="16802" x="5305425" y="3667125"/>
          <p14:tracePt t="16819" x="5559425" y="3697288"/>
          <p14:tracePt t="16835" x="5783263" y="3711575"/>
          <p14:tracePt t="16854" x="6110288" y="3711575"/>
          <p14:tracePt t="16864" x="6259513" y="3711575"/>
          <p14:tracePt t="16886" x="6557963" y="3741738"/>
          <p14:tracePt t="16895" x="6646863" y="3741738"/>
          <p14:tracePt t="16910" x="6870700" y="3771900"/>
          <p14:tracePt t="16928" x="7050088" y="3771900"/>
          <p14:tracePt t="16943" x="7288213" y="3816350"/>
          <p14:tracePt t="16960" x="7467600" y="3816350"/>
          <p14:tracePt t="16969" x="7556500" y="3832225"/>
          <p14:tracePt t="16986" x="7735888" y="3846513"/>
          <p14:tracePt t="17001" x="7974013" y="3876675"/>
          <p14:tracePt t="17019" x="8242300" y="3876675"/>
          <p14:tracePt t="17036" x="8524875" y="3921125"/>
          <p14:tracePt t="17052" x="8809038" y="3951288"/>
          <p14:tracePt t="17070" x="9002713" y="3951288"/>
          <p14:tracePt t="17087" x="9255125" y="3951288"/>
          <p14:tracePt t="17102" x="9345613" y="3965575"/>
          <p14:tracePt t="17122" x="9598025" y="3995738"/>
          <p14:tracePt t="17133" x="9672638" y="4010025"/>
          <p14:tracePt t="17152" x="9807575" y="4025900"/>
          <p14:tracePt t="17168" x="10045700" y="4025900"/>
          <p14:tracePt t="17186" x="10388600" y="4025900"/>
          <p14:tracePt t="17202" x="10671175" y="4010025"/>
          <p14:tracePt t="17219" x="11029950" y="3951288"/>
          <p14:tracePt t="17236" x="11431588" y="3890963"/>
          <p14:tracePt t="17252" x="11938000" y="3846513"/>
          <p14:tracePt t="18233" x="11625263" y="6022975"/>
          <p14:tracePt t="18251" x="10433050" y="6142038"/>
          <p14:tracePt t="18268" x="8942388" y="6335713"/>
          <p14:tracePt t="18285" x="7229475" y="6575425"/>
          <p14:tracePt t="18303" x="6618288" y="6650038"/>
          <p14:tracePt t="18319" x="6215063" y="6694488"/>
          <p14:tracePt t="18328" x="6096000" y="6694488"/>
          <p14:tracePt t="18343" x="6007100" y="6708775"/>
          <p14:tracePt t="18439" x="5991225" y="6678613"/>
          <p14:tracePt t="18449" x="5976938" y="6678613"/>
          <p14:tracePt t="18469" x="5946775" y="6634163"/>
          <p14:tracePt t="18492" x="5902325" y="6589713"/>
          <p14:tracePt t="18519" x="5902325" y="6575425"/>
          <p14:tracePt t="18535" x="5888038" y="6575425"/>
          <p14:tracePt t="18622" x="5827713" y="6575425"/>
          <p14:tracePt t="18639" x="5767388" y="6575425"/>
          <p14:tracePt t="18649" x="5722938" y="6575425"/>
          <p14:tracePt t="18989" x="5678488" y="6575425"/>
          <p14:tracePt t="19007" x="5484813" y="6575425"/>
          <p14:tracePt t="19018" x="5410200" y="6575425"/>
          <p14:tracePt t="19036" x="5335588" y="6559550"/>
          <p14:tracePt t="19052" x="5291138" y="6559550"/>
          <p14:tracePt t="19072" x="5276850" y="6545263"/>
          <p14:tracePt t="19293" x="5216525" y="6515100"/>
          <p14:tracePt t="19308" x="5157788" y="6515100"/>
          <p14:tracePt t="19319" x="5127625" y="6515100"/>
          <p14:tracePt t="19335" x="5037138" y="6470650"/>
          <p14:tracePt t="19351" x="4962525" y="6454775"/>
          <p14:tracePt t="19369" x="4784725" y="6410325"/>
          <p14:tracePt t="19393" x="4694238" y="6380163"/>
          <p14:tracePt t="19412" x="4679950" y="6351588"/>
          <p14:tracePt t="19420" x="4665663" y="6351588"/>
          <p14:tracePt t="19448" x="4649788" y="6335713"/>
          <p14:tracePt t="19466" x="4605338" y="6291263"/>
          <p14:tracePt t="19492" x="4516438" y="6186488"/>
          <p14:tracePt t="19508" x="4425950" y="6097588"/>
          <p14:tracePt t="19518" x="4381500" y="6067425"/>
          <p14:tracePt t="19537" x="4306888" y="5992813"/>
          <p14:tracePt t="19555" x="4203700" y="5918200"/>
          <p14:tracePt t="19573" x="4098925" y="5889625"/>
          <p14:tracePt t="19591" x="4068763" y="5873750"/>
          <p14:tracePt t="19924" x="4054475" y="5873750"/>
          <p14:tracePt t="22823" x="4054475" y="5784850"/>
          <p14:tracePt t="22840" x="4054475" y="5680075"/>
          <p14:tracePt t="22858" x="4054475" y="5561013"/>
          <p14:tracePt t="22931" x="4038600" y="5546725"/>
          <p14:tracePt t="22978" x="3979863" y="5367338"/>
          <p14:tracePt t="22993" x="3919538" y="5129213"/>
          <p14:tracePt t="23010" x="3889375" y="4889500"/>
          <p14:tracePt t="23027" x="3889375" y="4592638"/>
          <p14:tracePt t="23044" x="3875088" y="4264025"/>
          <p14:tracePt t="23053" x="3830638" y="4114800"/>
          <p14:tracePt t="23070" x="3695700" y="3771900"/>
          <p14:tracePt t="23099" x="3233738" y="3011488"/>
          <p14:tracePt t="23118" x="3055938" y="2668588"/>
          <p14:tracePt t="23126" x="2921000" y="2430463"/>
          <p14:tracePt t="23152" x="2713038" y="2192338"/>
          <p14:tracePt t="23160" x="2668588" y="2117725"/>
          <p14:tracePt t="23176" x="2414588" y="1922463"/>
          <p14:tracePt t="23194" x="1952625" y="1849438"/>
          <p14:tracePt t="23210" x="1654175" y="1833563"/>
          <p14:tracePt t="23228" x="1490663" y="1819275"/>
          <p14:tracePt t="23248" x="1446213" y="1819275"/>
          <p14:tracePt t="23275" x="1460500" y="1819275"/>
          <p14:tracePt t="23291" x="1595438" y="1819275"/>
          <p14:tracePt t="23310" x="1773238" y="1819275"/>
          <p14:tracePt t="23327" x="2116138" y="1819275"/>
          <p14:tracePt t="23344" x="2816225" y="1849438"/>
          <p14:tracePt t="23360" x="3636963" y="1878013"/>
          <p14:tracePt t="23361" x="4187825" y="1878013"/>
          <p14:tracePt t="23369" x="4843463" y="1878013"/>
          <p14:tracePt t="23378" x="5499100" y="1878013"/>
          <p14:tracePt t="23394" x="6931025" y="1863725"/>
          <p14:tracePt t="23411" x="8137525" y="1863725"/>
          <p14:tracePt t="23427" x="8853488" y="1863725"/>
          <p14:tracePt t="23445" x="9180513" y="1863725"/>
          <p14:tracePt t="23453" x="9271000" y="1878013"/>
          <p14:tracePt t="23471" x="9420225" y="1997075"/>
          <p14:tracePt t="23498" x="9702800" y="2311400"/>
          <p14:tracePt t="23506" x="9732963" y="2355850"/>
          <p14:tracePt t="23524" x="9777413" y="2430463"/>
          <p14:tracePt t="23541" x="9807575" y="2474913"/>
          <p14:tracePt t="23712" x="9763125" y="2460625"/>
          <p14:tracePt t="23728" x="9747250" y="2430463"/>
          <p14:tracePt t="23744" x="9717088" y="2400300"/>
          <p14:tracePt t="23753" x="9702800" y="2400300"/>
          <p14:tracePt t="23793" x="9702800" y="2386013"/>
          <p14:tracePt t="23946" x="9688513" y="2386013"/>
          <p14:tracePt t="23978" x="9688513" y="2400300"/>
          <p14:tracePt t="24642" x="9688513" y="2460625"/>
          <p14:tracePt t="24659" x="9688513" y="2474913"/>
          <p14:tracePt t="24677" x="9688513" y="2489200"/>
          <p14:tracePt t="24761" x="9688513" y="2505075"/>
          <p14:tracePt t="24777" x="9702800" y="2505075"/>
          <p14:tracePt t="24809" x="9717088" y="2549525"/>
          <p14:tracePt t="24825" x="9717088" y="2608263"/>
          <p14:tracePt t="24844" x="9717088" y="2638425"/>
          <p14:tracePt t="24861" x="9717088" y="2654300"/>
          <p14:tracePt t="24877" x="9717088" y="2682875"/>
          <p14:tracePt t="24894" x="9717088" y="2698750"/>
          <p14:tracePt t="24915" x="9717088" y="2713038"/>
          <p14:tracePt t="24934" x="9717088" y="2743200"/>
          <p14:tracePt t="25059" x="9732963" y="2757488"/>
          <p14:tracePt t="25300" x="9747250" y="2787650"/>
          <p14:tracePt t="25308" x="9747250" y="2803525"/>
          <p14:tracePt t="25325" x="9763125" y="2847975"/>
          <p14:tracePt t="25344" x="9763125" y="2922588"/>
          <p14:tracePt t="25360" x="9763125" y="2997200"/>
          <p14:tracePt t="25377" x="9763125" y="3025775"/>
          <p14:tracePt t="25377" x="9763125" y="3041650"/>
          <p14:tracePt t="25394" x="9763125" y="3071813"/>
          <p14:tracePt t="25426" x="9763125" y="3086100"/>
          <p14:tracePt t="25442" x="9763125" y="3100388"/>
          <p14:tracePt t="25464" x="9763125" y="3116263"/>
          <p14:tracePt t="25513" x="9763125" y="3130550"/>
          <p14:tracePt t="25557" x="9763125" y="3146425"/>
          <p14:tracePt t="25573" x="9763125" y="3190875"/>
          <p14:tracePt t="25602" x="9747250" y="3340100"/>
          <p14:tracePt t="25609" x="9747250" y="3354388"/>
          <p14:tracePt t="25625" x="9732963" y="3429000"/>
          <p14:tracePt t="25643" x="9732963" y="3459163"/>
          <p14:tracePt t="25660" x="9717088" y="3503613"/>
          <p14:tracePt t="25681" x="9717088" y="3578225"/>
          <p14:tracePt t="25701" x="9702800" y="3608388"/>
          <p14:tracePt t="25709" x="9702800" y="3636963"/>
          <p14:tracePt t="25725" x="9688513" y="3667125"/>
          <p14:tracePt t="25745" x="9672638" y="3741738"/>
          <p14:tracePt t="25769" x="9644063" y="3832225"/>
          <p14:tracePt t="25803" x="9583738" y="3935413"/>
          <p14:tracePt t="25811" x="9583738" y="3951288"/>
          <p14:tracePt t="25828" x="9539288" y="3965575"/>
          <p14:tracePt t="25844" x="9434513" y="3995738"/>
          <p14:tracePt t="25861" x="9285288" y="3995738"/>
          <p14:tracePt t="25884" x="8823325" y="4040188"/>
          <p14:tracePt t="25892" x="8704263" y="4040188"/>
          <p14:tracePt t="25909" x="8496300" y="4040188"/>
          <p14:tracePt t="25927" x="8375650" y="4040188"/>
          <p14:tracePt t="25944" x="8242300" y="4040188"/>
          <p14:tracePt t="25960" x="8167688" y="4025900"/>
          <p14:tracePt t="25977" x="8062913" y="3995738"/>
          <p14:tracePt t="25995" x="7943850" y="3979863"/>
          <p14:tracePt t="26012" x="7810500" y="3979863"/>
          <p14:tracePt t="26031" x="7720013" y="3979863"/>
          <p14:tracePt t="26040" x="7691438" y="3979863"/>
          <p14:tracePt t="26059" x="7556500" y="3965575"/>
          <p14:tracePt t="26076" x="7481888" y="3965575"/>
          <p14:tracePt t="26094" x="7423150" y="3965575"/>
          <p14:tracePt t="26111" x="7377113" y="3951288"/>
          <p14:tracePt t="26127" x="7318375" y="3951288"/>
          <p14:tracePt t="26144" x="7273925" y="3935413"/>
          <p14:tracePt t="26161" x="7138988" y="3832225"/>
          <p14:tracePt t="26178" x="6975475" y="3741738"/>
          <p14:tracePt t="26194" x="6781800" y="3711575"/>
          <p14:tracePt t="26211" x="6588125" y="3711575"/>
          <p14:tracePt t="26228" x="6572250" y="3711575"/>
          <p14:tracePt t="26332" x="6527800" y="3711575"/>
          <p14:tracePt t="26351" x="6497638" y="3711575"/>
          <p14:tracePt t="26359" x="6469063" y="3711575"/>
          <p14:tracePt t="26376" x="6438900" y="3727450"/>
          <p14:tracePt t="26395" x="6394450" y="3727450"/>
          <p14:tracePt t="26411" x="6378575" y="3741738"/>
          <p14:tracePt t="26556" x="6364288" y="3741738"/>
          <p14:tracePt t="26757" x="6364288" y="3757613"/>
          <p14:tracePt t="26794" x="6350000" y="3771900"/>
          <p14:tracePt t="26803" x="6350000" y="3786188"/>
          <p14:tracePt t="26812" x="6350000" y="3802063"/>
          <p14:tracePt t="26974" x="6334125" y="3802063"/>
          <p14:tracePt t="27001" x="6319838" y="3802063"/>
          <p14:tracePt t="27601" x="6319838" y="3786188"/>
          <p14:tracePt t="27841" x="6319838" y="3771900"/>
          <p14:tracePt t="27859" x="6289675" y="3771900"/>
          <p14:tracePt t="27877" x="6259513" y="3771900"/>
          <p14:tracePt t="27894" x="6259513" y="3757613"/>
          <p14:tracePt t="27911" x="6245225" y="3727450"/>
          <p14:tracePt t="27927" x="6245225" y="3652838"/>
          <p14:tracePt t="27944" x="6215063" y="3517900"/>
          <p14:tracePt t="27960" x="6184900" y="3429000"/>
          <p14:tracePt t="27978" x="6140450" y="3309938"/>
          <p14:tracePt t="27994" x="6126163" y="3249613"/>
          <p14:tracePt t="28011" x="6096000" y="3130550"/>
          <p14:tracePt t="28027" x="6065838" y="2981325"/>
          <p14:tracePt t="28044" x="5976938" y="2713038"/>
          <p14:tracePt t="28060" x="5916613" y="2608263"/>
          <p14:tracePt t="28078" x="5888038" y="2519363"/>
          <p14:tracePt t="28094" x="5827713" y="2400300"/>
          <p14:tracePt t="28111" x="5767388" y="2251075"/>
          <p14:tracePt t="28127" x="5694363" y="2117725"/>
          <p14:tracePt t="28144" x="5648325" y="2043113"/>
          <p14:tracePt t="28162" x="5559425" y="1908175"/>
          <p14:tracePt t="28178" x="5514975" y="1863725"/>
          <p14:tracePt t="28194" x="5454650" y="1803400"/>
          <p14:tracePt t="28211" x="5395913" y="1744663"/>
          <p14:tracePt t="28227" x="5305425" y="1639888"/>
          <p14:tracePt t="28244" x="5260975" y="1535113"/>
          <p14:tracePt t="28261" x="5172075" y="1401763"/>
          <p14:tracePt t="28277" x="5111750" y="1327150"/>
          <p14:tracePt t="28294" x="5053013" y="1282700"/>
          <p14:tracePt t="28313" x="5022850" y="1252538"/>
          <p14:tracePt t="28438" x="5008563" y="1236663"/>
          <p14:tracePt t="28466" x="4992688" y="1236663"/>
          <p14:tracePt t="28484" x="4978400" y="1222375"/>
          <p14:tracePt t="28502" x="4962525" y="1222375"/>
          <p14:tracePt t="28510" x="4962525" y="1208088"/>
          <p14:tracePt t="28526" x="4948238" y="1192213"/>
          <p14:tracePt t="28544" x="4933950" y="1177925"/>
          <p14:tracePt t="28560" x="4918075" y="1177925"/>
          <p14:tracePt t="28577" x="4918075" y="1163638"/>
          <p14:tracePt t="28742" x="4948238" y="1252538"/>
          <p14:tracePt t="28759" x="5037138" y="1371600"/>
          <p14:tracePt t="28777" x="5202238" y="1595438"/>
          <p14:tracePt t="28799" x="5246688" y="1670050"/>
          <p14:tracePt t="28818" x="5321300" y="1803400"/>
          <p14:tracePt t="28827" x="5335588" y="1819275"/>
          <p14:tracePt t="28844" x="5395913" y="1878013"/>
          <p14:tracePt t="28862" x="5484813" y="1982788"/>
          <p14:tracePt t="28881" x="5648325" y="2117725"/>
          <p14:tracePt t="28889" x="5738813" y="2176463"/>
          <p14:tracePt t="28916" x="6184900" y="2386013"/>
          <p14:tracePt t="28934" x="6408738" y="2474913"/>
          <p14:tracePt t="28941" x="6469063" y="2505075"/>
          <p14:tracePt t="28953" x="6632575" y="2608263"/>
          <p14:tracePt t="28976" x="6900863" y="2728913"/>
          <p14:tracePt t="29002" x="7467600" y="2878138"/>
          <p14:tracePt t="29011" x="7600950" y="2892425"/>
          <p14:tracePt t="29036" x="7959725" y="2951163"/>
          <p14:tracePt t="29045" x="7988300" y="2951163"/>
          <p14:tracePt t="29061" x="8093075" y="2951163"/>
          <p14:tracePt t="29077" x="8197850" y="2951163"/>
          <p14:tracePt t="29103" x="8272463" y="2951163"/>
          <p14:tracePt t="31530" x="8242300" y="2951163"/>
          <p14:tracePt t="31545" x="8181975" y="2967038"/>
          <p14:tracePt t="31562" x="8153400" y="2967038"/>
          <p14:tracePt t="31579" x="8107363" y="2967038"/>
          <p14:tracePt t="31595" x="8078788" y="2967038"/>
          <p14:tracePt t="31611" x="8018463" y="2951163"/>
          <p14:tracePt t="31627" x="7854950" y="2922588"/>
          <p14:tracePt t="31645" x="7691438" y="2878138"/>
          <p14:tracePt t="31662" x="7407275" y="2787650"/>
          <p14:tracePt t="31678" x="7169150" y="2743200"/>
          <p14:tracePt t="31704" x="6931025" y="2713038"/>
          <p14:tracePt t="31724" x="6781800" y="2698750"/>
          <p14:tracePt t="31734" x="6765925" y="2698750"/>
          <p14:tracePt t="31752" x="6737350" y="2682875"/>
          <p14:tracePt t="31760" x="6707188" y="2682875"/>
          <p14:tracePt t="31778" x="6632575" y="2654300"/>
          <p14:tracePt t="31786" x="6602413" y="2638425"/>
          <p14:tracePt t="31803" x="6572250" y="2608263"/>
          <p14:tracePt t="31819" x="6543675" y="2593975"/>
          <p14:tracePt t="31868" x="6527800" y="2579688"/>
          <p14:tracePt t="31876" x="6497638" y="2535238"/>
          <p14:tracePt t="31892" x="6497638" y="2474913"/>
          <p14:tracePt t="31911" x="6483350" y="2430463"/>
          <p14:tracePt t="31928" x="6483350" y="2400300"/>
          <p14:tracePt t="31944" x="6483350" y="2370138"/>
          <p14:tracePt t="32067" x="6497638" y="2370138"/>
          <p14:tracePt t="32108" x="6497638" y="2386013"/>
          <p14:tracePt t="32336" x="6497638" y="2400300"/>
          <p14:tracePt t="32348" x="6527800" y="2505075"/>
          <p14:tracePt t="32370" x="6543675" y="2608263"/>
          <p14:tracePt t="32378" x="6543675" y="2638425"/>
          <p14:tracePt t="32407" x="6588125" y="2803525"/>
          <p14:tracePt t="32416" x="6602413" y="2847975"/>
          <p14:tracePt t="32435" x="6751638" y="3175000"/>
          <p14:tracePt t="32452" x="6765925" y="3235325"/>
          <p14:tracePt t="32460" x="6886575" y="3473450"/>
          <p14:tracePt t="32478" x="7005638" y="3622675"/>
          <p14:tracePt t="32503" x="7243763" y="3802063"/>
          <p14:tracePt t="32514" x="7451725" y="3906838"/>
          <p14:tracePt t="32533" x="7542213" y="3965575"/>
          <p14:tracePt t="32552" x="7616825" y="3995738"/>
          <p14:tracePt t="32561" x="7645400" y="3995738"/>
          <p14:tracePt t="32561" x="7675563" y="3995738"/>
          <p14:tracePt t="32577" x="7766050" y="3995738"/>
          <p14:tracePt t="32603" x="7869238" y="3995738"/>
          <p14:tracePt t="32620" x="7899400" y="3995738"/>
          <p14:tracePt t="32638" x="7913688" y="3995738"/>
          <p14:tracePt t="32701" x="7839075" y="3979863"/>
          <p14:tracePt t="32719" x="7720013" y="3951288"/>
          <p14:tracePt t="32737" x="7586663" y="3921125"/>
          <p14:tracePt t="32748" x="7586663" y="3906838"/>
          <p14:tracePt t="33116" x="7705725" y="3906838"/>
          <p14:tracePt t="33134" x="7780338" y="3906838"/>
          <p14:tracePt t="33153" x="7929563" y="3890963"/>
          <p14:tracePt t="33162" x="7988300" y="3890963"/>
          <p14:tracePt t="33170" x="8062913" y="3876675"/>
          <p14:tracePt t="33187" x="8153400" y="3876675"/>
          <p14:tracePt t="33399" x="8167688" y="3876675"/>
          <p14:tracePt t="33417" x="8228013" y="3876675"/>
          <p14:tracePt t="33435" x="8347075" y="3876675"/>
          <p14:tracePt t="33452" x="8540750" y="3860800"/>
          <p14:tracePt t="33462" x="8615363" y="3846513"/>
          <p14:tracePt t="33478" x="8778875" y="3802063"/>
          <p14:tracePt t="33487" x="8867775" y="3786188"/>
          <p14:tracePt t="33503" x="9077325" y="3741738"/>
          <p14:tracePt t="33519" x="9255125" y="3711575"/>
          <p14:tracePt t="33537" x="9494838" y="3683000"/>
          <p14:tracePt t="33537" x="9539288" y="3683000"/>
          <p14:tracePt t="33546" x="9644063" y="3683000"/>
          <p14:tracePt t="33571" x="9821863" y="3683000"/>
          <p14:tracePt t="33580" x="9852025" y="3683000"/>
          <p14:tracePt t="33599" x="9896475" y="3683000"/>
          <p14:tracePt t="33618" x="9926638" y="3697288"/>
          <p14:tracePt t="33637" x="9940925" y="3711575"/>
          <p14:tracePt t="33657" x="9956800" y="3741738"/>
          <p14:tracePt t="34106" x="10090150" y="3711575"/>
          <p14:tracePt t="34116" x="10120313" y="3697288"/>
          <p14:tracePt t="34137" x="10328275" y="3636963"/>
          <p14:tracePt t="34147" x="10463213" y="3622675"/>
          <p14:tracePt t="34165" x="10717213" y="3563938"/>
          <p14:tracePt t="34183" x="10999788" y="3517900"/>
          <p14:tracePt t="34201" x="11298238" y="3489325"/>
          <p14:tracePt t="34218" x="11506200" y="3489325"/>
          <p14:tracePt t="34237" x="11595100" y="3489325"/>
          <p14:tracePt t="34253" x="11625263" y="3489325"/>
          <p14:tracePt t="34369" x="11580813" y="3443288"/>
          <p14:tracePt t="34385" x="11476038" y="3398838"/>
          <p14:tracePt t="34403" x="11326813" y="3368675"/>
          <p14:tracePt t="34419" x="11179175" y="3340100"/>
          <p14:tracePt t="34436" x="10939463" y="3294063"/>
          <p14:tracePt t="34453" x="10850563" y="3265488"/>
          <p14:tracePt t="34469" x="10731500" y="3265488"/>
          <p14:tracePt t="34486" x="10612438" y="3249613"/>
          <p14:tracePt t="34504" x="10493375" y="3249613"/>
          <p14:tracePt t="34522" x="10328275" y="3249613"/>
          <p14:tracePt t="34534" x="10313988" y="3249613"/>
          <p14:tracePt t="34553" x="10164763" y="3249613"/>
          <p14:tracePt t="34562" x="10031413" y="3249613"/>
          <p14:tracePt t="34586" x="9553575" y="3249613"/>
          <p14:tracePt t="34603" x="9166225" y="3249613"/>
          <p14:tracePt t="34620" x="8793163" y="3265488"/>
          <p14:tracePt t="34634" x="8585200" y="3279775"/>
          <p14:tracePt t="34653" x="8435975" y="3279775"/>
          <p14:tracePt t="34661" x="8347075" y="3279775"/>
          <p14:tracePt t="34677" x="8123238" y="3249613"/>
          <p14:tracePt t="34704" x="7199313" y="3249613"/>
          <p14:tracePt t="34721" x="6588125" y="3249613"/>
          <p14:tracePt t="34732" x="6364288" y="3249613"/>
          <p14:tracePt t="34751" x="6065838" y="3249613"/>
          <p14:tracePt t="34770" x="5902325" y="3249613"/>
          <p14:tracePt t="34818" x="5872163" y="3249613"/>
          <p14:tracePt t="34826" x="5857875" y="3249613"/>
          <p14:tracePt t="34854" x="5827713" y="3235325"/>
          <p14:tracePt t="34865" x="5767388" y="3205163"/>
          <p14:tracePt t="34875" x="5708650" y="3190875"/>
          <p14:tracePt t="34894" x="5545138" y="3160713"/>
          <p14:tracePt t="34910" x="5426075" y="3130550"/>
          <p14:tracePt t="34927" x="5335588" y="3086100"/>
          <p14:tracePt t="34943" x="5260975" y="3055938"/>
          <p14:tracePt t="34962" x="5186363" y="3011488"/>
          <p14:tracePt t="34979" x="5097463" y="2967038"/>
          <p14:tracePt t="34987" x="5067300" y="2936875"/>
          <p14:tracePt t="35003" x="4978400" y="2906713"/>
          <p14:tracePt t="35019" x="4889500" y="2878138"/>
          <p14:tracePt t="35036" x="4829175" y="2832100"/>
          <p14:tracePt t="35053" x="4724400" y="2803525"/>
          <p14:tracePt t="35070" x="4665663" y="2773363"/>
          <p14:tracePt t="35078" x="4635500" y="2773363"/>
          <p14:tracePt t="35103" x="4605338" y="2773363"/>
          <p14:tracePt t="35119" x="4591050" y="2773363"/>
          <p14:tracePt t="35136" x="4575175" y="2773363"/>
          <p14:tracePt t="35154" x="4560888" y="2773363"/>
          <p14:tracePt t="35164" x="4546600" y="2773363"/>
          <p14:tracePt t="35182" x="4530725" y="2773363"/>
          <p14:tracePt t="35201" x="4516438" y="2773363"/>
          <p14:tracePt t="37931" x="4530725" y="2773363"/>
          <p14:tracePt t="38069" x="4560888" y="2787650"/>
          <p14:tracePt t="38085" x="4665663" y="2862263"/>
          <p14:tracePt t="38103" x="4754563" y="2951163"/>
          <p14:tracePt t="38120" x="4784725" y="2997200"/>
          <p14:tracePt t="38503" x="4784725" y="2951163"/>
          <p14:tracePt t="38528" x="4784725" y="2892425"/>
          <p14:tracePt t="38653" x="4799013" y="2892425"/>
          <p14:tracePt t="38686" x="4814888" y="2892425"/>
          <p14:tracePt t="38709" x="4829175" y="2936875"/>
          <p14:tracePt t="38736" x="4829175" y="2951163"/>
          <p14:tracePt t="38752" x="4829175" y="2967038"/>
          <p14:tracePt t="38949" x="4843463" y="2967038"/>
          <p14:tracePt t="38967" x="5008563" y="3025775"/>
          <p14:tracePt t="38975" x="5097463" y="3055938"/>
          <p14:tracePt t="38985" x="5216525" y="3100388"/>
          <p14:tracePt t="38985" x="5380038" y="3160713"/>
          <p14:tracePt t="39003" x="5783263" y="3294063"/>
          <p14:tracePt t="39021" x="6259513" y="3429000"/>
          <p14:tracePt t="39031" x="6483350" y="3443288"/>
          <p14:tracePt t="39066" x="7243763" y="3443288"/>
          <p14:tracePt t="39085" x="7362825" y="3384550"/>
          <p14:tracePt t="39102" x="7451725" y="3340100"/>
          <p14:tracePt t="39120" x="7526338" y="3294063"/>
          <p14:tracePt t="39137" x="7556500" y="3249613"/>
          <p14:tracePt t="39137" x="7570788" y="3235325"/>
          <p14:tracePt t="39155" x="7600950" y="3221038"/>
          <p14:tracePt t="39165" x="7600950" y="3205163"/>
          <p14:tracePt t="39183" x="7631113" y="3205163"/>
          <p14:tracePt t="39307" x="7691438" y="3265488"/>
          <p14:tracePt t="39323" x="7780338" y="3354388"/>
          <p14:tracePt t="39334" x="7869238" y="3414713"/>
          <p14:tracePt t="39353" x="8242300" y="3622675"/>
          <p14:tracePt t="39369" x="8286750" y="3636963"/>
          <p14:tracePt t="39387" x="8405813" y="3683000"/>
          <p14:tracePt t="39405" x="8540750" y="3741738"/>
          <p14:tracePt t="39425" x="8809038" y="3890963"/>
          <p14:tracePt t="39436" x="8972550" y="3951288"/>
          <p14:tracePt t="39453" x="9420225" y="4114800"/>
          <p14:tracePt t="39469" x="9837738" y="4249738"/>
          <p14:tracePt t="39486" x="10090150" y="4322763"/>
          <p14:tracePt t="39508" x="10374313" y="4397375"/>
          <p14:tracePt t="39519" x="10388600" y="4427538"/>
          <p14:tracePt t="39536" x="10402888" y="4443413"/>
          <p14:tracePt t="39719" x="10120313" y="4352925"/>
          <p14:tracePt t="39735" x="9866313" y="4249738"/>
          <p14:tracePt t="39754" x="9539288" y="4054475"/>
          <p14:tracePt t="39770" x="9315450" y="3951288"/>
          <p14:tracePt t="39787" x="9196388" y="3890963"/>
          <p14:tracePt t="39804" x="9166225" y="3876675"/>
          <p14:tracePt t="39820" x="9107488" y="3832225"/>
          <p14:tracePt t="39837" x="9047163" y="3771900"/>
          <p14:tracePt t="39854" x="8942388" y="3667125"/>
          <p14:tracePt t="39870" x="8823325" y="3548063"/>
          <p14:tracePt t="39886" x="8704263" y="3414713"/>
          <p14:tracePt t="39903" x="8585200" y="3265488"/>
          <p14:tracePt t="39920" x="8421688" y="3071813"/>
          <p14:tracePt t="39937" x="8331200" y="2862263"/>
          <p14:tracePt t="39948" x="8197850" y="2668588"/>
          <p14:tracePt t="39966" x="8123238" y="2519363"/>
          <p14:tracePt t="39984" x="8004175" y="2370138"/>
          <p14:tracePt t="40002" x="7839075" y="2132013"/>
          <p14:tracePt t="40018" x="7720013" y="1908175"/>
          <p14:tracePt t="40036" x="7586663" y="1684338"/>
          <p14:tracePt t="40054" x="7497763" y="1446213"/>
          <p14:tracePt t="40062" x="7423150" y="1311275"/>
          <p14:tracePt t="40078" x="7243763" y="1014413"/>
          <p14:tracePt t="40095" x="7108825" y="774700"/>
          <p14:tracePt t="40111" x="6975475" y="522288"/>
          <p14:tracePt t="40127" x="6915150" y="403225"/>
          <p14:tracePt t="40144" x="6886575" y="342900"/>
          <p14:tracePt t="40161" x="6826250" y="254000"/>
          <p14:tracePt t="40162" x="6811963" y="207963"/>
          <p14:tracePt t="40178" x="6781800" y="163513"/>
          <p14:tracePt t="40187" x="6765925" y="149225"/>
          <p14:tracePt t="40204" x="6751638" y="134938"/>
          <p14:tracePt t="40370" x="6751638" y="149225"/>
          <p14:tracePt t="40386" x="6677025" y="342900"/>
          <p14:tracePt t="40404" x="6662738" y="536575"/>
          <p14:tracePt t="40433" x="6646863" y="1103313"/>
          <p14:tracePt t="40442" x="6677025" y="1266825"/>
          <p14:tracePt t="40460" x="6721475" y="1431925"/>
          <p14:tracePt t="40478" x="6781800" y="1550988"/>
          <p14:tracePt t="40486" x="6856413" y="1609725"/>
          <p14:tracePt t="40503" x="6961188" y="1758950"/>
          <p14:tracePt t="40519" x="6989763" y="1789113"/>
          <p14:tracePt t="40536" x="7019925" y="1833563"/>
          <p14:tracePt t="40554" x="7019925" y="1849438"/>
          <p14:tracePt t="40651" x="7034213" y="1849438"/>
          <p14:tracePt t="41051" x="7034213" y="1863725"/>
          <p14:tracePt t="41069" x="7034213" y="1922463"/>
          <p14:tracePt t="41085" x="7034213" y="2192338"/>
          <p14:tracePt t="41103" x="6989763" y="2593975"/>
          <p14:tracePt t="41112" x="6989763" y="2803525"/>
          <p14:tracePt t="41128" x="7019925" y="3175000"/>
          <p14:tracePt t="41145" x="7094538" y="3489325"/>
          <p14:tracePt t="41145" x="7124700" y="3592513"/>
          <p14:tracePt t="41161" x="7199313" y="3741738"/>
          <p14:tracePt t="41178" x="7213600" y="3786188"/>
          <p14:tracePt t="41186" x="7229475" y="3832225"/>
          <p14:tracePt t="41219" x="7229475" y="3846513"/>
          <p14:tracePt t="41337" x="7183438" y="3846513"/>
          <p14:tracePt t="41353" x="6931025" y="3802063"/>
          <p14:tracePt t="41370" x="6497638" y="3711575"/>
          <p14:tracePt t="41387" x="6096000" y="3667125"/>
          <p14:tracePt t="41403" x="5767388" y="3592513"/>
          <p14:tracePt t="41420" x="5559425" y="3517900"/>
          <p14:tracePt t="41440" x="5335588" y="3429000"/>
          <p14:tracePt t="41451" x="5230813" y="3368675"/>
          <p14:tracePt t="41469" x="5172075" y="3340100"/>
          <p14:tracePt t="41486" x="5111750" y="3279775"/>
          <p14:tracePt t="41503" x="5037138" y="3175000"/>
          <p14:tracePt t="41522" x="4814888" y="2862263"/>
          <p14:tracePt t="41533" x="4754563" y="2803525"/>
          <p14:tracePt t="41554" x="4530725" y="2430463"/>
          <p14:tracePt t="41569" x="4337050" y="2192338"/>
          <p14:tracePt t="41586" x="4217988" y="2057400"/>
          <p14:tracePt t="41603" x="4157663" y="1997075"/>
          <p14:tracePt t="41620" x="4129088" y="1968500"/>
          <p14:tracePt t="41637" x="4098925" y="1938338"/>
          <p14:tracePt t="41661" x="4068763" y="1908175"/>
          <p14:tracePt t="41678" x="4010025" y="1863725"/>
          <p14:tracePt t="41686" x="3963988" y="1833563"/>
          <p14:tracePt t="41703" x="3875088" y="1789113"/>
          <p14:tracePt t="41720" x="3816350" y="1789113"/>
          <p14:tracePt t="41737" x="3741738" y="1758950"/>
          <p14:tracePt t="41753" x="3725863" y="1758950"/>
          <p14:tracePt t="41857" x="3756025" y="1938338"/>
          <p14:tracePt t="41857" x="3770313" y="1982788"/>
          <p14:tracePt t="41867" x="3786188" y="2012950"/>
          <p14:tracePt t="41876" x="3816350" y="2027238"/>
          <p14:tracePt t="41895" x="3844925" y="2101850"/>
          <p14:tracePt t="41911" x="3919538" y="2162175"/>
          <p14:tracePt t="41927" x="4038600" y="2220913"/>
          <p14:tracePt t="41944" x="4157663" y="2265363"/>
          <p14:tracePt t="41961" x="4292600" y="2295525"/>
          <p14:tracePt t="41961" x="4411663" y="2325688"/>
          <p14:tracePt t="41978" x="4591050" y="2386013"/>
          <p14:tracePt t="41986" x="4694238" y="2400300"/>
          <p14:tracePt t="42003" x="4814888" y="2430463"/>
          <p14:tracePt t="42019" x="4933950" y="2460625"/>
          <p14:tracePt t="42037" x="5008563" y="2474913"/>
          <p14:tracePt t="42054" x="5053013" y="2489200"/>
          <p14:tracePt t="42071" x="5067300" y="2489200"/>
          <p14:tracePt t="42082" x="5127625" y="2505075"/>
          <p14:tracePt t="42107" x="5395913" y="2549525"/>
          <p14:tracePt t="42124" x="5410200" y="2563813"/>
          <p14:tracePt t="42154" x="5426075" y="2563813"/>
          <p14:tracePt t="42186" x="5440363" y="2563813"/>
          <p14:tracePt t="42204" x="5454650" y="2563813"/>
          <p14:tracePt t="42233" x="5499100" y="2579688"/>
          <p14:tracePt t="42243" x="5529263" y="2593975"/>
          <p14:tracePt t="42261" x="5619750" y="2638425"/>
          <p14:tracePt t="42283" x="5648325" y="2654300"/>
          <p14:tracePt t="42324" x="5634038" y="2654300"/>
          <p14:tracePt t="42336" x="5589588" y="2654300"/>
          <p14:tracePt t="42357" x="5186363" y="2563813"/>
          <p14:tracePt t="42368" x="5067300" y="2519363"/>
          <p14:tracePt t="42389" x="4516438" y="2489200"/>
          <p14:tracePt t="42411" x="3800475" y="2489200"/>
          <p14:tracePt t="42421" x="3576638" y="2489200"/>
          <p14:tracePt t="42434" x="3294063" y="2489200"/>
          <p14:tracePt t="42454" x="3189288" y="2474913"/>
          <p14:tracePt t="42466" x="3114675" y="2460625"/>
          <p14:tracePt t="42489" x="3040063" y="2460625"/>
          <p14:tracePt t="42508" x="2936875" y="2444750"/>
          <p14:tracePt t="42584" x="2951163" y="2460625"/>
          <p14:tracePt t="42604" x="2995613" y="2489200"/>
          <p14:tracePt t="42623" x="3055938" y="2535238"/>
          <p14:tracePt t="42635" x="3070225" y="2549525"/>
          <p14:tracePt t="42654" x="3114675" y="2549525"/>
          <p14:tracePt t="42666" x="3249613" y="2549525"/>
          <p14:tracePt t="42686" x="3502025" y="2549525"/>
          <p14:tracePt t="42704" x="3756025" y="2549525"/>
          <p14:tracePt t="42723" x="4278313" y="2505075"/>
          <p14:tracePt t="42733" x="4425950" y="2489200"/>
          <p14:tracePt t="42768" x="5172075" y="2325688"/>
          <p14:tracePt t="42776" x="5634038" y="2251075"/>
          <p14:tracePt t="42785" x="5722938" y="2236788"/>
          <p14:tracePt t="42803" x="5932488" y="2162175"/>
          <p14:tracePt t="42820" x="5976938" y="2132013"/>
          <p14:tracePt t="42836" x="6065838" y="2117725"/>
          <p14:tracePt t="42854" x="6096000" y="2101850"/>
          <p14:tracePt t="42865" x="6110288" y="2101850"/>
          <p14:tracePt t="42925" x="6229350" y="2101850"/>
          <p14:tracePt t="42935" x="6275388" y="2117725"/>
          <p14:tracePt t="42954" x="6453188" y="2146300"/>
          <p14:tracePt t="42971" x="6662738" y="2176463"/>
          <p14:tracePt t="42981" x="6765925" y="2192338"/>
          <p14:tracePt t="43008" x="7138988" y="2265363"/>
          <p14:tracePt t="43018" x="7348538" y="2295525"/>
          <p14:tracePt t="43037" x="7750175" y="2386013"/>
          <p14:tracePt t="43053" x="8167688" y="2444750"/>
          <p14:tracePt t="43070" x="8659813" y="2563813"/>
          <p14:tracePt t="43087" x="9166225" y="2682875"/>
          <p14:tracePt t="43103" x="9539288" y="2817813"/>
          <p14:tracePt t="43120" x="9717088" y="2922588"/>
          <p14:tracePt t="43140" x="10045700" y="3041650"/>
          <p14:tracePt t="43151" x="10150475" y="3071813"/>
          <p14:tracePt t="43170" x="10567988" y="3146425"/>
          <p14:tracePt t="43185" x="10790238" y="3160713"/>
          <p14:tracePt t="43210" x="11029950" y="3175000"/>
          <p14:tracePt t="43219" x="11044238" y="3175000"/>
          <p14:tracePt t="43236" x="11058525" y="3175000"/>
          <p14:tracePt t="43252" x="11104563" y="3190875"/>
          <p14:tracePt t="43270" x="11282363" y="3205163"/>
          <p14:tracePt t="43286" x="11461750" y="3205163"/>
          <p14:tracePt t="43304" x="11610975" y="3205163"/>
          <p14:tracePt t="43323" x="11685588" y="3205163"/>
          <p14:tracePt t="43410" x="11715750" y="3205163"/>
          <p14:tracePt t="43419" x="11744325" y="3205163"/>
          <p14:tracePt t="43437" x="11790363" y="3205163"/>
          <p14:tracePt t="43454" x="11849100" y="3205163"/>
          <p14:tracePt t="43471" x="11863388" y="3205163"/>
          <p14:tracePt t="43482" x="11879263" y="3221038"/>
          <p14:tracePt t="43507" x="11938000" y="3235325"/>
          <p14:tracePt t="43523" x="11984038" y="3265488"/>
          <p14:tracePt t="43534" x="11998325" y="3265488"/>
          <p14:tracePt t="43553" x="12042775" y="3279775"/>
          <p14:tracePt t="43570" x="12087225" y="3294063"/>
          <p14:tracePt t="43586" x="12161838" y="3309938"/>
          <p14:tracePt t="43610" x="12177713" y="3309938"/>
          <p14:tracePt t="44286" x="12147550" y="3429000"/>
          <p14:tracePt t="44361" x="12058650" y="3443288"/>
          <p14:tracePt t="44382" x="11953875" y="3443288"/>
          <p14:tracePt t="44408" x="11669713" y="3443288"/>
          <p14:tracePt t="44425" x="11401425" y="3443288"/>
          <p14:tracePt t="44436" x="11356975" y="3443288"/>
          <p14:tracePt t="44453" x="11268075" y="3443288"/>
          <p14:tracePt t="44469" x="11237913" y="3443288"/>
          <p14:tracePt t="44488" x="11149013" y="3429000"/>
          <p14:tracePt t="44506" x="10880725" y="3398838"/>
          <p14:tracePt t="44524" x="10731500" y="3384550"/>
          <p14:tracePt t="44536" x="10687050" y="3384550"/>
          <p14:tracePt t="44553" x="10626725" y="3368675"/>
          <p14:tracePt t="44553" x="10582275" y="3354388"/>
          <p14:tracePt t="44569" x="10418763" y="3324225"/>
          <p14:tracePt t="44587" x="10194925" y="3309938"/>
          <p14:tracePt t="44611" x="9644063" y="3249613"/>
          <p14:tracePt t="44620" x="9464675" y="3221038"/>
          <p14:tracePt t="44636" x="9166225" y="3190875"/>
          <p14:tracePt t="44653" x="8867775" y="3190875"/>
          <p14:tracePt t="44670" x="8674100" y="3175000"/>
          <p14:tracePt t="44686" x="8570913" y="3175000"/>
          <p14:tracePt t="44710" x="8496300" y="3175000"/>
          <p14:tracePt t="44720" x="8466138" y="3175000"/>
          <p14:tracePt t="44737" x="8302625" y="3160713"/>
          <p14:tracePt t="44754" x="8256588" y="3160713"/>
          <p14:tracePt t="44773" x="8004175" y="3160713"/>
          <p14:tracePt t="44784" x="7929563" y="3160713"/>
          <p14:tracePt t="44810" x="7467600" y="3100388"/>
          <p14:tracePt t="44828" x="7273925" y="3086100"/>
          <p14:tracePt t="44845" x="7050088" y="3055938"/>
          <p14:tracePt t="44862" x="6811963" y="3011488"/>
          <p14:tracePt t="44878" x="6602413" y="2981325"/>
          <p14:tracePt t="44895" x="6378575" y="2936875"/>
          <p14:tracePt t="44912" x="6215063" y="2906713"/>
          <p14:tracePt t="44929" x="6065838" y="2878138"/>
          <p14:tracePt t="44930" x="6021388" y="2862263"/>
          <p14:tracePt t="44946" x="5916613" y="2862263"/>
          <p14:tracePt t="44963" x="5813425" y="2847975"/>
          <p14:tracePt t="44982" x="5722938" y="2832100"/>
          <p14:tracePt t="44990" x="5708650" y="2832100"/>
          <p14:tracePt t="45008" x="5648325" y="2832100"/>
          <p14:tracePt t="45027" x="5559425" y="2832100"/>
          <p14:tracePt t="45036" x="5484813" y="2817813"/>
          <p14:tracePt t="45053" x="5470525" y="2803525"/>
          <p14:tracePt t="45070" x="5365750" y="2787650"/>
          <p14:tracePt t="45087" x="5260975" y="2757488"/>
          <p14:tracePt t="45188" x="5351463" y="2757488"/>
          <p14:tracePt t="45206" x="5634038" y="2803525"/>
          <p14:tracePt t="45225" x="5783263" y="2817813"/>
          <p14:tracePt t="45236" x="6394450" y="2862263"/>
          <p14:tracePt t="45253" x="6662738" y="2878138"/>
          <p14:tracePt t="45269" x="6781800" y="2892425"/>
          <p14:tracePt t="45286" x="6870700" y="2906713"/>
          <p14:tracePt t="45310" x="7094538" y="3011488"/>
          <p14:tracePt t="45320" x="7273925" y="3071813"/>
          <p14:tracePt t="45340" x="8004175" y="3190875"/>
          <p14:tracePt t="45357" x="8912225" y="3279775"/>
          <p14:tracePt t="45377" x="9151938" y="3279775"/>
          <p14:tracePt t="45395" x="9240838" y="3279775"/>
          <p14:tracePt t="45411" x="9301163" y="3279775"/>
          <p14:tracePt t="45429" x="9404350" y="3279775"/>
          <p14:tracePt t="45445" x="9613900" y="3265488"/>
          <p14:tracePt t="45462" x="9837738" y="3221038"/>
          <p14:tracePt t="45478" x="10120313" y="3190875"/>
          <p14:tracePt t="45494" x="10358438" y="3146425"/>
          <p14:tracePt t="45511" x="10626725" y="3100388"/>
          <p14:tracePt t="45520" x="10717213" y="3086100"/>
          <p14:tracePt t="45537" x="10939463" y="3055938"/>
          <p14:tracePt t="45537" x="10985500" y="3025775"/>
          <p14:tracePt t="45554" x="11237913" y="2981325"/>
          <p14:tracePt t="45570" x="11669713" y="2922588"/>
          <p14:tracePt t="45586" x="12012613" y="2862263"/>
          <p14:tracePt t="46186" x="11849100" y="5024438"/>
          <p14:tracePt t="46209" x="11074400" y="5054600"/>
          <p14:tracePt t="46228" x="10344150" y="5038725"/>
          <p14:tracePt t="46236" x="9882188" y="5008563"/>
          <p14:tracePt t="46254" x="9196388" y="5008563"/>
          <p14:tracePt t="46270" x="8510588" y="4935538"/>
          <p14:tracePt t="46286" x="7705725" y="4830763"/>
          <p14:tracePt t="46305" x="6646863" y="4725988"/>
          <p14:tracePt t="46324" x="6394450" y="4695825"/>
          <p14:tracePt t="46341" x="6156325" y="4651375"/>
          <p14:tracePt t="46353" x="5842000" y="4592638"/>
          <p14:tracePt t="46370" x="5545138" y="4546600"/>
          <p14:tracePt t="46386" x="5260975" y="4502150"/>
          <p14:tracePt t="46394" x="5202238" y="4502150"/>
          <p14:tracePt t="46412" x="5111750" y="4471988"/>
          <p14:tracePt t="46421" x="5083175" y="4471988"/>
          <p14:tracePt t="46439" x="5067300" y="4471988"/>
          <p14:tracePt t="46572" x="5022850" y="4397375"/>
          <p14:tracePt t="46588" x="4978400" y="4338638"/>
          <p14:tracePt t="46606" x="4903788" y="4249738"/>
          <p14:tracePt t="46624" x="4889500" y="4159250"/>
          <p14:tracePt t="46643" x="4829175" y="4084638"/>
          <p14:tracePt t="46654" x="4814888" y="4025900"/>
          <p14:tracePt t="46672" x="4768850" y="3951288"/>
          <p14:tracePt t="46689" x="4710113" y="3802063"/>
          <p14:tracePt t="46708" x="4649788" y="3741738"/>
          <p14:tracePt t="46728" x="4621213" y="3711575"/>
          <p14:tracePt t="46882" x="4621213" y="3727450"/>
          <p14:tracePt t="46890" x="4665663" y="3846513"/>
          <p14:tracePt t="46910" x="4740275" y="3951288"/>
          <p14:tracePt t="46936" x="4843463" y="4100513"/>
          <p14:tracePt t="46945" x="4918075" y="4144963"/>
          <p14:tracePt t="46954" x="4948238" y="4159250"/>
          <p14:tracePt t="46971" x="5037138" y="4203700"/>
          <p14:tracePt t="46988" x="5230813" y="4249738"/>
          <p14:tracePt t="47006" x="5470525" y="4322763"/>
          <p14:tracePt t="47025" x="5634038" y="4397375"/>
          <p14:tracePt t="47037" x="5678488" y="4427538"/>
          <p14:tracePt t="47056" x="5813425" y="4457700"/>
          <p14:tracePt t="47073" x="5857875" y="4471988"/>
          <p14:tracePt t="47084" x="5872163" y="4471988"/>
          <p14:tracePt t="47313" x="5857875" y="4427538"/>
          <p14:tracePt t="47321" x="5857875" y="4397375"/>
          <p14:tracePt t="47339" x="5857875" y="4352925"/>
          <p14:tracePt t="47356" x="5842000" y="4322763"/>
          <p14:tracePt t="47452" x="5932488" y="4397375"/>
          <p14:tracePt t="47469" x="6289675" y="4621213"/>
          <p14:tracePt t="47486" x="6557963" y="4756150"/>
          <p14:tracePt t="47503" x="6781800" y="4889500"/>
          <p14:tracePt t="47534" x="7034213" y="5024438"/>
          <p14:tracePt t="47542" x="7050088" y="5054600"/>
          <p14:tracePt t="47559" x="7108825" y="5157788"/>
          <p14:tracePt t="47578" x="7124700" y="5248275"/>
          <p14:tracePt t="47610" x="7138988" y="5307013"/>
          <p14:tracePt t="47625" x="7154863" y="5307013"/>
          <p14:tracePt t="47707" x="7154863" y="5322888"/>
          <p14:tracePt t="47724" x="7183438" y="5367338"/>
          <p14:tracePt t="47742" x="7229475" y="5397500"/>
          <p14:tracePt t="47753" x="7302500" y="5500688"/>
          <p14:tracePt t="47770" x="7302500" y="5530850"/>
          <p14:tracePt t="47786" x="7407275" y="5649913"/>
          <p14:tracePt t="47810" x="7481888" y="5754688"/>
          <p14:tracePt t="47827" x="7526338" y="5799138"/>
          <p14:tracePt t="47837" x="7526338" y="5815013"/>
          <p14:tracePt t="47856" x="7556500" y="5843588"/>
          <p14:tracePt t="47874" x="7570788" y="5873750"/>
          <p14:tracePt t="47885" x="7570788" y="5889625"/>
          <p14:tracePt t="47893" x="7586663" y="5903913"/>
          <p14:tracePt t="47911" x="7600950" y="5948363"/>
          <p14:tracePt t="47927" x="7616825" y="6022975"/>
          <p14:tracePt t="47944" x="7616825" y="6083300"/>
          <p14:tracePt t="47961" x="7631113" y="6216650"/>
          <p14:tracePt t="47978" x="7631113" y="6291263"/>
          <p14:tracePt t="47986" x="7631113" y="6321425"/>
          <p14:tracePt t="48011" x="7631113" y="6380163"/>
          <p14:tracePt t="48020" x="7631113" y="6396038"/>
          <p14:tracePt t="48062" x="7631113" y="6440488"/>
          <p14:tracePt t="48078" x="7661275" y="6484938"/>
          <p14:tracePt t="48113" x="7691438" y="6545263"/>
          <p14:tracePt t="48140" x="7705725" y="6545263"/>
          <p14:tracePt t="48157" x="7720013" y="6559550"/>
          <p14:tracePt t="48168" x="7735888" y="6559550"/>
          <p14:tracePt t="48187" x="7780338" y="6559550"/>
          <p14:tracePt t="48210" x="7794625" y="6559550"/>
          <p14:tracePt t="48236" x="7810500" y="6559550"/>
          <p14:tracePt t="48274" x="7839075" y="6559550"/>
          <p14:tracePt t="48322" x="7854950" y="6559550"/>
          <p14:tracePt t="48508" x="7885113" y="6575425"/>
          <p14:tracePt t="48583" x="7899400" y="6619875"/>
          <p14:tracePt t="48608" x="7913688" y="6664325"/>
          <p14:tracePt t="48627" x="7913688" y="6694488"/>
          <p14:tracePt t="48649" x="7929563" y="6708775"/>
          <p14:tracePt t="48658" x="7943850" y="6738938"/>
          <p14:tracePt t="48670" x="7959725" y="6738938"/>
          <p14:tracePt t="48786" x="7974013" y="6738938"/>
          <p14:tracePt t="48827" x="7988300" y="6738938"/>
          <p14:tracePt t="48853" x="8004175" y="6753225"/>
          <p14:tracePt t="48886" x="8018463" y="6753225"/>
          <p14:tracePt t="48927" x="8034338" y="6753225"/>
          <p14:tracePt t="48945" x="8062913" y="6769100"/>
          <p14:tracePt t="48945" x="8078788" y="6769100"/>
          <p14:tracePt t="48954" x="8093075" y="6783388"/>
          <p14:tracePt t="48971" x="8123238" y="6783388"/>
          <p14:tracePt t="48989" x="8153400" y="6783388"/>
          <p14:tracePt t="49007" x="8167688" y="6783388"/>
          <p14:tracePt t="49026" x="8212138" y="6783388"/>
          <p14:tracePt t="49044" x="8272463" y="6783388"/>
          <p14:tracePt t="49054" x="8316913" y="6783388"/>
          <p14:tracePt t="49078" x="8405813" y="6753225"/>
          <p14:tracePt t="49095" x="8540750" y="6708775"/>
          <p14:tracePt t="49111" x="8674100" y="6678613"/>
          <p14:tracePt t="49128" x="8778875" y="6650038"/>
          <p14:tracePt t="49144" x="8853488" y="6619875"/>
          <p14:tracePt t="49161" x="8928100" y="6589713"/>
          <p14:tracePt t="49179" x="9047163" y="6589713"/>
          <p14:tracePt t="49195" x="9136063" y="6589713"/>
          <p14:tracePt t="49211" x="9285288" y="6589713"/>
          <p14:tracePt t="49232" x="9404350" y="6589713"/>
          <p14:tracePt t="49240" x="9478963" y="6589713"/>
          <p14:tracePt t="49259" x="9598025" y="6589713"/>
          <p14:tracePt t="49275" x="9628188" y="6589713"/>
          <p14:tracePt t="49370" x="9613900" y="6515100"/>
          <p14:tracePt t="49387" x="9583738" y="6454775"/>
          <p14:tracePt t="49398" x="9569450" y="6440488"/>
          <p14:tracePt t="49418" x="9494838" y="6321425"/>
          <p14:tracePt t="49426" x="9464675" y="6276975"/>
          <p14:tracePt t="49442" x="9448800" y="6216650"/>
          <p14:tracePt t="49465" x="9404350" y="6186488"/>
          <p14:tracePt t="49474" x="9404350" y="6172200"/>
          <p14:tracePt t="49578" x="9404350" y="6307138"/>
          <p14:tracePt t="49596" x="9404350" y="6426200"/>
          <p14:tracePt t="49611" x="9404350" y="6559550"/>
          <p14:tracePt t="49627" x="9404350" y="6664325"/>
          <p14:tracePt t="49644" x="9404350" y="6769100"/>
          <p14:tracePt t="50010" x="8897938" y="6827838"/>
          <p14:tracePt t="50029" x="8883650" y="6813550"/>
          <p14:tracePt t="50048" x="8867775" y="6783388"/>
          <p14:tracePt t="50057" x="8853488" y="6783388"/>
          <p14:tracePt t="50074" x="8734425" y="6723063"/>
          <p14:tracePt t="50091" x="8629650" y="6694488"/>
          <p14:tracePt t="50110" x="8555038" y="6650038"/>
          <p14:tracePt t="50128" x="8435975" y="6604000"/>
          <p14:tracePt t="50144" x="8361363" y="6545263"/>
          <p14:tracePt t="50162" x="8256588" y="6440488"/>
          <p14:tracePt t="50186" x="8123238" y="6276975"/>
          <p14:tracePt t="50216" x="7929563" y="6142038"/>
          <p14:tracePt t="50224" x="7810500" y="6083300"/>
          <p14:tracePt t="50244" x="7423150" y="5873750"/>
          <p14:tracePt t="50261" x="7302500" y="5829300"/>
          <p14:tracePt t="50277" x="7229475" y="5799138"/>
          <p14:tracePt t="50286" x="7169150" y="5768975"/>
          <p14:tracePt t="50310" x="6870700" y="5665788"/>
          <p14:tracePt t="50326" x="6662738" y="5635625"/>
          <p14:tracePt t="50344" x="6497638" y="5605463"/>
          <p14:tracePt t="50361" x="6245225" y="5605463"/>
          <p14:tracePt t="50379" x="5857875" y="5724525"/>
          <p14:tracePt t="50388" x="5813425" y="5784850"/>
          <p14:tracePt t="50398" x="5783263" y="5829300"/>
          <p14:tracePt t="50416" x="5753100" y="5934075"/>
          <p14:tracePt t="50425" x="5738813" y="5992813"/>
          <p14:tracePt t="50425" x="5738813" y="6037263"/>
          <p14:tracePt t="50442" x="5738813" y="6157913"/>
          <p14:tracePt t="50461" x="5738813" y="6246813"/>
          <p14:tracePt t="50477" x="5738813" y="6365875"/>
          <p14:tracePt t="50487" x="5738813" y="6426200"/>
          <p14:tracePt t="50513" x="5738813" y="6529388"/>
          <p14:tracePt t="50532" x="5738813" y="6575425"/>
          <p14:tracePt t="50713" x="5694363" y="6575425"/>
          <p14:tracePt t="50732" x="5678488" y="6575425"/>
          <p14:tracePt t="50750" x="5664200" y="6575425"/>
          <p14:tracePt t="50931" x="5678488" y="6575425"/>
          <p14:tracePt t="51167" x="5678488" y="6545263"/>
          <p14:tracePt t="51176" x="5678488" y="6515100"/>
          <p14:tracePt t="51192" x="5664200" y="6470650"/>
          <p14:tracePt t="51202" x="5664200" y="6380163"/>
          <p14:tracePt t="51229" x="5678488" y="6186488"/>
          <p14:tracePt t="51244" x="5783263" y="5992813"/>
          <p14:tracePt t="51261" x="5888038" y="5859463"/>
          <p14:tracePt t="51277" x="5962650" y="5799138"/>
          <p14:tracePt t="51294" x="6051550" y="5784850"/>
          <p14:tracePt t="51311" x="6126163" y="5740400"/>
          <p14:tracePt t="51332" x="6259513" y="5694363"/>
          <p14:tracePt t="51350" x="6394450" y="5665788"/>
          <p14:tracePt t="51358" x="6497638" y="5635625"/>
          <p14:tracePt t="51376" x="6751638" y="5605463"/>
          <p14:tracePt t="51393" x="7183438" y="5591175"/>
          <p14:tracePt t="51411" x="7481888" y="5591175"/>
          <p14:tracePt t="51427" x="7616825" y="5591175"/>
          <p14:tracePt t="51445" x="7661275" y="5591175"/>
          <p14:tracePt t="51461" x="7675563" y="5591175"/>
          <p14:tracePt t="51479" x="7691438" y="5605463"/>
          <p14:tracePt t="51495" x="7720013" y="5635625"/>
          <p14:tracePt t="51511" x="7780338" y="5724525"/>
          <p14:tracePt t="51528" x="7794625" y="5768975"/>
          <p14:tracePt t="51550" x="7780338" y="6111875"/>
          <p14:tracePt t="51558" x="7735888" y="6246813"/>
          <p14:tracePt t="51578" x="7691438" y="6440488"/>
          <p14:tracePt t="52846" x="7675563" y="6426200"/>
          <p14:tracePt t="53081" x="7661275" y="6426200"/>
          <p14:tracePt t="53098" x="7645400" y="6426200"/>
          <p14:tracePt t="53176" x="7600950" y="6410325"/>
          <p14:tracePt t="53193" x="7586663" y="6410325"/>
          <p14:tracePt t="53220" x="7512050" y="6380163"/>
          <p14:tracePt t="53228" x="7467600" y="6365875"/>
          <p14:tracePt t="53244" x="7407275" y="6307138"/>
          <p14:tracePt t="53261" x="7348538" y="6232525"/>
          <p14:tracePt t="53278" x="7318375" y="6172200"/>
          <p14:tracePt t="53295" x="7302500" y="6111875"/>
          <p14:tracePt t="53320" x="7302500" y="6037263"/>
          <p14:tracePt t="53328" x="7302500" y="6008688"/>
          <p14:tracePt t="53344" x="7302500" y="5978525"/>
          <p14:tracePt t="53361" x="7288213" y="5903913"/>
          <p14:tracePt t="53386" x="7273925" y="5829300"/>
          <p14:tracePt t="53395" x="7258050" y="5768975"/>
          <p14:tracePt t="53420" x="7243763" y="5694363"/>
          <p14:tracePt t="53428" x="7243763" y="5680075"/>
          <p14:tracePt t="53443" x="7229475" y="5621338"/>
          <p14:tracePt t="53461" x="7229475" y="5605463"/>
          <p14:tracePt t="53477" x="7229475" y="5591175"/>
          <p14:tracePt t="53581" x="7213600" y="5591175"/>
          <p14:tracePt t="53615" x="7213600" y="5575300"/>
          <p14:tracePt t="53633" x="7213600" y="5561013"/>
          <p14:tracePt t="53651" x="7213600" y="5546725"/>
          <p14:tracePt t="53660" x="7199313" y="5546725"/>
          <p14:tracePt t="53964" x="7169150" y="5635625"/>
          <p14:tracePt t="53982" x="7108825" y="5784850"/>
          <p14:tracePt t="54000" x="7080250" y="5873750"/>
          <p14:tracePt t="54018" x="7064375" y="5964238"/>
          <p14:tracePt t="54094" x="7080250" y="5964238"/>
          <p14:tracePt t="54119" x="7138988" y="5964238"/>
          <p14:tracePt t="54135" x="7183438" y="5964238"/>
          <p14:tracePt t="54143" x="7213600" y="5964238"/>
          <p14:tracePt t="54163" x="7302500" y="5903913"/>
          <p14:tracePt t="54179" x="7348538" y="5889625"/>
          <p14:tracePt t="54195" x="7377113" y="5843588"/>
          <p14:tracePt t="54220" x="7407275" y="5815013"/>
          <p14:tracePt t="54228" x="7407275" y="5799138"/>
          <p14:tracePt t="54244" x="7407275" y="5768975"/>
          <p14:tracePt t="54261" x="7407275" y="5740400"/>
          <p14:tracePt t="54277" x="7407275" y="5694363"/>
          <p14:tracePt t="54296" x="7407275" y="5605463"/>
          <p14:tracePt t="54320" x="7407275" y="5500688"/>
          <p14:tracePt t="54328" x="7407275" y="5472113"/>
          <p14:tracePt t="54352" x="7392988" y="5397500"/>
          <p14:tracePt t="54463" x="7377113" y="5337175"/>
          <p14:tracePt t="54482" x="7377113" y="5262563"/>
          <p14:tracePt t="54500" x="7377113" y="5203825"/>
          <p14:tracePt t="54518" x="7377113" y="5157788"/>
          <p14:tracePt t="54535" x="7377113" y="5129213"/>
          <p14:tracePt t="54552" x="7362825" y="5129213"/>
          <p14:tracePt t="54579" x="7362825" y="5113338"/>
          <p14:tracePt t="54631" x="7318375" y="5113338"/>
          <p14:tracePt t="54730" x="7318375" y="5143500"/>
          <p14:tracePt t="54756" x="7318375" y="5173663"/>
          <p14:tracePt t="54772" x="7318375" y="5218113"/>
          <p14:tracePt t="54790" x="7318375" y="5292725"/>
          <p14:tracePt t="54800" x="7332663" y="5307013"/>
          <p14:tracePt t="54818" x="7348538" y="5426075"/>
          <p14:tracePt t="54836" x="7377113" y="5530850"/>
          <p14:tracePt t="54846" x="7392988" y="5591175"/>
          <p14:tracePt t="54865" x="7437438" y="5784850"/>
          <p14:tracePt t="54885" x="7481888" y="5903913"/>
          <p14:tracePt t="54893" x="7497763" y="5964238"/>
          <p14:tracePt t="54910" x="7526338" y="6127750"/>
          <p14:tracePt t="54928" x="7542213" y="6246813"/>
          <p14:tracePt t="54954" x="7556500" y="6440488"/>
          <p14:tracePt t="54962" x="7570788" y="6515100"/>
          <p14:tracePt t="54978" x="7570788" y="6559550"/>
          <p14:tracePt t="54994" x="7586663" y="6619875"/>
          <p14:tracePt t="55020" x="7600950" y="6634163"/>
          <p14:tracePt t="55081" x="7616825" y="6634163"/>
          <p14:tracePt t="55147" x="7616825" y="6575425"/>
          <p14:tracePt t="55164" x="7586663" y="6484938"/>
          <p14:tracePt t="55183" x="7512050" y="6380163"/>
          <p14:tracePt t="55201" x="7377113" y="6186488"/>
          <p14:tracePt t="55219" x="7318375" y="6083300"/>
          <p14:tracePt t="55235" x="7288213" y="6053138"/>
          <p14:tracePt t="55254" x="7243763" y="5978525"/>
          <p14:tracePt t="55265" x="7213600" y="5948363"/>
          <p14:tracePt t="55284" x="7154863" y="5873750"/>
          <p14:tracePt t="55292" x="7124700" y="5815013"/>
          <p14:tracePt t="55303" x="7094538" y="5784850"/>
          <p14:tracePt t="55320" x="7050088" y="5740400"/>
          <p14:tracePt t="55335" x="7019925" y="5710238"/>
          <p14:tracePt t="55353" x="7005638" y="5680075"/>
          <p14:tracePt t="55383" x="6989763" y="5680075"/>
          <p14:tracePt t="55402" x="6989763" y="5665788"/>
          <p14:tracePt t="55437" x="6989763" y="5649913"/>
          <p14:tracePt t="55493" x="6989763" y="5635625"/>
          <p14:tracePt t="55502" x="6989763" y="5621338"/>
          <p14:tracePt t="55550" x="6989763" y="5605463"/>
          <p14:tracePt t="55569" x="6989763" y="5546725"/>
          <p14:tracePt t="55585" x="6989763" y="5472113"/>
          <p14:tracePt t="55604" x="7005638" y="5322888"/>
          <p14:tracePt t="55620" x="7005638" y="5203825"/>
          <p14:tracePt t="55637" x="7005638" y="5113338"/>
          <p14:tracePt t="55646" x="7005638" y="5068888"/>
          <p14:tracePt t="55662" x="7005638" y="5038725"/>
          <p14:tracePt t="55678" x="7005638" y="5008563"/>
          <p14:tracePt t="55983" x="7005638" y="4994275"/>
          <p14:tracePt t="56002" x="7005638" y="4979988"/>
          <p14:tracePt t="56095" x="7019925" y="4979988"/>
          <p14:tracePt t="56668" x="7019925" y="5008563"/>
          <p14:tracePt t="56686" x="7019925" y="5068888"/>
          <p14:tracePt t="56694" x="7019925" y="5113338"/>
          <p14:tracePt t="56720" x="6989763" y="5218113"/>
          <p14:tracePt t="56737" x="6989763" y="5278438"/>
          <p14:tracePt t="56750" x="6989763" y="5292725"/>
          <p14:tracePt t="56865" x="6989763" y="5322888"/>
          <p14:tracePt t="56875" x="6989763" y="5337175"/>
          <p14:tracePt t="56895" x="6989763" y="5367338"/>
          <p14:tracePt t="56921" x="6961188" y="5500688"/>
          <p14:tracePt t="56940" x="6945313" y="5561013"/>
          <p14:tracePt t="56953" x="6945313" y="5575300"/>
          <p14:tracePt t="56953" x="6931025" y="5621338"/>
          <p14:tracePt t="56967" x="6931025" y="5665788"/>
          <p14:tracePt t="56990" x="6915150" y="5740400"/>
          <p14:tracePt t="57004" x="6915150" y="5784850"/>
          <p14:tracePt t="57018" x="6915150" y="5829300"/>
          <p14:tracePt t="57039" x="6915150" y="5859463"/>
          <p14:tracePt t="57051" x="6900863" y="5934075"/>
          <p14:tracePt t="57071" x="6900863" y="6022975"/>
          <p14:tracePt t="57081" x="6900863" y="6172200"/>
          <p14:tracePt t="57102" x="6915150" y="6380163"/>
          <p14:tracePt t="57120" x="6915150" y="6559550"/>
          <p14:tracePt t="57137" x="6961188" y="6797675"/>
          <p14:tracePt t="57349" x="7273925" y="6619875"/>
          <p14:tracePt t="57368" x="7332663" y="6365875"/>
          <p14:tracePt t="57386" x="7348538" y="6232525"/>
          <p14:tracePt t="57403" x="7348538" y="6172200"/>
          <p14:tracePt t="57420" x="7348538" y="6083300"/>
          <p14:tracePt t="57433" x="7348538" y="6067425"/>
          <p14:tracePt t="57433" x="7332663" y="6022975"/>
          <p14:tracePt t="57451" x="7318375" y="5964238"/>
          <p14:tracePt t="57470" x="7302500" y="5918200"/>
          <p14:tracePt t="57479" x="7302500" y="5903913"/>
          <p14:tracePt t="57504" x="7288213" y="5859463"/>
          <p14:tracePt t="57523" x="7273925" y="5815013"/>
          <p14:tracePt t="57535" x="7273925" y="5768975"/>
          <p14:tracePt t="57553" x="7273925" y="5724525"/>
          <p14:tracePt t="57562" x="7258050" y="5710238"/>
          <p14:tracePt t="57578" x="7258050" y="5680075"/>
          <p14:tracePt t="57595" x="7243763" y="5680075"/>
          <p14:tracePt t="57719" x="7229475" y="5680075"/>
          <p14:tracePt t="57736" x="7183438" y="5665788"/>
          <p14:tracePt t="57754" x="7169150" y="5665788"/>
          <p14:tracePt t="57770" x="7154863" y="5710238"/>
          <p14:tracePt t="57779" x="7154863" y="5740400"/>
          <p14:tracePt t="57804" x="7154863" y="5873750"/>
          <p14:tracePt t="57821" x="7154863" y="5992813"/>
          <p14:tracePt t="57837" x="7183438" y="6097588"/>
          <p14:tracePt t="57853" x="7229475" y="6202363"/>
          <p14:tracePt t="57871" x="7258050" y="6291263"/>
          <p14:tracePt t="57879" x="7288213" y="6351588"/>
          <p14:tracePt t="57895" x="7318375" y="6440488"/>
          <p14:tracePt t="57921" x="7377113" y="6529388"/>
          <p14:tracePt t="57937" x="7451725" y="6650038"/>
          <p14:tracePt t="57953" x="7497763" y="6694488"/>
          <p14:tracePt t="58052" x="7512050" y="6694488"/>
          <p14:tracePt t="58093" x="7526338" y="6619875"/>
          <p14:tracePt t="58109" x="7556500" y="6470650"/>
          <p14:tracePt t="58127" x="7556500" y="6276975"/>
          <p14:tracePt t="58146" x="7556500" y="6008688"/>
          <p14:tracePt t="58165" x="7542213" y="5873750"/>
          <p14:tracePt t="58174" x="7542213" y="5815013"/>
          <p14:tracePt t="58192" x="7526338" y="5665788"/>
          <p14:tracePt t="58219" x="7481888" y="5322888"/>
          <p14:tracePt t="58239" x="7392988" y="5008563"/>
          <p14:tracePt t="58251" x="7302500" y="4368800"/>
          <p14:tracePt t="58271" x="7288213" y="4249738"/>
          <p14:tracePt t="58280" x="7229475" y="3951288"/>
          <p14:tracePt t="58300" x="7169150" y="3816350"/>
          <p14:tracePt t="58320" x="7138988" y="3697288"/>
          <p14:tracePt t="58340" x="7080250" y="3517900"/>
          <p14:tracePt t="58351" x="7064375" y="3489325"/>
          <p14:tracePt t="58370" x="7034213" y="3294063"/>
          <p14:tracePt t="58381" x="7019925" y="3249613"/>
          <p14:tracePt t="58403" x="7019925" y="3100388"/>
          <p14:tracePt t="58422" x="7019925" y="2997200"/>
          <p14:tracePt t="58434" x="7019925" y="2906713"/>
          <p14:tracePt t="58454" x="7019925" y="2847975"/>
          <p14:tracePt t="58466" x="7034213" y="2757488"/>
          <p14:tracePt t="58489" x="7080250" y="2682875"/>
          <p14:tracePt t="58489" x="7108825" y="2624138"/>
          <p14:tracePt t="58499" x="7124700" y="2579688"/>
          <p14:tracePt t="58520" x="7154863" y="2489200"/>
          <p14:tracePt t="58541" x="7229475" y="2386013"/>
          <p14:tracePt t="58553" x="7258050" y="2325688"/>
          <p14:tracePt t="58565" x="7273925" y="2295525"/>
          <p14:tracePt t="58586" x="7288213" y="2192338"/>
          <p14:tracePt t="58597" x="7302500" y="2071688"/>
          <p14:tracePt t="58608" x="7318375" y="2027238"/>
          <p14:tracePt t="58630" x="7318375" y="1922463"/>
          <p14:tracePt t="58640" x="7318375" y="1893888"/>
          <p14:tracePt t="58664" x="7318375" y="1849438"/>
          <p14:tracePt t="58685" x="7288213" y="1819275"/>
          <p14:tracePt t="58695" x="7258050" y="1803400"/>
          <p14:tracePt t="58706" x="7213600" y="1803400"/>
          <p14:tracePt t="58719" x="7199313" y="1803400"/>
          <p14:tracePt t="58741" x="7108825" y="1803400"/>
          <p14:tracePt t="58753" x="7094538" y="1803400"/>
          <p14:tracePt t="58753" x="7080250" y="1803400"/>
          <p14:tracePt t="58766" x="7064375" y="1803400"/>
          <p14:tracePt t="58788" x="6989763" y="1968500"/>
          <p14:tracePt t="58801" x="6975475" y="2176463"/>
          <p14:tracePt t="58821" x="6975475" y="2400300"/>
          <p14:tracePt t="58834" x="7019925" y="2668588"/>
          <p14:tracePt t="58856" x="7064375" y="2951163"/>
          <p14:tracePt t="58869" x="7213600" y="3563938"/>
          <p14:tracePt t="58882" x="7362825" y="4294188"/>
          <p14:tracePt t="58892" x="7451725" y="4518025"/>
          <p14:tracePt t="58926" x="7645400" y="5173663"/>
          <p14:tracePt t="58937" x="7661275" y="5367338"/>
          <p14:tracePt t="58950" x="7661275" y="5500688"/>
          <p14:tracePt t="58972" x="7645400" y="5829300"/>
          <p14:tracePt t="58984" x="7616825" y="5964238"/>
          <p14:tracePt t="59005" x="7570788" y="6396038"/>
          <p14:tracePt t="59027" x="7512050" y="6664325"/>
          <p14:tracePt t="59039" x="7497763" y="6708775"/>
          <p14:tracePt t="59297" x="8093075" y="6545263"/>
          <p14:tracePt t="59297" x="8107363" y="6365875"/>
          <p14:tracePt t="59322" x="8107363" y="5964238"/>
          <p14:tracePt t="59334" x="8048625" y="5815013"/>
          <p14:tracePt t="59358" x="7885113" y="5173663"/>
          <p14:tracePt t="59371" x="7720013" y="4814888"/>
          <p14:tracePt t="59386" x="7556500" y="4443413"/>
          <p14:tracePt t="59399" x="7451725" y="4264025"/>
          <p14:tracePt t="59425" x="7243763" y="3860800"/>
          <p14:tracePt t="59426" x="7199313" y="3727450"/>
          <p14:tracePt t="59438" x="7169150" y="3622675"/>
          <p14:tracePt t="59452" x="7138988" y="3368675"/>
          <p14:tracePt t="59476" x="7064375" y="2936875"/>
          <p14:tracePt t="59491" x="7050088" y="2563813"/>
          <p14:tracePt t="59505" x="7050088" y="2505075"/>
          <p14:tracePt t="59529" x="7050088" y="2325688"/>
          <p14:tracePt t="59541" x="7050088" y="2295525"/>
          <p14:tracePt t="59555" x="7050088" y="2251075"/>
          <p14:tracePt t="59590" x="7050088" y="2146300"/>
          <p14:tracePt t="59602" x="7050088" y="2101850"/>
          <p14:tracePt t="59626" x="7034213" y="2057400"/>
          <p14:tracePt t="59729" x="7005638" y="2057400"/>
          <p14:tracePt t="59754" x="6975475" y="2071688"/>
          <p14:tracePt t="59777" x="6961188" y="2101850"/>
          <p14:tracePt t="59805" x="6961188" y="2117725"/>
          <p14:tracePt t="59992" x="6975475" y="2311400"/>
          <p14:tracePt t="60002" x="6989763" y="2519363"/>
          <p14:tracePt t="60020" x="7050088" y="2757488"/>
          <p14:tracePt t="60038" x="7124700" y="3116263"/>
          <p14:tracePt t="60057" x="7213600" y="3592513"/>
          <p14:tracePt t="60068" x="7243763" y="3802063"/>
          <p14:tracePt t="60087" x="7437438" y="4665663"/>
          <p14:tracePt t="60104" x="7497763" y="4875213"/>
          <p14:tracePt t="60121" x="7616825" y="5649913"/>
          <p14:tracePt t="60142" x="7720013" y="6291263"/>
          <p14:tracePt t="60153" x="7735888" y="6440488"/>
          <p14:tracePt t="60174" x="7750175" y="6515100"/>
          <p14:tracePt t="60184" x="7766050" y="6575425"/>
          <p14:tracePt t="60193" x="7824788" y="6664325"/>
          <p14:tracePt t="60204" x="7839075" y="6723063"/>
          <p14:tracePt t="60224" x="7869238" y="684371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Velocity magnitude along a longitudinal profile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057-7E30-4700-BF7F-9321715A5698}" type="slidenum">
              <a:rPr lang="fr-FR" smtClean="0"/>
              <a:t>8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FE3D416-6BCD-51ED-15B4-64FC2F0C2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002"/>
            <a:ext cx="12192000" cy="535424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ACE81BD-5793-C99F-2F00-B6DF5C695B16}"/>
              </a:ext>
            </a:extLst>
          </p:cNvPr>
          <p:cNvSpPr txBox="1"/>
          <p:nvPr/>
        </p:nvSpPr>
        <p:spPr>
          <a:xfrm>
            <a:off x="66456" y="1470877"/>
            <a:ext cx="5707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30-day </a:t>
            </a:r>
            <a:r>
              <a:rPr lang="fr-FR" dirty="0" err="1"/>
              <a:t>moving</a:t>
            </a:r>
            <a:r>
              <a:rPr lang="fr-FR" dirty="0"/>
              <a:t> </a:t>
            </a:r>
            <a:r>
              <a:rPr lang="fr-FR" dirty="0" err="1"/>
              <a:t>average</a:t>
            </a:r>
            <a:r>
              <a:rPr lang="fr-FR" dirty="0"/>
              <a:t> on</a:t>
            </a:r>
            <a:r>
              <a:rPr lang="fr-FR" b="1" dirty="0"/>
              <a:t> </a:t>
            </a:r>
            <a:r>
              <a:rPr lang="fr-FR" b="1" dirty="0" err="1"/>
              <a:t>velocity</a:t>
            </a:r>
            <a:r>
              <a:rPr lang="fr-FR" b="1" dirty="0"/>
              <a:t> observations</a:t>
            </a:r>
            <a:r>
              <a:rPr lang="fr-FR" dirty="0"/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74C0CF3-0B4D-0B42-9A18-2940B77DEB99}"/>
              </a:ext>
            </a:extLst>
          </p:cNvPr>
          <p:cNvSpPr txBox="1"/>
          <p:nvPr/>
        </p:nvSpPr>
        <p:spPr>
          <a:xfrm>
            <a:off x="6129228" y="1470877"/>
            <a:ext cx="5707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30-day </a:t>
            </a:r>
            <a:r>
              <a:rPr lang="fr-FR" b="1" dirty="0" err="1"/>
              <a:t>inverted</a:t>
            </a:r>
            <a:r>
              <a:rPr lang="fr-FR" b="1" dirty="0"/>
              <a:t> </a:t>
            </a:r>
            <a:r>
              <a:rPr lang="fr-FR" b="1" dirty="0" err="1"/>
              <a:t>velocity</a:t>
            </a:r>
            <a:r>
              <a:rPr lang="fr-FR" b="1" dirty="0"/>
              <a:t> time </a:t>
            </a:r>
            <a:r>
              <a:rPr lang="fr-FR" b="1" dirty="0" err="1"/>
              <a:t>series</a:t>
            </a:r>
            <a:endParaRPr lang="fr-FR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EF06D3-C9DD-DE91-5E33-510F490389B1}"/>
              </a:ext>
            </a:extLst>
          </p:cNvPr>
          <p:cNvSpPr txBox="1"/>
          <p:nvPr/>
        </p:nvSpPr>
        <p:spPr>
          <a:xfrm>
            <a:off x="676222" y="6385276"/>
            <a:ext cx="47374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Distance </a:t>
            </a:r>
            <a:r>
              <a:rPr lang="fr-FR" sz="1400" dirty="0" err="1"/>
              <a:t>along</a:t>
            </a:r>
            <a:r>
              <a:rPr lang="fr-FR" sz="1400" dirty="0"/>
              <a:t> a longitudinal profile over the Fox glacier [km]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091110E-0D3D-A4B2-10D1-19A46398BCB9}"/>
              </a:ext>
            </a:extLst>
          </p:cNvPr>
          <p:cNvSpPr txBox="1"/>
          <p:nvPr/>
        </p:nvSpPr>
        <p:spPr>
          <a:xfrm>
            <a:off x="6639582" y="6392069"/>
            <a:ext cx="47374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Distance </a:t>
            </a:r>
            <a:r>
              <a:rPr lang="fr-FR" sz="1400" dirty="0" err="1"/>
              <a:t>along</a:t>
            </a:r>
            <a:r>
              <a:rPr lang="fr-FR" sz="1400" dirty="0"/>
              <a:t> a longitudinal profile over the Fox glacier [km]</a:t>
            </a:r>
          </a:p>
        </p:txBody>
      </p:sp>
    </p:spTree>
    <p:extLst>
      <p:ext uri="{BB962C8B-B14F-4D97-AF65-F5344CB8AC3E}">
        <p14:creationId xmlns:p14="http://schemas.microsoft.com/office/powerpoint/2010/main" val="70252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FB962E-8A1A-C9B3-7146-033093B9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Conclusion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2F94AA-7384-A396-F22B-9477F170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7E994CB-A813-EA6E-3713-32DE52C74B36}"/>
              </a:ext>
            </a:extLst>
          </p:cNvPr>
          <p:cNvSpPr txBox="1">
            <a:spLocks/>
          </p:cNvSpPr>
          <p:nvPr/>
        </p:nvSpPr>
        <p:spPr>
          <a:xfrm>
            <a:off x="406400" y="1356523"/>
            <a:ext cx="11785600" cy="539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600" dirty="0"/>
          </a:p>
        </p:txBody>
      </p:sp>
      <p:sp>
        <p:nvSpPr>
          <p:cNvPr id="7" name="ZoneTexte 21">
            <a:extLst>
              <a:ext uri="{FF2B5EF4-FFF2-40B4-BE49-F238E27FC236}">
                <a16:creationId xmlns:a16="http://schemas.microsoft.com/office/drawing/2014/main" id="{DD99ED80-8A27-E860-5567-0986F8C6CA8A}"/>
              </a:ext>
            </a:extLst>
          </p:cNvPr>
          <p:cNvSpPr txBox="1"/>
          <p:nvPr/>
        </p:nvSpPr>
        <p:spPr>
          <a:xfrm>
            <a:off x="329027" y="1380898"/>
            <a:ext cx="6482442" cy="18047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Velocity time </a:t>
            </a:r>
            <a:r>
              <a:rPr lang="fr-FR" sz="2000" dirty="0" err="1"/>
              <a:t>series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/>
              <a:t>a </a:t>
            </a:r>
            <a:r>
              <a:rPr lang="fr-FR" sz="2000" dirty="0" err="1"/>
              <a:t>reduced</a:t>
            </a:r>
            <a:r>
              <a:rPr lang="fr-FR" sz="2000" dirty="0"/>
              <a:t> </a:t>
            </a:r>
            <a:r>
              <a:rPr lang="fr-FR" sz="2000" dirty="0" err="1"/>
              <a:t>uncertainty</a:t>
            </a:r>
            <a:endParaRPr lang="fr-FR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/>
              <a:t>a </a:t>
            </a:r>
            <a:r>
              <a:rPr lang="fr-FR" sz="2000" dirty="0" err="1"/>
              <a:t>regular</a:t>
            </a:r>
            <a:r>
              <a:rPr lang="fr-FR" sz="2000" dirty="0"/>
              <a:t> and optimal temporal sampling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/>
              <a:t>no </a:t>
            </a:r>
            <a:r>
              <a:rPr lang="fr-FR" sz="2000" dirty="0" err="1"/>
              <a:t>redundancy</a:t>
            </a:r>
            <a:endParaRPr lang="fr-FR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/>
              <a:t>a </a:t>
            </a:r>
            <a:r>
              <a:rPr lang="fr-FR" sz="2000" dirty="0" err="1"/>
              <a:t>better</a:t>
            </a:r>
            <a:r>
              <a:rPr lang="fr-FR" sz="2000" dirty="0"/>
              <a:t> spatial and temporal </a:t>
            </a:r>
            <a:r>
              <a:rPr lang="fr-FR" sz="2000" dirty="0" err="1"/>
              <a:t>coverage</a:t>
            </a:r>
            <a:endParaRPr lang="fr-FR" sz="2000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5578ADC-D1BC-94C4-562F-D41D58413DA8}"/>
              </a:ext>
            </a:extLst>
          </p:cNvPr>
          <p:cNvSpPr/>
          <p:nvPr/>
        </p:nvSpPr>
        <p:spPr>
          <a:xfrm>
            <a:off x="6888842" y="1219200"/>
            <a:ext cx="804370" cy="21336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878032-7A88-05A4-89E4-DCCB60EF6B83}"/>
              </a:ext>
            </a:extLst>
          </p:cNvPr>
          <p:cNvSpPr txBox="1"/>
          <p:nvPr/>
        </p:nvSpPr>
        <p:spPr>
          <a:xfrm>
            <a:off x="7935686" y="1951556"/>
            <a:ext cx="3429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Using</a:t>
            </a:r>
            <a:r>
              <a:rPr lang="fr-FR" sz="2000" dirty="0"/>
              <a:t> </a:t>
            </a:r>
            <a:r>
              <a:rPr lang="fr-FR" sz="2000" b="1" dirty="0"/>
              <a:t>multi-</a:t>
            </a:r>
            <a:r>
              <a:rPr lang="fr-FR" sz="2000" b="1" dirty="0" err="1"/>
              <a:t>sensor</a:t>
            </a:r>
            <a:r>
              <a:rPr lang="fr-FR" sz="2000" b="1" dirty="0"/>
              <a:t> and multi-temporal </a:t>
            </a:r>
            <a:r>
              <a:rPr lang="fr-FR" sz="2000" dirty="0"/>
              <a:t>observations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AC7C8B9-2180-3AED-9510-7D8851E6C28B}"/>
              </a:ext>
            </a:extLst>
          </p:cNvPr>
          <p:cNvSpPr txBox="1"/>
          <p:nvPr/>
        </p:nvSpPr>
        <p:spPr>
          <a:xfrm>
            <a:off x="329027" y="4591945"/>
            <a:ext cx="10292708" cy="49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29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Toward</a:t>
            </a:r>
            <a:r>
              <a:rPr lang="fr-FR" sz="29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fr-FR" sz="29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better</a:t>
            </a:r>
            <a:r>
              <a:rPr lang="fr-FR" sz="29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9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understanding</a:t>
            </a:r>
            <a:r>
              <a:rPr lang="fr-FR" sz="29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of intra-</a:t>
            </a:r>
            <a:r>
              <a:rPr lang="fr-FR" sz="29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annual</a:t>
            </a:r>
            <a:r>
              <a:rPr lang="fr-FR" sz="29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glacier </a:t>
            </a:r>
            <a:r>
              <a:rPr lang="fr-FR" sz="29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dynamics</a:t>
            </a:r>
            <a:r>
              <a:rPr lang="fr-FR" sz="29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2AB15D5-9EA1-B3DB-3B66-00FCEBDC9986}"/>
              </a:ext>
            </a:extLst>
          </p:cNvPr>
          <p:cNvSpPr txBox="1"/>
          <p:nvPr/>
        </p:nvSpPr>
        <p:spPr>
          <a:xfrm>
            <a:off x="387119" y="3940629"/>
            <a:ext cx="6960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Work in </a:t>
            </a:r>
            <a:r>
              <a:rPr lang="fr-FR" sz="2000" dirty="0" err="1"/>
              <a:t>progress</a:t>
            </a:r>
            <a:r>
              <a:rPr lang="fr-FR" sz="2000" dirty="0"/>
              <a:t>: fuse </a:t>
            </a:r>
            <a:r>
              <a:rPr lang="fr-FR" sz="2000" dirty="0" err="1"/>
              <a:t>velocity</a:t>
            </a:r>
            <a:r>
              <a:rPr lang="fr-FR" sz="2000" dirty="0"/>
              <a:t> </a:t>
            </a:r>
            <a:r>
              <a:rPr lang="fr-FR" sz="2000" dirty="0" err="1"/>
              <a:t>maps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/>
              <a:t>different</a:t>
            </a:r>
            <a:r>
              <a:rPr lang="fr-FR" sz="2000" dirty="0"/>
              <a:t> </a:t>
            </a:r>
            <a:r>
              <a:rPr lang="fr-FR" sz="2000" dirty="0" err="1"/>
              <a:t>methods</a:t>
            </a:r>
            <a:r>
              <a:rPr lang="fr-F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19169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5|50.5"/>
</p:tagLst>
</file>

<file path=ppt/theme/theme1.xml><?xml version="1.0" encoding="utf-8"?>
<a:theme xmlns:a="http://schemas.openxmlformats.org/drawingml/2006/main" name="HDOfficeLightV0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2684</TotalTime>
  <Words>667</Words>
  <Application>Microsoft Office PowerPoint</Application>
  <PresentationFormat>Grand écran</PresentationFormat>
  <Paragraphs>166</Paragraphs>
  <Slides>10</Slides>
  <Notes>5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NimbusRomNo9L-Regu</vt:lpstr>
      <vt:lpstr>Wingdings</vt:lpstr>
      <vt:lpstr>Wingdings 2</vt:lpstr>
      <vt:lpstr>HDOfficeLightV0</vt:lpstr>
      <vt:lpstr>Présentation PowerPoint</vt:lpstr>
      <vt:lpstr>Available ice velocity maps</vt:lpstr>
      <vt:lpstr>Temporal closure</vt:lpstr>
      <vt:lpstr>Temporal closure</vt:lpstr>
      <vt:lpstr>Temporal closure</vt:lpstr>
      <vt:lpstr>Temporal closure</vt:lpstr>
      <vt:lpstr>Regular Leap Frog time series - optimal temporal sampling</vt:lpstr>
      <vt:lpstr>Velocity magnitude along a longitudinal profile 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Laurane Charrier</dc:creator>
  <cp:lastModifiedBy>Laurane Charrier</cp:lastModifiedBy>
  <cp:revision>55</cp:revision>
  <dcterms:created xsi:type="dcterms:W3CDTF">2022-03-23T13:21:22Z</dcterms:created>
  <dcterms:modified xsi:type="dcterms:W3CDTF">2022-05-24T06:11:16Z</dcterms:modified>
</cp:coreProperties>
</file>