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9F5991-96B6-516B-DA14-36E40D7BE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195942-B486-8A56-6F2A-55E1E5BF3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A51AF1-EB08-1B63-8039-5C2458FC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1027AD-636F-357E-0DDB-734B3060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06800E-D4A0-EDED-C35F-9261C764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7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52B3E3-A262-E3EC-BB60-043D401A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1AFD519-BB77-3BA4-7814-505D7C81F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E57EFD-AA47-A076-122B-8ED268A8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7B6F3A-6C9D-1D82-5F9F-4811676B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970A9A-27A4-2413-0EC1-FB92356B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99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1B82054-39E6-8BA2-A52D-FB06B7CCA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9BE3FEB-0E57-D024-D2E8-792F4C959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5FC9DA-ADAA-7857-B7BE-1428C016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7831F3-50F1-A1AD-0558-7926E981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71F8BA-3541-992C-65B8-E5D619CF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55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BFBDE4-C7B7-B101-4443-BC4E61E1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587886-A46B-020F-562A-F48DD33AD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91E00ED-E844-FD34-7E10-3670D962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1291EE-3861-5E3C-1224-0FB6488A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677E1C-C540-EF29-0D41-952A1444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49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152D98-F7EE-73EC-D3E1-7B6BEF1F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FEE40A-46C1-E9CD-BE4D-1EDA2F9F1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CBAA5-4F1B-E886-5230-56D5F993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460EB-2040-3B92-6B79-CAE14319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6DD915-C966-535D-8A44-B3F30BD2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75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016AB4-ED50-94CE-0090-7F6D69FA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4076A5-9923-870D-CFE0-AE7B16691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D689A2D-9A8F-0A0B-0877-73157F072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249CD52-4C18-FDDA-3986-D7A900A0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F9BFA4-9E04-CE09-C61A-1E6B328E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F6603C8-91F3-5665-B61C-894CDDF7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BD1251-74D9-6055-CDEB-1F6BAB4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086D5F-2DA9-CAF1-3397-BC3490FD4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DEFB4E8-18B0-E961-C903-4C5527005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C2BA39C-853F-7E38-0D37-98EEB2A90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950AE67-C757-29B4-B9C2-B8CF3AE1B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AC12F3B-DB50-F34F-773C-6054B5D4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35D7116-7152-47A4-689B-E398109B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432619E-67D7-C7F0-86FC-693365EA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3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350D03-2397-412A-EFB5-59CDA110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78D6A0D-1F54-221F-0998-5D2E6B34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1B631EF-03AC-CAD9-CFD3-6D5C7E7B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6DB5E34-9BE4-B9C2-8C64-6F1948F9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77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A05C196-8192-3FC0-0EBC-66551010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7D4E7CC-2CC2-81C7-E9E7-129C89B9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40F95CC-773C-2C35-C0C2-DB19C406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04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D9B2BA-91A3-974F-6777-11AB9DD2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FDC1A7-8A8D-6FBE-48CA-B9591FED0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BDC3A7-2398-7244-6B75-860129B03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F9DA9F-5A38-1957-9337-8D722504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95FEEC-BF3F-8580-2116-17D1694A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D97692-5073-7D43-37B0-DCCD041E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81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3E6BDA-2F28-FAF9-8B51-D19F0FBC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085EF3-D260-C5DF-BCAD-D47C3CFA6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E54AC74-A82F-EBC4-444B-70A382CA8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5E8F69-7699-3DA6-9761-CD594BC9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4974D8-8B6E-61C2-578A-3416F04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26522E-6A0F-2102-7FDF-8055B611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69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D3B020B-8D84-F2F6-B59D-056C7024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B846B1-CD1D-A4C9-21D8-4C210C438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5A2662-C9C3-20C0-F253-F45EFF009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4BA7-8F06-41D7-9A4E-26F7B36EC2FD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754DA8-645F-0C39-B0A7-DFD6317EA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558C37-2325-183F-2548-281AD31B5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2D9B-26A2-408F-9A93-142E378A11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36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4E81B3-03CA-D2B7-36F5-7028493237E4}"/>
              </a:ext>
            </a:extLst>
          </p:cNvPr>
          <p:cNvSpPr txBox="1">
            <a:spLocks/>
          </p:cNvSpPr>
          <p:nvPr/>
        </p:nvSpPr>
        <p:spPr>
          <a:xfrm>
            <a:off x="1524000" y="510404"/>
            <a:ext cx="9144000" cy="2354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err="1"/>
              <a:t>Determining</a:t>
            </a:r>
            <a:r>
              <a:rPr lang="tr-TR" sz="4000" b="1" dirty="0"/>
              <a:t> </a:t>
            </a:r>
            <a:r>
              <a:rPr lang="tr-TR" sz="4000" b="1" dirty="0" err="1"/>
              <a:t>Strain</a:t>
            </a:r>
            <a:r>
              <a:rPr lang="tr-TR" sz="4000" b="1" dirty="0"/>
              <a:t> </a:t>
            </a:r>
            <a:r>
              <a:rPr lang="tr-TR" sz="4000" b="1" dirty="0" err="1"/>
              <a:t>Accumulation</a:t>
            </a:r>
            <a:r>
              <a:rPr lang="tr-TR" sz="4000" b="1" dirty="0"/>
              <a:t> </a:t>
            </a:r>
            <a:r>
              <a:rPr lang="tr-TR" sz="4000" b="1" dirty="0" err="1"/>
              <a:t>Along</a:t>
            </a:r>
            <a:r>
              <a:rPr lang="tr-TR" sz="4000" b="1" dirty="0"/>
              <a:t> NAF </a:t>
            </a:r>
            <a:r>
              <a:rPr lang="tr-TR" sz="4000" b="1" dirty="0" err="1"/>
              <a:t>with</a:t>
            </a:r>
            <a:r>
              <a:rPr lang="tr-TR" sz="4000" b="1" dirty="0"/>
              <a:t> </a:t>
            </a:r>
            <a:r>
              <a:rPr lang="tr-TR" sz="4000" b="1" dirty="0" err="1"/>
              <a:t>Block</a:t>
            </a:r>
            <a:r>
              <a:rPr lang="tr-TR" sz="4000" b="1" dirty="0"/>
              <a:t> </a:t>
            </a:r>
            <a:r>
              <a:rPr lang="tr-TR" sz="4000" b="1" dirty="0" err="1"/>
              <a:t>Modelling</a:t>
            </a:r>
            <a:endParaRPr lang="tr-TR" sz="4000" b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2EB215E-90CA-0566-82DA-5712B461F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7606"/>
            <a:ext cx="9144000" cy="1655762"/>
          </a:xfrm>
        </p:spPr>
        <p:txBody>
          <a:bodyPr/>
          <a:lstStyle/>
          <a:p>
            <a:r>
              <a:rPr lang="tr-TR" dirty="0"/>
              <a:t>Efe Turan Ayruk, Seda </a:t>
            </a:r>
            <a:r>
              <a:rPr lang="tr-TR" dirty="0" err="1"/>
              <a:t>Özarpacı</a:t>
            </a:r>
            <a:r>
              <a:rPr lang="tr-TR" dirty="0"/>
              <a:t>, Alpay Özdemir, Volkan Özbey, Semih </a:t>
            </a:r>
            <a:r>
              <a:rPr lang="tr-TR" dirty="0" err="1"/>
              <a:t>Ergintav</a:t>
            </a:r>
            <a:r>
              <a:rPr lang="tr-TR" dirty="0"/>
              <a:t>, Uğur Doğan</a:t>
            </a:r>
          </a:p>
        </p:txBody>
      </p:sp>
    </p:spTree>
    <p:extLst>
      <p:ext uri="{BB962C8B-B14F-4D97-AF65-F5344CB8AC3E}">
        <p14:creationId xmlns:p14="http://schemas.microsoft.com/office/powerpoint/2010/main" val="235625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5696E52-F6BD-9821-CBF9-5F07F5681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58" y="1356170"/>
            <a:ext cx="8039668" cy="437757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CBE9A45-B216-4B06-7FA4-8F7CBCCC9916}"/>
              </a:ext>
            </a:extLst>
          </p:cNvPr>
          <p:cNvSpPr txBox="1"/>
          <p:nvPr/>
        </p:nvSpPr>
        <p:spPr>
          <a:xfrm>
            <a:off x="1724025" y="333375"/>
            <a:ext cx="949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Earthquake</a:t>
            </a:r>
            <a:r>
              <a:rPr lang="tr-TR" sz="3200" b="1" dirty="0"/>
              <a:t> </a:t>
            </a:r>
            <a:r>
              <a:rPr lang="tr-TR" sz="3200" b="1" dirty="0" err="1"/>
              <a:t>Propogation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99542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66E8CF0-1FBA-F59D-3830-74BFD255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68" y="775865"/>
            <a:ext cx="9239065" cy="591574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E4D3EF3-5306-A089-965E-ED593647794F}"/>
              </a:ext>
            </a:extLst>
          </p:cNvPr>
          <p:cNvSpPr txBox="1"/>
          <p:nvPr/>
        </p:nvSpPr>
        <p:spPr>
          <a:xfrm>
            <a:off x="1724025" y="333375"/>
            <a:ext cx="949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Interseismic</a:t>
            </a:r>
            <a:r>
              <a:rPr lang="tr-TR" sz="3200" b="1" dirty="0"/>
              <a:t> </a:t>
            </a:r>
            <a:r>
              <a:rPr lang="tr-TR" sz="3200" b="1" dirty="0" err="1"/>
              <a:t>Velocity</a:t>
            </a:r>
            <a:r>
              <a:rPr lang="tr-TR" sz="3200" b="1" dirty="0"/>
              <a:t> </a:t>
            </a:r>
            <a:r>
              <a:rPr lang="tr-TR" sz="3200" b="1" dirty="0" err="1"/>
              <a:t>Field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06140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213581F3-2A07-49AA-783F-BD2604215C5F}"/>
              </a:ext>
            </a:extLst>
          </p:cNvPr>
          <p:cNvSpPr txBox="1"/>
          <p:nvPr/>
        </p:nvSpPr>
        <p:spPr>
          <a:xfrm>
            <a:off x="1724025" y="329664"/>
            <a:ext cx="949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Strain</a:t>
            </a:r>
            <a:r>
              <a:rPr lang="tr-TR" sz="3200" b="1" dirty="0"/>
              <a:t> </a:t>
            </a:r>
            <a:r>
              <a:rPr lang="tr-TR" sz="3200" b="1" dirty="0" err="1"/>
              <a:t>Accumulation</a:t>
            </a:r>
            <a:r>
              <a:rPr lang="tr-TR" sz="3200" b="1" dirty="0"/>
              <a:t> </a:t>
            </a:r>
            <a:r>
              <a:rPr lang="tr-TR" sz="3200" b="1" dirty="0" err="1"/>
              <a:t>Zone</a:t>
            </a:r>
            <a:r>
              <a:rPr lang="tr-TR" sz="3200" b="1" dirty="0"/>
              <a:t> of NAF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DA1FA9D-6E4F-5484-C67B-27D98228C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0" y="1161733"/>
            <a:ext cx="9263640" cy="50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22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19C2365-A5B8-D6C6-B7C7-85559A9A6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5" y="971347"/>
            <a:ext cx="9145670" cy="566757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77789E2-C39D-0AB1-4513-B53B9A424433}"/>
              </a:ext>
            </a:extLst>
          </p:cNvPr>
          <p:cNvSpPr txBox="1"/>
          <p:nvPr/>
        </p:nvSpPr>
        <p:spPr>
          <a:xfrm>
            <a:off x="1244631" y="386572"/>
            <a:ext cx="949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Residuals</a:t>
            </a:r>
            <a:endParaRPr lang="tr-TR" sz="3200" b="1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F7BBE34-2F92-893D-00BB-6A1857E650B8}"/>
              </a:ext>
            </a:extLst>
          </p:cNvPr>
          <p:cNvSpPr/>
          <p:nvPr/>
        </p:nvSpPr>
        <p:spPr>
          <a:xfrm>
            <a:off x="3931920" y="2600960"/>
            <a:ext cx="1209040" cy="9042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ol 7">
            <a:extLst>
              <a:ext uri="{FF2B5EF4-FFF2-40B4-BE49-F238E27FC236}">
                <a16:creationId xmlns:a16="http://schemas.microsoft.com/office/drawing/2014/main" id="{3A84A3A6-1DAA-1E0E-CECF-126C90BE6882}"/>
              </a:ext>
            </a:extLst>
          </p:cNvPr>
          <p:cNvSpPr/>
          <p:nvPr/>
        </p:nvSpPr>
        <p:spPr>
          <a:xfrm rot="1343731">
            <a:off x="1465356" y="1951329"/>
            <a:ext cx="2717950" cy="284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113126B-638B-6102-4041-51BD0B701C5B}"/>
              </a:ext>
            </a:extLst>
          </p:cNvPr>
          <p:cNvSpPr txBox="1"/>
          <p:nvPr/>
        </p:nvSpPr>
        <p:spPr>
          <a:xfrm>
            <a:off x="-428810" y="1228846"/>
            <a:ext cx="2760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err="1"/>
              <a:t>Creeping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15602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EF5F40F9-B3F7-9A07-FC61-114023E7E645}"/>
              </a:ext>
            </a:extLst>
          </p:cNvPr>
          <p:cNvSpPr txBox="1"/>
          <p:nvPr/>
        </p:nvSpPr>
        <p:spPr>
          <a:xfrm>
            <a:off x="747482" y="342900"/>
            <a:ext cx="949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Locking</a:t>
            </a:r>
            <a:r>
              <a:rPr lang="tr-TR" sz="3200" b="1" dirty="0"/>
              <a:t> Distribution</a:t>
            </a:r>
          </a:p>
        </p:txBody>
      </p:sp>
      <p:pic>
        <p:nvPicPr>
          <p:cNvPr id="10" name="Resim 9" descr="metin, harita, iç mekan içeren bir resim&#10;&#10;Açıklama otomatik olarak oluşturuldu">
            <a:extLst>
              <a:ext uri="{FF2B5EF4-FFF2-40B4-BE49-F238E27FC236}">
                <a16:creationId xmlns:a16="http://schemas.microsoft.com/office/drawing/2014/main" id="{5F16913A-2C0E-E69B-7E5C-E3A6CEB6F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93" y="1221365"/>
            <a:ext cx="8731982" cy="477994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7164A55-96DD-280B-9131-C21B046D8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95" y="342900"/>
            <a:ext cx="3154591" cy="1871146"/>
          </a:xfrm>
          <a:prstGeom prst="rect">
            <a:avLst/>
          </a:prstGeom>
        </p:spPr>
      </p:pic>
      <p:sp>
        <p:nvSpPr>
          <p:cNvPr id="14" name="Ok: Sol 13">
            <a:extLst>
              <a:ext uri="{FF2B5EF4-FFF2-40B4-BE49-F238E27FC236}">
                <a16:creationId xmlns:a16="http://schemas.microsoft.com/office/drawing/2014/main" id="{C0729FD8-6C4C-A318-ADC5-5DCFAC9C8AB3}"/>
              </a:ext>
            </a:extLst>
          </p:cNvPr>
          <p:cNvSpPr/>
          <p:nvPr/>
        </p:nvSpPr>
        <p:spPr>
          <a:xfrm rot="1263282">
            <a:off x="1053196" y="1848568"/>
            <a:ext cx="4735176" cy="304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50C0A06A-148B-9A8B-4B41-1739417CE183}"/>
              </a:ext>
            </a:extLst>
          </p:cNvPr>
          <p:cNvSpPr/>
          <p:nvPr/>
        </p:nvSpPr>
        <p:spPr>
          <a:xfrm>
            <a:off x="747482" y="927675"/>
            <a:ext cx="433248" cy="19603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23B0F200-D67A-3D2B-CC10-651C9B80A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77" y="202046"/>
            <a:ext cx="3474021" cy="2152853"/>
          </a:xfrm>
          <a:prstGeom prst="rect">
            <a:avLst/>
          </a:prstGeom>
        </p:spPr>
      </p:pic>
      <p:sp>
        <p:nvSpPr>
          <p:cNvPr id="21" name="Ok: Sol 20">
            <a:extLst>
              <a:ext uri="{FF2B5EF4-FFF2-40B4-BE49-F238E27FC236}">
                <a16:creationId xmlns:a16="http://schemas.microsoft.com/office/drawing/2014/main" id="{373C4ADD-0E3D-70FA-31F1-668D538698DF}"/>
              </a:ext>
            </a:extLst>
          </p:cNvPr>
          <p:cNvSpPr/>
          <p:nvPr/>
        </p:nvSpPr>
        <p:spPr>
          <a:xfrm rot="8621528">
            <a:off x="7616844" y="2497294"/>
            <a:ext cx="3314731" cy="3404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D40EEB30-4A15-3CE7-49C9-4D8FEF3B1C52}"/>
              </a:ext>
            </a:extLst>
          </p:cNvPr>
          <p:cNvSpPr/>
          <p:nvPr/>
        </p:nvSpPr>
        <p:spPr>
          <a:xfrm>
            <a:off x="10581566" y="1221365"/>
            <a:ext cx="364601" cy="3499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01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harita, iç mekan içeren bir resim&#10;&#10;Açıklama otomatik olarak oluşturuldu">
            <a:extLst>
              <a:ext uri="{FF2B5EF4-FFF2-40B4-BE49-F238E27FC236}">
                <a16:creationId xmlns:a16="http://schemas.microsoft.com/office/drawing/2014/main" id="{CEFE5E3B-D39F-A818-CE67-030B1CB70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93" y="1107065"/>
            <a:ext cx="8731982" cy="4779940"/>
          </a:xfrm>
          <a:prstGeom prst="rect">
            <a:avLst/>
          </a:prstGeom>
        </p:spPr>
      </p:pic>
      <p:sp>
        <p:nvSpPr>
          <p:cNvPr id="6" name="Ok: Sol 5">
            <a:extLst>
              <a:ext uri="{FF2B5EF4-FFF2-40B4-BE49-F238E27FC236}">
                <a16:creationId xmlns:a16="http://schemas.microsoft.com/office/drawing/2014/main" id="{5F5461A2-D580-C32F-C6A8-DB5507454E49}"/>
              </a:ext>
            </a:extLst>
          </p:cNvPr>
          <p:cNvSpPr/>
          <p:nvPr/>
        </p:nvSpPr>
        <p:spPr>
          <a:xfrm rot="13470495">
            <a:off x="6658209" y="3877180"/>
            <a:ext cx="1114141" cy="112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ol 8">
            <a:extLst>
              <a:ext uri="{FF2B5EF4-FFF2-40B4-BE49-F238E27FC236}">
                <a16:creationId xmlns:a16="http://schemas.microsoft.com/office/drawing/2014/main" id="{4246E195-B001-E78E-7156-F603363F91FB}"/>
              </a:ext>
            </a:extLst>
          </p:cNvPr>
          <p:cNvSpPr/>
          <p:nvPr/>
        </p:nvSpPr>
        <p:spPr>
          <a:xfrm rot="2309567">
            <a:off x="3225641" y="2201381"/>
            <a:ext cx="1647688" cy="1263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E339B6C-DB43-5D09-7F60-BB6542655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6" y="-123967"/>
            <a:ext cx="6153599" cy="194562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177F905-A899-D885-E3C0-876BCF31E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4371818"/>
            <a:ext cx="6838950" cy="20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A88B844-712D-B384-89CD-AD16CF3C337C}"/>
              </a:ext>
            </a:extLst>
          </p:cNvPr>
          <p:cNvSpPr txBox="1"/>
          <p:nvPr/>
        </p:nvSpPr>
        <p:spPr>
          <a:xfrm>
            <a:off x="747482" y="342900"/>
            <a:ext cx="949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Conclusion</a:t>
            </a:r>
            <a:endParaRPr lang="tr-TR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CB7E46-59E0-0092-DE1C-04F7D13BA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413"/>
            <a:ext cx="10515600" cy="4017108"/>
          </a:xfrm>
        </p:spPr>
        <p:txBody>
          <a:bodyPr>
            <a:normAutofit/>
          </a:bodyPr>
          <a:lstStyle/>
          <a:p>
            <a:r>
              <a:rPr lang="tr-TR" sz="3600" dirty="0"/>
              <a:t>Here </a:t>
            </a:r>
            <a:r>
              <a:rPr lang="tr-TR" sz="3600" dirty="0" err="1"/>
              <a:t>we</a:t>
            </a:r>
            <a:r>
              <a:rPr lang="tr-TR" sz="3600" dirty="0"/>
              <a:t> </a:t>
            </a:r>
            <a:r>
              <a:rPr lang="tr-TR" sz="3600" dirty="0" err="1"/>
              <a:t>present</a:t>
            </a:r>
            <a:r>
              <a:rPr lang="tr-TR" sz="3600" dirty="0"/>
              <a:t> </a:t>
            </a:r>
            <a:r>
              <a:rPr lang="tr-TR" sz="3600" dirty="0" err="1"/>
              <a:t>most</a:t>
            </a:r>
            <a:r>
              <a:rPr lang="tr-TR" sz="3600" dirty="0"/>
              <a:t> </a:t>
            </a:r>
            <a:r>
              <a:rPr lang="tr-TR" sz="3600" dirty="0" err="1"/>
              <a:t>current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densed</a:t>
            </a:r>
            <a:r>
              <a:rPr lang="tr-TR" sz="3600" dirty="0"/>
              <a:t> </a:t>
            </a:r>
            <a:r>
              <a:rPr lang="tr-TR" sz="3600" dirty="0" err="1"/>
              <a:t>dataset</a:t>
            </a:r>
            <a:r>
              <a:rPr lang="tr-TR" sz="3600" dirty="0"/>
              <a:t>.</a:t>
            </a:r>
          </a:p>
          <a:p>
            <a:r>
              <a:rPr lang="tr-TR" sz="3600" dirty="0" err="1"/>
              <a:t>Priory</a:t>
            </a:r>
            <a:r>
              <a:rPr lang="tr-TR" sz="3600" dirty="0"/>
              <a:t> </a:t>
            </a:r>
            <a:r>
              <a:rPr lang="tr-TR" sz="3600" dirty="0" err="1"/>
              <a:t>results</a:t>
            </a:r>
            <a:r>
              <a:rPr lang="tr-TR" sz="3600" dirty="0"/>
              <a:t> </a:t>
            </a:r>
            <a:r>
              <a:rPr lang="tr-TR" sz="3600" dirty="0" err="1"/>
              <a:t>shows</a:t>
            </a:r>
            <a:r>
              <a:rPr lang="tr-TR" sz="3600" dirty="0"/>
              <a:t> us </a:t>
            </a:r>
            <a:r>
              <a:rPr lang="tr-TR" sz="3600" dirty="0" err="1"/>
              <a:t>some</a:t>
            </a:r>
            <a:r>
              <a:rPr lang="tr-TR" sz="3600" dirty="0"/>
              <a:t> of </a:t>
            </a:r>
            <a:r>
              <a:rPr lang="tr-TR" sz="3600" dirty="0" err="1"/>
              <a:t>the</a:t>
            </a:r>
            <a:r>
              <a:rPr lang="tr-TR" sz="3600" dirty="0"/>
              <a:t> NAF </a:t>
            </a:r>
            <a:r>
              <a:rPr lang="tr-TR" sz="3600" dirty="0" err="1"/>
              <a:t>segments</a:t>
            </a:r>
            <a:r>
              <a:rPr lang="tr-TR" sz="3600" dirty="0"/>
              <a:t> </a:t>
            </a:r>
            <a:r>
              <a:rPr lang="tr-TR" sz="3600" dirty="0" err="1"/>
              <a:t>are</a:t>
            </a:r>
            <a:r>
              <a:rPr lang="tr-TR" sz="3600" dirty="0"/>
              <a:t> </a:t>
            </a:r>
            <a:r>
              <a:rPr lang="tr-TR" sz="3600" dirty="0" err="1"/>
              <a:t>creeping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some</a:t>
            </a:r>
            <a:r>
              <a:rPr lang="tr-TR" sz="3600" dirty="0"/>
              <a:t> of </a:t>
            </a:r>
            <a:r>
              <a:rPr lang="tr-TR" sz="3600" dirty="0" err="1"/>
              <a:t>them</a:t>
            </a:r>
            <a:r>
              <a:rPr lang="tr-TR" sz="3600" dirty="0"/>
              <a:t> </a:t>
            </a:r>
            <a:r>
              <a:rPr lang="tr-TR" sz="3600" dirty="0" err="1"/>
              <a:t>are</a:t>
            </a:r>
            <a:r>
              <a:rPr lang="tr-TR" sz="3600" dirty="0"/>
              <a:t> </a:t>
            </a:r>
            <a:r>
              <a:rPr lang="tr-TR" sz="3600" dirty="0" err="1"/>
              <a:t>locked</a:t>
            </a:r>
            <a:r>
              <a:rPr lang="tr-TR" sz="3600" dirty="0"/>
              <a:t> in </a:t>
            </a:r>
            <a:r>
              <a:rPr lang="tr-TR" sz="3600" dirty="0" err="1"/>
              <a:t>depths</a:t>
            </a:r>
            <a:r>
              <a:rPr lang="tr-TR" sz="3600" dirty="0"/>
              <a:t>.</a:t>
            </a:r>
          </a:p>
          <a:p>
            <a:r>
              <a:rPr lang="tr-TR" sz="3600" dirty="0" err="1"/>
              <a:t>Our</a:t>
            </a:r>
            <a:r>
              <a:rPr lang="tr-TR" sz="3600" dirty="0"/>
              <a:t> </a:t>
            </a:r>
            <a:r>
              <a:rPr lang="tr-TR" sz="3600" dirty="0" err="1"/>
              <a:t>results</a:t>
            </a:r>
            <a:r>
              <a:rPr lang="tr-TR" sz="3600" dirty="0"/>
              <a:t> </a:t>
            </a:r>
            <a:r>
              <a:rPr lang="tr-TR" sz="3600" dirty="0" err="1"/>
              <a:t>constrained</a:t>
            </a:r>
            <a:r>
              <a:rPr lang="tr-TR" sz="3600" dirty="0"/>
              <a:t> </a:t>
            </a:r>
            <a:r>
              <a:rPr lang="tr-TR" sz="3600" dirty="0" err="1"/>
              <a:t>by</a:t>
            </a:r>
            <a:r>
              <a:rPr lang="tr-TR" sz="3600" dirty="0"/>
              <a:t> </a:t>
            </a:r>
            <a:r>
              <a:rPr lang="tr-TR" sz="3600" dirty="0" err="1"/>
              <a:t>dataset</a:t>
            </a:r>
            <a:r>
              <a:rPr lang="tr-TR" sz="3600" dirty="0"/>
              <a:t>.</a:t>
            </a:r>
          </a:p>
          <a:p>
            <a:r>
              <a:rPr lang="tr-TR" sz="3600" dirty="0" err="1"/>
              <a:t>We</a:t>
            </a:r>
            <a:r>
              <a:rPr lang="tr-TR" sz="3600" dirty="0"/>
              <a:t> </a:t>
            </a:r>
            <a:r>
              <a:rPr lang="tr-TR" sz="3600" dirty="0" err="1"/>
              <a:t>will</a:t>
            </a:r>
            <a:r>
              <a:rPr lang="tr-TR" sz="3600" dirty="0"/>
              <a:t> </a:t>
            </a:r>
            <a:r>
              <a:rPr lang="tr-TR" sz="3600" dirty="0" err="1"/>
              <a:t>combine</a:t>
            </a:r>
            <a:r>
              <a:rPr lang="tr-TR" sz="3600" dirty="0"/>
              <a:t> </a:t>
            </a:r>
            <a:r>
              <a:rPr lang="tr-TR" sz="3600" dirty="0" err="1"/>
              <a:t>our</a:t>
            </a:r>
            <a:r>
              <a:rPr lang="tr-TR" sz="3600" dirty="0"/>
              <a:t> </a:t>
            </a:r>
            <a:r>
              <a:rPr lang="tr-TR" sz="3600" dirty="0" err="1"/>
              <a:t>findings</a:t>
            </a:r>
            <a:r>
              <a:rPr lang="tr-TR" sz="3600" dirty="0"/>
              <a:t> </a:t>
            </a:r>
            <a:r>
              <a:rPr lang="tr-TR" sz="3600" dirty="0" err="1"/>
              <a:t>with</a:t>
            </a:r>
            <a:r>
              <a:rPr lang="tr-TR" sz="3600" dirty="0"/>
              <a:t> </a:t>
            </a:r>
            <a:r>
              <a:rPr lang="tr-TR" sz="3600" dirty="0" err="1"/>
              <a:t>multidiciplinary</a:t>
            </a:r>
            <a:r>
              <a:rPr lang="tr-TR" sz="3600" dirty="0"/>
              <a:t> </a:t>
            </a:r>
            <a:r>
              <a:rPr lang="tr-TR" sz="3600" dirty="0" err="1"/>
              <a:t>results</a:t>
            </a:r>
            <a:r>
              <a:rPr lang="tr-TR" sz="3600" dirty="0"/>
              <a:t>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93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349EA2-508C-7408-0FD0-414B67E4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72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time …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tr-TR" dirty="0"/>
              <a:t>efeturanayr@gmail.com</a:t>
            </a:r>
          </a:p>
        </p:txBody>
      </p:sp>
    </p:spTree>
    <p:extLst>
      <p:ext uri="{BB962C8B-B14F-4D97-AF65-F5344CB8AC3E}">
        <p14:creationId xmlns:p14="http://schemas.microsoft.com/office/powerpoint/2010/main" val="2493127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101</Words>
  <Application>Microsoft Office PowerPoint</Application>
  <PresentationFormat>Geniş ekran</PresentationFormat>
  <Paragraphs>14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Thank you all for your time …    efeturanayr@gmail.com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Efe Turan AYRUK</dc:creator>
  <cp:lastModifiedBy>Efe Turan AYRUK</cp:lastModifiedBy>
  <cp:revision>8</cp:revision>
  <dcterms:created xsi:type="dcterms:W3CDTF">2022-05-23T09:08:26Z</dcterms:created>
  <dcterms:modified xsi:type="dcterms:W3CDTF">2022-05-24T11:14:31Z</dcterms:modified>
</cp:coreProperties>
</file>