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5" r:id="rId2"/>
    <p:sldId id="272" r:id="rId3"/>
    <p:sldId id="270" r:id="rId4"/>
    <p:sldId id="259" r:id="rId5"/>
    <p:sldId id="267" r:id="rId6"/>
    <p:sldId id="258" r:id="rId7"/>
    <p:sldId id="266" r:id="rId8"/>
    <p:sldId id="264" r:id="rId9"/>
    <p:sldId id="268" r:id="rId10"/>
    <p:sldId id="269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1D444C-E41E-A247-8E11-0EA92D17FCE1}" v="558" dt="2022-05-25T11:10:12.0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/>
    <p:restoredTop sz="94650"/>
  </p:normalViewPr>
  <p:slideViewPr>
    <p:cSldViewPr snapToGrid="0" snapToObjects="1">
      <p:cViewPr varScale="1">
        <p:scale>
          <a:sx n="84" d="100"/>
          <a:sy n="84" d="100"/>
        </p:scale>
        <p:origin x="200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maktabi" userId="de967332c77f9623" providerId="LiveId" clId="{9B1D444C-E41E-A247-8E11-0EA92D17FCE1}"/>
    <pc:docChg chg="undo custSel addSld delSld modSld sldOrd">
      <pc:chgData name="sara maktabi" userId="de967332c77f9623" providerId="LiveId" clId="{9B1D444C-E41E-A247-8E11-0EA92D17FCE1}" dt="2022-05-25T11:10:20.791" v="3289" actId="2711"/>
      <pc:docMkLst>
        <pc:docMk/>
      </pc:docMkLst>
      <pc:sldChg chg="modSp mod">
        <pc:chgData name="sara maktabi" userId="de967332c77f9623" providerId="LiveId" clId="{9B1D444C-E41E-A247-8E11-0EA92D17FCE1}" dt="2022-05-25T11:05:44.576" v="3265" actId="2711"/>
        <pc:sldMkLst>
          <pc:docMk/>
          <pc:sldMk cId="2543788124" sldId="258"/>
        </pc:sldMkLst>
        <pc:spChg chg="mod">
          <ac:chgData name="sara maktabi" userId="de967332c77f9623" providerId="LiveId" clId="{9B1D444C-E41E-A247-8E11-0EA92D17FCE1}" dt="2022-05-25T11:05:44.576" v="3265" actId="2711"/>
          <ac:spMkLst>
            <pc:docMk/>
            <pc:sldMk cId="2543788124" sldId="258"/>
            <ac:spMk id="2" creationId="{CCD9A1E5-2C6D-9EE0-AB1A-5215FE81DF2F}"/>
          </ac:spMkLst>
        </pc:spChg>
      </pc:sldChg>
      <pc:sldChg chg="addSp delSp modSp mod">
        <pc:chgData name="sara maktabi" userId="de967332c77f9623" providerId="LiveId" clId="{9B1D444C-E41E-A247-8E11-0EA92D17FCE1}" dt="2022-05-25T11:05:16.713" v="3263" actId="2711"/>
        <pc:sldMkLst>
          <pc:docMk/>
          <pc:sldMk cId="3283619483" sldId="259"/>
        </pc:sldMkLst>
        <pc:spChg chg="mod">
          <ac:chgData name="sara maktabi" userId="de967332c77f9623" providerId="LiveId" clId="{9B1D444C-E41E-A247-8E11-0EA92D17FCE1}" dt="2022-05-25T11:05:16.713" v="3263" actId="2711"/>
          <ac:spMkLst>
            <pc:docMk/>
            <pc:sldMk cId="3283619483" sldId="259"/>
            <ac:spMk id="2" creationId="{366B6095-96F5-BEC0-82A5-037FA215AE0A}"/>
          </ac:spMkLst>
        </pc:spChg>
        <pc:spChg chg="add del mod">
          <ac:chgData name="sara maktabi" userId="de967332c77f9623" providerId="LiveId" clId="{9B1D444C-E41E-A247-8E11-0EA92D17FCE1}" dt="2022-05-25T06:23:43.559" v="2855"/>
          <ac:spMkLst>
            <pc:docMk/>
            <pc:sldMk cId="3283619483" sldId="259"/>
            <ac:spMk id="4" creationId="{73EA0145-1BF5-4CC2-6F9A-4D06470A05E2}"/>
          </ac:spMkLst>
        </pc:spChg>
        <pc:spChg chg="mod">
          <ac:chgData name="sara maktabi" userId="de967332c77f9623" providerId="LiveId" clId="{9B1D444C-E41E-A247-8E11-0EA92D17FCE1}" dt="2022-05-25T11:05:08.402" v="3262" actId="2711"/>
          <ac:spMkLst>
            <pc:docMk/>
            <pc:sldMk cId="3283619483" sldId="259"/>
            <ac:spMk id="7" creationId="{5C33001F-5AE8-D042-D374-077D590A6C54}"/>
          </ac:spMkLst>
        </pc:spChg>
        <pc:picChg chg="mod modCrop">
          <ac:chgData name="sara maktabi" userId="de967332c77f9623" providerId="LiveId" clId="{9B1D444C-E41E-A247-8E11-0EA92D17FCE1}" dt="2022-05-25T06:23:59.283" v="2856" actId="14100"/>
          <ac:picMkLst>
            <pc:docMk/>
            <pc:sldMk cId="3283619483" sldId="259"/>
            <ac:picMk id="5" creationId="{5E9FDDDB-ED91-C4A2-E275-9D8664A2E115}"/>
          </ac:picMkLst>
        </pc:picChg>
      </pc:sldChg>
      <pc:sldChg chg="addSp modSp del">
        <pc:chgData name="sara maktabi" userId="de967332c77f9623" providerId="LiveId" clId="{9B1D444C-E41E-A247-8E11-0EA92D17FCE1}" dt="2022-05-24T12:39:13.963" v="474" actId="2696"/>
        <pc:sldMkLst>
          <pc:docMk/>
          <pc:sldMk cId="2658841965" sldId="260"/>
        </pc:sldMkLst>
        <pc:graphicFrameChg chg="mod">
          <ac:chgData name="sara maktabi" userId="de967332c77f9623" providerId="LiveId" clId="{9B1D444C-E41E-A247-8E11-0EA92D17FCE1}" dt="2022-05-24T12:38:50.196" v="470" actId="478"/>
          <ac:graphicFrameMkLst>
            <pc:docMk/>
            <pc:sldMk cId="2658841965" sldId="260"/>
            <ac:graphicFrameMk id="4" creationId="{0EED9C50-01DD-5A80-0558-7F24D8C589A4}"/>
          </ac:graphicFrameMkLst>
        </pc:graphicFrameChg>
        <pc:graphicFrameChg chg="add mod">
          <ac:chgData name="sara maktabi" userId="de967332c77f9623" providerId="LiveId" clId="{9B1D444C-E41E-A247-8E11-0EA92D17FCE1}" dt="2022-05-24T12:38:54.785" v="471"/>
          <ac:graphicFrameMkLst>
            <pc:docMk/>
            <pc:sldMk cId="2658841965" sldId="260"/>
            <ac:graphicFrameMk id="13" creationId="{D65C3689-007E-B2BE-330E-F1733FEFD957}"/>
          </ac:graphicFrameMkLst>
        </pc:graphicFrameChg>
      </pc:sldChg>
      <pc:sldChg chg="modSp del mod ord">
        <pc:chgData name="sara maktabi" userId="de967332c77f9623" providerId="LiveId" clId="{9B1D444C-E41E-A247-8E11-0EA92D17FCE1}" dt="2022-05-24T13:47:01.929" v="1067" actId="2696"/>
        <pc:sldMkLst>
          <pc:docMk/>
          <pc:sldMk cId="1846290338" sldId="261"/>
        </pc:sldMkLst>
        <pc:spChg chg="mod">
          <ac:chgData name="sara maktabi" userId="de967332c77f9623" providerId="LiveId" clId="{9B1D444C-E41E-A247-8E11-0EA92D17FCE1}" dt="2022-05-24T13:39:27.121" v="753" actId="20577"/>
          <ac:spMkLst>
            <pc:docMk/>
            <pc:sldMk cId="1846290338" sldId="261"/>
            <ac:spMk id="2" creationId="{38C83285-FE80-5F61-60C0-4FD839C5AF31}"/>
          </ac:spMkLst>
        </pc:spChg>
        <pc:picChg chg="mod">
          <ac:chgData name="sara maktabi" userId="de967332c77f9623" providerId="LiveId" clId="{9B1D444C-E41E-A247-8E11-0EA92D17FCE1}" dt="2022-05-24T13:40:02.899" v="852"/>
          <ac:picMkLst>
            <pc:docMk/>
            <pc:sldMk cId="1846290338" sldId="261"/>
            <ac:picMk id="5" creationId="{42356AFA-512B-5D95-0440-C18C93674BB5}"/>
          </ac:picMkLst>
        </pc:picChg>
      </pc:sldChg>
      <pc:sldChg chg="addSp delSp modSp mod setBg">
        <pc:chgData name="sara maktabi" userId="de967332c77f9623" providerId="LiveId" clId="{9B1D444C-E41E-A247-8E11-0EA92D17FCE1}" dt="2022-05-25T11:07:55.112" v="3277" actId="1076"/>
        <pc:sldMkLst>
          <pc:docMk/>
          <pc:sldMk cId="3262446311" sldId="264"/>
        </pc:sldMkLst>
        <pc:spChg chg="mod">
          <ac:chgData name="sara maktabi" userId="de967332c77f9623" providerId="LiveId" clId="{9B1D444C-E41E-A247-8E11-0EA92D17FCE1}" dt="2022-05-25T11:06:09.812" v="3267" actId="2711"/>
          <ac:spMkLst>
            <pc:docMk/>
            <pc:sldMk cId="3262446311" sldId="264"/>
            <ac:spMk id="2" creationId="{6BB00A4A-03DE-0AE7-9C18-D6B9E901A7F2}"/>
          </ac:spMkLst>
        </pc:spChg>
        <pc:spChg chg="del">
          <ac:chgData name="sara maktabi" userId="de967332c77f9623" providerId="LiveId" clId="{9B1D444C-E41E-A247-8E11-0EA92D17FCE1}" dt="2022-05-24T12:28:09.475" v="318" actId="931"/>
          <ac:spMkLst>
            <pc:docMk/>
            <pc:sldMk cId="3262446311" sldId="264"/>
            <ac:spMk id="3" creationId="{89C88C54-DC8B-8B27-568F-8D9CA09CE80D}"/>
          </ac:spMkLst>
        </pc:spChg>
        <pc:spChg chg="add mod">
          <ac:chgData name="sara maktabi" userId="de967332c77f9623" providerId="LiveId" clId="{9B1D444C-E41E-A247-8E11-0EA92D17FCE1}" dt="2022-05-25T11:07:55.112" v="3277" actId="1076"/>
          <ac:spMkLst>
            <pc:docMk/>
            <pc:sldMk cId="3262446311" sldId="264"/>
            <ac:spMk id="6" creationId="{ED5F0781-A0C4-158E-29B7-7B2D783B0A65}"/>
          </ac:spMkLst>
        </pc:spChg>
        <pc:spChg chg="add mod">
          <ac:chgData name="sara maktabi" userId="de967332c77f9623" providerId="LiveId" clId="{9B1D444C-E41E-A247-8E11-0EA92D17FCE1}" dt="2022-05-24T13:31:20.251" v="746" actId="1076"/>
          <ac:spMkLst>
            <pc:docMk/>
            <pc:sldMk cId="3262446311" sldId="264"/>
            <ac:spMk id="7" creationId="{6140A07E-3F15-C4A8-1287-C164CEAC9F38}"/>
          </ac:spMkLst>
        </pc:spChg>
        <pc:spChg chg="add mod">
          <ac:chgData name="sara maktabi" userId="de967332c77f9623" providerId="LiveId" clId="{9B1D444C-E41E-A247-8E11-0EA92D17FCE1}" dt="2022-05-24T13:30:04.316" v="734" actId="1076"/>
          <ac:spMkLst>
            <pc:docMk/>
            <pc:sldMk cId="3262446311" sldId="264"/>
            <ac:spMk id="8" creationId="{F32E1E96-FA30-2F86-2BEC-9051E517C650}"/>
          </ac:spMkLst>
        </pc:spChg>
        <pc:spChg chg="add">
          <ac:chgData name="sara maktabi" userId="de967332c77f9623" providerId="LiveId" clId="{9B1D444C-E41E-A247-8E11-0EA92D17FCE1}" dt="2022-05-24T12:32:36.524" v="372" actId="26606"/>
          <ac:spMkLst>
            <pc:docMk/>
            <pc:sldMk cId="3262446311" sldId="264"/>
            <ac:spMk id="10" creationId="{D12DDE76-C203-4047-9998-63900085B5E8}"/>
          </ac:spMkLst>
        </pc:spChg>
        <pc:picChg chg="add mod modCrop">
          <ac:chgData name="sara maktabi" userId="de967332c77f9623" providerId="LiveId" clId="{9B1D444C-E41E-A247-8E11-0EA92D17FCE1}" dt="2022-05-25T11:07:49.609" v="3276" actId="14100"/>
          <ac:picMkLst>
            <pc:docMk/>
            <pc:sldMk cId="3262446311" sldId="264"/>
            <ac:picMk id="5" creationId="{F774FA84-B57E-9378-5C63-0981E0B5A75E}"/>
          </ac:picMkLst>
        </pc:picChg>
      </pc:sldChg>
      <pc:sldChg chg="addSp delSp modSp mod modNotesTx">
        <pc:chgData name="sara maktabi" userId="de967332c77f9623" providerId="LiveId" clId="{9B1D444C-E41E-A247-8E11-0EA92D17FCE1}" dt="2022-05-25T11:04:10.539" v="3257" actId="27636"/>
        <pc:sldMkLst>
          <pc:docMk/>
          <pc:sldMk cId="4122980865" sldId="265"/>
        </pc:sldMkLst>
        <pc:spChg chg="mod">
          <ac:chgData name="sara maktabi" userId="de967332c77f9623" providerId="LiveId" clId="{9B1D444C-E41E-A247-8E11-0EA92D17FCE1}" dt="2022-05-25T11:03:55.086" v="3253" actId="2711"/>
          <ac:spMkLst>
            <pc:docMk/>
            <pc:sldMk cId="4122980865" sldId="265"/>
            <ac:spMk id="2" creationId="{2D1F0197-EA4D-3A18-2E55-91EF37D8C386}"/>
          </ac:spMkLst>
        </pc:spChg>
        <pc:spChg chg="mod">
          <ac:chgData name="sara maktabi" userId="de967332c77f9623" providerId="LiveId" clId="{9B1D444C-E41E-A247-8E11-0EA92D17FCE1}" dt="2022-05-25T11:04:10.539" v="3257" actId="27636"/>
          <ac:spMkLst>
            <pc:docMk/>
            <pc:sldMk cId="4122980865" sldId="265"/>
            <ac:spMk id="3" creationId="{3CC39807-07FD-AC9D-B6C7-4912B23332EC}"/>
          </ac:spMkLst>
        </pc:spChg>
        <pc:spChg chg="add del mod">
          <ac:chgData name="sara maktabi" userId="de967332c77f9623" providerId="LiveId" clId="{9B1D444C-E41E-A247-8E11-0EA92D17FCE1}" dt="2022-05-24T14:45:40.454" v="1871"/>
          <ac:spMkLst>
            <pc:docMk/>
            <pc:sldMk cId="4122980865" sldId="265"/>
            <ac:spMk id="6" creationId="{0875DDEE-BF78-6558-6F8C-8E6BDCAAF40D}"/>
          </ac:spMkLst>
        </pc:spChg>
        <pc:spChg chg="add del mod">
          <ac:chgData name="sara maktabi" userId="de967332c77f9623" providerId="LiveId" clId="{9B1D444C-E41E-A247-8E11-0EA92D17FCE1}" dt="2022-05-25T10:42:58.153" v="3161"/>
          <ac:spMkLst>
            <pc:docMk/>
            <pc:sldMk cId="4122980865" sldId="265"/>
            <ac:spMk id="11" creationId="{4E018ED1-CE99-491D-2837-AC478BB5AF74}"/>
          </ac:spMkLst>
        </pc:spChg>
        <pc:picChg chg="add del mod modCrop">
          <ac:chgData name="sara maktabi" userId="de967332c77f9623" providerId="LiveId" clId="{9B1D444C-E41E-A247-8E11-0EA92D17FCE1}" dt="2022-05-25T10:51:07.646" v="3206" actId="21"/>
          <ac:picMkLst>
            <pc:docMk/>
            <pc:sldMk cId="4122980865" sldId="265"/>
            <ac:picMk id="5" creationId="{9F8B5E2A-ACBF-B974-86A9-41CB25E23F58}"/>
          </ac:picMkLst>
        </pc:picChg>
        <pc:picChg chg="add mod">
          <ac:chgData name="sara maktabi" userId="de967332c77f9623" providerId="LiveId" clId="{9B1D444C-E41E-A247-8E11-0EA92D17FCE1}" dt="2022-05-25T10:51:11.929" v="3207"/>
          <ac:picMkLst>
            <pc:docMk/>
            <pc:sldMk cId="4122980865" sldId="265"/>
            <ac:picMk id="9" creationId="{5C8F58A9-BBAA-EC9D-619F-534D288C856F}"/>
          </ac:picMkLst>
        </pc:picChg>
        <pc:picChg chg="add mod">
          <ac:chgData name="sara maktabi" userId="de967332c77f9623" providerId="LiveId" clId="{9B1D444C-E41E-A247-8E11-0EA92D17FCE1}" dt="2022-05-25T10:59:03.889" v="3252" actId="1076"/>
          <ac:picMkLst>
            <pc:docMk/>
            <pc:sldMk cId="4122980865" sldId="265"/>
            <ac:picMk id="1026" creationId="{C3183EEE-76B2-4014-3A6A-0C083DFAFCCB}"/>
          </ac:picMkLst>
        </pc:picChg>
        <pc:picChg chg="add mod">
          <ac:chgData name="sara maktabi" userId="de967332c77f9623" providerId="LiveId" clId="{9B1D444C-E41E-A247-8E11-0EA92D17FCE1}" dt="2022-05-25T10:35:56.016" v="3147" actId="1076"/>
          <ac:picMkLst>
            <pc:docMk/>
            <pc:sldMk cId="4122980865" sldId="265"/>
            <ac:picMk id="2050" creationId="{154278EB-4A0C-02A0-FDDC-4C619DE2AFF6}"/>
          </ac:picMkLst>
        </pc:picChg>
        <pc:picChg chg="add mod">
          <ac:chgData name="sara maktabi" userId="de967332c77f9623" providerId="LiveId" clId="{9B1D444C-E41E-A247-8E11-0EA92D17FCE1}" dt="2022-05-25T10:36:00.400" v="3148" actId="1076"/>
          <ac:picMkLst>
            <pc:docMk/>
            <pc:sldMk cId="4122980865" sldId="265"/>
            <ac:picMk id="2052" creationId="{B069AF90-A055-05C1-11CD-D160F0EC8E01}"/>
          </ac:picMkLst>
        </pc:picChg>
        <pc:picChg chg="add del mod">
          <ac:chgData name="sara maktabi" userId="de967332c77f9623" providerId="LiveId" clId="{9B1D444C-E41E-A247-8E11-0EA92D17FCE1}" dt="2022-05-25T06:22:14.112" v="2852" actId="478"/>
          <ac:picMkLst>
            <pc:docMk/>
            <pc:sldMk cId="4122980865" sldId="265"/>
            <ac:picMk id="2054" creationId="{CF9BA4FB-651D-4385-7CB6-55671C2664B2}"/>
          </ac:picMkLst>
        </pc:picChg>
        <pc:picChg chg="add del mod">
          <ac:chgData name="sara maktabi" userId="de967332c77f9623" providerId="LiveId" clId="{9B1D444C-E41E-A247-8E11-0EA92D17FCE1}" dt="2022-05-24T14:47:13.365" v="1884" actId="478"/>
          <ac:picMkLst>
            <pc:docMk/>
            <pc:sldMk cId="4122980865" sldId="265"/>
            <ac:picMk id="2056" creationId="{B9814661-1B98-EA70-CDE4-2F5C2C075D43}"/>
          </ac:picMkLst>
        </pc:picChg>
      </pc:sldChg>
      <pc:sldChg chg="addSp delSp modSp add mod">
        <pc:chgData name="sara maktabi" userId="de967332c77f9623" providerId="LiveId" clId="{9B1D444C-E41E-A247-8E11-0EA92D17FCE1}" dt="2022-05-25T11:05:57.566" v="3266" actId="2711"/>
        <pc:sldMkLst>
          <pc:docMk/>
          <pc:sldMk cId="445935982" sldId="266"/>
        </pc:sldMkLst>
        <pc:spChg chg="mod">
          <ac:chgData name="sara maktabi" userId="de967332c77f9623" providerId="LiveId" clId="{9B1D444C-E41E-A247-8E11-0EA92D17FCE1}" dt="2022-05-25T11:05:57.566" v="3266" actId="2711"/>
          <ac:spMkLst>
            <pc:docMk/>
            <pc:sldMk cId="445935982" sldId="266"/>
            <ac:spMk id="2" creationId="{CCD9A1E5-2C6D-9EE0-AB1A-5215FE81DF2F}"/>
          </ac:spMkLst>
        </pc:spChg>
        <pc:spChg chg="add del mod">
          <ac:chgData name="sara maktabi" userId="de967332c77f9623" providerId="LiveId" clId="{9B1D444C-E41E-A247-8E11-0EA92D17FCE1}" dt="2022-05-24T12:22:44.422" v="307" actId="931"/>
          <ac:spMkLst>
            <pc:docMk/>
            <pc:sldMk cId="445935982" sldId="266"/>
            <ac:spMk id="4" creationId="{089DA7B8-B516-0C44-B51C-1F871129D337}"/>
          </ac:spMkLst>
        </pc:spChg>
        <pc:picChg chg="del">
          <ac:chgData name="sara maktabi" userId="de967332c77f9623" providerId="LiveId" clId="{9B1D444C-E41E-A247-8E11-0EA92D17FCE1}" dt="2022-05-24T11:09:26.524" v="164" actId="478"/>
          <ac:picMkLst>
            <pc:docMk/>
            <pc:sldMk cId="445935982" sldId="266"/>
            <ac:picMk id="5" creationId="{5FB488E5-AC07-CF5A-2127-48F580989EA5}"/>
          </ac:picMkLst>
        </pc:picChg>
        <pc:picChg chg="del">
          <ac:chgData name="sara maktabi" userId="de967332c77f9623" providerId="LiveId" clId="{9B1D444C-E41E-A247-8E11-0EA92D17FCE1}" dt="2022-05-24T11:09:33.832" v="167" actId="478"/>
          <ac:picMkLst>
            <pc:docMk/>
            <pc:sldMk cId="445935982" sldId="266"/>
            <ac:picMk id="7" creationId="{97F8B326-C931-2697-31F1-09CD0103F871}"/>
          </ac:picMkLst>
        </pc:picChg>
        <pc:picChg chg="del">
          <ac:chgData name="sara maktabi" userId="de967332c77f9623" providerId="LiveId" clId="{9B1D444C-E41E-A247-8E11-0EA92D17FCE1}" dt="2022-05-24T11:09:31.965" v="166" actId="478"/>
          <ac:picMkLst>
            <pc:docMk/>
            <pc:sldMk cId="445935982" sldId="266"/>
            <ac:picMk id="8" creationId="{EDD1662D-9B1D-C5C2-B5F1-3B7A0E067E50}"/>
          </ac:picMkLst>
        </pc:picChg>
        <pc:picChg chg="del">
          <ac:chgData name="sara maktabi" userId="de967332c77f9623" providerId="LiveId" clId="{9B1D444C-E41E-A247-8E11-0EA92D17FCE1}" dt="2022-05-24T11:09:29.959" v="165" actId="478"/>
          <ac:picMkLst>
            <pc:docMk/>
            <pc:sldMk cId="445935982" sldId="266"/>
            <ac:picMk id="9" creationId="{9B76C172-7BEF-045E-D361-74D847EB1659}"/>
          </ac:picMkLst>
        </pc:picChg>
        <pc:picChg chg="add mod modCrop">
          <ac:chgData name="sara maktabi" userId="de967332c77f9623" providerId="LiveId" clId="{9B1D444C-E41E-A247-8E11-0EA92D17FCE1}" dt="2022-05-24T12:24:44.422" v="317" actId="14100"/>
          <ac:picMkLst>
            <pc:docMk/>
            <pc:sldMk cId="445935982" sldId="266"/>
            <ac:picMk id="11" creationId="{13192B74-A519-CEE4-34F7-3854CC0B0725}"/>
          </ac:picMkLst>
        </pc:picChg>
      </pc:sldChg>
      <pc:sldChg chg="addSp delSp modSp new mod">
        <pc:chgData name="sara maktabi" userId="de967332c77f9623" providerId="LiveId" clId="{9B1D444C-E41E-A247-8E11-0EA92D17FCE1}" dt="2022-05-25T11:10:20.791" v="3289" actId="2711"/>
        <pc:sldMkLst>
          <pc:docMk/>
          <pc:sldMk cId="3769587487" sldId="267"/>
        </pc:sldMkLst>
        <pc:spChg chg="mod">
          <ac:chgData name="sara maktabi" userId="de967332c77f9623" providerId="LiveId" clId="{9B1D444C-E41E-A247-8E11-0EA92D17FCE1}" dt="2022-05-25T11:05:32.049" v="3264" actId="2711"/>
          <ac:spMkLst>
            <pc:docMk/>
            <pc:sldMk cId="3769587487" sldId="267"/>
            <ac:spMk id="2" creationId="{6F459A5F-AF32-DAEC-B2B6-9CF8917B0857}"/>
          </ac:spMkLst>
        </pc:spChg>
        <pc:spChg chg="del">
          <ac:chgData name="sara maktabi" userId="de967332c77f9623" providerId="LiveId" clId="{9B1D444C-E41E-A247-8E11-0EA92D17FCE1}" dt="2022-05-24T12:39:09.430" v="473"/>
          <ac:spMkLst>
            <pc:docMk/>
            <pc:sldMk cId="3769587487" sldId="267"/>
            <ac:spMk id="3" creationId="{97B62FFA-FC17-5966-43F0-A54490405E51}"/>
          </ac:spMkLst>
        </pc:spChg>
        <pc:spChg chg="add mod">
          <ac:chgData name="sara maktabi" userId="de967332c77f9623" providerId="LiveId" clId="{9B1D444C-E41E-A247-8E11-0EA92D17FCE1}" dt="2022-05-25T11:10:20.791" v="3289" actId="2711"/>
          <ac:spMkLst>
            <pc:docMk/>
            <pc:sldMk cId="3769587487" sldId="267"/>
            <ac:spMk id="6" creationId="{73162150-C49D-D64E-E8C9-52FB84F40C13}"/>
          </ac:spMkLst>
        </pc:spChg>
        <pc:graphicFrameChg chg="add mod">
          <ac:chgData name="sara maktabi" userId="de967332c77f9623" providerId="LiveId" clId="{9B1D444C-E41E-A247-8E11-0EA92D17FCE1}" dt="2022-05-25T11:10:12.047" v="3288" actId="2711"/>
          <ac:graphicFrameMkLst>
            <pc:docMk/>
            <pc:sldMk cId="3769587487" sldId="267"/>
            <ac:graphicFrameMk id="4" creationId="{BB2F752D-B2F5-E223-F2E0-B2554E929057}"/>
          </ac:graphicFrameMkLst>
        </pc:graphicFrameChg>
      </pc:sldChg>
      <pc:sldChg chg="addSp delSp modSp new mod">
        <pc:chgData name="sara maktabi" userId="de967332c77f9623" providerId="LiveId" clId="{9B1D444C-E41E-A247-8E11-0EA92D17FCE1}" dt="2022-05-25T11:07:36.226" v="3275" actId="404"/>
        <pc:sldMkLst>
          <pc:docMk/>
          <pc:sldMk cId="3651290326" sldId="268"/>
        </pc:sldMkLst>
        <pc:spChg chg="mod">
          <ac:chgData name="sara maktabi" userId="de967332c77f9623" providerId="LiveId" clId="{9B1D444C-E41E-A247-8E11-0EA92D17FCE1}" dt="2022-05-25T11:06:51.012" v="3271" actId="2711"/>
          <ac:spMkLst>
            <pc:docMk/>
            <pc:sldMk cId="3651290326" sldId="268"/>
            <ac:spMk id="2" creationId="{0E9C32F0-3CC1-52BF-07F6-59B5020FCD95}"/>
          </ac:spMkLst>
        </pc:spChg>
        <pc:spChg chg="del">
          <ac:chgData name="sara maktabi" userId="de967332c77f9623" providerId="LiveId" clId="{9B1D444C-E41E-A247-8E11-0EA92D17FCE1}" dt="2022-05-24T12:43:24.307" v="493"/>
          <ac:spMkLst>
            <pc:docMk/>
            <pc:sldMk cId="3651290326" sldId="268"/>
            <ac:spMk id="3" creationId="{AA7296A3-D26A-139A-3511-BA97F7CB8365}"/>
          </ac:spMkLst>
        </pc:spChg>
        <pc:spChg chg="add del mod">
          <ac:chgData name="sara maktabi" userId="de967332c77f9623" providerId="LiveId" clId="{9B1D444C-E41E-A247-8E11-0EA92D17FCE1}" dt="2022-05-24T12:49:35.159" v="496"/>
          <ac:spMkLst>
            <pc:docMk/>
            <pc:sldMk cId="3651290326" sldId="268"/>
            <ac:spMk id="6" creationId="{9A21013B-1136-3195-A977-51517AD94029}"/>
          </ac:spMkLst>
        </pc:spChg>
        <pc:spChg chg="add mod">
          <ac:chgData name="sara maktabi" userId="de967332c77f9623" providerId="LiveId" clId="{9B1D444C-E41E-A247-8E11-0EA92D17FCE1}" dt="2022-05-25T11:07:36.226" v="3275" actId="404"/>
          <ac:spMkLst>
            <pc:docMk/>
            <pc:sldMk cId="3651290326" sldId="268"/>
            <ac:spMk id="28" creationId="{A547856F-514D-A26B-D2A6-B90B14A14204}"/>
          </ac:spMkLst>
        </pc:spChg>
        <pc:graphicFrameChg chg="add del mod">
          <ac:chgData name="sara maktabi" userId="de967332c77f9623" providerId="LiveId" clId="{9B1D444C-E41E-A247-8E11-0EA92D17FCE1}" dt="2022-05-24T12:43:40.902" v="495" actId="478"/>
          <ac:graphicFrameMkLst>
            <pc:docMk/>
            <pc:sldMk cId="3651290326" sldId="268"/>
            <ac:graphicFrameMk id="4" creationId="{327E4599-58B0-7244-9E01-3C579702783A}"/>
          </ac:graphicFrameMkLst>
        </pc:graphicFrameChg>
        <pc:graphicFrameChg chg="add mod">
          <ac:chgData name="sara maktabi" userId="de967332c77f9623" providerId="LiveId" clId="{9B1D444C-E41E-A247-8E11-0EA92D17FCE1}" dt="2022-05-25T06:29:15.281" v="2929" actId="14100"/>
          <ac:graphicFrameMkLst>
            <pc:docMk/>
            <pc:sldMk cId="3651290326" sldId="268"/>
            <ac:graphicFrameMk id="7" creationId="{00000000-0008-0000-0000-000007000000}"/>
          </ac:graphicFrameMkLst>
        </pc:graphicFrameChg>
        <pc:cxnChg chg="add mod">
          <ac:chgData name="sara maktabi" userId="de967332c77f9623" providerId="LiveId" clId="{9B1D444C-E41E-A247-8E11-0EA92D17FCE1}" dt="2022-05-25T06:29:46.595" v="2933" actId="14100"/>
          <ac:cxnSpMkLst>
            <pc:docMk/>
            <pc:sldMk cId="3651290326" sldId="268"/>
            <ac:cxnSpMk id="9" creationId="{19252138-5421-052B-4CB0-4F2033B8D663}"/>
          </ac:cxnSpMkLst>
        </pc:cxnChg>
        <pc:cxnChg chg="add mod">
          <ac:chgData name="sara maktabi" userId="de967332c77f9623" providerId="LiveId" clId="{9B1D444C-E41E-A247-8E11-0EA92D17FCE1}" dt="2022-05-25T06:29:24.348" v="2930" actId="14100"/>
          <ac:cxnSpMkLst>
            <pc:docMk/>
            <pc:sldMk cId="3651290326" sldId="268"/>
            <ac:cxnSpMk id="13" creationId="{1AFDFF6D-B7D0-8137-B746-CF8326505897}"/>
          </ac:cxnSpMkLst>
        </pc:cxnChg>
        <pc:cxnChg chg="add mod">
          <ac:chgData name="sara maktabi" userId="de967332c77f9623" providerId="LiveId" clId="{9B1D444C-E41E-A247-8E11-0EA92D17FCE1}" dt="2022-05-24T14:51:21.469" v="1893" actId="14100"/>
          <ac:cxnSpMkLst>
            <pc:docMk/>
            <pc:sldMk cId="3651290326" sldId="268"/>
            <ac:cxnSpMk id="16" creationId="{7BE352E5-EC5C-6F2C-C6B1-B0296763C238}"/>
          </ac:cxnSpMkLst>
        </pc:cxnChg>
      </pc:sldChg>
      <pc:sldChg chg="addSp delSp modSp new mod setBg">
        <pc:chgData name="sara maktabi" userId="de967332c77f9623" providerId="LiveId" clId="{9B1D444C-E41E-A247-8E11-0EA92D17FCE1}" dt="2022-05-25T11:08:32.192" v="3281" actId="1076"/>
        <pc:sldMkLst>
          <pc:docMk/>
          <pc:sldMk cId="2066980239" sldId="269"/>
        </pc:sldMkLst>
        <pc:spChg chg="mod">
          <ac:chgData name="sara maktabi" userId="de967332c77f9623" providerId="LiveId" clId="{9B1D444C-E41E-A247-8E11-0EA92D17FCE1}" dt="2022-05-25T11:08:22.431" v="3280" actId="2711"/>
          <ac:spMkLst>
            <pc:docMk/>
            <pc:sldMk cId="2066980239" sldId="269"/>
            <ac:spMk id="2" creationId="{43ACCFE4-F97E-1D04-D50F-E6578601974A}"/>
          </ac:spMkLst>
        </pc:spChg>
        <pc:spChg chg="mod">
          <ac:chgData name="sara maktabi" userId="de967332c77f9623" providerId="LiveId" clId="{9B1D444C-E41E-A247-8E11-0EA92D17FCE1}" dt="2022-05-25T11:08:32.192" v="3281" actId="1076"/>
          <ac:spMkLst>
            <pc:docMk/>
            <pc:sldMk cId="2066980239" sldId="269"/>
            <ac:spMk id="3" creationId="{CA672A1A-64FF-44FE-E60F-906B95A60A0D}"/>
          </ac:spMkLst>
        </pc:spChg>
        <pc:spChg chg="add del">
          <ac:chgData name="sara maktabi" userId="de967332c77f9623" providerId="LiveId" clId="{9B1D444C-E41E-A247-8E11-0EA92D17FCE1}" dt="2022-05-24T14:30:49.263" v="1725" actId="26606"/>
          <ac:spMkLst>
            <pc:docMk/>
            <pc:sldMk cId="2066980239" sldId="269"/>
            <ac:spMk id="8" creationId="{18873D23-2DCF-4B31-A009-95721C06E8E1}"/>
          </ac:spMkLst>
        </pc:spChg>
        <pc:spChg chg="add del">
          <ac:chgData name="sara maktabi" userId="de967332c77f9623" providerId="LiveId" clId="{9B1D444C-E41E-A247-8E11-0EA92D17FCE1}" dt="2022-05-24T14:30:49.263" v="1725" actId="26606"/>
          <ac:spMkLst>
            <pc:docMk/>
            <pc:sldMk cId="2066980239" sldId="269"/>
            <ac:spMk id="10" creationId="{C13EF075-D4EF-4929-ADBC-91B27DA19955}"/>
          </ac:spMkLst>
        </pc:spChg>
        <pc:spChg chg="add">
          <ac:chgData name="sara maktabi" userId="de967332c77f9623" providerId="LiveId" clId="{9B1D444C-E41E-A247-8E11-0EA92D17FCE1}" dt="2022-05-24T14:30:49.286" v="1726" actId="26606"/>
          <ac:spMkLst>
            <pc:docMk/>
            <pc:sldMk cId="2066980239" sldId="269"/>
            <ac:spMk id="20" creationId="{4BC99CB9-DDAD-44A2-8A1C-E3AF4E72DF5C}"/>
          </ac:spMkLst>
        </pc:spChg>
        <pc:spChg chg="add">
          <ac:chgData name="sara maktabi" userId="de967332c77f9623" providerId="LiveId" clId="{9B1D444C-E41E-A247-8E11-0EA92D17FCE1}" dt="2022-05-24T14:30:49.286" v="1726" actId="26606"/>
          <ac:spMkLst>
            <pc:docMk/>
            <pc:sldMk cId="2066980239" sldId="269"/>
            <ac:spMk id="21" creationId="{1561AEE4-4E38-4BAC-976D-E0DE523FC5D1}"/>
          </ac:spMkLst>
        </pc:spChg>
        <pc:grpChg chg="add del">
          <ac:chgData name="sara maktabi" userId="de967332c77f9623" providerId="LiveId" clId="{9B1D444C-E41E-A247-8E11-0EA92D17FCE1}" dt="2022-05-24T14:30:49.263" v="1725" actId="26606"/>
          <ac:grpSpMkLst>
            <pc:docMk/>
            <pc:sldMk cId="2066980239" sldId="269"/>
            <ac:grpSpMk id="12" creationId="{DAA26DFA-AAB2-4973-9C17-16D587C7B198}"/>
          </ac:grpSpMkLst>
        </pc:grpChg>
        <pc:grpChg chg="add">
          <ac:chgData name="sara maktabi" userId="de967332c77f9623" providerId="LiveId" clId="{9B1D444C-E41E-A247-8E11-0EA92D17FCE1}" dt="2022-05-24T14:30:49.286" v="1726" actId="26606"/>
          <ac:grpSpMkLst>
            <pc:docMk/>
            <pc:sldMk cId="2066980239" sldId="269"/>
            <ac:grpSpMk id="22" creationId="{F0BC676B-D19A-44DB-910A-0C0E6D433979}"/>
          </ac:grpSpMkLst>
        </pc:grpChg>
      </pc:sldChg>
      <pc:sldChg chg="addSp modSp new mod setBg setClrOvrMap">
        <pc:chgData name="sara maktabi" userId="de967332c77f9623" providerId="LiveId" clId="{9B1D444C-E41E-A247-8E11-0EA92D17FCE1}" dt="2022-05-25T11:04:47.638" v="3261" actId="2711"/>
        <pc:sldMkLst>
          <pc:docMk/>
          <pc:sldMk cId="4085134783" sldId="270"/>
        </pc:sldMkLst>
        <pc:spChg chg="mod">
          <ac:chgData name="sara maktabi" userId="de967332c77f9623" providerId="LiveId" clId="{9B1D444C-E41E-A247-8E11-0EA92D17FCE1}" dt="2022-05-25T11:04:40.513" v="3260" actId="2711"/>
          <ac:spMkLst>
            <pc:docMk/>
            <pc:sldMk cId="4085134783" sldId="270"/>
            <ac:spMk id="2" creationId="{5240E66F-CBFD-D28D-30EA-98F8376F968C}"/>
          </ac:spMkLst>
        </pc:spChg>
        <pc:spChg chg="mod">
          <ac:chgData name="sara maktabi" userId="de967332c77f9623" providerId="LiveId" clId="{9B1D444C-E41E-A247-8E11-0EA92D17FCE1}" dt="2022-05-25T11:04:47.638" v="3261" actId="2711"/>
          <ac:spMkLst>
            <pc:docMk/>
            <pc:sldMk cId="4085134783" sldId="270"/>
            <ac:spMk id="3" creationId="{84C2D171-EDC4-1A82-CA1D-2A518D809808}"/>
          </ac:spMkLst>
        </pc:spChg>
        <pc:spChg chg="add mod">
          <ac:chgData name="sara maktabi" userId="de967332c77f9623" providerId="LiveId" clId="{9B1D444C-E41E-A247-8E11-0EA92D17FCE1}" dt="2022-05-24T13:42:43.175" v="923" actId="26606"/>
          <ac:spMkLst>
            <pc:docMk/>
            <pc:sldMk cId="4085134783" sldId="270"/>
            <ac:spMk id="6" creationId="{69CBC4B5-E221-8B3D-4F0A-60CB250623CB}"/>
          </ac:spMkLst>
        </pc:spChg>
        <pc:spChg chg="add">
          <ac:chgData name="sara maktabi" userId="de967332c77f9623" providerId="LiveId" clId="{9B1D444C-E41E-A247-8E11-0EA92D17FCE1}" dt="2022-05-24T13:42:43.175" v="923" actId="26606"/>
          <ac:spMkLst>
            <pc:docMk/>
            <pc:sldMk cId="4085134783" sldId="270"/>
            <ac:spMk id="11" creationId="{5E8D2E83-FB3A-40E7-A9E5-7AB389D612B4}"/>
          </ac:spMkLst>
        </pc:spChg>
        <pc:picChg chg="add mod ord">
          <ac:chgData name="sara maktabi" userId="de967332c77f9623" providerId="LiveId" clId="{9B1D444C-E41E-A247-8E11-0EA92D17FCE1}" dt="2022-05-24T13:42:43.175" v="923" actId="26606"/>
          <ac:picMkLst>
            <pc:docMk/>
            <pc:sldMk cId="4085134783" sldId="270"/>
            <ac:picMk id="5" creationId="{A7ED9B34-CBD6-109B-C3C1-7519A875BF65}"/>
          </ac:picMkLst>
        </pc:picChg>
      </pc:sldChg>
      <pc:sldChg chg="addSp delSp modSp new mod setBg">
        <pc:chgData name="sara maktabi" userId="de967332c77f9623" providerId="LiveId" clId="{9B1D444C-E41E-A247-8E11-0EA92D17FCE1}" dt="2022-05-25T11:09:04.625" v="3284" actId="1076"/>
        <pc:sldMkLst>
          <pc:docMk/>
          <pc:sldMk cId="1584909244" sldId="271"/>
        </pc:sldMkLst>
        <pc:spChg chg="mod ord">
          <ac:chgData name="sara maktabi" userId="de967332c77f9623" providerId="LiveId" clId="{9B1D444C-E41E-A247-8E11-0EA92D17FCE1}" dt="2022-05-25T11:09:04.625" v="3284" actId="1076"/>
          <ac:spMkLst>
            <pc:docMk/>
            <pc:sldMk cId="1584909244" sldId="271"/>
            <ac:spMk id="2" creationId="{E8F24417-B83D-3A5C-4995-537F16D33BEB}"/>
          </ac:spMkLst>
        </pc:spChg>
        <pc:spChg chg="del">
          <ac:chgData name="sara maktabi" userId="de967332c77f9623" providerId="LiveId" clId="{9B1D444C-E41E-A247-8E11-0EA92D17FCE1}" dt="2022-05-24T14:28:47.732" v="1687" actId="931"/>
          <ac:spMkLst>
            <pc:docMk/>
            <pc:sldMk cId="1584909244" sldId="271"/>
            <ac:spMk id="3" creationId="{FCF260C1-A700-34BD-FE01-1C879C819AC3}"/>
          </ac:spMkLst>
        </pc:spChg>
        <pc:spChg chg="add">
          <ac:chgData name="sara maktabi" userId="de967332c77f9623" providerId="LiveId" clId="{9B1D444C-E41E-A247-8E11-0EA92D17FCE1}" dt="2022-05-24T14:28:59.274" v="1690" actId="26606"/>
          <ac:spMkLst>
            <pc:docMk/>
            <pc:sldMk cId="1584909244" sldId="271"/>
            <ac:spMk id="10" creationId="{37C89E4B-3C9F-44B9-8B86-D9E3D112D8EC}"/>
          </ac:spMkLst>
        </pc:spChg>
        <pc:picChg chg="add mod">
          <ac:chgData name="sara maktabi" userId="de967332c77f9623" providerId="LiveId" clId="{9B1D444C-E41E-A247-8E11-0EA92D17FCE1}" dt="2022-05-24T14:28:59.274" v="1690" actId="26606"/>
          <ac:picMkLst>
            <pc:docMk/>
            <pc:sldMk cId="1584909244" sldId="271"/>
            <ac:picMk id="5" creationId="{8A43FDDF-AEDC-C3E6-46D4-2A7BE98A4D57}"/>
          </ac:picMkLst>
        </pc:picChg>
        <pc:cxnChg chg="add">
          <ac:chgData name="sara maktabi" userId="de967332c77f9623" providerId="LiveId" clId="{9B1D444C-E41E-A247-8E11-0EA92D17FCE1}" dt="2022-05-24T14:28:59.274" v="1690" actId="26606"/>
          <ac:cxnSpMkLst>
            <pc:docMk/>
            <pc:sldMk cId="1584909244" sldId="271"/>
            <ac:cxnSpMk id="12" creationId="{AA2EAA10-076F-46BD-8F0F-B9A2FB77A85C}"/>
          </ac:cxnSpMkLst>
        </pc:cxnChg>
        <pc:cxnChg chg="add">
          <ac:chgData name="sara maktabi" userId="de967332c77f9623" providerId="LiveId" clId="{9B1D444C-E41E-A247-8E11-0EA92D17FCE1}" dt="2022-05-24T14:28:59.274" v="1690" actId="26606"/>
          <ac:cxnSpMkLst>
            <pc:docMk/>
            <pc:sldMk cId="1584909244" sldId="271"/>
            <ac:cxnSpMk id="14" creationId="{D891E407-403B-4764-86C9-33A56D3BCAA3}"/>
          </ac:cxnSpMkLst>
        </pc:cxnChg>
      </pc:sldChg>
      <pc:sldChg chg="modSp new del mod">
        <pc:chgData name="sara maktabi" userId="de967332c77f9623" providerId="LiveId" clId="{9B1D444C-E41E-A247-8E11-0EA92D17FCE1}" dt="2022-05-24T14:14:30.997" v="1283" actId="2696"/>
        <pc:sldMkLst>
          <pc:docMk/>
          <pc:sldMk cId="2202162756" sldId="271"/>
        </pc:sldMkLst>
        <pc:spChg chg="mod">
          <ac:chgData name="sara maktabi" userId="de967332c77f9623" providerId="LiveId" clId="{9B1D444C-E41E-A247-8E11-0EA92D17FCE1}" dt="2022-05-24T14:10:44.106" v="1281" actId="20577"/>
          <ac:spMkLst>
            <pc:docMk/>
            <pc:sldMk cId="2202162756" sldId="271"/>
            <ac:spMk id="2" creationId="{A7F25057-80BC-7ABD-D39A-BF79C65F8AFD}"/>
          </ac:spMkLst>
        </pc:spChg>
        <pc:spChg chg="mod">
          <ac:chgData name="sara maktabi" userId="de967332c77f9623" providerId="LiveId" clId="{9B1D444C-E41E-A247-8E11-0EA92D17FCE1}" dt="2022-05-24T14:10:46.425" v="1282" actId="20577"/>
          <ac:spMkLst>
            <pc:docMk/>
            <pc:sldMk cId="2202162756" sldId="271"/>
            <ac:spMk id="3" creationId="{C9EEFEC7-E085-4B4F-4E81-57A122DF01B4}"/>
          </ac:spMkLst>
        </pc:spChg>
      </pc:sldChg>
      <pc:sldChg chg="addSp delSp modSp new mod setBg modAnim">
        <pc:chgData name="sara maktabi" userId="de967332c77f9623" providerId="LiveId" clId="{9B1D444C-E41E-A247-8E11-0EA92D17FCE1}" dt="2022-05-25T11:09:38.927" v="3285" actId="14100"/>
        <pc:sldMkLst>
          <pc:docMk/>
          <pc:sldMk cId="965001397" sldId="272"/>
        </pc:sldMkLst>
        <pc:spChg chg="mod">
          <ac:chgData name="sara maktabi" userId="de967332c77f9623" providerId="LiveId" clId="{9B1D444C-E41E-A247-8E11-0EA92D17FCE1}" dt="2022-05-25T11:04:30.457" v="3259" actId="2711"/>
          <ac:spMkLst>
            <pc:docMk/>
            <pc:sldMk cId="965001397" sldId="272"/>
            <ac:spMk id="2" creationId="{2969E08A-50C2-62EE-3295-53A304A1D25F}"/>
          </ac:spMkLst>
        </pc:spChg>
        <pc:spChg chg="mod">
          <ac:chgData name="sara maktabi" userId="de967332c77f9623" providerId="LiveId" clId="{9B1D444C-E41E-A247-8E11-0EA92D17FCE1}" dt="2022-05-25T11:09:38.927" v="3285" actId="14100"/>
          <ac:spMkLst>
            <pc:docMk/>
            <pc:sldMk cId="965001397" sldId="272"/>
            <ac:spMk id="3" creationId="{BA7D365B-F438-5D59-2307-98EC226381DD}"/>
          </ac:spMkLst>
        </pc:spChg>
        <pc:spChg chg="add del">
          <ac:chgData name="sara maktabi" userId="de967332c77f9623" providerId="LiveId" clId="{9B1D444C-E41E-A247-8E11-0EA92D17FCE1}" dt="2022-05-25T10:51:29.095" v="3209" actId="26606"/>
          <ac:spMkLst>
            <pc:docMk/>
            <pc:sldMk cId="965001397" sldId="272"/>
            <ac:spMk id="8" creationId="{827B839B-9ADE-406B-8590-F1CAEDED45A1}"/>
          </ac:spMkLst>
        </pc:spChg>
        <pc:spChg chg="add del">
          <ac:chgData name="sara maktabi" userId="de967332c77f9623" providerId="LiveId" clId="{9B1D444C-E41E-A247-8E11-0EA92D17FCE1}" dt="2022-05-25T10:51:29.095" v="3209" actId="26606"/>
          <ac:spMkLst>
            <pc:docMk/>
            <pc:sldMk cId="965001397" sldId="272"/>
            <ac:spMk id="10" creationId="{CFE45BF0-46DB-408C-B5F7-7B11716805D4}"/>
          </ac:spMkLst>
        </pc:spChg>
        <pc:spChg chg="add del">
          <ac:chgData name="sara maktabi" userId="de967332c77f9623" providerId="LiveId" clId="{9B1D444C-E41E-A247-8E11-0EA92D17FCE1}" dt="2022-05-25T10:51:29.095" v="3209" actId="26606"/>
          <ac:spMkLst>
            <pc:docMk/>
            <pc:sldMk cId="965001397" sldId="272"/>
            <ac:spMk id="12" creationId="{2AEBC8F2-97B1-41B4-93F1-2D289E197FBA}"/>
          </ac:spMkLst>
        </pc:spChg>
        <pc:spChg chg="add del">
          <ac:chgData name="sara maktabi" userId="de967332c77f9623" providerId="LiveId" clId="{9B1D444C-E41E-A247-8E11-0EA92D17FCE1}" dt="2022-05-25T10:51:29.095" v="3209" actId="26606"/>
          <ac:spMkLst>
            <pc:docMk/>
            <pc:sldMk cId="965001397" sldId="272"/>
            <ac:spMk id="14" creationId="{472E3A19-F5D5-48FC-BB9C-48C2F68F598B}"/>
          </ac:spMkLst>
        </pc:spChg>
        <pc:spChg chg="add del">
          <ac:chgData name="sara maktabi" userId="de967332c77f9623" providerId="LiveId" clId="{9B1D444C-E41E-A247-8E11-0EA92D17FCE1}" dt="2022-05-25T10:51:29.095" v="3209" actId="26606"/>
          <ac:spMkLst>
            <pc:docMk/>
            <pc:sldMk cId="965001397" sldId="272"/>
            <ac:spMk id="16" creationId="{7A62E32F-BB65-43A8-8EB5-92346890E549}"/>
          </ac:spMkLst>
        </pc:spChg>
        <pc:spChg chg="add del">
          <ac:chgData name="sara maktabi" userId="de967332c77f9623" providerId="LiveId" clId="{9B1D444C-E41E-A247-8E11-0EA92D17FCE1}" dt="2022-05-25T10:51:29.095" v="3209" actId="26606"/>
          <ac:spMkLst>
            <pc:docMk/>
            <pc:sldMk cId="965001397" sldId="272"/>
            <ac:spMk id="18" creationId="{14E91B64-9FCC-451E-AFB4-A827D6329367}"/>
          </ac:spMkLst>
        </pc:spChg>
        <pc:spChg chg="add del">
          <ac:chgData name="sara maktabi" userId="de967332c77f9623" providerId="LiveId" clId="{9B1D444C-E41E-A247-8E11-0EA92D17FCE1}" dt="2022-05-25T10:51:42.815" v="3211" actId="26606"/>
          <ac:spMkLst>
            <pc:docMk/>
            <pc:sldMk cId="965001397" sldId="272"/>
            <ac:spMk id="20" creationId="{18873D23-2DCF-4B31-A009-95721C06E8E1}"/>
          </ac:spMkLst>
        </pc:spChg>
        <pc:spChg chg="add del">
          <ac:chgData name="sara maktabi" userId="de967332c77f9623" providerId="LiveId" clId="{9B1D444C-E41E-A247-8E11-0EA92D17FCE1}" dt="2022-05-25T10:51:42.815" v="3211" actId="26606"/>
          <ac:spMkLst>
            <pc:docMk/>
            <pc:sldMk cId="965001397" sldId="272"/>
            <ac:spMk id="21" creationId="{C13EF075-D4EF-4929-ADBC-91B27DA19955}"/>
          </ac:spMkLst>
        </pc:spChg>
        <pc:spChg chg="add del">
          <ac:chgData name="sara maktabi" userId="de967332c77f9623" providerId="LiveId" clId="{9B1D444C-E41E-A247-8E11-0EA92D17FCE1}" dt="2022-05-25T10:51:52.309" v="3213" actId="26606"/>
          <ac:spMkLst>
            <pc:docMk/>
            <pc:sldMk cId="965001397" sldId="272"/>
            <ac:spMk id="26" creationId="{09588DA8-065E-4F6F-8EFD-43104AB2E0CF}"/>
          </ac:spMkLst>
        </pc:spChg>
        <pc:spChg chg="add del">
          <ac:chgData name="sara maktabi" userId="de967332c77f9623" providerId="LiveId" clId="{9B1D444C-E41E-A247-8E11-0EA92D17FCE1}" dt="2022-05-25T10:51:52.309" v="3213" actId="26606"/>
          <ac:spMkLst>
            <pc:docMk/>
            <pc:sldMk cId="965001397" sldId="272"/>
            <ac:spMk id="27" creationId="{C4285719-470E-454C-AF62-8323075F1F5B}"/>
          </ac:spMkLst>
        </pc:spChg>
        <pc:spChg chg="add del">
          <ac:chgData name="sara maktabi" userId="de967332c77f9623" providerId="LiveId" clId="{9B1D444C-E41E-A247-8E11-0EA92D17FCE1}" dt="2022-05-25T10:51:52.309" v="3213" actId="26606"/>
          <ac:spMkLst>
            <pc:docMk/>
            <pc:sldMk cId="965001397" sldId="272"/>
            <ac:spMk id="28" creationId="{CD9FE4EF-C4D8-49A0-B2FF-81D8DB7D8A24}"/>
          </ac:spMkLst>
        </pc:spChg>
        <pc:spChg chg="add del">
          <ac:chgData name="sara maktabi" userId="de967332c77f9623" providerId="LiveId" clId="{9B1D444C-E41E-A247-8E11-0EA92D17FCE1}" dt="2022-05-25T10:51:52.309" v="3213" actId="26606"/>
          <ac:spMkLst>
            <pc:docMk/>
            <pc:sldMk cId="965001397" sldId="272"/>
            <ac:spMk id="29" creationId="{4300840D-0A0B-4512-BACA-B439D5B9C57C}"/>
          </ac:spMkLst>
        </pc:spChg>
        <pc:spChg chg="add del">
          <ac:chgData name="sara maktabi" userId="de967332c77f9623" providerId="LiveId" clId="{9B1D444C-E41E-A247-8E11-0EA92D17FCE1}" dt="2022-05-25T10:51:52.309" v="3213" actId="26606"/>
          <ac:spMkLst>
            <pc:docMk/>
            <pc:sldMk cId="965001397" sldId="272"/>
            <ac:spMk id="30" creationId="{D2B78728-A580-49A7-84F9-6EF6F583ADE0}"/>
          </ac:spMkLst>
        </pc:spChg>
        <pc:spChg chg="add del">
          <ac:chgData name="sara maktabi" userId="de967332c77f9623" providerId="LiveId" clId="{9B1D444C-E41E-A247-8E11-0EA92D17FCE1}" dt="2022-05-25T10:51:52.309" v="3213" actId="26606"/>
          <ac:spMkLst>
            <pc:docMk/>
            <pc:sldMk cId="965001397" sldId="272"/>
            <ac:spMk id="31" creationId="{38FAA1A1-D861-433F-88FA-1E9D6FD31D11}"/>
          </ac:spMkLst>
        </pc:spChg>
        <pc:spChg chg="add del">
          <ac:chgData name="sara maktabi" userId="de967332c77f9623" providerId="LiveId" clId="{9B1D444C-E41E-A247-8E11-0EA92D17FCE1}" dt="2022-05-25T10:51:52.309" v="3213" actId="26606"/>
          <ac:spMkLst>
            <pc:docMk/>
            <pc:sldMk cId="965001397" sldId="272"/>
            <ac:spMk id="32" creationId="{8D71EDA1-87BF-4D5D-AB79-F346FD19278A}"/>
          </ac:spMkLst>
        </pc:spChg>
        <pc:spChg chg="add del">
          <ac:chgData name="sara maktabi" userId="de967332c77f9623" providerId="LiveId" clId="{9B1D444C-E41E-A247-8E11-0EA92D17FCE1}" dt="2022-05-25T10:51:55.561" v="3215" actId="26606"/>
          <ac:spMkLst>
            <pc:docMk/>
            <pc:sldMk cId="965001397" sldId="272"/>
            <ac:spMk id="34" creationId="{100EDD19-6802-4EC3-95CE-CFFAB042CFD6}"/>
          </ac:spMkLst>
        </pc:spChg>
        <pc:spChg chg="add del">
          <ac:chgData name="sara maktabi" userId="de967332c77f9623" providerId="LiveId" clId="{9B1D444C-E41E-A247-8E11-0EA92D17FCE1}" dt="2022-05-25T10:51:55.561" v="3215" actId="26606"/>
          <ac:spMkLst>
            <pc:docMk/>
            <pc:sldMk cId="965001397" sldId="272"/>
            <ac:spMk id="35" creationId="{DB17E863-922E-4C26-BD64-E8FD41D28661}"/>
          </ac:spMkLst>
        </pc:spChg>
        <pc:spChg chg="add del">
          <ac:chgData name="sara maktabi" userId="de967332c77f9623" providerId="LiveId" clId="{9B1D444C-E41E-A247-8E11-0EA92D17FCE1}" dt="2022-05-25T10:52:00.680" v="3217" actId="26606"/>
          <ac:spMkLst>
            <pc:docMk/>
            <pc:sldMk cId="965001397" sldId="272"/>
            <ac:spMk id="37" creationId="{1BB867FF-FC45-48F7-8104-F89BE54909F1}"/>
          </ac:spMkLst>
        </pc:spChg>
        <pc:spChg chg="add del">
          <ac:chgData name="sara maktabi" userId="de967332c77f9623" providerId="LiveId" clId="{9B1D444C-E41E-A247-8E11-0EA92D17FCE1}" dt="2022-05-25T10:52:00.680" v="3217" actId="26606"/>
          <ac:spMkLst>
            <pc:docMk/>
            <pc:sldMk cId="965001397" sldId="272"/>
            <ac:spMk id="38" creationId="{8BB56887-D0D5-4F0C-9E19-7247EB83C8B7}"/>
          </ac:spMkLst>
        </pc:spChg>
        <pc:spChg chg="add del">
          <ac:chgData name="sara maktabi" userId="de967332c77f9623" providerId="LiveId" clId="{9B1D444C-E41E-A247-8E11-0EA92D17FCE1}" dt="2022-05-25T10:52:00.680" v="3217" actId="26606"/>
          <ac:spMkLst>
            <pc:docMk/>
            <pc:sldMk cId="965001397" sldId="272"/>
            <ac:spMk id="39" creationId="{081E4A58-353D-44AE-B2FC-2A74E2E400F7}"/>
          </ac:spMkLst>
        </pc:spChg>
        <pc:spChg chg="add del">
          <ac:chgData name="sara maktabi" userId="de967332c77f9623" providerId="LiveId" clId="{9B1D444C-E41E-A247-8E11-0EA92D17FCE1}" dt="2022-05-25T10:52:06.532" v="3219" actId="26606"/>
          <ac:spMkLst>
            <pc:docMk/>
            <pc:sldMk cId="965001397" sldId="272"/>
            <ac:spMk id="41" creationId="{76EFD3D9-44F0-4267-BCC1-1613E79D8274}"/>
          </ac:spMkLst>
        </pc:spChg>
        <pc:spChg chg="add del">
          <ac:chgData name="sara maktabi" userId="de967332c77f9623" providerId="LiveId" clId="{9B1D444C-E41E-A247-8E11-0EA92D17FCE1}" dt="2022-05-25T10:52:06.532" v="3219" actId="26606"/>
          <ac:spMkLst>
            <pc:docMk/>
            <pc:sldMk cId="965001397" sldId="272"/>
            <ac:spMk id="42" creationId="{A779A851-95D6-41AF-937A-B0E4B7F6FA8D}"/>
          </ac:spMkLst>
        </pc:spChg>
        <pc:spChg chg="add del">
          <ac:chgData name="sara maktabi" userId="de967332c77f9623" providerId="LiveId" clId="{9B1D444C-E41E-A247-8E11-0EA92D17FCE1}" dt="2022-05-25T10:52:06.532" v="3219" actId="26606"/>
          <ac:spMkLst>
            <pc:docMk/>
            <pc:sldMk cId="965001397" sldId="272"/>
            <ac:spMk id="43" creationId="{953FB2E7-B6CB-429C-81EB-D9516D6D5C8D}"/>
          </ac:spMkLst>
        </pc:spChg>
        <pc:spChg chg="add del">
          <ac:chgData name="sara maktabi" userId="de967332c77f9623" providerId="LiveId" clId="{9B1D444C-E41E-A247-8E11-0EA92D17FCE1}" dt="2022-05-25T10:52:06.532" v="3219" actId="26606"/>
          <ac:spMkLst>
            <pc:docMk/>
            <pc:sldMk cId="965001397" sldId="272"/>
            <ac:spMk id="44" creationId="{2EC40DB1-B719-4A13-9A4D-0966B4B27866}"/>
          </ac:spMkLst>
        </pc:spChg>
        <pc:spChg chg="add del">
          <ac:chgData name="sara maktabi" userId="de967332c77f9623" providerId="LiveId" clId="{9B1D444C-E41E-A247-8E11-0EA92D17FCE1}" dt="2022-05-25T10:52:06.532" v="3219" actId="26606"/>
          <ac:spMkLst>
            <pc:docMk/>
            <pc:sldMk cId="965001397" sldId="272"/>
            <ac:spMk id="45" creationId="{82211336-CFF3-412D-868A-6679C1004C45}"/>
          </ac:spMkLst>
        </pc:spChg>
        <pc:spChg chg="add">
          <ac:chgData name="sara maktabi" userId="de967332c77f9623" providerId="LiveId" clId="{9B1D444C-E41E-A247-8E11-0EA92D17FCE1}" dt="2022-05-25T10:52:06.542" v="3220" actId="26606"/>
          <ac:spMkLst>
            <pc:docMk/>
            <pc:sldMk cId="965001397" sldId="272"/>
            <ac:spMk id="47" creationId="{827B839B-9ADE-406B-8590-F1CAEDED45A1}"/>
          </ac:spMkLst>
        </pc:spChg>
        <pc:spChg chg="add">
          <ac:chgData name="sara maktabi" userId="de967332c77f9623" providerId="LiveId" clId="{9B1D444C-E41E-A247-8E11-0EA92D17FCE1}" dt="2022-05-25T10:52:06.542" v="3220" actId="26606"/>
          <ac:spMkLst>
            <pc:docMk/>
            <pc:sldMk cId="965001397" sldId="272"/>
            <ac:spMk id="48" creationId="{CFE45BF0-46DB-408C-B5F7-7B11716805D4}"/>
          </ac:spMkLst>
        </pc:spChg>
        <pc:spChg chg="add">
          <ac:chgData name="sara maktabi" userId="de967332c77f9623" providerId="LiveId" clId="{9B1D444C-E41E-A247-8E11-0EA92D17FCE1}" dt="2022-05-25T10:52:06.542" v="3220" actId="26606"/>
          <ac:spMkLst>
            <pc:docMk/>
            <pc:sldMk cId="965001397" sldId="272"/>
            <ac:spMk id="49" creationId="{2AEBC8F2-97B1-41B4-93F1-2D289E197FBA}"/>
          </ac:spMkLst>
        </pc:spChg>
        <pc:spChg chg="add">
          <ac:chgData name="sara maktabi" userId="de967332c77f9623" providerId="LiveId" clId="{9B1D444C-E41E-A247-8E11-0EA92D17FCE1}" dt="2022-05-25T10:52:06.542" v="3220" actId="26606"/>
          <ac:spMkLst>
            <pc:docMk/>
            <pc:sldMk cId="965001397" sldId="272"/>
            <ac:spMk id="50" creationId="{472E3A19-F5D5-48FC-BB9C-48C2F68F598B}"/>
          </ac:spMkLst>
        </pc:spChg>
        <pc:spChg chg="add">
          <ac:chgData name="sara maktabi" userId="de967332c77f9623" providerId="LiveId" clId="{9B1D444C-E41E-A247-8E11-0EA92D17FCE1}" dt="2022-05-25T10:52:06.542" v="3220" actId="26606"/>
          <ac:spMkLst>
            <pc:docMk/>
            <pc:sldMk cId="965001397" sldId="272"/>
            <ac:spMk id="51" creationId="{7A62E32F-BB65-43A8-8EB5-92346890E549}"/>
          </ac:spMkLst>
        </pc:spChg>
        <pc:spChg chg="add">
          <ac:chgData name="sara maktabi" userId="de967332c77f9623" providerId="LiveId" clId="{9B1D444C-E41E-A247-8E11-0EA92D17FCE1}" dt="2022-05-25T10:52:06.542" v="3220" actId="26606"/>
          <ac:spMkLst>
            <pc:docMk/>
            <pc:sldMk cId="965001397" sldId="272"/>
            <ac:spMk id="52" creationId="{14E91B64-9FCC-451E-AFB4-A827D6329367}"/>
          </ac:spMkLst>
        </pc:spChg>
        <pc:grpChg chg="add del">
          <ac:chgData name="sara maktabi" userId="de967332c77f9623" providerId="LiveId" clId="{9B1D444C-E41E-A247-8E11-0EA92D17FCE1}" dt="2022-05-25T10:51:42.815" v="3211" actId="26606"/>
          <ac:grpSpMkLst>
            <pc:docMk/>
            <pc:sldMk cId="965001397" sldId="272"/>
            <ac:grpSpMk id="22" creationId="{DAA26DFA-AAB2-4973-9C17-16D587C7B198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de967332c77f9623/Documents/chartGDD%20(Recovered)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705623887714272E-2"/>
          <c:y val="0.21217083113286078"/>
          <c:w val="0.85858875222457143"/>
          <c:h val="0.66475001482302687"/>
        </c:manualLayout>
      </c:layout>
      <c:scatterChart>
        <c:scatterStyle val="lineMarker"/>
        <c:varyColors val="0"/>
        <c:ser>
          <c:idx val="0"/>
          <c:order val="2"/>
          <c:tx>
            <c:strRef>
              <c:f>'[chartGDD (Recovered) (2).xlsx]Sheet1'!$F$2</c:f>
              <c:strCache>
                <c:ptCount val="1"/>
                <c:pt idx="0">
                  <c:v>Kc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strRef>
              <c:f>'[chartGDD (Recovered) (2).xlsx]Sheet1'!$D$3:$D$14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xVal>
          <c:yVal>
            <c:numRef>
              <c:f>'[chartGDD (Recovered) (2).xlsx]Sheet1'!$F$3:$F$14</c:f>
              <c:numCache>
                <c:formatCode>General</c:formatCode>
                <c:ptCount val="12"/>
                <c:pt idx="0">
                  <c:v>0.46</c:v>
                </c:pt>
                <c:pt idx="1">
                  <c:v>0.55000000000000004</c:v>
                </c:pt>
                <c:pt idx="2">
                  <c:v>0.6</c:v>
                </c:pt>
                <c:pt idx="3">
                  <c:v>0.74</c:v>
                </c:pt>
                <c:pt idx="4">
                  <c:v>0.9</c:v>
                </c:pt>
                <c:pt idx="5">
                  <c:v>1</c:v>
                </c:pt>
                <c:pt idx="6">
                  <c:v>0.8</c:v>
                </c:pt>
                <c:pt idx="7">
                  <c:v>1</c:v>
                </c:pt>
                <c:pt idx="8">
                  <c:v>0.92</c:v>
                </c:pt>
                <c:pt idx="9">
                  <c:v>0.69</c:v>
                </c:pt>
                <c:pt idx="10">
                  <c:v>0.6</c:v>
                </c:pt>
                <c:pt idx="11">
                  <c:v>0.67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937-914D-87DE-AB17817FC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3192056"/>
        <c:axId val="253203936"/>
      </c:scatterChart>
      <c:scatterChart>
        <c:scatterStyle val="lineMarker"/>
        <c:varyColors val="0"/>
        <c:ser>
          <c:idx val="1"/>
          <c:order val="0"/>
          <c:tx>
            <c:strRef>
              <c:f>'[chartGDD (Recovered) (2).xlsx]Sheet1'!$F$2</c:f>
              <c:strCache>
                <c:ptCount val="1"/>
                <c:pt idx="0">
                  <c:v>Kc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'[chartGDD (Recovered) (2).xlsx]Sheet1'!$E$3:$E$14</c:f>
              <c:numCache>
                <c:formatCode>General</c:formatCode>
                <c:ptCount val="12"/>
                <c:pt idx="0">
                  <c:v>175</c:v>
                </c:pt>
                <c:pt idx="1">
                  <c:v>397</c:v>
                </c:pt>
                <c:pt idx="2">
                  <c:v>833</c:v>
                </c:pt>
                <c:pt idx="3">
                  <c:v>1317</c:v>
                </c:pt>
                <c:pt idx="4">
                  <c:v>1997</c:v>
                </c:pt>
                <c:pt idx="5">
                  <c:v>2879</c:v>
                </c:pt>
                <c:pt idx="6">
                  <c:v>3823</c:v>
                </c:pt>
                <c:pt idx="7">
                  <c:v>4783</c:v>
                </c:pt>
                <c:pt idx="8">
                  <c:v>5579</c:v>
                </c:pt>
                <c:pt idx="9">
                  <c:v>6172</c:v>
                </c:pt>
                <c:pt idx="10">
                  <c:v>6451</c:v>
                </c:pt>
                <c:pt idx="11">
                  <c:v>6818</c:v>
                </c:pt>
              </c:numCache>
            </c:numRef>
          </c:xVal>
          <c:yVal>
            <c:numRef>
              <c:f>'[chartGDD (Recovered) (2).xlsx]Sheet1'!$F$3:$F$14</c:f>
              <c:numCache>
                <c:formatCode>General</c:formatCode>
                <c:ptCount val="12"/>
                <c:pt idx="0">
                  <c:v>0.46</c:v>
                </c:pt>
                <c:pt idx="1">
                  <c:v>0.55000000000000004</c:v>
                </c:pt>
                <c:pt idx="2">
                  <c:v>0.6</c:v>
                </c:pt>
                <c:pt idx="3">
                  <c:v>0.74</c:v>
                </c:pt>
                <c:pt idx="4">
                  <c:v>0.9</c:v>
                </c:pt>
                <c:pt idx="5">
                  <c:v>1</c:v>
                </c:pt>
                <c:pt idx="6">
                  <c:v>0.8</c:v>
                </c:pt>
                <c:pt idx="7">
                  <c:v>1</c:v>
                </c:pt>
                <c:pt idx="8">
                  <c:v>0.92</c:v>
                </c:pt>
                <c:pt idx="9">
                  <c:v>0.69</c:v>
                </c:pt>
                <c:pt idx="10">
                  <c:v>0.6</c:v>
                </c:pt>
                <c:pt idx="11">
                  <c:v>0.67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937-914D-87DE-AB17817FC8D3}"/>
            </c:ext>
          </c:extLst>
        </c:ser>
        <c:ser>
          <c:idx val="2"/>
          <c:order val="1"/>
          <c:tx>
            <c:strRef>
              <c:f>'[chartGDD (Recovered) (2).xlsx]Sheet1'!$E$2:$E$14</c:f>
              <c:strCache>
                <c:ptCount val="13"/>
                <c:pt idx="0">
                  <c:v>GDD</c:v>
                </c:pt>
                <c:pt idx="1">
                  <c:v>175</c:v>
                </c:pt>
                <c:pt idx="2">
                  <c:v>397</c:v>
                </c:pt>
                <c:pt idx="3">
                  <c:v>833</c:v>
                </c:pt>
                <c:pt idx="4">
                  <c:v>1317</c:v>
                </c:pt>
                <c:pt idx="5">
                  <c:v>1997</c:v>
                </c:pt>
                <c:pt idx="6">
                  <c:v>2879</c:v>
                </c:pt>
                <c:pt idx="7">
                  <c:v>3823</c:v>
                </c:pt>
                <c:pt idx="8">
                  <c:v>4783</c:v>
                </c:pt>
                <c:pt idx="9">
                  <c:v>5579</c:v>
                </c:pt>
                <c:pt idx="10">
                  <c:v>6172</c:v>
                </c:pt>
                <c:pt idx="11">
                  <c:v>6451</c:v>
                </c:pt>
                <c:pt idx="12">
                  <c:v>6818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5937-914D-87DE-AB17817FC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852784"/>
        <c:axId val="253204320"/>
      </c:scatterChart>
      <c:valAx>
        <c:axId val="253192056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MONTH(</a:t>
                </a:r>
                <a:r>
                  <a:rPr lang="en-US" sz="3200" dirty="0">
                    <a:solidFill>
                      <a:srgbClr val="0070C0"/>
                    </a:solidFill>
                  </a:rPr>
                  <a:t>.</a:t>
                </a:r>
                <a:r>
                  <a:rPr lang="en-US" sz="1200" dirty="0"/>
                  <a:t> POINTS)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203936"/>
        <c:crosses val="autoZero"/>
        <c:crossBetween val="midCat"/>
      </c:valAx>
      <c:valAx>
        <c:axId val="25320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Kc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192056"/>
        <c:crosses val="autoZero"/>
        <c:crossBetween val="midCat"/>
      </c:valAx>
      <c:valAx>
        <c:axId val="2532043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Kc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852784"/>
        <c:crosses val="max"/>
        <c:crossBetween val="midCat"/>
      </c:valAx>
      <c:valAx>
        <c:axId val="251852784"/>
        <c:scaling>
          <c:orientation val="minMax"/>
          <c:max val="7000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GDD</a:t>
                </a:r>
                <a:r>
                  <a:rPr lang="en-US" sz="1600" dirty="0">
                    <a:solidFill>
                      <a:schemeClr val="bg1">
                        <a:lumMod val="95000"/>
                      </a:schemeClr>
                    </a:solidFill>
                  </a:rPr>
                  <a:t>(</a:t>
                </a:r>
                <a:r>
                  <a:rPr lang="en-US" sz="3600" dirty="0">
                    <a:solidFill>
                      <a:srgbClr val="FF0000"/>
                    </a:solidFill>
                  </a:rPr>
                  <a:t>.</a:t>
                </a:r>
                <a:r>
                  <a:rPr lang="en-US" sz="1400" dirty="0"/>
                  <a:t>points)</a:t>
                </a:r>
              </a:p>
            </c:rich>
          </c:tx>
          <c:layout>
            <c:manualLayout>
              <c:xMode val="edge"/>
              <c:yMode val="edge"/>
              <c:x val="0.42504496727336599"/>
              <c:y val="3.0895093545061738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204320"/>
        <c:crosses val="max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tx1">
            <a:lumMod val="75000"/>
            <a:lumOff val="2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85CDD4-ECD1-4C7D-96B3-DB5F319E077F}" type="doc">
      <dgm:prSet loTypeId="urn:microsoft.com/office/officeart/2005/8/layout/equation2" loCatId="process" qsTypeId="urn:microsoft.com/office/officeart/2005/8/quickstyle/3d2" qsCatId="3D" csTypeId="urn:microsoft.com/office/officeart/2005/8/colors/accent0_3" csCatId="mainScheme" phldr="1"/>
      <dgm:spPr/>
    </dgm:pt>
    <dgm:pt modelId="{6952192E-2EED-4D26-BAF4-EA3B67688941}">
      <dgm:prSet phldrT="[Text]"/>
      <dgm:spPr/>
      <dgm:t>
        <a:bodyPr/>
        <a:lstStyle/>
        <a:p>
          <a:r>
            <a:rPr lang="en-US" dirty="0"/>
            <a:t>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ET</a:t>
          </a:r>
          <a:r>
            <a: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rPr>
            <a:t>O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A0CC80-8FCF-4EF6-9321-D8FB58BBC1CF}" type="parTrans" cxnId="{D5022737-C071-4B8A-A713-18E01E44C6C6}">
      <dgm:prSet/>
      <dgm:spPr/>
      <dgm:t>
        <a:bodyPr/>
        <a:lstStyle/>
        <a:p>
          <a:endParaRPr lang="en-US"/>
        </a:p>
      </dgm:t>
    </dgm:pt>
    <dgm:pt modelId="{C8659354-35CC-473B-9625-5C37A3A0985F}" type="sibTrans" cxnId="{D5022737-C071-4B8A-A713-18E01E44C6C6}">
      <dgm:prSet/>
      <dgm:spPr/>
      <dgm:t>
        <a:bodyPr/>
        <a:lstStyle/>
        <a:p>
          <a:endParaRPr lang="en-US"/>
        </a:p>
      </dgm:t>
    </dgm:pt>
    <dgm:pt modelId="{BF70A151-3560-4996-B810-7CA0CAA32B86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K</a:t>
          </a:r>
          <a:r>
            <a: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443D5E-ECFF-48D8-8C45-7504225E0746}" type="parTrans" cxnId="{0980D385-A5E0-413C-95FD-A842654CD404}">
      <dgm:prSet/>
      <dgm:spPr/>
      <dgm:t>
        <a:bodyPr/>
        <a:lstStyle/>
        <a:p>
          <a:endParaRPr lang="en-US"/>
        </a:p>
      </dgm:t>
    </dgm:pt>
    <dgm:pt modelId="{F8655388-7CE6-4843-9299-6994ACBD2952}" type="sibTrans" cxnId="{0980D385-A5E0-413C-95FD-A842654CD404}">
      <dgm:prSet/>
      <dgm:spPr/>
      <dgm:t>
        <a:bodyPr/>
        <a:lstStyle/>
        <a:p>
          <a:endParaRPr lang="en-US"/>
        </a:p>
      </dgm:t>
    </dgm:pt>
    <dgm:pt modelId="{F54D4F17-8692-450E-98E6-C1D3AE7BF715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ET</a:t>
          </a:r>
          <a:r>
            <a: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7CC97-10A3-46D5-9B03-4217872F001D}" type="parTrans" cxnId="{26ADFCBE-3D70-4F77-9DFF-7332974F87E7}">
      <dgm:prSet/>
      <dgm:spPr/>
      <dgm:t>
        <a:bodyPr/>
        <a:lstStyle/>
        <a:p>
          <a:endParaRPr lang="en-US"/>
        </a:p>
      </dgm:t>
    </dgm:pt>
    <dgm:pt modelId="{FF12558B-2BC4-4AF1-B679-4FEB9F3F315A}" type="sibTrans" cxnId="{26ADFCBE-3D70-4F77-9DFF-7332974F87E7}">
      <dgm:prSet/>
      <dgm:spPr/>
      <dgm:t>
        <a:bodyPr/>
        <a:lstStyle/>
        <a:p>
          <a:endParaRPr lang="en-US"/>
        </a:p>
      </dgm:t>
    </dgm:pt>
    <dgm:pt modelId="{58A1B30C-F00C-47CB-A916-CDA735B08AF0}" type="pres">
      <dgm:prSet presAssocID="{FC85CDD4-ECD1-4C7D-96B3-DB5F319E077F}" presName="Name0" presStyleCnt="0">
        <dgm:presLayoutVars>
          <dgm:dir/>
          <dgm:resizeHandles val="exact"/>
        </dgm:presLayoutVars>
      </dgm:prSet>
      <dgm:spPr/>
    </dgm:pt>
    <dgm:pt modelId="{D116BC14-F621-4D9F-9852-58B4C35DD5E5}" type="pres">
      <dgm:prSet presAssocID="{FC85CDD4-ECD1-4C7D-96B3-DB5F319E077F}" presName="vNodes" presStyleCnt="0"/>
      <dgm:spPr/>
    </dgm:pt>
    <dgm:pt modelId="{E8C2164B-639F-47D2-A4A3-3A0B63073D7B}" type="pres">
      <dgm:prSet presAssocID="{6952192E-2EED-4D26-BAF4-EA3B67688941}" presName="node" presStyleLbl="node1" presStyleIdx="0" presStyleCnt="3" custLinFactY="2479" custLinFactNeighborY="100000">
        <dgm:presLayoutVars>
          <dgm:bulletEnabled val="1"/>
        </dgm:presLayoutVars>
      </dgm:prSet>
      <dgm:spPr/>
    </dgm:pt>
    <dgm:pt modelId="{261793D5-826A-444B-AD7B-FFBA14DCBA93}" type="pres">
      <dgm:prSet presAssocID="{C8659354-35CC-473B-9625-5C37A3A0985F}" presName="spacerT" presStyleCnt="0"/>
      <dgm:spPr/>
    </dgm:pt>
    <dgm:pt modelId="{41A31A42-3DBF-47BC-A4CA-45915ACA137B}" type="pres">
      <dgm:prSet presAssocID="{C8659354-35CC-473B-9625-5C37A3A0985F}" presName="sibTrans" presStyleLbl="sibTrans2D1" presStyleIdx="0" presStyleCnt="2"/>
      <dgm:spPr>
        <a:prstGeom prst="mathMultiply">
          <a:avLst/>
        </a:prstGeom>
      </dgm:spPr>
    </dgm:pt>
    <dgm:pt modelId="{698E8168-E5FB-46BD-940A-8B9DAAB89783}" type="pres">
      <dgm:prSet presAssocID="{C8659354-35CC-473B-9625-5C37A3A0985F}" presName="spacerB" presStyleCnt="0"/>
      <dgm:spPr/>
    </dgm:pt>
    <dgm:pt modelId="{94A2F894-2E18-463E-B795-C5FE1F224AEC}" type="pres">
      <dgm:prSet presAssocID="{BF70A151-3560-4996-B810-7CA0CAA32B86}" presName="node" presStyleLbl="node1" presStyleIdx="1" presStyleCnt="3" custLinFactY="-1240" custLinFactNeighborY="-100000">
        <dgm:presLayoutVars>
          <dgm:bulletEnabled val="1"/>
        </dgm:presLayoutVars>
      </dgm:prSet>
      <dgm:spPr/>
    </dgm:pt>
    <dgm:pt modelId="{ABB04991-277A-4D85-BC08-3F46F2FDAF7C}" type="pres">
      <dgm:prSet presAssocID="{FC85CDD4-ECD1-4C7D-96B3-DB5F319E077F}" presName="sibTransLast" presStyleLbl="sibTrans2D1" presStyleIdx="1" presStyleCnt="2"/>
      <dgm:spPr/>
    </dgm:pt>
    <dgm:pt modelId="{FFB8424A-283B-440B-B1C1-50B6DD5F320E}" type="pres">
      <dgm:prSet presAssocID="{FC85CDD4-ECD1-4C7D-96B3-DB5F319E077F}" presName="connectorText" presStyleLbl="sibTrans2D1" presStyleIdx="1" presStyleCnt="2"/>
      <dgm:spPr/>
    </dgm:pt>
    <dgm:pt modelId="{2028B263-9024-4107-B9E8-1150CB2A0201}" type="pres">
      <dgm:prSet presAssocID="{FC85CDD4-ECD1-4C7D-96B3-DB5F319E077F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C4F88F21-DFC4-4EED-81E8-AC21DECFC606}" type="presOf" srcId="{F54D4F17-8692-450E-98E6-C1D3AE7BF715}" destId="{2028B263-9024-4107-B9E8-1150CB2A0201}" srcOrd="0" destOrd="0" presId="urn:microsoft.com/office/officeart/2005/8/layout/equation2"/>
    <dgm:cxn modelId="{D5022737-C071-4B8A-A713-18E01E44C6C6}" srcId="{FC85CDD4-ECD1-4C7D-96B3-DB5F319E077F}" destId="{6952192E-2EED-4D26-BAF4-EA3B67688941}" srcOrd="0" destOrd="0" parTransId="{84A0CC80-8FCF-4EF6-9321-D8FB58BBC1CF}" sibTransId="{C8659354-35CC-473B-9625-5C37A3A0985F}"/>
    <dgm:cxn modelId="{8D12155F-B1B8-40CB-86F6-968774DC61BE}" type="presOf" srcId="{BF70A151-3560-4996-B810-7CA0CAA32B86}" destId="{94A2F894-2E18-463E-B795-C5FE1F224AEC}" srcOrd="0" destOrd="0" presId="urn:microsoft.com/office/officeart/2005/8/layout/equation2"/>
    <dgm:cxn modelId="{FCA42F73-1031-4A3E-94BF-EF359930A171}" type="presOf" srcId="{6952192E-2EED-4D26-BAF4-EA3B67688941}" destId="{E8C2164B-639F-47D2-A4A3-3A0B63073D7B}" srcOrd="0" destOrd="0" presId="urn:microsoft.com/office/officeart/2005/8/layout/equation2"/>
    <dgm:cxn modelId="{0980D385-A5E0-413C-95FD-A842654CD404}" srcId="{FC85CDD4-ECD1-4C7D-96B3-DB5F319E077F}" destId="{BF70A151-3560-4996-B810-7CA0CAA32B86}" srcOrd="1" destOrd="0" parTransId="{93443D5E-ECFF-48D8-8C45-7504225E0746}" sibTransId="{F8655388-7CE6-4843-9299-6994ACBD2952}"/>
    <dgm:cxn modelId="{337A2BA1-E19D-4AB7-82BE-7A9D69642977}" type="presOf" srcId="{F8655388-7CE6-4843-9299-6994ACBD2952}" destId="{FFB8424A-283B-440B-B1C1-50B6DD5F320E}" srcOrd="1" destOrd="0" presId="urn:microsoft.com/office/officeart/2005/8/layout/equation2"/>
    <dgm:cxn modelId="{1F2E31A7-CFCC-4907-8A62-F29935FB4815}" type="presOf" srcId="{C8659354-35CC-473B-9625-5C37A3A0985F}" destId="{41A31A42-3DBF-47BC-A4CA-45915ACA137B}" srcOrd="0" destOrd="0" presId="urn:microsoft.com/office/officeart/2005/8/layout/equation2"/>
    <dgm:cxn modelId="{B9473CB4-5BA0-43EA-A6BF-AF593164465B}" type="presOf" srcId="{FC85CDD4-ECD1-4C7D-96B3-DB5F319E077F}" destId="{58A1B30C-F00C-47CB-A916-CDA735B08AF0}" srcOrd="0" destOrd="0" presId="urn:microsoft.com/office/officeart/2005/8/layout/equation2"/>
    <dgm:cxn modelId="{26ADFCBE-3D70-4F77-9DFF-7332974F87E7}" srcId="{FC85CDD4-ECD1-4C7D-96B3-DB5F319E077F}" destId="{F54D4F17-8692-450E-98E6-C1D3AE7BF715}" srcOrd="2" destOrd="0" parTransId="{8137CC97-10A3-46D5-9B03-4217872F001D}" sibTransId="{FF12558B-2BC4-4AF1-B679-4FEB9F3F315A}"/>
    <dgm:cxn modelId="{F6CC71D2-9FB4-48CA-8DCF-A638F8CB447C}" type="presOf" srcId="{F8655388-7CE6-4843-9299-6994ACBD2952}" destId="{ABB04991-277A-4D85-BC08-3F46F2FDAF7C}" srcOrd="0" destOrd="0" presId="urn:microsoft.com/office/officeart/2005/8/layout/equation2"/>
    <dgm:cxn modelId="{698C8A06-BC20-4158-81EA-0EDF51FA32DD}" type="presParOf" srcId="{58A1B30C-F00C-47CB-A916-CDA735B08AF0}" destId="{D116BC14-F621-4D9F-9852-58B4C35DD5E5}" srcOrd="0" destOrd="0" presId="urn:microsoft.com/office/officeart/2005/8/layout/equation2"/>
    <dgm:cxn modelId="{118DEEA7-E0C9-4DF3-9F34-FC18D5626F0B}" type="presParOf" srcId="{D116BC14-F621-4D9F-9852-58B4C35DD5E5}" destId="{E8C2164B-639F-47D2-A4A3-3A0B63073D7B}" srcOrd="0" destOrd="0" presId="urn:microsoft.com/office/officeart/2005/8/layout/equation2"/>
    <dgm:cxn modelId="{B6A6FD08-D85C-434B-828D-C56CD6DC2CED}" type="presParOf" srcId="{D116BC14-F621-4D9F-9852-58B4C35DD5E5}" destId="{261793D5-826A-444B-AD7B-FFBA14DCBA93}" srcOrd="1" destOrd="0" presId="urn:microsoft.com/office/officeart/2005/8/layout/equation2"/>
    <dgm:cxn modelId="{95E15DEA-471F-4B45-8955-E1D76C1B7170}" type="presParOf" srcId="{D116BC14-F621-4D9F-9852-58B4C35DD5E5}" destId="{41A31A42-3DBF-47BC-A4CA-45915ACA137B}" srcOrd="2" destOrd="0" presId="urn:microsoft.com/office/officeart/2005/8/layout/equation2"/>
    <dgm:cxn modelId="{07E12068-AFC9-4A9A-B3AB-C6E40FDAEFFD}" type="presParOf" srcId="{D116BC14-F621-4D9F-9852-58B4C35DD5E5}" destId="{698E8168-E5FB-46BD-940A-8B9DAAB89783}" srcOrd="3" destOrd="0" presId="urn:microsoft.com/office/officeart/2005/8/layout/equation2"/>
    <dgm:cxn modelId="{ADEF3AE2-4158-4E0D-BFB9-07F71F22DB2C}" type="presParOf" srcId="{D116BC14-F621-4D9F-9852-58B4C35DD5E5}" destId="{94A2F894-2E18-463E-B795-C5FE1F224AEC}" srcOrd="4" destOrd="0" presId="urn:microsoft.com/office/officeart/2005/8/layout/equation2"/>
    <dgm:cxn modelId="{52C542C7-27C4-41ED-B0B4-F593AC2A0E0F}" type="presParOf" srcId="{58A1B30C-F00C-47CB-A916-CDA735B08AF0}" destId="{ABB04991-277A-4D85-BC08-3F46F2FDAF7C}" srcOrd="1" destOrd="0" presId="urn:microsoft.com/office/officeart/2005/8/layout/equation2"/>
    <dgm:cxn modelId="{7CCE72BA-9FAB-41CC-BDBB-C7563E4884A7}" type="presParOf" srcId="{ABB04991-277A-4D85-BC08-3F46F2FDAF7C}" destId="{FFB8424A-283B-440B-B1C1-50B6DD5F320E}" srcOrd="0" destOrd="0" presId="urn:microsoft.com/office/officeart/2005/8/layout/equation2"/>
    <dgm:cxn modelId="{A62F1762-E0C5-40B3-A384-34E24EA5A2B3}" type="presParOf" srcId="{58A1B30C-F00C-47CB-A916-CDA735B08AF0}" destId="{2028B263-9024-4107-B9E8-1150CB2A0201}" srcOrd="2" destOrd="0" presId="urn:microsoft.com/office/officeart/2005/8/layout/equation2"/>
  </dgm:cxnLst>
  <dgm:bg>
    <a:pattFill prst="pct5">
      <a:fgClr>
        <a:schemeClr val="accent1"/>
      </a:fgClr>
      <a:bgClr>
        <a:schemeClr val="bg1"/>
      </a:bgClr>
    </a:patt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2164B-639F-47D2-A4A3-3A0B63073D7B}">
      <dsp:nvSpPr>
        <dsp:cNvPr id="0" name=""/>
        <dsp:cNvSpPr/>
      </dsp:nvSpPr>
      <dsp:spPr>
        <a:xfrm>
          <a:off x="1115247" y="179236"/>
          <a:ext cx="1678324" cy="1678324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 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ET</a:t>
          </a:r>
          <a:r>
            <a:rPr lang="en-US" sz="4400" kern="1200" baseline="-25000" dirty="0">
              <a:latin typeface="Times New Roman" panose="02020603050405020304" pitchFamily="18" charset="0"/>
              <a:cs typeface="Times New Roman" panose="02020603050405020304" pitchFamily="18" charset="0"/>
            </a:rPr>
            <a:t>O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61032" y="425021"/>
        <a:ext cx="1186754" cy="1186754"/>
      </dsp:txXfrm>
    </dsp:sp>
    <dsp:sp modelId="{41A31A42-3DBF-47BC-A4CA-45915ACA137B}">
      <dsp:nvSpPr>
        <dsp:cNvPr id="0" name=""/>
        <dsp:cNvSpPr/>
      </dsp:nvSpPr>
      <dsp:spPr>
        <a:xfrm>
          <a:off x="1467695" y="1815954"/>
          <a:ext cx="973428" cy="973428"/>
        </a:xfrm>
        <a:prstGeom prst="mathMultiply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620542" y="1968801"/>
        <a:ext cx="667734" cy="667734"/>
      </dsp:txXfrm>
    </dsp:sp>
    <dsp:sp modelId="{94A2F894-2E18-463E-B795-C5FE1F224AEC}">
      <dsp:nvSpPr>
        <dsp:cNvPr id="0" name=""/>
        <dsp:cNvSpPr/>
      </dsp:nvSpPr>
      <dsp:spPr>
        <a:xfrm>
          <a:off x="1115247" y="2768571"/>
          <a:ext cx="1678324" cy="1678324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</a:t>
          </a:r>
          <a:r>
            <a:rPr lang="en-US" sz="4400" kern="1200" baseline="-25000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61032" y="3014356"/>
        <a:ext cx="1186754" cy="1186754"/>
      </dsp:txXfrm>
    </dsp:sp>
    <dsp:sp modelId="{ABB04991-277A-4D85-BC08-3F46F2FDAF7C}">
      <dsp:nvSpPr>
        <dsp:cNvPr id="0" name=""/>
        <dsp:cNvSpPr/>
      </dsp:nvSpPr>
      <dsp:spPr>
        <a:xfrm rot="21589859">
          <a:off x="3045321" y="1996892"/>
          <a:ext cx="533713" cy="62433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045321" y="2121995"/>
        <a:ext cx="373599" cy="374602"/>
      </dsp:txXfrm>
    </dsp:sp>
    <dsp:sp modelId="{2028B263-9024-4107-B9E8-1150CB2A0201}">
      <dsp:nvSpPr>
        <dsp:cNvPr id="0" name=""/>
        <dsp:cNvSpPr/>
      </dsp:nvSpPr>
      <dsp:spPr>
        <a:xfrm>
          <a:off x="3800566" y="624344"/>
          <a:ext cx="3356648" cy="335664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ET</a:t>
          </a:r>
          <a:r>
            <a:rPr lang="en-US" sz="6500" kern="1200" baseline="-25000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92136" y="1115914"/>
        <a:ext cx="2373508" cy="2373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58D02-C455-F649-BBD3-7168434B806E}" type="datetimeFigureOut">
              <a:rPr lang="en-US" smtClean="0"/>
              <a:t>5/25/22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8AFA2-6914-4044-8249-1D62C2467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room, today I want to present part of our research project, aiming at providing a decision support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8AFA2-6914-4044-8249-1D62C2467D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7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8270F-312B-9B00-12AC-68EC47809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8EA90E-DC89-4F64-E2A3-0F786F0DC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17559-1406-CC79-DDA6-AE78C6E4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B8F6-676E-3F40-A6A9-7FA1BE70B8E9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E4967-51F7-0C84-D475-45EACC8BC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684CB-AAE7-E4CC-F311-CE9D3AF9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5CF9C-1136-4A4F-897C-26EBFBAA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24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8EA5-BDFD-AD50-7F4F-B372E665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FA615-E800-B3FC-F2B4-5AE9DE538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B2A8E-68C8-474C-E431-6AB189271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B8F6-676E-3F40-A6A9-7FA1BE70B8E9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154F9-9172-373C-916D-8F2B22C87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5A336-6BA5-9D11-9BDC-1B9AC09A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5CF9C-1136-4A4F-897C-26EBFBAA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D1DDBE-7EEA-1CB1-2E84-6A8AA9849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2968C6-4FA9-383E-49BA-AF363DA90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B8420-51BA-72BC-8019-DB4CC6E29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B8F6-676E-3F40-A6A9-7FA1BE70B8E9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91419-4F23-60C5-97EA-B75A6DDF5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3BC4D-EFBD-62D8-396D-1283283A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5CF9C-1136-4A4F-897C-26EBFBAA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0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66C0-FB4F-3D68-6233-3D023CA49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9ED9-29E9-3041-7F19-68A70D81A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0E616-E10B-5C58-F59F-B0351AFE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B8F6-676E-3F40-A6A9-7FA1BE70B8E9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6ADFF-EDCC-A1F8-2483-AE48C9A9C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B524A-4E6B-8B57-4D0C-E7BE6CA6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5CF9C-1136-4A4F-897C-26EBFBAA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3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FC207-25CF-F1BC-F729-DBCAEFD9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608FD-1F7A-A470-E846-078E0A257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0D2C4-D2DB-A4A0-CD00-2FFD4B7E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B8F6-676E-3F40-A6A9-7FA1BE70B8E9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8A5E9-2C17-353A-0D34-8CB64303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42E93-2A67-6C9D-6767-CFC76DB1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5CF9C-1136-4A4F-897C-26EBFBAA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66FC6-0ED8-2F38-F505-A65A620D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85B7A-6E09-4929-3438-9FFFE0A5B7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6D754-DD3E-5C2A-95A7-7188C27BD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D62D9-FF0A-601B-4B46-8D69D41F8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B8F6-676E-3F40-A6A9-7FA1BE70B8E9}" type="datetimeFigureOut">
              <a:rPr lang="en-US" smtClean="0"/>
              <a:t>5/25/22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2A7254-6D7F-22D7-0FAE-DDEE78D9E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5CF3B-E3AB-C414-9CD9-A175B5C1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5CF9C-1136-4A4F-897C-26EBFBAA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22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935CC-BC22-4F89-0291-E3B63FF6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553DD-920E-2034-1D92-AA28FA277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AE832-5B61-C15B-A387-2AD158CDC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A4B09-EF2F-EA88-CB8F-5E68F8F63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45F42-937B-0BD0-7527-D72257F4D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7354AA-300B-73B1-C6D2-CA2166CF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B8F6-676E-3F40-A6A9-7FA1BE70B8E9}" type="datetimeFigureOut">
              <a:rPr lang="en-US" smtClean="0"/>
              <a:t>5/25/22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31EB33-EF1E-9ACD-AAD8-58907737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A32BBD-A747-6283-053C-5A3488502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5CF9C-1136-4A4F-897C-26EBFBAA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3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E110-31A6-0EB5-8982-B5D5681E0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04758-D42E-E510-F417-701463329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B8F6-676E-3F40-A6A9-7FA1BE70B8E9}" type="datetimeFigureOut">
              <a:rPr lang="en-US" smtClean="0"/>
              <a:t>5/25/22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D71E9-FD93-C8F5-ACE5-A9A84746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EB0A9-8F2E-A761-B94C-05076CE5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5CF9C-1136-4A4F-897C-26EBFBAA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23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A13867-516F-AEC5-8EDA-CDDD9F27D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B8F6-676E-3F40-A6A9-7FA1BE70B8E9}" type="datetimeFigureOut">
              <a:rPr lang="en-US" smtClean="0"/>
              <a:t>5/25/22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ACC881-96D7-1071-7DEA-F8F5F45BF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61441-524B-7C61-C190-25BBD31D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5CF9C-1136-4A4F-897C-26EBFBAA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3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BD4F-E58D-67FC-ADCE-341319B3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87D22-FE0D-455D-3FDF-AD521DDD7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4B748-273F-7FDB-1985-A7885CF3E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6CC3D-6344-CE4B-72CB-8A56CD5C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B8F6-676E-3F40-A6A9-7FA1BE70B8E9}" type="datetimeFigureOut">
              <a:rPr lang="en-US" smtClean="0"/>
              <a:t>5/25/22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BD8BA-0B6F-D0CB-3B23-F1255CBB5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5738E-11C0-90EA-E0DD-47F387AC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5CF9C-1136-4A4F-897C-26EBFBAA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76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1B3F2-E0A9-028F-1FEC-1BEC3723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10EE1F-1F64-A0ED-1C26-95C12BE73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8480A-67A3-A609-BBBF-72500D81C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972BB-576C-2F56-27CD-297617940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B8F6-676E-3F40-A6A9-7FA1BE70B8E9}" type="datetimeFigureOut">
              <a:rPr lang="en-US" smtClean="0"/>
              <a:t>5/25/22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13292-8082-24F4-D068-778EBB91E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986CD-8A92-2F01-FF15-771A9767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5CF9C-1136-4A4F-897C-26EBFBAA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4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1D6B25-0137-4951-DF26-C712D3F62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1BBBE-69F3-AEB2-DED6-1CF8F0265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52DFF-167C-DE0D-8A5C-69D6B473F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9B8F6-676E-3F40-A6A9-7FA1BE70B8E9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7EC21-2541-F330-FCCF-96EFA5E67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F4480-2FE5-8CA8-8DC0-1E5188451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5CF9C-1136-4A4F-897C-26EBFBAA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8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green-grass-during-daytime-in-focus-photography-167570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.ndsu.edu/news/newsreleases/2020/aug-3-2020/inventory-forage-supplies-early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smartirrigationapps.org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F0197-EA4D-3A18-2E55-91EF37D8C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070" y="1600200"/>
            <a:ext cx="9720264" cy="2018268"/>
          </a:xfrm>
        </p:spPr>
        <p:txBody>
          <a:bodyPr>
            <a:no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soil moisture Decision Support Tool to quantify the occurrence of flash droughts and saturated soil conditions for pasture grasses in the southeast of the United States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39807-07FD-AC9D-B6C7-4912B2333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714" y="4250563"/>
            <a:ext cx="9429356" cy="1359770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Authors: Sara Maktabi,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Ioannis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Gallios, Pam Knox,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Sunaab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Kukal, and George Vellidis.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Reporter: Sara Maktabi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Date: 26/05/2022</a:t>
            </a:r>
          </a:p>
          <a:p>
            <a:pPr algn="l"/>
            <a:endParaRPr lang="en-US" sz="2000" dirty="0"/>
          </a:p>
        </p:txBody>
      </p:sp>
      <p:pic>
        <p:nvPicPr>
          <p:cNvPr id="2050" name="Picture 2" descr="unipd logo 800 anni - Il Salone dei Sapori">
            <a:extLst>
              <a:ext uri="{FF2B5EF4-FFF2-40B4-BE49-F238E27FC236}">
                <a16:creationId xmlns:a16="http://schemas.microsoft.com/office/drawing/2014/main" id="{154278EB-4A0C-02A0-FDDC-4C619DE2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94"/>
            <a:ext cx="2550695" cy="130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GA Logo - Logo, zeichen, emblem, symbol. Geschichte und Bedeutung">
            <a:extLst>
              <a:ext uri="{FF2B5EF4-FFF2-40B4-BE49-F238E27FC236}">
                <a16:creationId xmlns:a16="http://schemas.microsoft.com/office/drawing/2014/main" id="{B069AF90-A055-05C1-11CD-D160F0EC8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142430"/>
            <a:ext cx="1869679" cy="105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GU22: New Dates, Format and Submission Deadline Announced | EPOS">
            <a:extLst>
              <a:ext uri="{FF2B5EF4-FFF2-40B4-BE49-F238E27FC236}">
                <a16:creationId xmlns:a16="http://schemas.microsoft.com/office/drawing/2014/main" id="{C3183EEE-76B2-4014-3A6A-0C083DFAF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6" b="25714"/>
          <a:stretch/>
        </p:blipFill>
        <p:spPr bwMode="auto">
          <a:xfrm>
            <a:off x="10202070" y="243337"/>
            <a:ext cx="1828800" cy="8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C8F58A9-BBAA-EC9D-619F-534D288C85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19" t="9791" r="28863"/>
          <a:stretch/>
        </p:blipFill>
        <p:spPr>
          <a:xfrm>
            <a:off x="10807701" y="5050226"/>
            <a:ext cx="1223169" cy="16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80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1561AEE4-4E38-4BAC-976D-E0DE523FC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F0BC676B-D19A-44DB-910A-0C0E6D43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431" y="3985"/>
            <a:ext cx="9772765" cy="6858000"/>
            <a:chOff x="1303402" y="3985"/>
            <a:chExt cx="9772765" cy="6858000"/>
          </a:xfrm>
        </p:grpSpPr>
        <p:sp>
          <p:nvSpPr>
            <p:cNvPr id="23" name="Freeform: Shape 12">
              <a:extLst>
                <a:ext uri="{FF2B5EF4-FFF2-40B4-BE49-F238E27FC236}">
                  <a16:creationId xmlns:a16="http://schemas.microsoft.com/office/drawing/2014/main" id="{999AA485-A13F-4455-814E-C116AD7E0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13">
              <a:extLst>
                <a:ext uri="{FF2B5EF4-FFF2-40B4-BE49-F238E27FC236}">
                  <a16:creationId xmlns:a16="http://schemas.microsoft.com/office/drawing/2014/main" id="{9C90D55F-0AFB-45E5-8815-A4701774C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14">
              <a:extLst>
                <a:ext uri="{FF2B5EF4-FFF2-40B4-BE49-F238E27FC236}">
                  <a16:creationId xmlns:a16="http://schemas.microsoft.com/office/drawing/2014/main" id="{D476B6C1-4A41-48E6-8540-FC48FCD76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15">
              <a:extLst>
                <a:ext uri="{FF2B5EF4-FFF2-40B4-BE49-F238E27FC236}">
                  <a16:creationId xmlns:a16="http://schemas.microsoft.com/office/drawing/2014/main" id="{3347F445-D2CA-4FEB-AB8E-7A47AB57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2F1B3D8-301E-4A54-9284-EB14E905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E4B9C67-860A-4569-AC84-3ADE433D1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75B763-A6E6-4AD1-9138-9B1164A7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ACCFE4-F97E-1D04-D50F-E65786019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347" y="242887"/>
            <a:ext cx="5754696" cy="183734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72A1A-64FF-44FE-E60F-906B95A60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74" y="1670685"/>
            <a:ext cx="12011526" cy="3943350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Volumetric Water Content for soil moisture measurements</a:t>
            </a:r>
          </a:p>
          <a:p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Socio-economic implications of the new Smart Irrigation App.</a:t>
            </a:r>
          </a:p>
          <a:p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Avoiding vegetative stress periods </a:t>
            </a:r>
          </a:p>
          <a:p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Quantify the duration and frequency of flash droughts</a:t>
            </a:r>
          </a:p>
          <a:p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80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lant, grass&#10;&#10;Description automatically generated">
            <a:extLst>
              <a:ext uri="{FF2B5EF4-FFF2-40B4-BE49-F238E27FC236}">
                <a16:creationId xmlns:a16="http://schemas.microsoft.com/office/drawing/2014/main" id="{8A43FDDF-AEDC-C3E6-46D4-2A7BE98A4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488" b="82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F24417-B83D-3A5C-4995-537F16D33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5315999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909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9E08A-50C2-62EE-3295-53A304A1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 of the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365B-F438-5D59-2307-98EC22638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322" y="2393950"/>
            <a:ext cx="10907863" cy="3880439"/>
          </a:xfrm>
        </p:spPr>
        <p:txBody>
          <a:bodyPr anchor="ctr">
            <a:no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Flash droughts have dire consequences on agricultural  commodities.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Flash droughts can cause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extensive damage to agriculture, economies, and ecosystems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if they are not predicted and discovered early (Drought.gov).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frequency of flash drought in the Southeast region generally peaked in May. (Christian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2019).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BUT…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it possible to quantify their occurrence by modeling soil moisture ?</a:t>
            </a:r>
          </a:p>
        </p:txBody>
      </p:sp>
    </p:spTree>
    <p:extLst>
      <p:ext uri="{BB962C8B-B14F-4D97-AF65-F5344CB8AC3E}">
        <p14:creationId xmlns:p14="http://schemas.microsoft.com/office/powerpoint/2010/main" val="9650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hay bales&#10;&#10;Description automatically generated with low confidence">
            <a:extLst>
              <a:ext uri="{FF2B5EF4-FFF2-40B4-BE49-F238E27FC236}">
                <a16:creationId xmlns:a16="http://schemas.microsoft.com/office/drawing/2014/main" id="{A7ED9B34-CBD6-109B-C3C1-7519A875B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3798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0E66F-CBFD-D28D-30EA-98F8376F9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3" y="4129645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2D171-EDC4-1A82-CA1D-2A518D809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743470"/>
            <a:ext cx="9565028" cy="211452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Smart Irrigation Forage Application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Observing magnitude of the soil moisture and vegetative stress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 database for further scientific goals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BC4B5-E221-8B3D-4F0A-60CB250623CB}"/>
              </a:ext>
            </a:extLst>
          </p:cNvPr>
          <p:cNvSpPr txBox="1"/>
          <p:nvPr/>
        </p:nvSpPr>
        <p:spPr>
          <a:xfrm>
            <a:off x="9748861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ag.ndsu.edu/news/newsreleases/2020/aug-3-2020/inventory-forage-supplies-earl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34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37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B6095-96F5-BEC0-82A5-037FA215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0FE2F-0E8E-B6D3-4033-CBDC45EC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3602038"/>
            <a:ext cx="3308131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pic>
        <p:nvPicPr>
          <p:cNvPr id="5" name="Picture 4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5E9FDDDB-ED91-C4A2-E275-9D8664A2E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9" t="11667" r="36543" b="21744"/>
          <a:stretch/>
        </p:blipFill>
        <p:spPr>
          <a:xfrm>
            <a:off x="5123714" y="391318"/>
            <a:ext cx="5275700" cy="3744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33001F-5AE8-D042-D374-077D590A6C54}"/>
              </a:ext>
            </a:extLst>
          </p:cNvPr>
          <p:cNvSpPr txBox="1"/>
          <p:nvPr/>
        </p:nvSpPr>
        <p:spPr>
          <a:xfrm>
            <a:off x="5115066" y="4135581"/>
            <a:ext cx="5895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sites in Georgia, the U.S.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Grassed with common pasture grasses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Bermudagrass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Bahia grass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Tall fescue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84C3BC-886E-438C-5D3A-B13E31751F2C}"/>
              </a:ext>
            </a:extLst>
          </p:cNvPr>
          <p:cNvSpPr txBox="1"/>
          <p:nvPr/>
        </p:nvSpPr>
        <p:spPr>
          <a:xfrm>
            <a:off x="11010900" y="2524125"/>
            <a:ext cx="885825" cy="207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619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9A5F-AF32-DAEC-B2B6-9CF8917B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2" y="180439"/>
            <a:ext cx="9867899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Basics of the modeling: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B2F752D-B2F5-E223-F2E0-B2554E9290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5834234"/>
              </p:ext>
            </p:extLst>
          </p:nvPr>
        </p:nvGraphicFramePr>
        <p:xfrm>
          <a:off x="1800224" y="1300163"/>
          <a:ext cx="8272463" cy="4605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3162150-C49D-D64E-E8C9-52FB84F40C13}"/>
              </a:ext>
            </a:extLst>
          </p:cNvPr>
          <p:cNvSpPr txBox="1"/>
          <p:nvPr/>
        </p:nvSpPr>
        <p:spPr>
          <a:xfrm>
            <a:off x="5936456" y="6308209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(Penman-Monteith Evapotranspiration equation, FAO 56, 1998) </a:t>
            </a:r>
          </a:p>
        </p:txBody>
      </p:sp>
    </p:spTree>
    <p:extLst>
      <p:ext uri="{BB962C8B-B14F-4D97-AF65-F5344CB8AC3E}">
        <p14:creationId xmlns:p14="http://schemas.microsoft.com/office/powerpoint/2010/main" val="3769587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9A1E5-2C6D-9EE0-AB1A-5215FE81D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79" y="1531156"/>
            <a:ext cx="3633996" cy="33337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 moistur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sensing to calculate </a:t>
            </a:r>
            <a:b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3600" kern="1200" baseline="-25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values</a:t>
            </a:r>
          </a:p>
        </p:txBody>
      </p:sp>
      <p:pic>
        <p:nvPicPr>
          <p:cNvPr id="7" name="Picture 6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97F8B326-C931-2697-31F1-09CD0103F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22" t="18860" r="43576" b="27916"/>
          <a:stretch/>
        </p:blipFill>
        <p:spPr>
          <a:xfrm>
            <a:off x="9158288" y="337711"/>
            <a:ext cx="2451182" cy="2083710"/>
          </a:xfrm>
          <a:prstGeom prst="rect">
            <a:avLst/>
          </a:prstGeom>
        </p:spPr>
      </p:pic>
      <p:pic>
        <p:nvPicPr>
          <p:cNvPr id="8" name="Picture 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DD1662D-9B1D-C5C2-B5F1-3B7A0E067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85" t="29583" r="5035" b="26875"/>
          <a:stretch/>
        </p:blipFill>
        <p:spPr>
          <a:xfrm>
            <a:off x="7243764" y="337711"/>
            <a:ext cx="2183306" cy="2083710"/>
          </a:xfrm>
          <a:prstGeom prst="rect">
            <a:avLst/>
          </a:prstGeom>
        </p:spPr>
      </p:pic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9B76C172-7BEF-045E-D361-74D847EB1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" t="15833" r="72052" b="27917"/>
          <a:stretch/>
        </p:blipFill>
        <p:spPr>
          <a:xfrm>
            <a:off x="4792582" y="337711"/>
            <a:ext cx="2451182" cy="2083710"/>
          </a:xfrm>
          <a:prstGeom prst="rect">
            <a:avLst/>
          </a:prstGeom>
        </p:spPr>
      </p:pic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FB488E5-AC07-CF5A-2127-48F580989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878" t="28698" r="22558" b="15870"/>
          <a:stretch/>
        </p:blipFill>
        <p:spPr>
          <a:xfrm>
            <a:off x="4792582" y="2743199"/>
            <a:ext cx="6816887" cy="37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88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9A1E5-2C6D-9EE0-AB1A-5215FE81D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1574019"/>
            <a:ext cx="3328987" cy="33337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sz="31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3100" kern="1200" baseline="-25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1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values from the previous Smart Irrigation Application</a:t>
            </a:r>
            <a:br>
              <a:rPr lang="en-US" sz="36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https://smartirrigationapps.org/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3192B74-A519-CEE4-34F7-3854CC0B0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997" t="36027" r="29142" b="27868"/>
          <a:stretch/>
        </p:blipFill>
        <p:spPr>
          <a:xfrm>
            <a:off x="4321244" y="1285876"/>
            <a:ext cx="7580170" cy="4086223"/>
          </a:xfrm>
        </p:spPr>
      </p:pic>
    </p:spTree>
    <p:extLst>
      <p:ext uri="{BB962C8B-B14F-4D97-AF65-F5344CB8AC3E}">
        <p14:creationId xmlns:p14="http://schemas.microsoft.com/office/powerpoint/2010/main" val="44593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E6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00A4A-03DE-0AE7-9C18-D6B9E901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Crop Coefficient Curves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74FA84-B57E-9378-5C63-0981E0B5A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225" t="49654" r="1090" b="6348"/>
          <a:stretch/>
        </p:blipFill>
        <p:spPr>
          <a:xfrm>
            <a:off x="4521251" y="171162"/>
            <a:ext cx="7347537" cy="4629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5F0781-A0C4-158E-29B7-7B2D783B0A65}"/>
              </a:ext>
            </a:extLst>
          </p:cNvPr>
          <p:cNvSpPr txBox="1"/>
          <p:nvPr/>
        </p:nvSpPr>
        <p:spPr>
          <a:xfrm>
            <a:off x="339695" y="4062738"/>
            <a:ext cx="472122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Results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BERMUDAGRASS-SITE1 in Black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BERMUDAGRASS-SITE2 in 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TALL FESCUE 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BAHIA GRASS-SITE1 in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BAHIAGRASS-SITE2 in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40A07E-3F15-C4A8-1287-C164CEAC9F38}"/>
              </a:ext>
            </a:extLst>
          </p:cNvPr>
          <p:cNvSpPr txBox="1"/>
          <p:nvPr/>
        </p:nvSpPr>
        <p:spPr>
          <a:xfrm rot="16200000">
            <a:off x="3659292" y="2205084"/>
            <a:ext cx="135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baseline="-25000" dirty="0"/>
              <a:t>C</a:t>
            </a:r>
            <a:r>
              <a:rPr lang="en-US" dirty="0"/>
              <a:t> Values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E1E96-FA30-2F86-2BEC-9051E517C650}"/>
              </a:ext>
            </a:extLst>
          </p:cNvPr>
          <p:cNvSpPr txBox="1"/>
          <p:nvPr/>
        </p:nvSpPr>
        <p:spPr>
          <a:xfrm>
            <a:off x="7739061" y="5257800"/>
            <a:ext cx="91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Months</a:t>
            </a:r>
          </a:p>
        </p:txBody>
      </p:sp>
    </p:spTree>
    <p:extLst>
      <p:ext uri="{BB962C8B-B14F-4D97-AF65-F5344CB8AC3E}">
        <p14:creationId xmlns:p14="http://schemas.microsoft.com/office/powerpoint/2010/main" val="3262446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32F0-3CC1-52BF-07F6-59B5020FC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46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Refining the results: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(Example of Bahia grass)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784949"/>
              </p:ext>
            </p:extLst>
          </p:nvPr>
        </p:nvGraphicFramePr>
        <p:xfrm>
          <a:off x="5243513" y="1933575"/>
          <a:ext cx="6657974" cy="455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252138-5421-052B-4CB0-4F2033B8D663}"/>
              </a:ext>
            </a:extLst>
          </p:cNvPr>
          <p:cNvCxnSpPr>
            <a:cxnSpLocks/>
          </p:cNvCxnSpPr>
          <p:nvPr/>
        </p:nvCxnSpPr>
        <p:spPr>
          <a:xfrm flipV="1">
            <a:off x="5727032" y="3371850"/>
            <a:ext cx="2093494" cy="1344529"/>
          </a:xfrm>
          <a:prstGeom prst="line">
            <a:avLst/>
          </a:prstGeom>
          <a:ln w="222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FDFF6D-B7D0-8137-B746-CF8326505897}"/>
              </a:ext>
            </a:extLst>
          </p:cNvPr>
          <p:cNvCxnSpPr>
            <a:cxnSpLocks/>
          </p:cNvCxnSpPr>
          <p:nvPr/>
        </p:nvCxnSpPr>
        <p:spPr>
          <a:xfrm>
            <a:off x="7820526" y="3371850"/>
            <a:ext cx="198069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E352E5-EC5C-6F2C-C6B1-B0296763C238}"/>
              </a:ext>
            </a:extLst>
          </p:cNvPr>
          <p:cNvCxnSpPr>
            <a:cxnSpLocks/>
          </p:cNvCxnSpPr>
          <p:nvPr/>
        </p:nvCxnSpPr>
        <p:spPr>
          <a:xfrm>
            <a:off x="9801225" y="3371850"/>
            <a:ext cx="1552575" cy="1185863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547856F-514D-A26B-D2A6-B90B14A14204}"/>
              </a:ext>
            </a:extLst>
          </p:cNvPr>
          <p:cNvSpPr txBox="1"/>
          <p:nvPr/>
        </p:nvSpPr>
        <p:spPr>
          <a:xfrm>
            <a:off x="156411" y="2072545"/>
            <a:ext cx="5087102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Steps to refine the data points: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moisture graphs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radiation data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and Maximum temperatures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Considering Growing Degree Days</a:t>
            </a:r>
          </a:p>
        </p:txBody>
      </p:sp>
    </p:spTree>
    <p:extLst>
      <p:ext uri="{BB962C8B-B14F-4D97-AF65-F5344CB8AC3E}">
        <p14:creationId xmlns:p14="http://schemas.microsoft.com/office/powerpoint/2010/main" val="3651290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8685</TotalTime>
  <Words>353</Words>
  <Application>Microsoft Macintosh PowerPoint</Application>
  <PresentationFormat>Widescreen</PresentationFormat>
  <Paragraphs>56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Developing a soil moisture Decision Support Tool to quantify the occurrence of flash droughts and saturated soil conditions for pasture grasses in the southeast of the United States </vt:lpstr>
      <vt:lpstr>Motivation of the study</vt:lpstr>
      <vt:lpstr>Objectives:</vt:lpstr>
      <vt:lpstr>Study Area</vt:lpstr>
      <vt:lpstr>Basics of the modeling:</vt:lpstr>
      <vt:lpstr>Soil moisture sensing to calculate  ETc values</vt:lpstr>
      <vt:lpstr>Using ETo values from the previous Smart Irrigation Application (https://smartirrigationapps.org/) </vt:lpstr>
      <vt:lpstr>Developing Crop Coefficient Curves</vt:lpstr>
      <vt:lpstr>Refining the results: (Example of Bahia grass) </vt:lpstr>
      <vt:lpstr>Highlights: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maktabi</dc:creator>
  <cp:lastModifiedBy>sara maktabi</cp:lastModifiedBy>
  <cp:revision>1</cp:revision>
  <dcterms:created xsi:type="dcterms:W3CDTF">2022-05-18T21:59:03Z</dcterms:created>
  <dcterms:modified xsi:type="dcterms:W3CDTF">2022-05-25T11:10:30Z</dcterms:modified>
</cp:coreProperties>
</file>