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490" r:id="rId5"/>
    <p:sldId id="260" r:id="rId6"/>
    <p:sldId id="493" r:id="rId7"/>
    <p:sldId id="496" r:id="rId8"/>
    <p:sldId id="495" r:id="rId9"/>
    <p:sldId id="49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B2129C-1470-4933-93C7-BB63F92A3589}" v="28" dt="2022-05-24T09:15:47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natan Ganot" userId="439b56ad-293e-467f-8167-01b3aa296afe" providerId="ADAL" clId="{48B2129C-1470-4933-93C7-BB63F92A3589}"/>
    <pc:docChg chg="undo custSel addSld delSld modSld">
      <pc:chgData name="Yonatan Ganot" userId="439b56ad-293e-467f-8167-01b3aa296afe" providerId="ADAL" clId="{48B2129C-1470-4933-93C7-BB63F92A3589}" dt="2022-05-25T08:01:02.761" v="1784" actId="20577"/>
      <pc:docMkLst>
        <pc:docMk/>
      </pc:docMkLst>
      <pc:sldChg chg="modSp mod modAnim">
        <pc:chgData name="Yonatan Ganot" userId="439b56ad-293e-467f-8167-01b3aa296afe" providerId="ADAL" clId="{48B2129C-1470-4933-93C7-BB63F92A3589}" dt="2022-05-25T07:11:05.373" v="1538" actId="20577"/>
        <pc:sldMkLst>
          <pc:docMk/>
          <pc:sldMk cId="1210501279" sldId="256"/>
        </pc:sldMkLst>
        <pc:spChg chg="mod">
          <ac:chgData name="Yonatan Ganot" userId="439b56ad-293e-467f-8167-01b3aa296afe" providerId="ADAL" clId="{48B2129C-1470-4933-93C7-BB63F92A3589}" dt="2022-05-25T07:11:05.373" v="1538" actId="20577"/>
          <ac:spMkLst>
            <pc:docMk/>
            <pc:sldMk cId="1210501279" sldId="256"/>
            <ac:spMk id="3" creationId="{614ECAA3-8897-5240-C586-B6D247A2E4B4}"/>
          </ac:spMkLst>
        </pc:spChg>
      </pc:sldChg>
      <pc:sldChg chg="addSp delSp modSp mod">
        <pc:chgData name="Yonatan Ganot" userId="439b56ad-293e-467f-8167-01b3aa296afe" providerId="ADAL" clId="{48B2129C-1470-4933-93C7-BB63F92A3589}" dt="2022-05-25T07:33:01.606" v="1691" actId="20577"/>
        <pc:sldMkLst>
          <pc:docMk/>
          <pc:sldMk cId="3072655045" sldId="257"/>
        </pc:sldMkLst>
        <pc:spChg chg="mod">
          <ac:chgData name="Yonatan Ganot" userId="439b56ad-293e-467f-8167-01b3aa296afe" providerId="ADAL" clId="{48B2129C-1470-4933-93C7-BB63F92A3589}" dt="2022-05-24T10:38:16.754" v="1398" actId="20577"/>
          <ac:spMkLst>
            <pc:docMk/>
            <pc:sldMk cId="3072655045" sldId="257"/>
            <ac:spMk id="2" creationId="{4B009EBD-9D65-6C5E-A69E-0A3418BFFF68}"/>
          </ac:spMkLst>
        </pc:spChg>
        <pc:spChg chg="add mod">
          <ac:chgData name="Yonatan Ganot" userId="439b56ad-293e-467f-8167-01b3aa296afe" providerId="ADAL" clId="{48B2129C-1470-4933-93C7-BB63F92A3589}" dt="2022-05-25T07:33:01.606" v="1691" actId="20577"/>
          <ac:spMkLst>
            <pc:docMk/>
            <pc:sldMk cId="3072655045" sldId="257"/>
            <ac:spMk id="9" creationId="{383B4C83-6FB4-14EC-F43B-B192893FB248}"/>
          </ac:spMkLst>
        </pc:spChg>
        <pc:spChg chg="add mod">
          <ac:chgData name="Yonatan Ganot" userId="439b56ad-293e-467f-8167-01b3aa296afe" providerId="ADAL" clId="{48B2129C-1470-4933-93C7-BB63F92A3589}" dt="2022-05-23T20:44:46.488" v="54" actId="1076"/>
          <ac:spMkLst>
            <pc:docMk/>
            <pc:sldMk cId="3072655045" sldId="257"/>
            <ac:spMk id="10" creationId="{8EC06673-E45F-9459-3F79-FE279A16EB81}"/>
          </ac:spMkLst>
        </pc:spChg>
        <pc:grpChg chg="add mod">
          <ac:chgData name="Yonatan Ganot" userId="439b56ad-293e-467f-8167-01b3aa296afe" providerId="ADAL" clId="{48B2129C-1470-4933-93C7-BB63F92A3589}" dt="2022-05-23T20:44:54.071" v="61" actId="1035"/>
          <ac:grpSpMkLst>
            <pc:docMk/>
            <pc:sldMk cId="3072655045" sldId="257"/>
            <ac:grpSpMk id="11" creationId="{53EDE875-2795-F876-9F84-B5B7F5F28814}"/>
          </ac:grpSpMkLst>
        </pc:grpChg>
        <pc:picChg chg="add mod">
          <ac:chgData name="Yonatan Ganot" userId="439b56ad-293e-467f-8167-01b3aa296afe" providerId="ADAL" clId="{48B2129C-1470-4933-93C7-BB63F92A3589}" dt="2022-05-23T20:44:36.668" v="52" actId="164"/>
          <ac:picMkLst>
            <pc:docMk/>
            <pc:sldMk cId="3072655045" sldId="257"/>
            <ac:picMk id="6" creationId="{ADFE2B55-958C-78D4-EAE7-049FEFC569A5}"/>
          </ac:picMkLst>
        </pc:picChg>
        <pc:picChg chg="add mod">
          <ac:chgData name="Yonatan Ganot" userId="439b56ad-293e-467f-8167-01b3aa296afe" providerId="ADAL" clId="{48B2129C-1470-4933-93C7-BB63F92A3589}" dt="2022-05-23T20:44:36.668" v="52" actId="164"/>
          <ac:picMkLst>
            <pc:docMk/>
            <pc:sldMk cId="3072655045" sldId="257"/>
            <ac:picMk id="7" creationId="{724E37F6-CB16-A46D-2AEB-037BF7A8B655}"/>
          </ac:picMkLst>
        </pc:picChg>
        <pc:picChg chg="add del">
          <ac:chgData name="Yonatan Ganot" userId="439b56ad-293e-467f-8167-01b3aa296afe" providerId="ADAL" clId="{48B2129C-1470-4933-93C7-BB63F92A3589}" dt="2022-05-23T20:47:31.339" v="69" actId="21"/>
          <ac:picMkLst>
            <pc:docMk/>
            <pc:sldMk cId="3072655045" sldId="257"/>
            <ac:picMk id="13" creationId="{5B283ECA-2506-1914-4547-E37BBB8C70DB}"/>
          </ac:picMkLst>
        </pc:picChg>
        <pc:picChg chg="add del mod">
          <ac:chgData name="Yonatan Ganot" userId="439b56ad-293e-467f-8167-01b3aa296afe" providerId="ADAL" clId="{48B2129C-1470-4933-93C7-BB63F92A3589}" dt="2022-05-23T20:47:55.981" v="73" actId="478"/>
          <ac:picMkLst>
            <pc:docMk/>
            <pc:sldMk cId="3072655045" sldId="257"/>
            <ac:picMk id="14" creationId="{DC3F26F4-5304-EF67-9CF4-E7D8A365EE88}"/>
          </ac:picMkLst>
        </pc:picChg>
      </pc:sldChg>
      <pc:sldChg chg="addSp delSp modSp new del mod">
        <pc:chgData name="Yonatan Ganot" userId="439b56ad-293e-467f-8167-01b3aa296afe" providerId="ADAL" clId="{48B2129C-1470-4933-93C7-BB63F92A3589}" dt="2022-05-24T10:14:20.116" v="1290" actId="47"/>
        <pc:sldMkLst>
          <pc:docMk/>
          <pc:sldMk cId="2152675972" sldId="258"/>
        </pc:sldMkLst>
        <pc:spChg chg="del">
          <ac:chgData name="Yonatan Ganot" userId="439b56ad-293e-467f-8167-01b3aa296afe" providerId="ADAL" clId="{48B2129C-1470-4933-93C7-BB63F92A3589}" dt="2022-05-24T08:57:39.448" v="353"/>
          <ac:spMkLst>
            <pc:docMk/>
            <pc:sldMk cId="2152675972" sldId="258"/>
            <ac:spMk id="3" creationId="{340393DA-E8B4-5AE3-AE71-9A8A7B873B9F}"/>
          </ac:spMkLst>
        </pc:spChg>
        <pc:spChg chg="add mod">
          <ac:chgData name="Yonatan Ganot" userId="439b56ad-293e-467f-8167-01b3aa296afe" providerId="ADAL" clId="{48B2129C-1470-4933-93C7-BB63F92A3589}" dt="2022-05-24T08:57:51.737" v="358" actId="21"/>
          <ac:spMkLst>
            <pc:docMk/>
            <pc:sldMk cId="2152675972" sldId="258"/>
            <ac:spMk id="8" creationId="{F3D75C2C-F50B-B133-15BC-5BB6B92FA549}"/>
          </ac:spMkLst>
        </pc:spChg>
        <pc:picChg chg="add del mod">
          <ac:chgData name="Yonatan Ganot" userId="439b56ad-293e-467f-8167-01b3aa296afe" providerId="ADAL" clId="{48B2129C-1470-4933-93C7-BB63F92A3589}" dt="2022-05-24T08:57:51.737" v="358" actId="21"/>
          <ac:picMkLst>
            <pc:docMk/>
            <pc:sldMk cId="2152675972" sldId="258"/>
            <ac:picMk id="5" creationId="{B6095C64-4B8E-F74F-A6D0-EE42909C3F4E}"/>
          </ac:picMkLst>
        </pc:picChg>
        <pc:picChg chg="add mod">
          <ac:chgData name="Yonatan Ganot" userId="439b56ad-293e-467f-8167-01b3aa296afe" providerId="ADAL" clId="{48B2129C-1470-4933-93C7-BB63F92A3589}" dt="2022-05-24T08:57:49.548" v="357"/>
          <ac:picMkLst>
            <pc:docMk/>
            <pc:sldMk cId="2152675972" sldId="258"/>
            <ac:picMk id="6" creationId="{AD5EB9B2-2DAF-A9F1-1E2E-428289F6B68D}"/>
          </ac:picMkLst>
        </pc:picChg>
      </pc:sldChg>
      <pc:sldChg chg="addSp delSp modSp add mod modAnim">
        <pc:chgData name="Yonatan Ganot" userId="439b56ad-293e-467f-8167-01b3aa296afe" providerId="ADAL" clId="{48B2129C-1470-4933-93C7-BB63F92A3589}" dt="2022-05-24T09:05:14.907" v="460"/>
        <pc:sldMkLst>
          <pc:docMk/>
          <pc:sldMk cId="1967953451" sldId="259"/>
        </pc:sldMkLst>
        <pc:spChg chg="mod">
          <ac:chgData name="Yonatan Ganot" userId="439b56ad-293e-467f-8167-01b3aa296afe" providerId="ADAL" clId="{48B2129C-1470-4933-93C7-BB63F92A3589}" dt="2022-05-23T20:53:29.748" v="243" actId="20577"/>
          <ac:spMkLst>
            <pc:docMk/>
            <pc:sldMk cId="1967953451" sldId="259"/>
            <ac:spMk id="2" creationId="{4B009EBD-9D65-6C5E-A69E-0A3418BFFF68}"/>
          </ac:spMkLst>
        </pc:spChg>
        <pc:spChg chg="mod">
          <ac:chgData name="Yonatan Ganot" userId="439b56ad-293e-467f-8167-01b3aa296afe" providerId="ADAL" clId="{48B2129C-1470-4933-93C7-BB63F92A3589}" dt="2022-05-24T09:04:04.638" v="443" actId="20577"/>
          <ac:spMkLst>
            <pc:docMk/>
            <pc:sldMk cId="1967953451" sldId="259"/>
            <ac:spMk id="9" creationId="{383B4C83-6FB4-14EC-F43B-B192893FB248}"/>
          </ac:spMkLst>
        </pc:spChg>
        <pc:spChg chg="del">
          <ac:chgData name="Yonatan Ganot" userId="439b56ad-293e-467f-8167-01b3aa296afe" providerId="ADAL" clId="{48B2129C-1470-4933-93C7-BB63F92A3589}" dt="2022-05-23T20:50:54.517" v="162" actId="478"/>
          <ac:spMkLst>
            <pc:docMk/>
            <pc:sldMk cId="1967953451" sldId="259"/>
            <ac:spMk id="10" creationId="{8EC06673-E45F-9459-3F79-FE279A16EB81}"/>
          </ac:spMkLst>
        </pc:spChg>
        <pc:spChg chg="add mod">
          <ac:chgData name="Yonatan Ganot" userId="439b56ad-293e-467f-8167-01b3aa296afe" providerId="ADAL" clId="{48B2129C-1470-4933-93C7-BB63F92A3589}" dt="2022-05-24T09:04:58.012" v="457" actId="1076"/>
          <ac:spMkLst>
            <pc:docMk/>
            <pc:sldMk cId="1967953451" sldId="259"/>
            <ac:spMk id="12" creationId="{216D6B69-7052-ECA0-07D2-F6B43A3DFB27}"/>
          </ac:spMkLst>
        </pc:spChg>
        <pc:spChg chg="add mod">
          <ac:chgData name="Yonatan Ganot" userId="439b56ad-293e-467f-8167-01b3aa296afe" providerId="ADAL" clId="{48B2129C-1470-4933-93C7-BB63F92A3589}" dt="2022-05-24T09:05:11.475" v="459" actId="207"/>
          <ac:spMkLst>
            <pc:docMk/>
            <pc:sldMk cId="1967953451" sldId="259"/>
            <ac:spMk id="13" creationId="{1B6D36AE-4F2A-C7DA-3678-603BE5E18781}"/>
          </ac:spMkLst>
        </pc:spChg>
        <pc:grpChg chg="del">
          <ac:chgData name="Yonatan Ganot" userId="439b56ad-293e-467f-8167-01b3aa296afe" providerId="ADAL" clId="{48B2129C-1470-4933-93C7-BB63F92A3589}" dt="2022-05-23T20:50:51.029" v="161" actId="478"/>
          <ac:grpSpMkLst>
            <pc:docMk/>
            <pc:sldMk cId="1967953451" sldId="259"/>
            <ac:grpSpMk id="11" creationId="{53EDE875-2795-F876-9F84-B5B7F5F28814}"/>
          </ac:grpSpMkLst>
        </pc:grpChg>
        <pc:picChg chg="add mod">
          <ac:chgData name="Yonatan Ganot" userId="439b56ad-293e-467f-8167-01b3aa296afe" providerId="ADAL" clId="{48B2129C-1470-4933-93C7-BB63F92A3589}" dt="2022-05-23T20:52:31.102" v="184" actId="14100"/>
          <ac:picMkLst>
            <pc:docMk/>
            <pc:sldMk cId="1967953451" sldId="259"/>
            <ac:picMk id="4" creationId="{9AB2DE56-3EA6-4AFC-48D7-46DFC7A65A96}"/>
          </ac:picMkLst>
        </pc:picChg>
      </pc:sldChg>
      <pc:sldChg chg="addSp delSp modSp add mod">
        <pc:chgData name="Yonatan Ganot" userId="439b56ad-293e-467f-8167-01b3aa296afe" providerId="ADAL" clId="{48B2129C-1470-4933-93C7-BB63F92A3589}" dt="2022-05-24T10:51:15.448" v="1420" actId="478"/>
        <pc:sldMkLst>
          <pc:docMk/>
          <pc:sldMk cId="1303385053" sldId="260"/>
        </pc:sldMkLst>
        <pc:spChg chg="mod">
          <ac:chgData name="Yonatan Ganot" userId="439b56ad-293e-467f-8167-01b3aa296afe" providerId="ADAL" clId="{48B2129C-1470-4933-93C7-BB63F92A3589}" dt="2022-05-23T20:59:08.695" v="324" actId="20577"/>
          <ac:spMkLst>
            <pc:docMk/>
            <pc:sldMk cId="1303385053" sldId="260"/>
            <ac:spMk id="2" creationId="{4B009EBD-9D65-6C5E-A69E-0A3418BFFF68}"/>
          </ac:spMkLst>
        </pc:spChg>
        <pc:spChg chg="add mod">
          <ac:chgData name="Yonatan Ganot" userId="439b56ad-293e-467f-8167-01b3aa296afe" providerId="ADAL" clId="{48B2129C-1470-4933-93C7-BB63F92A3589}" dt="2022-05-24T09:12:07.092" v="686" actId="164"/>
          <ac:spMkLst>
            <pc:docMk/>
            <pc:sldMk cId="1303385053" sldId="260"/>
            <ac:spMk id="6" creationId="{23E024B3-7960-D633-6391-3ED566A975B3}"/>
          </ac:spMkLst>
        </pc:spChg>
        <pc:spChg chg="mod">
          <ac:chgData name="Yonatan Ganot" userId="439b56ad-293e-467f-8167-01b3aa296afe" providerId="ADAL" clId="{48B2129C-1470-4933-93C7-BB63F92A3589}" dt="2022-05-24T09:28:27.799" v="846" actId="20577"/>
          <ac:spMkLst>
            <pc:docMk/>
            <pc:sldMk cId="1303385053" sldId="260"/>
            <ac:spMk id="9" creationId="{383B4C83-6FB4-14EC-F43B-B192893FB248}"/>
          </ac:spMkLst>
        </pc:spChg>
        <pc:spChg chg="add del mod">
          <ac:chgData name="Yonatan Ganot" userId="439b56ad-293e-467f-8167-01b3aa296afe" providerId="ADAL" clId="{48B2129C-1470-4933-93C7-BB63F92A3589}" dt="2022-05-24T09:30:15.281" v="857" actId="1076"/>
          <ac:spMkLst>
            <pc:docMk/>
            <pc:sldMk cId="1303385053" sldId="260"/>
            <ac:spMk id="10" creationId="{10E5068A-90A1-1607-7048-96847596FDBB}"/>
          </ac:spMkLst>
        </pc:spChg>
        <pc:spChg chg="add mod">
          <ac:chgData name="Yonatan Ganot" userId="439b56ad-293e-467f-8167-01b3aa296afe" providerId="ADAL" clId="{48B2129C-1470-4933-93C7-BB63F92A3589}" dt="2022-05-24T09:12:07.092" v="686" actId="164"/>
          <ac:spMkLst>
            <pc:docMk/>
            <pc:sldMk cId="1303385053" sldId="260"/>
            <ac:spMk id="11" creationId="{A06A9A20-079D-0AD3-D58E-6ED598F15257}"/>
          </ac:spMkLst>
        </pc:spChg>
        <pc:spChg chg="mod">
          <ac:chgData name="Yonatan Ganot" userId="439b56ad-293e-467f-8167-01b3aa296afe" providerId="ADAL" clId="{48B2129C-1470-4933-93C7-BB63F92A3589}" dt="2022-05-24T08:58:10.033" v="364" actId="1076"/>
          <ac:spMkLst>
            <pc:docMk/>
            <pc:sldMk cId="1303385053" sldId="260"/>
            <ac:spMk id="12" creationId="{216D6B69-7052-ECA0-07D2-F6B43A3DFB27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16" creationId="{EC8CAB8A-06E4-6A1C-2B43-36533FF7921C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17" creationId="{B015C2E1-451D-4188-FFC9-D70283B8C595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18" creationId="{6E48BD8D-99F9-C2A9-A74F-69C6B5B4760F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19" creationId="{7C526C30-1528-2AB2-B32A-827635D28C86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20" creationId="{7F7D8BD9-40AB-D802-BCD0-BD9849021538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21" creationId="{9713601B-BEF3-CF08-3475-8684648C5F6D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22" creationId="{B00D4D02-3CB5-5FD9-8F6A-78F2565491BD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23" creationId="{F3E2904E-C8A2-E186-4DC9-F7F45FF403AB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26" creationId="{EBEAD147-BA7A-539F-5A37-7E9CC4FA119A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30" creationId="{E9918E9F-233E-4B7B-CD51-79B1F129E297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31" creationId="{62A6D186-C2C4-BC90-3732-5360D30588A9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32" creationId="{254E3BA1-D5F2-57C2-873F-58C9ADEE8706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33" creationId="{945BD04E-B17D-8032-104D-F89366935E06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34" creationId="{7AFD2208-EB12-DFE5-FE62-446ABFAEA26E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35" creationId="{B525E198-77D7-5347-ABB6-840C03E28E53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36" creationId="{A339421F-F897-22F5-FA53-CBCBAD975832}"/>
          </ac:spMkLst>
        </pc:spChg>
        <pc:spChg chg="mod">
          <ac:chgData name="Yonatan Ganot" userId="439b56ad-293e-467f-8167-01b3aa296afe" providerId="ADAL" clId="{48B2129C-1470-4933-93C7-BB63F92A3589}" dt="2022-05-24T09:20:53.905" v="792" actId="1076"/>
          <ac:spMkLst>
            <pc:docMk/>
            <pc:sldMk cId="1303385053" sldId="260"/>
            <ac:spMk id="37" creationId="{AED24686-064C-A94F-2A54-09FF89C8F03E}"/>
          </ac:spMkLst>
        </pc:spChg>
        <pc:spChg chg="mod">
          <ac:chgData name="Yonatan Ganot" userId="439b56ad-293e-467f-8167-01b3aa296afe" providerId="ADAL" clId="{48B2129C-1470-4933-93C7-BB63F92A3589}" dt="2022-05-24T09:27:44.717" v="839" actId="6549"/>
          <ac:spMkLst>
            <pc:docMk/>
            <pc:sldMk cId="1303385053" sldId="260"/>
            <ac:spMk id="39" creationId="{825F08B8-F899-E388-E000-3526DB18512C}"/>
          </ac:spMkLst>
        </pc:spChg>
        <pc:spChg chg="mod">
          <ac:chgData name="Yonatan Ganot" userId="439b56ad-293e-467f-8167-01b3aa296afe" providerId="ADAL" clId="{48B2129C-1470-4933-93C7-BB63F92A3589}" dt="2022-05-24T09:26:34.348" v="801"/>
          <ac:spMkLst>
            <pc:docMk/>
            <pc:sldMk cId="1303385053" sldId="260"/>
            <ac:spMk id="43" creationId="{62FAA6FA-7A8F-7C2A-1B08-64B64DA07311}"/>
          </ac:spMkLst>
        </pc:spChg>
        <pc:spChg chg="mod">
          <ac:chgData name="Yonatan Ganot" userId="439b56ad-293e-467f-8167-01b3aa296afe" providerId="ADAL" clId="{48B2129C-1470-4933-93C7-BB63F92A3589}" dt="2022-05-24T09:26:34.348" v="801"/>
          <ac:spMkLst>
            <pc:docMk/>
            <pc:sldMk cId="1303385053" sldId="260"/>
            <ac:spMk id="44" creationId="{A6310508-0254-000A-1F06-276EFD0D753C}"/>
          </ac:spMkLst>
        </pc:spChg>
        <pc:spChg chg="mod">
          <ac:chgData name="Yonatan Ganot" userId="439b56ad-293e-467f-8167-01b3aa296afe" providerId="ADAL" clId="{48B2129C-1470-4933-93C7-BB63F92A3589}" dt="2022-05-24T09:26:34.348" v="801"/>
          <ac:spMkLst>
            <pc:docMk/>
            <pc:sldMk cId="1303385053" sldId="260"/>
            <ac:spMk id="45" creationId="{402AA11C-B594-D7FB-14BE-030AE8DD3707}"/>
          </ac:spMkLst>
        </pc:spChg>
        <pc:spChg chg="mod">
          <ac:chgData name="Yonatan Ganot" userId="439b56ad-293e-467f-8167-01b3aa296afe" providerId="ADAL" clId="{48B2129C-1470-4933-93C7-BB63F92A3589}" dt="2022-05-24T09:28:59.744" v="851" actId="404"/>
          <ac:spMkLst>
            <pc:docMk/>
            <pc:sldMk cId="1303385053" sldId="260"/>
            <ac:spMk id="47" creationId="{90F5EBFF-B268-57A0-686F-408A259C60C9}"/>
          </ac:spMkLst>
        </pc:spChg>
        <pc:spChg chg="mod">
          <ac:chgData name="Yonatan Ganot" userId="439b56ad-293e-467f-8167-01b3aa296afe" providerId="ADAL" clId="{48B2129C-1470-4933-93C7-BB63F92A3589}" dt="2022-05-24T09:27:59.221" v="841"/>
          <ac:spMkLst>
            <pc:docMk/>
            <pc:sldMk cId="1303385053" sldId="260"/>
            <ac:spMk id="51" creationId="{405AE18D-9829-6263-B970-874B6B69C14E}"/>
          </ac:spMkLst>
        </pc:spChg>
        <pc:spChg chg="mod">
          <ac:chgData name="Yonatan Ganot" userId="439b56ad-293e-467f-8167-01b3aa296afe" providerId="ADAL" clId="{48B2129C-1470-4933-93C7-BB63F92A3589}" dt="2022-05-24T09:27:59.221" v="841"/>
          <ac:spMkLst>
            <pc:docMk/>
            <pc:sldMk cId="1303385053" sldId="260"/>
            <ac:spMk id="52" creationId="{2E59E707-8B0D-C926-8704-DA00AB3AD7F9}"/>
          </ac:spMkLst>
        </pc:spChg>
        <pc:spChg chg="mod">
          <ac:chgData name="Yonatan Ganot" userId="439b56ad-293e-467f-8167-01b3aa296afe" providerId="ADAL" clId="{48B2129C-1470-4933-93C7-BB63F92A3589}" dt="2022-05-24T09:27:59.221" v="841"/>
          <ac:spMkLst>
            <pc:docMk/>
            <pc:sldMk cId="1303385053" sldId="260"/>
            <ac:spMk id="53" creationId="{C8DC190D-7FD9-76FC-B9AC-66398436D6C6}"/>
          </ac:spMkLst>
        </pc:spChg>
        <pc:grpChg chg="add mod">
          <ac:chgData name="Yonatan Ganot" userId="439b56ad-293e-467f-8167-01b3aa296afe" providerId="ADAL" clId="{48B2129C-1470-4933-93C7-BB63F92A3589}" dt="2022-05-24T09:12:07.092" v="686" actId="164"/>
          <ac:grpSpMkLst>
            <pc:docMk/>
            <pc:sldMk cId="1303385053" sldId="260"/>
            <ac:grpSpMk id="7" creationId="{4AE0358A-83C8-83F2-6519-F986FD88C943}"/>
          </ac:grpSpMkLst>
        </pc:grpChg>
        <pc:grpChg chg="add del mod">
          <ac:chgData name="Yonatan Ganot" userId="439b56ad-293e-467f-8167-01b3aa296afe" providerId="ADAL" clId="{48B2129C-1470-4933-93C7-BB63F92A3589}" dt="2022-05-24T09:21:26.480" v="793" actId="21"/>
          <ac:grpSpMkLst>
            <pc:docMk/>
            <pc:sldMk cId="1303385053" sldId="260"/>
            <ac:grpSpMk id="13" creationId="{30B6D03D-AD3A-34C6-56F6-21EB213FE5D0}"/>
          </ac:grpSpMkLst>
        </pc:grpChg>
        <pc:grpChg chg="mod">
          <ac:chgData name="Yonatan Ganot" userId="439b56ad-293e-467f-8167-01b3aa296afe" providerId="ADAL" clId="{48B2129C-1470-4933-93C7-BB63F92A3589}" dt="2022-05-24T09:20:53.905" v="792" actId="1076"/>
          <ac:grpSpMkLst>
            <pc:docMk/>
            <pc:sldMk cId="1303385053" sldId="260"/>
            <ac:grpSpMk id="15" creationId="{87D94416-E88A-45EA-86B3-6EC043C6B7E2}"/>
          </ac:grpSpMkLst>
        </pc:grpChg>
        <pc:grpChg chg="add del mod">
          <ac:chgData name="Yonatan Ganot" userId="439b56ad-293e-467f-8167-01b3aa296afe" providerId="ADAL" clId="{48B2129C-1470-4933-93C7-BB63F92A3589}" dt="2022-05-24T09:21:26.480" v="793" actId="21"/>
          <ac:grpSpMkLst>
            <pc:docMk/>
            <pc:sldMk cId="1303385053" sldId="260"/>
            <ac:grpSpMk id="24" creationId="{9D4DAAED-CADD-7EE2-EC53-A43E69FEFFD9}"/>
          </ac:grpSpMkLst>
        </pc:grpChg>
        <pc:grpChg chg="add del mod">
          <ac:chgData name="Yonatan Ganot" userId="439b56ad-293e-467f-8167-01b3aa296afe" providerId="ADAL" clId="{48B2129C-1470-4933-93C7-BB63F92A3589}" dt="2022-05-24T09:21:26.480" v="793" actId="21"/>
          <ac:grpSpMkLst>
            <pc:docMk/>
            <pc:sldMk cId="1303385053" sldId="260"/>
            <ac:grpSpMk id="27" creationId="{BB407F94-3764-A002-33D3-4911308CD9FD}"/>
          </ac:grpSpMkLst>
        </pc:grpChg>
        <pc:grpChg chg="mod">
          <ac:chgData name="Yonatan Ganot" userId="439b56ad-293e-467f-8167-01b3aa296afe" providerId="ADAL" clId="{48B2129C-1470-4933-93C7-BB63F92A3589}" dt="2022-05-24T09:20:53.905" v="792" actId="1076"/>
          <ac:grpSpMkLst>
            <pc:docMk/>
            <pc:sldMk cId="1303385053" sldId="260"/>
            <ac:grpSpMk id="29" creationId="{7CDDC154-64B0-EB91-61A5-BED64FEEAB80}"/>
          </ac:grpSpMkLst>
        </pc:grpChg>
        <pc:grpChg chg="add del mod">
          <ac:chgData name="Yonatan Ganot" userId="439b56ad-293e-467f-8167-01b3aa296afe" providerId="ADAL" clId="{48B2129C-1470-4933-93C7-BB63F92A3589}" dt="2022-05-24T09:27:58.387" v="840" actId="478"/>
          <ac:grpSpMkLst>
            <pc:docMk/>
            <pc:sldMk cId="1303385053" sldId="260"/>
            <ac:grpSpMk id="38" creationId="{C94BFBC0-CD8B-E1CD-790D-470984FB600E}"/>
          </ac:grpSpMkLst>
        </pc:grpChg>
        <pc:grpChg chg="add mod">
          <ac:chgData name="Yonatan Ganot" userId="439b56ad-293e-467f-8167-01b3aa296afe" providerId="ADAL" clId="{48B2129C-1470-4933-93C7-BB63F92A3589}" dt="2022-05-24T09:28:36.779" v="847" actId="1076"/>
          <ac:grpSpMkLst>
            <pc:docMk/>
            <pc:sldMk cId="1303385053" sldId="260"/>
            <ac:grpSpMk id="46" creationId="{C1A0D295-A5EB-9E79-6E87-9F3C9A8E6BF1}"/>
          </ac:grpSpMkLst>
        </pc:grpChg>
        <pc:picChg chg="del">
          <ac:chgData name="Yonatan Ganot" userId="439b56ad-293e-467f-8167-01b3aa296afe" providerId="ADAL" clId="{48B2129C-1470-4933-93C7-BB63F92A3589}" dt="2022-05-23T20:59:11.490" v="325" actId="478"/>
          <ac:picMkLst>
            <pc:docMk/>
            <pc:sldMk cId="1303385053" sldId="260"/>
            <ac:picMk id="4" creationId="{9AB2DE56-3EA6-4AFC-48D7-46DFC7A65A96}"/>
          </ac:picMkLst>
        </pc:picChg>
        <pc:picChg chg="add del mod">
          <ac:chgData name="Yonatan Ganot" userId="439b56ad-293e-467f-8167-01b3aa296afe" providerId="ADAL" clId="{48B2129C-1470-4933-93C7-BB63F92A3589}" dt="2022-05-24T08:57:47.966" v="356" actId="21"/>
          <ac:picMkLst>
            <pc:docMk/>
            <pc:sldMk cId="1303385053" sldId="260"/>
            <ac:picMk id="5" creationId="{DA3E6B8C-7255-2819-A720-DD9B8E5FF267}"/>
          </ac:picMkLst>
        </pc:picChg>
        <pc:picChg chg="add mod">
          <ac:chgData name="Yonatan Ganot" userId="439b56ad-293e-467f-8167-01b3aa296afe" providerId="ADAL" clId="{48B2129C-1470-4933-93C7-BB63F92A3589}" dt="2022-05-24T09:10:56.348" v="673" actId="1038"/>
          <ac:picMkLst>
            <pc:docMk/>
            <pc:sldMk cId="1303385053" sldId="260"/>
            <ac:picMk id="8" creationId="{549835FC-A7BC-A2E3-8ABD-BFF935231A2C}"/>
          </ac:picMkLst>
        </pc:picChg>
        <pc:picChg chg="mod">
          <ac:chgData name="Yonatan Ganot" userId="439b56ad-293e-467f-8167-01b3aa296afe" providerId="ADAL" clId="{48B2129C-1470-4933-93C7-BB63F92A3589}" dt="2022-05-24T09:20:53.905" v="792" actId="1076"/>
          <ac:picMkLst>
            <pc:docMk/>
            <pc:sldMk cId="1303385053" sldId="260"/>
            <ac:picMk id="14" creationId="{9DFB059E-CA03-9602-16F0-8C3AC7155842}"/>
          </ac:picMkLst>
        </pc:picChg>
        <pc:picChg chg="mod">
          <ac:chgData name="Yonatan Ganot" userId="439b56ad-293e-467f-8167-01b3aa296afe" providerId="ADAL" clId="{48B2129C-1470-4933-93C7-BB63F92A3589}" dt="2022-05-24T09:20:53.905" v="792" actId="1076"/>
          <ac:picMkLst>
            <pc:docMk/>
            <pc:sldMk cId="1303385053" sldId="260"/>
            <ac:picMk id="25" creationId="{05BFCA78-54D6-3438-BEE9-386C49F8B8D1}"/>
          </ac:picMkLst>
        </pc:picChg>
        <pc:picChg chg="mod">
          <ac:chgData name="Yonatan Ganot" userId="439b56ad-293e-467f-8167-01b3aa296afe" providerId="ADAL" clId="{48B2129C-1470-4933-93C7-BB63F92A3589}" dt="2022-05-24T09:20:53.905" v="792" actId="1076"/>
          <ac:picMkLst>
            <pc:docMk/>
            <pc:sldMk cId="1303385053" sldId="260"/>
            <ac:picMk id="28" creationId="{AC170ED2-3876-5E86-A525-0D9D044F2611}"/>
          </ac:picMkLst>
        </pc:picChg>
        <pc:picChg chg="add del mod">
          <ac:chgData name="Yonatan Ganot" userId="439b56ad-293e-467f-8167-01b3aa296afe" providerId="ADAL" clId="{48B2129C-1470-4933-93C7-BB63F92A3589}" dt="2022-05-24T10:51:15.448" v="1420" actId="478"/>
          <ac:picMkLst>
            <pc:docMk/>
            <pc:sldMk cId="1303385053" sldId="260"/>
            <ac:picMk id="54" creationId="{93D2DEEC-5887-023C-EDA9-A4FDA27FA1A6}"/>
          </ac:picMkLst>
        </pc:picChg>
        <pc:cxnChg chg="mod">
          <ac:chgData name="Yonatan Ganot" userId="439b56ad-293e-467f-8167-01b3aa296afe" providerId="ADAL" clId="{48B2129C-1470-4933-93C7-BB63F92A3589}" dt="2022-05-24T09:26:34.348" v="801"/>
          <ac:cxnSpMkLst>
            <pc:docMk/>
            <pc:sldMk cId="1303385053" sldId="260"/>
            <ac:cxnSpMk id="40" creationId="{F711EFF0-40F4-8E7D-E3A2-84A484E0648C}"/>
          </ac:cxnSpMkLst>
        </pc:cxnChg>
        <pc:cxnChg chg="mod">
          <ac:chgData name="Yonatan Ganot" userId="439b56ad-293e-467f-8167-01b3aa296afe" providerId="ADAL" clId="{48B2129C-1470-4933-93C7-BB63F92A3589}" dt="2022-05-24T09:26:34.348" v="801"/>
          <ac:cxnSpMkLst>
            <pc:docMk/>
            <pc:sldMk cId="1303385053" sldId="260"/>
            <ac:cxnSpMk id="41" creationId="{884A4019-7729-55FA-5ED1-C08CFF0337F3}"/>
          </ac:cxnSpMkLst>
        </pc:cxnChg>
        <pc:cxnChg chg="mod">
          <ac:chgData name="Yonatan Ganot" userId="439b56ad-293e-467f-8167-01b3aa296afe" providerId="ADAL" clId="{48B2129C-1470-4933-93C7-BB63F92A3589}" dt="2022-05-24T09:26:34.348" v="801"/>
          <ac:cxnSpMkLst>
            <pc:docMk/>
            <pc:sldMk cId="1303385053" sldId="260"/>
            <ac:cxnSpMk id="42" creationId="{FFE168FB-589D-E838-07B8-CC8EBCE01CEE}"/>
          </ac:cxnSpMkLst>
        </pc:cxnChg>
        <pc:cxnChg chg="mod">
          <ac:chgData name="Yonatan Ganot" userId="439b56ad-293e-467f-8167-01b3aa296afe" providerId="ADAL" clId="{48B2129C-1470-4933-93C7-BB63F92A3589}" dt="2022-05-24T09:27:59.221" v="841"/>
          <ac:cxnSpMkLst>
            <pc:docMk/>
            <pc:sldMk cId="1303385053" sldId="260"/>
            <ac:cxnSpMk id="48" creationId="{1B9C885C-8582-44F7-DA94-BDBAE8AB7B12}"/>
          </ac:cxnSpMkLst>
        </pc:cxnChg>
        <pc:cxnChg chg="mod">
          <ac:chgData name="Yonatan Ganot" userId="439b56ad-293e-467f-8167-01b3aa296afe" providerId="ADAL" clId="{48B2129C-1470-4933-93C7-BB63F92A3589}" dt="2022-05-24T09:27:59.221" v="841"/>
          <ac:cxnSpMkLst>
            <pc:docMk/>
            <pc:sldMk cId="1303385053" sldId="260"/>
            <ac:cxnSpMk id="49" creationId="{695115D3-BF18-ED48-E53C-AE1DAF630E8A}"/>
          </ac:cxnSpMkLst>
        </pc:cxnChg>
        <pc:cxnChg chg="mod">
          <ac:chgData name="Yonatan Ganot" userId="439b56ad-293e-467f-8167-01b3aa296afe" providerId="ADAL" clId="{48B2129C-1470-4933-93C7-BB63F92A3589}" dt="2022-05-24T09:27:59.221" v="841"/>
          <ac:cxnSpMkLst>
            <pc:docMk/>
            <pc:sldMk cId="1303385053" sldId="260"/>
            <ac:cxnSpMk id="50" creationId="{B957C7EA-BD75-3556-7741-740DFF894607}"/>
          </ac:cxnSpMkLst>
        </pc:cxnChg>
      </pc:sldChg>
      <pc:sldChg chg="addSp delSp modSp add del mod">
        <pc:chgData name="Yonatan Ganot" userId="439b56ad-293e-467f-8167-01b3aa296afe" providerId="ADAL" clId="{48B2129C-1470-4933-93C7-BB63F92A3589}" dt="2022-05-24T09:01:14.411" v="424" actId="47"/>
        <pc:sldMkLst>
          <pc:docMk/>
          <pc:sldMk cId="3519561274" sldId="489"/>
        </pc:sldMkLst>
        <pc:spChg chg="del">
          <ac:chgData name="Yonatan Ganot" userId="439b56ad-293e-467f-8167-01b3aa296afe" providerId="ADAL" clId="{48B2129C-1470-4933-93C7-BB63F92A3589}" dt="2022-05-24T08:50:28.082" v="330" actId="478"/>
          <ac:spMkLst>
            <pc:docMk/>
            <pc:sldMk cId="3519561274" sldId="489"/>
            <ac:spMk id="3" creationId="{00000000-0000-0000-0000-000000000000}"/>
          </ac:spMkLst>
        </pc:spChg>
        <pc:spChg chg="add del mod">
          <ac:chgData name="Yonatan Ganot" userId="439b56ad-293e-467f-8167-01b3aa296afe" providerId="ADAL" clId="{48B2129C-1470-4933-93C7-BB63F92A3589}" dt="2022-05-24T09:00:00.111" v="409" actId="478"/>
          <ac:spMkLst>
            <pc:docMk/>
            <pc:sldMk cId="3519561274" sldId="489"/>
            <ac:spMk id="6" creationId="{E9BCD2EB-7EF0-4CAD-A2F9-2EEDD66ED314}"/>
          </ac:spMkLst>
        </pc:spChg>
        <pc:spChg chg="add del mod">
          <ac:chgData name="Yonatan Ganot" userId="439b56ad-293e-467f-8167-01b3aa296afe" providerId="ADAL" clId="{48B2129C-1470-4933-93C7-BB63F92A3589}" dt="2022-05-24T08:59:59.710" v="408"/>
          <ac:spMkLst>
            <pc:docMk/>
            <pc:sldMk cId="3519561274" sldId="489"/>
            <ac:spMk id="17" creationId="{0220350F-87CE-5C54-604D-10F13D5572E7}"/>
          </ac:spMkLst>
        </pc:spChg>
        <pc:spChg chg="add del mod">
          <ac:chgData name="Yonatan Ganot" userId="439b56ad-293e-467f-8167-01b3aa296afe" providerId="ADAL" clId="{48B2129C-1470-4933-93C7-BB63F92A3589}" dt="2022-05-24T08:59:52.078" v="404"/>
          <ac:spMkLst>
            <pc:docMk/>
            <pc:sldMk cId="3519561274" sldId="489"/>
            <ac:spMk id="18" creationId="{99833AEA-B8AB-B244-2764-64BB0B2ED35B}"/>
          </ac:spMkLst>
        </pc:spChg>
        <pc:spChg chg="mod">
          <ac:chgData name="Yonatan Ganot" userId="439b56ad-293e-467f-8167-01b3aa296afe" providerId="ADAL" clId="{48B2129C-1470-4933-93C7-BB63F92A3589}" dt="2022-05-24T08:54:00.830" v="352" actId="20577"/>
          <ac:spMkLst>
            <pc:docMk/>
            <pc:sldMk cId="3519561274" sldId="489"/>
            <ac:spMk id="32" creationId="{B9265212-5DE9-4E42-9E58-34A97E344CD8}"/>
          </ac:spMkLst>
        </pc:spChg>
        <pc:spChg chg="del">
          <ac:chgData name="Yonatan Ganot" userId="439b56ad-293e-467f-8167-01b3aa296afe" providerId="ADAL" clId="{48B2129C-1470-4933-93C7-BB63F92A3589}" dt="2022-05-24T08:52:31.099" v="344" actId="478"/>
          <ac:spMkLst>
            <pc:docMk/>
            <pc:sldMk cId="3519561274" sldId="489"/>
            <ac:spMk id="34" creationId="{DDF25AC9-30F1-46A0-BA30-E79968F9362C}"/>
          </ac:spMkLst>
        </pc:spChg>
        <pc:grpChg chg="mod">
          <ac:chgData name="Yonatan Ganot" userId="439b56ad-293e-467f-8167-01b3aa296afe" providerId="ADAL" clId="{48B2129C-1470-4933-93C7-BB63F92A3589}" dt="2022-05-24T08:50:39.576" v="334" actId="14100"/>
          <ac:grpSpMkLst>
            <pc:docMk/>
            <pc:sldMk cId="3519561274" sldId="489"/>
            <ac:grpSpMk id="31" creationId="{5E1B3AD7-7E85-4FB3-909A-7AED8177FEED}"/>
          </ac:grpSpMkLst>
        </pc:grpChg>
        <pc:grpChg chg="mod">
          <ac:chgData name="Yonatan Ganot" userId="439b56ad-293e-467f-8167-01b3aa296afe" providerId="ADAL" clId="{48B2129C-1470-4933-93C7-BB63F92A3589}" dt="2022-05-24T08:53:48.503" v="350" actId="14100"/>
          <ac:grpSpMkLst>
            <pc:docMk/>
            <pc:sldMk cId="3519561274" sldId="489"/>
            <ac:grpSpMk id="33" creationId="{92A4F0FB-0FBB-4CCB-8425-A26B9DE27BF3}"/>
          </ac:grpSpMkLst>
        </pc:grpChg>
        <pc:picChg chg="mod">
          <ac:chgData name="Yonatan Ganot" userId="439b56ad-293e-467f-8167-01b3aa296afe" providerId="ADAL" clId="{48B2129C-1470-4933-93C7-BB63F92A3589}" dt="2022-05-24T08:51:40.086" v="335"/>
          <ac:picMkLst>
            <pc:docMk/>
            <pc:sldMk cId="3519561274" sldId="489"/>
            <ac:picMk id="11" creationId="{8A4799C1-F770-4163-95B9-EAEE7BEFF1EA}"/>
          </ac:picMkLst>
        </pc:picChg>
      </pc:sldChg>
      <pc:sldChg chg="addSp delSp modSp add mod">
        <pc:chgData name="Yonatan Ganot" userId="439b56ad-293e-467f-8167-01b3aa296afe" providerId="ADAL" clId="{48B2129C-1470-4933-93C7-BB63F92A3589}" dt="2022-05-24T09:10:29.262" v="653" actId="207"/>
        <pc:sldMkLst>
          <pc:docMk/>
          <pc:sldMk cId="1814646982" sldId="490"/>
        </pc:sldMkLst>
        <pc:spChg chg="mod">
          <ac:chgData name="Yonatan Ganot" userId="439b56ad-293e-467f-8167-01b3aa296afe" providerId="ADAL" clId="{48B2129C-1470-4933-93C7-BB63F92A3589}" dt="2022-05-24T09:00:11.321" v="411"/>
          <ac:spMkLst>
            <pc:docMk/>
            <pc:sldMk cId="1814646982" sldId="490"/>
            <ac:spMk id="2" creationId="{4B009EBD-9D65-6C5E-A69E-0A3418BFFF68}"/>
          </ac:spMkLst>
        </pc:spChg>
        <pc:spChg chg="del">
          <ac:chgData name="Yonatan Ganot" userId="439b56ad-293e-467f-8167-01b3aa296afe" providerId="ADAL" clId="{48B2129C-1470-4933-93C7-BB63F92A3589}" dt="2022-05-24T09:00:19.915" v="412" actId="478"/>
          <ac:spMkLst>
            <pc:docMk/>
            <pc:sldMk cId="1814646982" sldId="490"/>
            <ac:spMk id="9" creationId="{383B4C83-6FB4-14EC-F43B-B192893FB248}"/>
          </ac:spMkLst>
        </pc:spChg>
        <pc:spChg chg="del">
          <ac:chgData name="Yonatan Ganot" userId="439b56ad-293e-467f-8167-01b3aa296afe" providerId="ADAL" clId="{48B2129C-1470-4933-93C7-BB63F92A3589}" dt="2022-05-24T09:00:19.915" v="412" actId="478"/>
          <ac:spMkLst>
            <pc:docMk/>
            <pc:sldMk cId="1814646982" sldId="490"/>
            <ac:spMk id="12" creationId="{216D6B69-7052-ECA0-07D2-F6B43A3DFB27}"/>
          </ac:spMkLst>
        </pc:spChg>
        <pc:spChg chg="mod">
          <ac:chgData name="Yonatan Ganot" userId="439b56ad-293e-467f-8167-01b3aa296afe" providerId="ADAL" clId="{48B2129C-1470-4933-93C7-BB63F92A3589}" dt="2022-05-24T09:00:28.230" v="413"/>
          <ac:spMkLst>
            <pc:docMk/>
            <pc:sldMk cId="1814646982" sldId="490"/>
            <ac:spMk id="13" creationId="{C754D016-65CE-CB73-7BF5-711D2E6C9120}"/>
          </ac:spMkLst>
        </pc:spChg>
        <pc:spChg chg="mod">
          <ac:chgData name="Yonatan Ganot" userId="439b56ad-293e-467f-8167-01b3aa296afe" providerId="ADAL" clId="{48B2129C-1470-4933-93C7-BB63F92A3589}" dt="2022-05-24T09:00:28.230" v="413"/>
          <ac:spMkLst>
            <pc:docMk/>
            <pc:sldMk cId="1814646982" sldId="490"/>
            <ac:spMk id="14" creationId="{6C8A9C8E-88EA-FD12-ACCC-AD8C29B0AE83}"/>
          </ac:spMkLst>
        </pc:spChg>
        <pc:spChg chg="mod">
          <ac:chgData name="Yonatan Ganot" userId="439b56ad-293e-467f-8167-01b3aa296afe" providerId="ADAL" clId="{48B2129C-1470-4933-93C7-BB63F92A3589}" dt="2022-05-24T09:00:28.230" v="413"/>
          <ac:spMkLst>
            <pc:docMk/>
            <pc:sldMk cId="1814646982" sldId="490"/>
            <ac:spMk id="15" creationId="{BB231693-A422-22E2-A24D-18197B859FF2}"/>
          </ac:spMkLst>
        </pc:spChg>
        <pc:spChg chg="add mod">
          <ac:chgData name="Yonatan Ganot" userId="439b56ad-293e-467f-8167-01b3aa296afe" providerId="ADAL" clId="{48B2129C-1470-4933-93C7-BB63F92A3589}" dt="2022-05-24T09:10:29.262" v="653" actId="207"/>
          <ac:spMkLst>
            <pc:docMk/>
            <pc:sldMk cId="1814646982" sldId="490"/>
            <ac:spMk id="19" creationId="{02736A00-F65E-349E-81BC-2B48D9710721}"/>
          </ac:spMkLst>
        </pc:spChg>
        <pc:grpChg chg="add mod">
          <ac:chgData name="Yonatan Ganot" userId="439b56ad-293e-467f-8167-01b3aa296afe" providerId="ADAL" clId="{48B2129C-1470-4933-93C7-BB63F92A3589}" dt="2022-05-24T09:00:28.230" v="413"/>
          <ac:grpSpMkLst>
            <pc:docMk/>
            <pc:sldMk cId="1814646982" sldId="490"/>
            <ac:grpSpMk id="6" creationId="{EC363A74-9FCE-3D70-BD2A-3CE9FE72F8C2}"/>
          </ac:grpSpMkLst>
        </pc:grpChg>
        <pc:grpChg chg="add mod">
          <ac:chgData name="Yonatan Ganot" userId="439b56ad-293e-467f-8167-01b3aa296afe" providerId="ADAL" clId="{48B2129C-1470-4933-93C7-BB63F92A3589}" dt="2022-05-24T09:00:57.714" v="422" actId="1076"/>
          <ac:grpSpMkLst>
            <pc:docMk/>
            <pc:sldMk cId="1814646982" sldId="490"/>
            <ac:grpSpMk id="16" creationId="{7CDCA383-BF90-382E-A0E9-59CF47F381FB}"/>
          </ac:grpSpMkLst>
        </pc:grpChg>
        <pc:picChg chg="del">
          <ac:chgData name="Yonatan Ganot" userId="439b56ad-293e-467f-8167-01b3aa296afe" providerId="ADAL" clId="{48B2129C-1470-4933-93C7-BB63F92A3589}" dt="2022-05-24T09:00:19.915" v="412" actId="478"/>
          <ac:picMkLst>
            <pc:docMk/>
            <pc:sldMk cId="1814646982" sldId="490"/>
            <ac:picMk id="4" creationId="{9AB2DE56-3EA6-4AFC-48D7-46DFC7A65A96}"/>
          </ac:picMkLst>
        </pc:picChg>
        <pc:picChg chg="mod">
          <ac:chgData name="Yonatan Ganot" userId="439b56ad-293e-467f-8167-01b3aa296afe" providerId="ADAL" clId="{48B2129C-1470-4933-93C7-BB63F92A3589}" dt="2022-05-24T09:00:28.230" v="413"/>
          <ac:picMkLst>
            <pc:docMk/>
            <pc:sldMk cId="1814646982" sldId="490"/>
            <ac:picMk id="7" creationId="{67E32A21-3247-BFB1-AFF0-DC878FCB372A}"/>
          </ac:picMkLst>
        </pc:picChg>
        <pc:picChg chg="mod">
          <ac:chgData name="Yonatan Ganot" userId="439b56ad-293e-467f-8167-01b3aa296afe" providerId="ADAL" clId="{48B2129C-1470-4933-93C7-BB63F92A3589}" dt="2022-05-24T09:00:28.230" v="413"/>
          <ac:picMkLst>
            <pc:docMk/>
            <pc:sldMk cId="1814646982" sldId="490"/>
            <ac:picMk id="8" creationId="{6A5C8446-D3E0-CABD-EB7A-2A3FBB7B8CEC}"/>
          </ac:picMkLst>
        </pc:picChg>
        <pc:picChg chg="mod">
          <ac:chgData name="Yonatan Ganot" userId="439b56ad-293e-467f-8167-01b3aa296afe" providerId="ADAL" clId="{48B2129C-1470-4933-93C7-BB63F92A3589}" dt="2022-05-24T09:00:28.230" v="413"/>
          <ac:picMkLst>
            <pc:docMk/>
            <pc:sldMk cId="1814646982" sldId="490"/>
            <ac:picMk id="17" creationId="{641EC99A-88A7-D7B7-C507-7C4ED9AE656E}"/>
          </ac:picMkLst>
        </pc:picChg>
        <pc:picChg chg="mod">
          <ac:chgData name="Yonatan Ganot" userId="439b56ad-293e-467f-8167-01b3aa296afe" providerId="ADAL" clId="{48B2129C-1470-4933-93C7-BB63F92A3589}" dt="2022-05-24T09:00:28.230" v="413"/>
          <ac:picMkLst>
            <pc:docMk/>
            <pc:sldMk cId="1814646982" sldId="490"/>
            <ac:picMk id="18" creationId="{C98F0D03-1FE7-BF05-8409-EF9BDCFA3DE2}"/>
          </ac:picMkLst>
        </pc:picChg>
        <pc:cxnChg chg="mod">
          <ac:chgData name="Yonatan Ganot" userId="439b56ad-293e-467f-8167-01b3aa296afe" providerId="ADAL" clId="{48B2129C-1470-4933-93C7-BB63F92A3589}" dt="2022-05-24T09:00:28.230" v="413"/>
          <ac:cxnSpMkLst>
            <pc:docMk/>
            <pc:sldMk cId="1814646982" sldId="490"/>
            <ac:cxnSpMk id="10" creationId="{7AA5E41B-88D8-0771-474B-B5FC33DC4400}"/>
          </ac:cxnSpMkLst>
        </pc:cxnChg>
        <pc:cxnChg chg="mod">
          <ac:chgData name="Yonatan Ganot" userId="439b56ad-293e-467f-8167-01b3aa296afe" providerId="ADAL" clId="{48B2129C-1470-4933-93C7-BB63F92A3589}" dt="2022-05-24T09:00:28.230" v="413"/>
          <ac:cxnSpMkLst>
            <pc:docMk/>
            <pc:sldMk cId="1814646982" sldId="490"/>
            <ac:cxnSpMk id="11" creationId="{9C06C6D3-FAFE-979D-56ED-B94A2D88F4DC}"/>
          </ac:cxnSpMkLst>
        </pc:cxnChg>
      </pc:sldChg>
      <pc:sldChg chg="add del">
        <pc:chgData name="Yonatan Ganot" userId="439b56ad-293e-467f-8167-01b3aa296afe" providerId="ADAL" clId="{48B2129C-1470-4933-93C7-BB63F92A3589}" dt="2022-05-24T08:59:58.792" v="406"/>
        <pc:sldMkLst>
          <pc:docMk/>
          <pc:sldMk cId="3998755931" sldId="490"/>
        </pc:sldMkLst>
      </pc:sldChg>
      <pc:sldChg chg="addSp delSp modSp new del mod modClrScheme chgLayout">
        <pc:chgData name="Yonatan Ganot" userId="439b56ad-293e-467f-8167-01b3aa296afe" providerId="ADAL" clId="{48B2129C-1470-4933-93C7-BB63F92A3589}" dt="2022-05-24T09:30:57.680" v="865" actId="47"/>
        <pc:sldMkLst>
          <pc:docMk/>
          <pc:sldMk cId="3906794760" sldId="491"/>
        </pc:sldMkLst>
        <pc:spChg chg="del">
          <ac:chgData name="Yonatan Ganot" userId="439b56ad-293e-467f-8167-01b3aa296afe" providerId="ADAL" clId="{48B2129C-1470-4933-93C7-BB63F92A3589}" dt="2022-05-24T09:12:28.955" v="688" actId="700"/>
          <ac:spMkLst>
            <pc:docMk/>
            <pc:sldMk cId="3906794760" sldId="491"/>
            <ac:spMk id="2" creationId="{D1D381FC-55D1-5050-5B54-C57CE5541F15}"/>
          </ac:spMkLst>
        </pc:spChg>
        <pc:spChg chg="del">
          <ac:chgData name="Yonatan Ganot" userId="439b56ad-293e-467f-8167-01b3aa296afe" providerId="ADAL" clId="{48B2129C-1470-4933-93C7-BB63F92A3589}" dt="2022-05-24T09:12:28.955" v="688" actId="700"/>
          <ac:spMkLst>
            <pc:docMk/>
            <pc:sldMk cId="3906794760" sldId="491"/>
            <ac:spMk id="3" creationId="{9B09A0DD-E09E-7C3E-1741-2755CBE4ABA4}"/>
          </ac:spMkLst>
        </pc:spChg>
        <pc:spChg chg="add del mod">
          <ac:chgData name="Yonatan Ganot" userId="439b56ad-293e-467f-8167-01b3aa296afe" providerId="ADAL" clId="{48B2129C-1470-4933-93C7-BB63F92A3589}" dt="2022-05-24T09:15:23.772" v="695"/>
          <ac:spMkLst>
            <pc:docMk/>
            <pc:sldMk cId="3906794760" sldId="491"/>
            <ac:spMk id="6" creationId="{F02CAF63-9B03-5ABB-1F6C-BB2C6050A51F}"/>
          </ac:spMkLst>
        </pc:spChg>
        <pc:picChg chg="add mod">
          <ac:chgData name="Yonatan Ganot" userId="439b56ad-293e-467f-8167-01b3aa296afe" providerId="ADAL" clId="{48B2129C-1470-4933-93C7-BB63F92A3589}" dt="2022-05-24T09:13:08.794" v="693" actId="1076"/>
          <ac:picMkLst>
            <pc:docMk/>
            <pc:sldMk cId="3906794760" sldId="491"/>
            <ac:picMk id="5" creationId="{3D6E3923-8DA2-A371-3346-0AF84A7135EE}"/>
          </ac:picMkLst>
        </pc:picChg>
      </pc:sldChg>
      <pc:sldChg chg="addSp delSp modSp add del mod">
        <pc:chgData name="Yonatan Ganot" userId="439b56ad-293e-467f-8167-01b3aa296afe" providerId="ADAL" clId="{48B2129C-1470-4933-93C7-BB63F92A3589}" dt="2022-05-24T10:52:26.393" v="1421" actId="47"/>
        <pc:sldMkLst>
          <pc:docMk/>
          <pc:sldMk cId="1526167060" sldId="492"/>
        </pc:sldMkLst>
        <pc:spChg chg="mod">
          <ac:chgData name="Yonatan Ganot" userId="439b56ad-293e-467f-8167-01b3aa296afe" providerId="ADAL" clId="{48B2129C-1470-4933-93C7-BB63F92A3589}" dt="2022-05-24T09:16:31.415" v="752" actId="20577"/>
          <ac:spMkLst>
            <pc:docMk/>
            <pc:sldMk cId="1526167060" sldId="492"/>
            <ac:spMk id="2" creationId="{4B009EBD-9D65-6C5E-A69E-0A3418BFFF68}"/>
          </ac:spMkLst>
        </pc:spChg>
        <pc:spChg chg="add del mod">
          <ac:chgData name="Yonatan Ganot" userId="439b56ad-293e-467f-8167-01b3aa296afe" providerId="ADAL" clId="{48B2129C-1470-4933-93C7-BB63F92A3589}" dt="2022-05-24T09:15:43.132" v="729" actId="478"/>
          <ac:spMkLst>
            <pc:docMk/>
            <pc:sldMk cId="1526167060" sldId="492"/>
            <ac:spMk id="4" creationId="{7BA4A388-FB4B-16C0-C132-CE24E257CAE5}"/>
          </ac:spMkLst>
        </pc:spChg>
        <pc:spChg chg="del mod">
          <ac:chgData name="Yonatan Ganot" userId="439b56ad-293e-467f-8167-01b3aa296afe" providerId="ADAL" clId="{48B2129C-1470-4933-93C7-BB63F92A3589}" dt="2022-05-24T09:19:22.173" v="787" actId="478"/>
          <ac:spMkLst>
            <pc:docMk/>
            <pc:sldMk cId="1526167060" sldId="492"/>
            <ac:spMk id="9" creationId="{383B4C83-6FB4-14EC-F43B-B192893FB248}"/>
          </ac:spMkLst>
        </pc:spChg>
        <pc:spChg chg="mod">
          <ac:chgData name="Yonatan Ganot" userId="439b56ad-293e-467f-8167-01b3aa296afe" providerId="ADAL" clId="{48B2129C-1470-4933-93C7-BB63F92A3589}" dt="2022-05-24T09:30:48.436" v="864" actId="1036"/>
          <ac:spMkLst>
            <pc:docMk/>
            <pc:sldMk cId="1526167060" sldId="492"/>
            <ac:spMk id="10" creationId="{10E5068A-90A1-1607-7048-96847596FDBB}"/>
          </ac:spMkLst>
        </pc:spChg>
        <pc:spChg chg="del">
          <ac:chgData name="Yonatan Ganot" userId="439b56ad-293e-467f-8167-01b3aa296afe" providerId="ADAL" clId="{48B2129C-1470-4933-93C7-BB63F92A3589}" dt="2022-05-24T09:30:39.588" v="860" actId="478"/>
          <ac:spMkLst>
            <pc:docMk/>
            <pc:sldMk cId="1526167060" sldId="492"/>
            <ac:spMk id="12" creationId="{216D6B69-7052-ECA0-07D2-F6B43A3DFB27}"/>
          </ac:spMkLst>
        </pc:spChg>
        <pc:spChg chg="mod">
          <ac:chgData name="Yonatan Ganot" userId="439b56ad-293e-467f-8167-01b3aa296afe" providerId="ADAL" clId="{48B2129C-1470-4933-93C7-BB63F92A3589}" dt="2022-05-24T10:37:08.898" v="1387" actId="1036"/>
          <ac:spMkLst>
            <pc:docMk/>
            <pc:sldMk cId="1526167060" sldId="492"/>
            <ac:spMk id="17" creationId="{E7089CC0-2622-AB70-9076-BE2EE609631C}"/>
          </ac:spMkLst>
        </pc:spChg>
        <pc:spChg chg="mod">
          <ac:chgData name="Yonatan Ganot" userId="439b56ad-293e-467f-8167-01b3aa296afe" providerId="ADAL" clId="{48B2129C-1470-4933-93C7-BB63F92A3589}" dt="2022-05-24T10:37:08.898" v="1387" actId="1036"/>
          <ac:spMkLst>
            <pc:docMk/>
            <pc:sldMk cId="1526167060" sldId="492"/>
            <ac:spMk id="18" creationId="{1E823DD5-157C-D7EA-744D-ACC88735C49A}"/>
          </ac:spMkLst>
        </pc:spChg>
        <pc:spChg chg="mod">
          <ac:chgData name="Yonatan Ganot" userId="439b56ad-293e-467f-8167-01b3aa296afe" providerId="ADAL" clId="{48B2129C-1470-4933-93C7-BB63F92A3589}" dt="2022-05-24T10:37:08.898" v="1387" actId="1036"/>
          <ac:spMkLst>
            <pc:docMk/>
            <pc:sldMk cId="1526167060" sldId="492"/>
            <ac:spMk id="19" creationId="{0C3383CB-9F68-D681-D367-ADDB70006DEC}"/>
          </ac:spMkLst>
        </pc:spChg>
        <pc:spChg chg="mod">
          <ac:chgData name="Yonatan Ganot" userId="439b56ad-293e-467f-8167-01b3aa296afe" providerId="ADAL" clId="{48B2129C-1470-4933-93C7-BB63F92A3589}" dt="2022-05-24T10:37:08.898" v="1387" actId="1036"/>
          <ac:spMkLst>
            <pc:docMk/>
            <pc:sldMk cId="1526167060" sldId="492"/>
            <ac:spMk id="20" creationId="{9E5679DB-B48C-BC77-1D3A-0B1CF8AD5535}"/>
          </ac:spMkLst>
        </pc:spChg>
        <pc:spChg chg="mod">
          <ac:chgData name="Yonatan Ganot" userId="439b56ad-293e-467f-8167-01b3aa296afe" providerId="ADAL" clId="{48B2129C-1470-4933-93C7-BB63F92A3589}" dt="2022-05-24T10:37:08.898" v="1387" actId="1036"/>
          <ac:spMkLst>
            <pc:docMk/>
            <pc:sldMk cId="1526167060" sldId="492"/>
            <ac:spMk id="21" creationId="{67128104-4DCD-09FF-7BC2-E214514D54A6}"/>
          </ac:spMkLst>
        </pc:spChg>
        <pc:spChg chg="mod">
          <ac:chgData name="Yonatan Ganot" userId="439b56ad-293e-467f-8167-01b3aa296afe" providerId="ADAL" clId="{48B2129C-1470-4933-93C7-BB63F92A3589}" dt="2022-05-24T10:37:08.898" v="1387" actId="1036"/>
          <ac:spMkLst>
            <pc:docMk/>
            <pc:sldMk cId="1526167060" sldId="492"/>
            <ac:spMk id="22" creationId="{F143382E-6E6B-FD74-41A3-211DA40127CD}"/>
          </ac:spMkLst>
        </pc:spChg>
        <pc:spChg chg="mod">
          <ac:chgData name="Yonatan Ganot" userId="439b56ad-293e-467f-8167-01b3aa296afe" providerId="ADAL" clId="{48B2129C-1470-4933-93C7-BB63F92A3589}" dt="2022-05-24T10:37:08.898" v="1387" actId="1036"/>
          <ac:spMkLst>
            <pc:docMk/>
            <pc:sldMk cId="1526167060" sldId="492"/>
            <ac:spMk id="23" creationId="{E0CF6D10-AB29-FEC9-0362-D81864A80885}"/>
          </ac:spMkLst>
        </pc:spChg>
        <pc:spChg chg="mod">
          <ac:chgData name="Yonatan Ganot" userId="439b56ad-293e-467f-8167-01b3aa296afe" providerId="ADAL" clId="{48B2129C-1470-4933-93C7-BB63F92A3589}" dt="2022-05-24T10:37:08.898" v="1387" actId="1036"/>
          <ac:spMkLst>
            <pc:docMk/>
            <pc:sldMk cId="1526167060" sldId="492"/>
            <ac:spMk id="24" creationId="{CF24F95E-94A0-662D-C088-E322D42A2D9A}"/>
          </ac:spMkLst>
        </pc:spChg>
        <pc:spChg chg="mod">
          <ac:chgData name="Yonatan Ganot" userId="439b56ad-293e-467f-8167-01b3aa296afe" providerId="ADAL" clId="{48B2129C-1470-4933-93C7-BB63F92A3589}" dt="2022-05-24T10:37:18.925" v="1388" actId="465"/>
          <ac:spMkLst>
            <pc:docMk/>
            <pc:sldMk cId="1526167060" sldId="492"/>
            <ac:spMk id="27" creationId="{28D57985-58D9-86FA-726D-1B41151FB6CC}"/>
          </ac:spMkLst>
        </pc:spChg>
        <pc:spChg chg="mod">
          <ac:chgData name="Yonatan Ganot" userId="439b56ad-293e-467f-8167-01b3aa296afe" providerId="ADAL" clId="{48B2129C-1470-4933-93C7-BB63F92A3589}" dt="2022-05-24T09:23:33.535" v="797" actId="1076"/>
          <ac:spMkLst>
            <pc:docMk/>
            <pc:sldMk cId="1526167060" sldId="492"/>
            <ac:spMk id="31" creationId="{E6240077-3008-59A8-2368-C74B29B91331}"/>
          </ac:spMkLst>
        </pc:spChg>
        <pc:spChg chg="mod">
          <ac:chgData name="Yonatan Ganot" userId="439b56ad-293e-467f-8167-01b3aa296afe" providerId="ADAL" clId="{48B2129C-1470-4933-93C7-BB63F92A3589}" dt="2022-05-24T09:23:33.535" v="797" actId="1076"/>
          <ac:spMkLst>
            <pc:docMk/>
            <pc:sldMk cId="1526167060" sldId="492"/>
            <ac:spMk id="32" creationId="{4E46F580-7369-6CE7-11EC-14E47FE7C59D}"/>
          </ac:spMkLst>
        </pc:spChg>
        <pc:spChg chg="mod">
          <ac:chgData name="Yonatan Ganot" userId="439b56ad-293e-467f-8167-01b3aa296afe" providerId="ADAL" clId="{48B2129C-1470-4933-93C7-BB63F92A3589}" dt="2022-05-24T09:23:33.535" v="797" actId="1076"/>
          <ac:spMkLst>
            <pc:docMk/>
            <pc:sldMk cId="1526167060" sldId="492"/>
            <ac:spMk id="33" creationId="{3F229148-33AF-58B5-0377-EAC96282D5A4}"/>
          </ac:spMkLst>
        </pc:spChg>
        <pc:spChg chg="mod">
          <ac:chgData name="Yonatan Ganot" userId="439b56ad-293e-467f-8167-01b3aa296afe" providerId="ADAL" clId="{48B2129C-1470-4933-93C7-BB63F92A3589}" dt="2022-05-24T09:23:33.535" v="797" actId="1076"/>
          <ac:spMkLst>
            <pc:docMk/>
            <pc:sldMk cId="1526167060" sldId="492"/>
            <ac:spMk id="34" creationId="{16A8F4CD-3DB2-8CDB-43FF-C2DF9F8366DA}"/>
          </ac:spMkLst>
        </pc:spChg>
        <pc:spChg chg="mod">
          <ac:chgData name="Yonatan Ganot" userId="439b56ad-293e-467f-8167-01b3aa296afe" providerId="ADAL" clId="{48B2129C-1470-4933-93C7-BB63F92A3589}" dt="2022-05-24T09:23:33.535" v="797" actId="1076"/>
          <ac:spMkLst>
            <pc:docMk/>
            <pc:sldMk cId="1526167060" sldId="492"/>
            <ac:spMk id="35" creationId="{7EE5C48A-7856-3A47-BA79-74A4A99C05BC}"/>
          </ac:spMkLst>
        </pc:spChg>
        <pc:spChg chg="mod">
          <ac:chgData name="Yonatan Ganot" userId="439b56ad-293e-467f-8167-01b3aa296afe" providerId="ADAL" clId="{48B2129C-1470-4933-93C7-BB63F92A3589}" dt="2022-05-24T09:23:33.535" v="797" actId="1076"/>
          <ac:spMkLst>
            <pc:docMk/>
            <pc:sldMk cId="1526167060" sldId="492"/>
            <ac:spMk id="36" creationId="{23237AB4-7D71-6731-DD9B-8DDB4A1AE1C4}"/>
          </ac:spMkLst>
        </pc:spChg>
        <pc:spChg chg="mod">
          <ac:chgData name="Yonatan Ganot" userId="439b56ad-293e-467f-8167-01b3aa296afe" providerId="ADAL" clId="{48B2129C-1470-4933-93C7-BB63F92A3589}" dt="2022-05-24T09:23:33.535" v="797" actId="1076"/>
          <ac:spMkLst>
            <pc:docMk/>
            <pc:sldMk cId="1526167060" sldId="492"/>
            <ac:spMk id="37" creationId="{36BE3957-1240-BBDB-59EF-F8508FE2A697}"/>
          </ac:spMkLst>
        </pc:spChg>
        <pc:spChg chg="mod">
          <ac:chgData name="Yonatan Ganot" userId="439b56ad-293e-467f-8167-01b3aa296afe" providerId="ADAL" clId="{48B2129C-1470-4933-93C7-BB63F92A3589}" dt="2022-05-24T09:23:33.535" v="797" actId="1076"/>
          <ac:spMkLst>
            <pc:docMk/>
            <pc:sldMk cId="1526167060" sldId="492"/>
            <ac:spMk id="38" creationId="{0FFE6BF4-ED74-F747-F047-6CC4F5988D8C}"/>
          </ac:spMkLst>
        </pc:spChg>
        <pc:grpChg chg="del">
          <ac:chgData name="Yonatan Ganot" userId="439b56ad-293e-467f-8167-01b3aa296afe" providerId="ADAL" clId="{48B2129C-1470-4933-93C7-BB63F92A3589}" dt="2022-05-24T09:15:41.744" v="728" actId="478"/>
          <ac:grpSpMkLst>
            <pc:docMk/>
            <pc:sldMk cId="1526167060" sldId="492"/>
            <ac:grpSpMk id="7" creationId="{4AE0358A-83C8-83F2-6519-F986FD88C943}"/>
          </ac:grpSpMkLst>
        </pc:grpChg>
        <pc:grpChg chg="add del mod">
          <ac:chgData name="Yonatan Ganot" userId="439b56ad-293e-467f-8167-01b3aa296afe" providerId="ADAL" clId="{48B2129C-1470-4933-93C7-BB63F92A3589}" dt="2022-05-24T10:37:18.925" v="1388" actId="465"/>
          <ac:grpSpMkLst>
            <pc:docMk/>
            <pc:sldMk cId="1526167060" sldId="492"/>
            <ac:grpSpMk id="14" creationId="{1FB18613-1DF2-17E3-71C4-8EE4B352464D}"/>
          </ac:grpSpMkLst>
        </pc:grpChg>
        <pc:grpChg chg="mod">
          <ac:chgData name="Yonatan Ganot" userId="439b56ad-293e-467f-8167-01b3aa296afe" providerId="ADAL" clId="{48B2129C-1470-4933-93C7-BB63F92A3589}" dt="2022-05-24T10:37:08.898" v="1387" actId="1036"/>
          <ac:grpSpMkLst>
            <pc:docMk/>
            <pc:sldMk cId="1526167060" sldId="492"/>
            <ac:grpSpMk id="16" creationId="{06F88E52-FC5E-4AD5-AD57-C94EDD9D3A33}"/>
          </ac:grpSpMkLst>
        </pc:grpChg>
        <pc:grpChg chg="add del mod">
          <ac:chgData name="Yonatan Ganot" userId="439b56ad-293e-467f-8167-01b3aa296afe" providerId="ADAL" clId="{48B2129C-1470-4933-93C7-BB63F92A3589}" dt="2022-05-24T10:37:18.925" v="1388" actId="465"/>
          <ac:grpSpMkLst>
            <pc:docMk/>
            <pc:sldMk cId="1526167060" sldId="492"/>
            <ac:grpSpMk id="25" creationId="{E13677BA-287B-4B56-A0DF-442E83190C7F}"/>
          </ac:grpSpMkLst>
        </pc:grpChg>
        <pc:grpChg chg="add del mod">
          <ac:chgData name="Yonatan Ganot" userId="439b56ad-293e-467f-8167-01b3aa296afe" providerId="ADAL" clId="{48B2129C-1470-4933-93C7-BB63F92A3589}" dt="2022-05-24T10:37:18.925" v="1388" actId="465"/>
          <ac:grpSpMkLst>
            <pc:docMk/>
            <pc:sldMk cId="1526167060" sldId="492"/>
            <ac:grpSpMk id="28" creationId="{48331FF7-39F7-14C6-0AD3-E5761518CB7D}"/>
          </ac:grpSpMkLst>
        </pc:grpChg>
        <pc:grpChg chg="mod">
          <ac:chgData name="Yonatan Ganot" userId="439b56ad-293e-467f-8167-01b3aa296afe" providerId="ADAL" clId="{48B2129C-1470-4933-93C7-BB63F92A3589}" dt="2022-05-24T09:23:33.535" v="797" actId="1076"/>
          <ac:grpSpMkLst>
            <pc:docMk/>
            <pc:sldMk cId="1526167060" sldId="492"/>
            <ac:grpSpMk id="30" creationId="{0C7EFAE2-44D8-964D-0201-F2E03033872E}"/>
          </ac:grpSpMkLst>
        </pc:grpChg>
        <pc:picChg chg="del">
          <ac:chgData name="Yonatan Ganot" userId="439b56ad-293e-467f-8167-01b3aa296afe" providerId="ADAL" clId="{48B2129C-1470-4933-93C7-BB63F92A3589}" dt="2022-05-24T09:15:40.227" v="727" actId="478"/>
          <ac:picMkLst>
            <pc:docMk/>
            <pc:sldMk cId="1526167060" sldId="492"/>
            <ac:picMk id="8" creationId="{549835FC-A7BC-A2E3-8ABD-BFF935231A2C}"/>
          </ac:picMkLst>
        </pc:picChg>
        <pc:picChg chg="add mod">
          <ac:chgData name="Yonatan Ganot" userId="439b56ad-293e-467f-8167-01b3aa296afe" providerId="ADAL" clId="{48B2129C-1470-4933-93C7-BB63F92A3589}" dt="2022-05-24T09:16:08.845" v="735" actId="1076"/>
          <ac:picMkLst>
            <pc:docMk/>
            <pc:sldMk cId="1526167060" sldId="492"/>
            <ac:picMk id="13" creationId="{403FE8BF-4034-273D-A05E-263C2580E25F}"/>
          </ac:picMkLst>
        </pc:picChg>
        <pc:picChg chg="mod">
          <ac:chgData name="Yonatan Ganot" userId="439b56ad-293e-467f-8167-01b3aa296afe" providerId="ADAL" clId="{48B2129C-1470-4933-93C7-BB63F92A3589}" dt="2022-05-24T10:37:08.898" v="1387" actId="1036"/>
          <ac:picMkLst>
            <pc:docMk/>
            <pc:sldMk cId="1526167060" sldId="492"/>
            <ac:picMk id="15" creationId="{0564E345-C0DE-BEF4-ED00-FC5F1C9DED3F}"/>
          </ac:picMkLst>
        </pc:picChg>
        <pc:picChg chg="mod">
          <ac:chgData name="Yonatan Ganot" userId="439b56ad-293e-467f-8167-01b3aa296afe" providerId="ADAL" clId="{48B2129C-1470-4933-93C7-BB63F92A3589}" dt="2022-05-24T10:37:18.925" v="1388" actId="465"/>
          <ac:picMkLst>
            <pc:docMk/>
            <pc:sldMk cId="1526167060" sldId="492"/>
            <ac:picMk id="26" creationId="{2AE8C0D9-E4B4-470E-A426-4F194C7016DE}"/>
          </ac:picMkLst>
        </pc:picChg>
        <pc:picChg chg="mod">
          <ac:chgData name="Yonatan Ganot" userId="439b56ad-293e-467f-8167-01b3aa296afe" providerId="ADAL" clId="{48B2129C-1470-4933-93C7-BB63F92A3589}" dt="2022-05-24T09:23:33.535" v="797" actId="1076"/>
          <ac:picMkLst>
            <pc:docMk/>
            <pc:sldMk cId="1526167060" sldId="492"/>
            <ac:picMk id="29" creationId="{8BE773DD-FB40-8183-3E1F-0422B763517F}"/>
          </ac:picMkLst>
        </pc:picChg>
      </pc:sldChg>
      <pc:sldChg chg="addSp delSp modSp add mod addAnim delAnim modAnim">
        <pc:chgData name="Yonatan Ganot" userId="439b56ad-293e-467f-8167-01b3aa296afe" providerId="ADAL" clId="{48B2129C-1470-4933-93C7-BB63F92A3589}" dt="2022-05-24T09:58:54.143" v="1081" actId="20577"/>
        <pc:sldMkLst>
          <pc:docMk/>
          <pc:sldMk cId="1456774658" sldId="493"/>
        </pc:sldMkLst>
        <pc:spChg chg="add del mod">
          <ac:chgData name="Yonatan Ganot" userId="439b56ad-293e-467f-8167-01b3aa296afe" providerId="ADAL" clId="{48B2129C-1470-4933-93C7-BB63F92A3589}" dt="2022-05-24T09:32:55.739" v="905" actId="478"/>
          <ac:spMkLst>
            <pc:docMk/>
            <pc:sldMk cId="1456774658" sldId="493"/>
            <ac:spMk id="4" creationId="{66D584C6-F94A-D069-D535-564768D354AC}"/>
          </ac:spMkLst>
        </pc:spChg>
        <pc:spChg chg="mod">
          <ac:chgData name="Yonatan Ganot" userId="439b56ad-293e-467f-8167-01b3aa296afe" providerId="ADAL" clId="{48B2129C-1470-4933-93C7-BB63F92A3589}" dt="2022-05-24T09:34:00.640" v="912" actId="14100"/>
          <ac:spMkLst>
            <pc:docMk/>
            <pc:sldMk cId="1456774658" sldId="493"/>
            <ac:spMk id="9" creationId="{383B4C83-6FB4-14EC-F43B-B192893FB248}"/>
          </ac:spMkLst>
        </pc:spChg>
        <pc:spChg chg="del">
          <ac:chgData name="Yonatan Ganot" userId="439b56ad-293e-467f-8167-01b3aa296afe" providerId="ADAL" clId="{48B2129C-1470-4933-93C7-BB63F92A3589}" dt="2022-05-24T09:33:04.796" v="908" actId="478"/>
          <ac:spMkLst>
            <pc:docMk/>
            <pc:sldMk cId="1456774658" sldId="493"/>
            <ac:spMk id="10" creationId="{10E5068A-90A1-1607-7048-96847596FDBB}"/>
          </ac:spMkLst>
        </pc:spChg>
        <pc:spChg chg="del">
          <ac:chgData name="Yonatan Ganot" userId="439b56ad-293e-467f-8167-01b3aa296afe" providerId="ADAL" clId="{48B2129C-1470-4933-93C7-BB63F92A3589}" dt="2022-05-24T09:57:47.274" v="1033" actId="478"/>
          <ac:spMkLst>
            <pc:docMk/>
            <pc:sldMk cId="1456774658" sldId="493"/>
            <ac:spMk id="12" creationId="{216D6B69-7052-ECA0-07D2-F6B43A3DFB27}"/>
          </ac:spMkLst>
        </pc:spChg>
        <pc:spChg chg="add mod">
          <ac:chgData name="Yonatan Ganot" userId="439b56ad-293e-467f-8167-01b3aa296afe" providerId="ADAL" clId="{48B2129C-1470-4933-93C7-BB63F92A3589}" dt="2022-05-24T09:58:54.143" v="1081" actId="20577"/>
          <ac:spMkLst>
            <pc:docMk/>
            <pc:sldMk cId="1456774658" sldId="493"/>
            <ac:spMk id="26" creationId="{E058545B-E8D0-3582-2F76-AB083BAA1AB9}"/>
          </ac:spMkLst>
        </pc:spChg>
        <pc:grpChg chg="del">
          <ac:chgData name="Yonatan Ganot" userId="439b56ad-293e-467f-8167-01b3aa296afe" providerId="ADAL" clId="{48B2129C-1470-4933-93C7-BB63F92A3589}" dt="2022-05-24T09:31:27.001" v="890" actId="478"/>
          <ac:grpSpMkLst>
            <pc:docMk/>
            <pc:sldMk cId="1456774658" sldId="493"/>
            <ac:grpSpMk id="46" creationId="{C1A0D295-A5EB-9E79-6E87-9F3C9A8E6BF1}"/>
          </ac:grpSpMkLst>
        </pc:grpChg>
        <pc:picChg chg="del">
          <ac:chgData name="Yonatan Ganot" userId="439b56ad-293e-467f-8167-01b3aa296afe" providerId="ADAL" clId="{48B2129C-1470-4933-93C7-BB63F92A3589}" dt="2022-05-24T09:32:49.869" v="902" actId="478"/>
          <ac:picMkLst>
            <pc:docMk/>
            <pc:sldMk cId="1456774658" sldId="493"/>
            <ac:picMk id="8" creationId="{549835FC-A7BC-A2E3-8ABD-BFF935231A2C}"/>
          </ac:picMkLst>
        </pc:picChg>
        <pc:picChg chg="add del mod">
          <ac:chgData name="Yonatan Ganot" userId="439b56ad-293e-467f-8167-01b3aa296afe" providerId="ADAL" clId="{48B2129C-1470-4933-93C7-BB63F92A3589}" dt="2022-05-24T09:58:17.989" v="1049" actId="1038"/>
          <ac:picMkLst>
            <pc:docMk/>
            <pc:sldMk cId="1456774658" sldId="493"/>
            <ac:picMk id="13" creationId="{F15EDF6F-8CA2-727D-51B1-A0F32C2DA2D8}"/>
          </ac:picMkLst>
        </pc:picChg>
        <pc:picChg chg="add del mod">
          <ac:chgData name="Yonatan Ganot" userId="439b56ad-293e-467f-8167-01b3aa296afe" providerId="ADAL" clId="{48B2129C-1470-4933-93C7-BB63F92A3589}" dt="2022-05-24T09:58:14.649" v="1045" actId="1076"/>
          <ac:picMkLst>
            <pc:docMk/>
            <pc:sldMk cId="1456774658" sldId="493"/>
            <ac:picMk id="15" creationId="{9C2D8EB0-7F12-F45F-76BC-CAA4C0ADE359}"/>
          </ac:picMkLst>
        </pc:picChg>
        <pc:picChg chg="add del mod">
          <ac:chgData name="Yonatan Ganot" userId="439b56ad-293e-467f-8167-01b3aa296afe" providerId="ADAL" clId="{48B2129C-1470-4933-93C7-BB63F92A3589}" dt="2022-05-24T09:40:00.219" v="923"/>
          <ac:picMkLst>
            <pc:docMk/>
            <pc:sldMk cId="1456774658" sldId="493"/>
            <ac:picMk id="24" creationId="{3F84B901-CFCA-C98E-90CE-4819E3277142}"/>
          </ac:picMkLst>
        </pc:picChg>
        <pc:picChg chg="add del mod">
          <ac:chgData name="Yonatan Ganot" userId="439b56ad-293e-467f-8167-01b3aa296afe" providerId="ADAL" clId="{48B2129C-1470-4933-93C7-BB63F92A3589}" dt="2022-05-24T09:40:00.219" v="923"/>
          <ac:picMkLst>
            <pc:docMk/>
            <pc:sldMk cId="1456774658" sldId="493"/>
            <ac:picMk id="25" creationId="{699C4496-9C82-B5AE-AF6C-2464CD6DEFAC}"/>
          </ac:picMkLst>
        </pc:picChg>
      </pc:sldChg>
      <pc:sldChg chg="addSp delSp modSp new del mod">
        <pc:chgData name="Yonatan Ganot" userId="439b56ad-293e-467f-8167-01b3aa296afe" providerId="ADAL" clId="{48B2129C-1470-4933-93C7-BB63F92A3589}" dt="2022-05-24T10:01:20.011" v="1174" actId="47"/>
        <pc:sldMkLst>
          <pc:docMk/>
          <pc:sldMk cId="2676480931" sldId="494"/>
        </pc:sldMkLst>
        <pc:spChg chg="del">
          <ac:chgData name="Yonatan Ganot" userId="439b56ad-293e-467f-8167-01b3aa296afe" providerId="ADAL" clId="{48B2129C-1470-4933-93C7-BB63F92A3589}" dt="2022-05-24T09:53:31.417" v="938"/>
          <ac:spMkLst>
            <pc:docMk/>
            <pc:sldMk cId="2676480931" sldId="494"/>
            <ac:spMk id="3" creationId="{6CEB6416-6A15-4802-CC65-8D6B69D34E1E}"/>
          </ac:spMkLst>
        </pc:spChg>
        <pc:picChg chg="add mod">
          <ac:chgData name="Yonatan Ganot" userId="439b56ad-293e-467f-8167-01b3aa296afe" providerId="ADAL" clId="{48B2129C-1470-4933-93C7-BB63F92A3589}" dt="2022-05-24T09:53:33.728" v="940" actId="962"/>
          <ac:picMkLst>
            <pc:docMk/>
            <pc:sldMk cId="2676480931" sldId="494"/>
            <ac:picMk id="5" creationId="{C42F5E76-88A7-3D17-7101-77E9178B3086}"/>
          </ac:picMkLst>
        </pc:picChg>
      </pc:sldChg>
      <pc:sldChg chg="addSp delSp modSp new mod">
        <pc:chgData name="Yonatan Ganot" userId="439b56ad-293e-467f-8167-01b3aa296afe" providerId="ADAL" clId="{48B2129C-1470-4933-93C7-BB63F92A3589}" dt="2022-05-25T08:01:02.761" v="1784" actId="20577"/>
        <pc:sldMkLst>
          <pc:docMk/>
          <pc:sldMk cId="819899666" sldId="495"/>
        </pc:sldMkLst>
        <pc:spChg chg="add mod">
          <ac:chgData name="Yonatan Ganot" userId="439b56ad-293e-467f-8167-01b3aa296afe" providerId="ADAL" clId="{48B2129C-1470-4933-93C7-BB63F92A3589}" dt="2022-05-25T07:53:18.011" v="1696" actId="1076"/>
          <ac:spMkLst>
            <pc:docMk/>
            <pc:sldMk cId="819899666" sldId="495"/>
            <ac:spMk id="2" creationId="{11353DEA-E6C4-91B0-6B21-98A87DAB9C2A}"/>
          </ac:spMkLst>
        </pc:spChg>
        <pc:spChg chg="del">
          <ac:chgData name="Yonatan Ganot" userId="439b56ad-293e-467f-8167-01b3aa296afe" providerId="ADAL" clId="{48B2129C-1470-4933-93C7-BB63F92A3589}" dt="2022-05-24T10:09:25.845" v="1198" actId="478"/>
          <ac:spMkLst>
            <pc:docMk/>
            <pc:sldMk cId="819899666" sldId="495"/>
            <ac:spMk id="2" creationId="{3F0D88BB-4419-CD00-BE00-CEA95A774F5C}"/>
          </ac:spMkLst>
        </pc:spChg>
        <pc:spChg chg="del">
          <ac:chgData name="Yonatan Ganot" userId="439b56ad-293e-467f-8167-01b3aa296afe" providerId="ADAL" clId="{48B2129C-1470-4933-93C7-BB63F92A3589}" dt="2022-05-24T10:09:24.670" v="1197" actId="478"/>
          <ac:spMkLst>
            <pc:docMk/>
            <pc:sldMk cId="819899666" sldId="495"/>
            <ac:spMk id="3" creationId="{17BB6E66-1396-84EB-218C-95C01841DDEF}"/>
          </ac:spMkLst>
        </pc:spChg>
        <pc:spChg chg="add mod">
          <ac:chgData name="Yonatan Ganot" userId="439b56ad-293e-467f-8167-01b3aa296afe" providerId="ADAL" clId="{48B2129C-1470-4933-93C7-BB63F92A3589}" dt="2022-05-25T08:00:06.556" v="1756" actId="1076"/>
          <ac:spMkLst>
            <pc:docMk/>
            <pc:sldMk cId="819899666" sldId="495"/>
            <ac:spMk id="3" creationId="{9E6368C4-172C-ADF5-993C-CDB97BDF8385}"/>
          </ac:spMkLst>
        </pc:spChg>
        <pc:spChg chg="add mod">
          <ac:chgData name="Yonatan Ganot" userId="439b56ad-293e-467f-8167-01b3aa296afe" providerId="ADAL" clId="{48B2129C-1470-4933-93C7-BB63F92A3589}" dt="2022-05-24T10:11:07.747" v="1225" actId="20577"/>
          <ac:spMkLst>
            <pc:docMk/>
            <pc:sldMk cId="819899666" sldId="495"/>
            <ac:spMk id="4" creationId="{F37FE529-A4D8-826B-8322-F1FD4BBD8474}"/>
          </ac:spMkLst>
        </pc:spChg>
        <pc:spChg chg="add mod">
          <ac:chgData name="Yonatan Ganot" userId="439b56ad-293e-467f-8167-01b3aa296afe" providerId="ADAL" clId="{48B2129C-1470-4933-93C7-BB63F92A3589}" dt="2022-05-25T07:53:26.248" v="1698" actId="14100"/>
          <ac:spMkLst>
            <pc:docMk/>
            <pc:sldMk cId="819899666" sldId="495"/>
            <ac:spMk id="5" creationId="{5034FFE8-C42D-E287-F9A3-14906AB6147A}"/>
          </ac:spMkLst>
        </pc:spChg>
        <pc:spChg chg="add mod">
          <ac:chgData name="Yonatan Ganot" userId="439b56ad-293e-467f-8167-01b3aa296afe" providerId="ADAL" clId="{48B2129C-1470-4933-93C7-BB63F92A3589}" dt="2022-05-25T07:53:42.193" v="1701" actId="571"/>
          <ac:spMkLst>
            <pc:docMk/>
            <pc:sldMk cId="819899666" sldId="495"/>
            <ac:spMk id="7" creationId="{D376FA56-0F2D-C40A-7C54-BC990B2D1327}"/>
          </ac:spMkLst>
        </pc:spChg>
        <pc:spChg chg="add del mod">
          <ac:chgData name="Yonatan Ganot" userId="439b56ad-293e-467f-8167-01b3aa296afe" providerId="ADAL" clId="{48B2129C-1470-4933-93C7-BB63F92A3589}" dt="2022-05-25T08:00:24.942" v="1758" actId="478"/>
          <ac:spMkLst>
            <pc:docMk/>
            <pc:sldMk cId="819899666" sldId="495"/>
            <ac:spMk id="9" creationId="{7561D3E2-E710-8E32-CBDA-5B3BFD930F86}"/>
          </ac:spMkLst>
        </pc:spChg>
        <pc:spChg chg="add del mod">
          <ac:chgData name="Yonatan Ganot" userId="439b56ad-293e-467f-8167-01b3aa296afe" providerId="ADAL" clId="{48B2129C-1470-4933-93C7-BB63F92A3589}" dt="2022-05-25T08:00:55.216" v="1776" actId="478"/>
          <ac:spMkLst>
            <pc:docMk/>
            <pc:sldMk cId="819899666" sldId="495"/>
            <ac:spMk id="10" creationId="{CC8D2A19-F304-C9D2-0DFC-BC1E633B0B27}"/>
          </ac:spMkLst>
        </pc:spChg>
        <pc:spChg chg="add del mod">
          <ac:chgData name="Yonatan Ganot" userId="439b56ad-293e-467f-8167-01b3aa296afe" providerId="ADAL" clId="{48B2129C-1470-4933-93C7-BB63F92A3589}" dt="2022-05-24T10:48:22.354" v="1401" actId="478"/>
          <ac:spMkLst>
            <pc:docMk/>
            <pc:sldMk cId="819899666" sldId="495"/>
            <ac:spMk id="11" creationId="{6C53E030-608F-350F-DD7B-08E67917F189}"/>
          </ac:spMkLst>
        </pc:spChg>
        <pc:spChg chg="add mod">
          <ac:chgData name="Yonatan Ganot" userId="439b56ad-293e-467f-8167-01b3aa296afe" providerId="ADAL" clId="{48B2129C-1470-4933-93C7-BB63F92A3589}" dt="2022-05-25T08:00:29.267" v="1760" actId="571"/>
          <ac:spMkLst>
            <pc:docMk/>
            <pc:sldMk cId="819899666" sldId="495"/>
            <ac:spMk id="12" creationId="{B6E49B2C-DFCB-B7B1-13FF-4DC3A9FC1AD7}"/>
          </ac:spMkLst>
        </pc:spChg>
        <pc:spChg chg="add del mod">
          <ac:chgData name="Yonatan Ganot" userId="439b56ad-293e-467f-8167-01b3aa296afe" providerId="ADAL" clId="{48B2129C-1470-4933-93C7-BB63F92A3589}" dt="2022-05-24T10:48:24.227" v="1402" actId="478"/>
          <ac:spMkLst>
            <pc:docMk/>
            <pc:sldMk cId="819899666" sldId="495"/>
            <ac:spMk id="12" creationId="{B8B4F306-3E29-4AC4-66A6-F2EA918A299D}"/>
          </ac:spMkLst>
        </pc:spChg>
        <pc:spChg chg="add mod">
          <ac:chgData name="Yonatan Ganot" userId="439b56ad-293e-467f-8167-01b3aa296afe" providerId="ADAL" clId="{48B2129C-1470-4933-93C7-BB63F92A3589}" dt="2022-05-25T08:00:52.400" v="1775" actId="1037"/>
          <ac:spMkLst>
            <pc:docMk/>
            <pc:sldMk cId="819899666" sldId="495"/>
            <ac:spMk id="13" creationId="{E90A717F-46CF-09BE-8B0E-AF1B2EB2ABA3}"/>
          </ac:spMkLst>
        </pc:spChg>
        <pc:spChg chg="add mod">
          <ac:chgData name="Yonatan Ganot" userId="439b56ad-293e-467f-8167-01b3aa296afe" providerId="ADAL" clId="{48B2129C-1470-4933-93C7-BB63F92A3589}" dt="2022-05-25T08:01:02.761" v="1784" actId="20577"/>
          <ac:spMkLst>
            <pc:docMk/>
            <pc:sldMk cId="819899666" sldId="495"/>
            <ac:spMk id="15" creationId="{2E3B2529-D687-3D2B-F978-7116C758D9E2}"/>
          </ac:spMkLst>
        </pc:spChg>
        <pc:picChg chg="add mod">
          <ac:chgData name="Yonatan Ganot" userId="439b56ad-293e-467f-8167-01b3aa296afe" providerId="ADAL" clId="{48B2129C-1470-4933-93C7-BB63F92A3589}" dt="2022-05-25T07:53:35.134" v="1700" actId="571"/>
          <ac:picMkLst>
            <pc:docMk/>
            <pc:sldMk cId="819899666" sldId="495"/>
            <ac:picMk id="6" creationId="{91D3E939-4E35-7C87-A8A3-7FE4148BFDA3}"/>
          </ac:picMkLst>
        </pc:picChg>
        <pc:picChg chg="add del mod">
          <ac:chgData name="Yonatan Ganot" userId="439b56ad-293e-467f-8167-01b3aa296afe" providerId="ADAL" clId="{48B2129C-1470-4933-93C7-BB63F92A3589}" dt="2022-05-24T10:48:20.983" v="1400" actId="478"/>
          <ac:picMkLst>
            <pc:docMk/>
            <pc:sldMk cId="819899666" sldId="495"/>
            <ac:picMk id="6" creationId="{F7EE6997-BB98-A6DC-14C4-F7D61AA527C5}"/>
          </ac:picMkLst>
        </pc:picChg>
        <pc:picChg chg="add del mod">
          <ac:chgData name="Yonatan Ganot" userId="439b56ad-293e-467f-8167-01b3aa296afe" providerId="ADAL" clId="{48B2129C-1470-4933-93C7-BB63F92A3589}" dt="2022-05-24T10:48:20.382" v="1399" actId="478"/>
          <ac:picMkLst>
            <pc:docMk/>
            <pc:sldMk cId="819899666" sldId="495"/>
            <ac:picMk id="8" creationId="{4C8D13D1-D288-0A54-D193-444713BAEE32}"/>
          </ac:picMkLst>
        </pc:picChg>
        <pc:picChg chg="add del">
          <ac:chgData name="Yonatan Ganot" userId="439b56ad-293e-467f-8167-01b3aa296afe" providerId="ADAL" clId="{48B2129C-1470-4933-93C7-BB63F92A3589}" dt="2022-05-24T10:12:13.147" v="1231" actId="478"/>
          <ac:picMkLst>
            <pc:docMk/>
            <pc:sldMk cId="819899666" sldId="495"/>
            <ac:picMk id="10" creationId="{546F083F-D793-32E3-1D35-EA084A9B0D8B}"/>
          </ac:picMkLst>
        </pc:picChg>
        <pc:picChg chg="add mod">
          <ac:chgData name="Yonatan Ganot" userId="439b56ad-293e-467f-8167-01b3aa296afe" providerId="ADAL" clId="{48B2129C-1470-4933-93C7-BB63F92A3589}" dt="2022-05-25T08:00:29.267" v="1760" actId="571"/>
          <ac:picMkLst>
            <pc:docMk/>
            <pc:sldMk cId="819899666" sldId="495"/>
            <ac:picMk id="11" creationId="{06863D10-3C25-7AA2-248B-A1CFFEC6886A}"/>
          </ac:picMkLst>
        </pc:picChg>
        <pc:picChg chg="add mod">
          <ac:chgData name="Yonatan Ganot" userId="439b56ad-293e-467f-8167-01b3aa296afe" providerId="ADAL" clId="{48B2129C-1470-4933-93C7-BB63F92A3589}" dt="2022-05-24T10:49:12.050" v="1413" actId="1076"/>
          <ac:picMkLst>
            <pc:docMk/>
            <pc:sldMk cId="819899666" sldId="495"/>
            <ac:picMk id="14" creationId="{9F258A4B-9292-5B20-E0F5-12925BCE321B}"/>
          </ac:picMkLst>
        </pc:picChg>
      </pc:sldChg>
      <pc:sldChg chg="addSp delSp modSp add mod delAnim modAnim">
        <pc:chgData name="Yonatan Ganot" userId="439b56ad-293e-467f-8167-01b3aa296afe" providerId="ADAL" clId="{48B2129C-1470-4933-93C7-BB63F92A3589}" dt="2022-05-24T10:00:51.288" v="1173" actId="1076"/>
        <pc:sldMkLst>
          <pc:docMk/>
          <pc:sldMk cId="2412162111" sldId="496"/>
        </pc:sldMkLst>
        <pc:spChg chg="add mod">
          <ac:chgData name="Yonatan Ganot" userId="439b56ad-293e-467f-8167-01b3aa296afe" providerId="ADAL" clId="{48B2129C-1470-4933-93C7-BB63F92A3589}" dt="2022-05-24T10:00:51.288" v="1173" actId="1076"/>
          <ac:spMkLst>
            <pc:docMk/>
            <pc:sldMk cId="2412162111" sldId="496"/>
            <ac:spMk id="17" creationId="{F328AE41-21EE-E31C-83B3-3C9D5291ED6C}"/>
          </ac:spMkLst>
        </pc:spChg>
        <pc:grpChg chg="add mod">
          <ac:chgData name="Yonatan Ganot" userId="439b56ad-293e-467f-8167-01b3aa296afe" providerId="ADAL" clId="{48B2129C-1470-4933-93C7-BB63F92A3589}" dt="2022-05-24T09:59:07.685" v="1083" actId="1076"/>
          <ac:grpSpMkLst>
            <pc:docMk/>
            <pc:sldMk cId="2412162111" sldId="496"/>
            <ac:grpSpMk id="5" creationId="{F98F8F0C-D2EB-B81A-5D30-ADCBE6E67EEF}"/>
          </ac:grpSpMkLst>
        </pc:grpChg>
        <pc:picChg chg="add mod modCrop">
          <ac:chgData name="Yonatan Ganot" userId="439b56ad-293e-467f-8167-01b3aa296afe" providerId="ADAL" clId="{48B2129C-1470-4933-93C7-BB63F92A3589}" dt="2022-05-24T09:55:00.799" v="951" actId="1076"/>
          <ac:picMkLst>
            <pc:docMk/>
            <pc:sldMk cId="2412162111" sldId="496"/>
            <ac:picMk id="4" creationId="{AF28B2D3-B88E-6AEE-2DB2-DAAF6B76B73E}"/>
          </ac:picMkLst>
        </pc:picChg>
        <pc:picChg chg="del">
          <ac:chgData name="Yonatan Ganot" userId="439b56ad-293e-467f-8167-01b3aa296afe" providerId="ADAL" clId="{48B2129C-1470-4933-93C7-BB63F92A3589}" dt="2022-05-24T09:54:42.506" v="944" actId="478"/>
          <ac:picMkLst>
            <pc:docMk/>
            <pc:sldMk cId="2412162111" sldId="496"/>
            <ac:picMk id="13" creationId="{F15EDF6F-8CA2-727D-51B1-A0F32C2DA2D8}"/>
          </ac:picMkLst>
        </pc:picChg>
        <pc:picChg chg="add mod">
          <ac:chgData name="Yonatan Ganot" userId="439b56ad-293e-467f-8167-01b3aa296afe" providerId="ADAL" clId="{48B2129C-1470-4933-93C7-BB63F92A3589}" dt="2022-05-24T09:59:04.657" v="1082" actId="164"/>
          <ac:picMkLst>
            <pc:docMk/>
            <pc:sldMk cId="2412162111" sldId="496"/>
            <ac:picMk id="14" creationId="{79087A94-5738-DDC1-2870-C196AC415238}"/>
          </ac:picMkLst>
        </pc:picChg>
        <pc:picChg chg="del">
          <ac:chgData name="Yonatan Ganot" userId="439b56ad-293e-467f-8167-01b3aa296afe" providerId="ADAL" clId="{48B2129C-1470-4933-93C7-BB63F92A3589}" dt="2022-05-24T09:54:40.678" v="943" actId="478"/>
          <ac:picMkLst>
            <pc:docMk/>
            <pc:sldMk cId="2412162111" sldId="496"/>
            <ac:picMk id="15" creationId="{9C2D8EB0-7F12-F45F-76BC-CAA4C0ADE359}"/>
          </ac:picMkLst>
        </pc:picChg>
        <pc:picChg chg="add mod">
          <ac:chgData name="Yonatan Ganot" userId="439b56ad-293e-467f-8167-01b3aa296afe" providerId="ADAL" clId="{48B2129C-1470-4933-93C7-BB63F92A3589}" dt="2022-05-24T09:59:04.657" v="1082" actId="164"/>
          <ac:picMkLst>
            <pc:docMk/>
            <pc:sldMk cId="2412162111" sldId="496"/>
            <ac:picMk id="16" creationId="{8FF791C5-49AB-461E-1490-DD3B624E2E64}"/>
          </ac:picMkLst>
        </pc:picChg>
      </pc:sldChg>
      <pc:sldChg chg="addSp delSp modSp add mod modAnim">
        <pc:chgData name="Yonatan Ganot" userId="439b56ad-293e-467f-8167-01b3aa296afe" providerId="ADAL" clId="{48B2129C-1470-4933-93C7-BB63F92A3589}" dt="2022-05-25T07:20:59.522" v="1670" actId="404"/>
        <pc:sldMkLst>
          <pc:docMk/>
          <pc:sldMk cId="1767877110" sldId="497"/>
        </pc:sldMkLst>
        <pc:spChg chg="mod ord">
          <ac:chgData name="Yonatan Ganot" userId="439b56ad-293e-467f-8167-01b3aa296afe" providerId="ADAL" clId="{48B2129C-1470-4933-93C7-BB63F92A3589}" dt="2022-05-25T07:20:59.522" v="1670" actId="404"/>
          <ac:spMkLst>
            <pc:docMk/>
            <pc:sldMk cId="1767877110" sldId="497"/>
            <ac:spMk id="2" creationId="{5BA0DFDF-1055-E7D6-49A3-2D163D308F19}"/>
          </ac:spMkLst>
        </pc:spChg>
        <pc:spChg chg="del mod">
          <ac:chgData name="Yonatan Ganot" userId="439b56ad-293e-467f-8167-01b3aa296afe" providerId="ADAL" clId="{48B2129C-1470-4933-93C7-BB63F92A3589}" dt="2022-05-24T10:16:25.860" v="1331" actId="478"/>
          <ac:spMkLst>
            <pc:docMk/>
            <pc:sldMk cId="1767877110" sldId="497"/>
            <ac:spMk id="3" creationId="{614ECAA3-8897-5240-C586-B6D247A2E4B4}"/>
          </ac:spMkLst>
        </pc:spChg>
        <pc:spChg chg="add mod">
          <ac:chgData name="Yonatan Ganot" userId="439b56ad-293e-467f-8167-01b3aa296afe" providerId="ADAL" clId="{48B2129C-1470-4933-93C7-BB63F92A3589}" dt="2022-05-25T07:19:32.588" v="1661" actId="1038"/>
          <ac:spMkLst>
            <pc:docMk/>
            <pc:sldMk cId="1767877110" sldId="497"/>
            <ac:spMk id="3" creationId="{65BBC1B6-ADD3-AF42-B3E1-AC9A1FAFD64E}"/>
          </ac:spMkLst>
        </pc:spChg>
        <pc:spChg chg="add del mod">
          <ac:chgData name="Yonatan Ganot" userId="439b56ad-293e-467f-8167-01b3aa296afe" providerId="ADAL" clId="{48B2129C-1470-4933-93C7-BB63F92A3589}" dt="2022-05-24T10:16:40.699" v="1338" actId="478"/>
          <ac:spMkLst>
            <pc:docMk/>
            <pc:sldMk cId="1767877110" sldId="497"/>
            <ac:spMk id="5" creationId="{A08E47B5-EBAA-4329-B0AD-BED33D74A0A9}"/>
          </ac:spMkLst>
        </pc:spChg>
        <pc:spChg chg="add mod">
          <ac:chgData name="Yonatan Ganot" userId="439b56ad-293e-467f-8167-01b3aa296afe" providerId="ADAL" clId="{48B2129C-1470-4933-93C7-BB63F92A3589}" dt="2022-05-25T07:20:28.140" v="1663" actId="12789"/>
          <ac:spMkLst>
            <pc:docMk/>
            <pc:sldMk cId="1767877110" sldId="497"/>
            <ac:spMk id="6" creationId="{686F1C2C-FE6E-28AB-1105-CF10DD1BF83F}"/>
          </ac:spMkLst>
        </pc:spChg>
        <pc:spChg chg="del">
          <ac:chgData name="Yonatan Ganot" userId="439b56ad-293e-467f-8167-01b3aa296afe" providerId="ADAL" clId="{48B2129C-1470-4933-93C7-BB63F92A3589}" dt="2022-05-24T10:16:38.140" v="1336" actId="478"/>
          <ac:spMkLst>
            <pc:docMk/>
            <pc:sldMk cId="1767877110" sldId="497"/>
            <ac:spMk id="6" creationId="{980B9450-AC93-167F-DD01-BF9B8EE93D92}"/>
          </ac:spMkLst>
        </pc:spChg>
        <pc:spChg chg="add mod ord">
          <ac:chgData name="Yonatan Ganot" userId="439b56ad-293e-467f-8167-01b3aa296afe" providerId="ADAL" clId="{48B2129C-1470-4933-93C7-BB63F92A3589}" dt="2022-05-25T07:19:20.079" v="1655" actId="171"/>
          <ac:spMkLst>
            <pc:docMk/>
            <pc:sldMk cId="1767877110" sldId="497"/>
            <ac:spMk id="7" creationId="{0B16738F-B151-09F6-1DC8-D0DD74883D37}"/>
          </ac:spMkLst>
        </pc:spChg>
        <pc:picChg chg="add del mod ord">
          <ac:chgData name="Yonatan Ganot" userId="439b56ad-293e-467f-8167-01b3aa296afe" providerId="ADAL" clId="{48B2129C-1470-4933-93C7-BB63F92A3589}" dt="2022-05-25T07:02:08.782" v="1435" actId="478"/>
          <ac:picMkLst>
            <pc:docMk/>
            <pc:sldMk cId="1767877110" sldId="497"/>
            <ac:picMk id="4" creationId="{81E5770D-F962-1B5A-80A3-F391EBF57D35}"/>
          </ac:picMkLst>
        </pc:picChg>
        <pc:picChg chg="del">
          <ac:chgData name="Yonatan Ganot" userId="439b56ad-293e-467f-8167-01b3aa296afe" providerId="ADAL" clId="{48B2129C-1470-4933-93C7-BB63F92A3589}" dt="2022-05-24T10:16:39.599" v="1337" actId="478"/>
          <ac:picMkLst>
            <pc:docMk/>
            <pc:sldMk cId="1767877110" sldId="497"/>
            <ac:picMk id="8" creationId="{1D725FA1-0943-D9AD-9D91-0BAE612A0B6E}"/>
          </ac:picMkLst>
        </pc:picChg>
        <pc:picChg chg="add del">
          <ac:chgData name="Yonatan Ganot" userId="439b56ad-293e-467f-8167-01b3aa296afe" providerId="ADAL" clId="{48B2129C-1470-4933-93C7-BB63F92A3589}" dt="2022-05-24T10:16:36.821" v="1335" actId="478"/>
          <ac:picMkLst>
            <pc:docMk/>
            <pc:sldMk cId="1767877110" sldId="497"/>
            <ac:picMk id="15" creationId="{A54305F4-E883-1B64-D91E-B9E239084E7D}"/>
          </ac:picMkLst>
        </pc:picChg>
        <pc:picChg chg="add del mod ord">
          <ac:chgData name="Yonatan Ganot" userId="439b56ad-293e-467f-8167-01b3aa296afe" providerId="ADAL" clId="{48B2129C-1470-4933-93C7-BB63F92A3589}" dt="2022-05-25T07:10:20.295" v="1516" actId="1076"/>
          <ac:picMkLst>
            <pc:docMk/>
            <pc:sldMk cId="1767877110" sldId="497"/>
            <ac:picMk id="74" creationId="{AA5B069C-6817-2AF9-64F8-FE5F3A5A5F07}"/>
          </ac:picMkLst>
        </pc:picChg>
        <pc:picChg chg="del">
          <ac:chgData name="Yonatan Ganot" userId="439b56ad-293e-467f-8167-01b3aa296afe" providerId="ADAL" clId="{48B2129C-1470-4933-93C7-BB63F92A3589}" dt="2022-05-24T10:16:34.769" v="1334" actId="478"/>
          <ac:picMkLst>
            <pc:docMk/>
            <pc:sldMk cId="1767877110" sldId="497"/>
            <ac:picMk id="94" creationId="{9B1C49E5-D7EB-9E2A-6FDE-F217DB527F72}"/>
          </ac:picMkLst>
        </pc:picChg>
      </pc:sldChg>
      <pc:sldChg chg="delSp modSp add del mod">
        <pc:chgData name="Yonatan Ganot" userId="439b56ad-293e-467f-8167-01b3aa296afe" providerId="ADAL" clId="{48B2129C-1470-4933-93C7-BB63F92A3589}" dt="2022-05-24T10:15:28.716" v="1303" actId="47"/>
        <pc:sldMkLst>
          <pc:docMk/>
          <pc:sldMk cId="2270458275" sldId="497"/>
        </pc:sldMkLst>
        <pc:spChg chg="del mod">
          <ac:chgData name="Yonatan Ganot" userId="439b56ad-293e-467f-8167-01b3aa296afe" providerId="ADAL" clId="{48B2129C-1470-4933-93C7-BB63F92A3589}" dt="2022-05-24T10:15:21.239" v="1302" actId="478"/>
          <ac:spMkLst>
            <pc:docMk/>
            <pc:sldMk cId="2270458275" sldId="497"/>
            <ac:spMk id="4" creationId="{F37FE529-A4D8-826B-8322-F1FD4BBD8474}"/>
          </ac:spMkLst>
        </pc:spChg>
        <pc:spChg chg="del">
          <ac:chgData name="Yonatan Ganot" userId="439b56ad-293e-467f-8167-01b3aa296afe" providerId="ADAL" clId="{48B2129C-1470-4933-93C7-BB63F92A3589}" dt="2022-05-24T10:15:19.351" v="1301" actId="478"/>
          <ac:spMkLst>
            <pc:docMk/>
            <pc:sldMk cId="2270458275" sldId="497"/>
            <ac:spMk id="11" creationId="{6C53E030-608F-350F-DD7B-08E67917F189}"/>
          </ac:spMkLst>
        </pc:spChg>
        <pc:spChg chg="del">
          <ac:chgData name="Yonatan Ganot" userId="439b56ad-293e-467f-8167-01b3aa296afe" providerId="ADAL" clId="{48B2129C-1470-4933-93C7-BB63F92A3589}" dt="2022-05-24T10:15:19.351" v="1301" actId="478"/>
          <ac:spMkLst>
            <pc:docMk/>
            <pc:sldMk cId="2270458275" sldId="497"/>
            <ac:spMk id="12" creationId="{B8B4F306-3E29-4AC4-66A6-F2EA918A299D}"/>
          </ac:spMkLst>
        </pc:spChg>
        <pc:picChg chg="del">
          <ac:chgData name="Yonatan Ganot" userId="439b56ad-293e-467f-8167-01b3aa296afe" providerId="ADAL" clId="{48B2129C-1470-4933-93C7-BB63F92A3589}" dt="2022-05-24T10:15:16.829" v="1299" actId="478"/>
          <ac:picMkLst>
            <pc:docMk/>
            <pc:sldMk cId="2270458275" sldId="497"/>
            <ac:picMk id="6" creationId="{F7EE6997-BB98-A6DC-14C4-F7D61AA527C5}"/>
          </ac:picMkLst>
        </pc:picChg>
        <pc:picChg chg="del">
          <ac:chgData name="Yonatan Ganot" userId="439b56ad-293e-467f-8167-01b3aa296afe" providerId="ADAL" clId="{48B2129C-1470-4933-93C7-BB63F92A3589}" dt="2022-05-24T10:15:17.261" v="1300" actId="478"/>
          <ac:picMkLst>
            <pc:docMk/>
            <pc:sldMk cId="2270458275" sldId="497"/>
            <ac:picMk id="8" creationId="{4C8D13D1-D288-0A54-D193-444713BAEE3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549F1-30CB-4213-ADD2-E48284231D59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1C7FD-90E4-40B3-BB84-9ED08555C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03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C00F8-0F5C-B768-8DBE-65E689A29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D4B599-BFB8-1295-61AB-3D4A1F5EB7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60172-6AB5-D8E9-C868-A2D1533F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BF18-FF85-4BD2-A1AC-0482A3486BC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3B585-0793-8EF2-544A-E855C33BA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229B1-F406-3D89-5567-DF02E0EC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C2C0-41F2-48AD-B3E3-25D501B7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4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30D26-46FB-4B85-AACE-16CD192C8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CA959-784D-390F-B2F2-5C8911DAD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AFCDD-644C-C033-CBDD-C3A74249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BF18-FF85-4BD2-A1AC-0482A3486BC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7358E-C1B1-1AA3-F38C-2061E6C5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5293E-D205-F316-CD20-35762EEA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C2C0-41F2-48AD-B3E3-25D501B7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51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8CD99-0111-E4B7-D831-50549951AA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6A84A-F7C2-8228-71B4-E23D20DCA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C3901-738F-CE61-41EF-452E6C579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BF18-FF85-4BD2-A1AC-0482A3486BC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5B7CD-0A2A-A171-CF37-F35B59F8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AB60B-1560-4A56-4188-7237E561F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C2C0-41F2-48AD-B3E3-25D501B7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4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E630-ABDB-192F-B2F7-28D0BE654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758ED-C546-4B63-4CA8-9EF7B5B96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D0CF9-8D21-1028-7B78-3C8DF6DE6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BF18-FF85-4BD2-A1AC-0482A3486BC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63987-B660-5393-6E6F-F984CA42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F6A57-DF2C-ECDD-1329-F9F399F1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C2C0-41F2-48AD-B3E3-25D501B7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34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981A8-5931-CA11-7CB6-6F715F8BF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F6DE3-27C7-5D9E-BA46-E8B340EBC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E49B4-6DFD-966C-AEF2-A5877044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BF18-FF85-4BD2-A1AC-0482A3486BC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80702-F724-EEF9-E78C-6B449BDCB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AE109-F0AE-0534-F782-568BAD841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C2C0-41F2-48AD-B3E3-25D501B7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1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DCBB9-A61A-E3C3-7CA0-30D5846E9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03082-70D7-5B28-9FD1-17217125EE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F9FBA-9DED-2F89-C68F-FE32FE9AA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187689-54F8-50CF-61DA-7F999D5FF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BF18-FF85-4BD2-A1AC-0482A3486BC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5108C-4FBA-E313-47DF-4ED12C59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36363-FCC3-40A5-F574-C30E1590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C2C0-41F2-48AD-B3E3-25D501B7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82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2290-6AE0-2571-A261-814C8C5D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3D028-A802-3285-57D3-7A3B21C57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E87C9-1526-50CE-6B95-B70324BFF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F3566-B6DB-3921-E5E9-B29A42729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1CB64-5709-AE83-48A8-3A6CEA93CD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A3D837-471C-2E06-1B89-F71A7602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BF18-FF85-4BD2-A1AC-0482A3486BC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654303-FA8E-8B0D-9B18-7D7ED4C2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3E95E0-3A75-9F98-3308-B223C86F7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C2C0-41F2-48AD-B3E3-25D501B7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3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C20F-82A6-4D57-1F7A-4D6D1F1B4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E63F2-76E4-6124-C706-5792CE4B4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BF18-FF85-4BD2-A1AC-0482A3486BC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5CBD9C-711C-E35E-98FB-71C06941C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66DB9-AC7D-86E8-B4C4-48EF20C81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C2C0-41F2-48AD-B3E3-25D501B7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1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9E1C83-8D8D-247E-C3A1-0C7A86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BF18-FF85-4BD2-A1AC-0482A3486BC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DC12EC-B8FD-298C-D6F9-F41E1A6D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D1559-EEB8-8EE9-6530-9A77C5B5C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C2C0-41F2-48AD-B3E3-25D501B7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339B-DDFA-A1F8-755F-9B992B91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A5E2F-1870-41C2-3885-C3722A21C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8E4B7-319A-15F8-51AE-8459EF163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42140-09F3-74A5-DF4C-2F31F8C8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BF18-FF85-4BD2-A1AC-0482A3486BC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8EA36-B5B6-54C5-A2A5-FC929E9A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3FD28-2CD4-03FA-C490-708500012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C2C0-41F2-48AD-B3E3-25D501B7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6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76314-25E8-8AED-B528-5F086ADA9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3457BC-C659-236A-7BE4-F889AF4CE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D2B9E7-8120-4096-287C-5441EC716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621B8-4CDD-98CB-AF26-82D081F0B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5BF18-FF85-4BD2-A1AC-0482A3486BC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1E766-657A-CAC5-3914-CF2436B98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BAC95-474B-7CA2-7413-0B3FFF3A1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BC2C0-41F2-48AD-B3E3-25D501B7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27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C3FF5F-6C5E-9357-C8B6-B09103B7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8FDF1-8B3C-DC89-93B7-051B7F201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5D422-AF11-16C2-7B4D-FFA4C4E5D8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5BF18-FF85-4BD2-A1AC-0482A3486BC2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D3C59-4354-3C62-1717-DC1B205DF8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B7E8A-384F-DEAD-BAD9-0230689C5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BC2C0-41F2-48AD-B3E3-25D501B77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0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anotyo@biu.ac.i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vzj2.2012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i.org/10.1080/10643389.2022.2050160" TargetMode="External"/><Relationship Id="rId4" Type="http://schemas.openxmlformats.org/officeDocument/2006/relationships/hyperlink" Target="https://doi.org/10.1016/j.agwat.2021.10703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AA5B069C-6817-2AF9-64F8-FE5F3A5A5F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10843" r="2" b="14157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B9450-AC93-167F-DD01-BF9B8EE93D92}"/>
              </a:ext>
            </a:extLst>
          </p:cNvPr>
          <p:cNvSpPr/>
          <p:nvPr/>
        </p:nvSpPr>
        <p:spPr>
          <a:xfrm>
            <a:off x="0" y="-2"/>
            <a:ext cx="6769100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4305F4-E883-1B64-D91E-B9E239084E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3" b="14157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A0DFDF-1055-E7D6-49A3-2D163D308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875" y="481539"/>
            <a:ext cx="6450225" cy="2387600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latin typeface="+mn-lt"/>
                <a:cs typeface="Aharoni" panose="02010803020104030203" pitchFamily="2" charset="-79"/>
              </a:rPr>
              <a:t>Natural and forced soil aeration during agricultural managed aquifer recharge (Ag-MAR)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4ECAA3-8897-5240-C586-B6D247A2E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875" y="2963070"/>
            <a:ext cx="5254953" cy="2825321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Yonatan Ganot and Helen Dahlke</a:t>
            </a:r>
          </a:p>
          <a:p>
            <a:pPr algn="l"/>
            <a:r>
              <a:rPr lang="en-US" sz="2000" dirty="0"/>
              <a:t>(</a:t>
            </a:r>
            <a:r>
              <a:rPr lang="en-US" sz="2000" dirty="0">
                <a:hlinkClick r:id="rId3"/>
              </a:rPr>
              <a:t>ganotyo@biu.ac.il</a:t>
            </a:r>
            <a:r>
              <a:rPr lang="en-US" sz="2000" dirty="0"/>
              <a:t>)</a:t>
            </a:r>
          </a:p>
          <a:p>
            <a:pPr algn="l"/>
            <a:endParaRPr lang="en-US" sz="2000" dirty="0"/>
          </a:p>
          <a:p>
            <a:pPr algn="l"/>
            <a:r>
              <a:rPr lang="en-US" dirty="0"/>
              <a:t>Acknowledgment: Cristina Prieto Garcia, Dale </a:t>
            </a:r>
            <a:r>
              <a:rPr lang="en-US" dirty="0" err="1"/>
              <a:t>Pattigan</a:t>
            </a:r>
            <a:r>
              <a:rPr lang="en-US" dirty="0"/>
              <a:t>, Rudy Gonzales, Vincent Silva, Franz </a:t>
            </a:r>
            <a:r>
              <a:rPr lang="en-US" dirty="0" err="1"/>
              <a:t>Niederholzer</a:t>
            </a:r>
            <a:r>
              <a:rPr lang="en-US" dirty="0"/>
              <a:t>, Stan Cutter, Luis A </a:t>
            </a:r>
            <a:r>
              <a:rPr lang="en-US" dirty="0" err="1"/>
              <a:t>Loza</a:t>
            </a:r>
            <a:r>
              <a:rPr lang="en-US" dirty="0"/>
              <a:t> Reyes</a:t>
            </a:r>
          </a:p>
        </p:txBody>
      </p:sp>
      <p:pic>
        <p:nvPicPr>
          <p:cNvPr id="94" name="Picture 93" descr="Logo&#10;&#10;Description automatically generated">
            <a:extLst>
              <a:ext uri="{FF2B5EF4-FFF2-40B4-BE49-F238E27FC236}">
                <a16:creationId xmlns:a16="http://schemas.microsoft.com/office/drawing/2014/main" id="{9B1C49E5-D7EB-9E2A-6FDE-F217DB527F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067" y="6055793"/>
            <a:ext cx="2090443" cy="534805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D725FA1-0943-D9AD-9D91-0BAE612A0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5" y="5897035"/>
            <a:ext cx="3284586" cy="90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01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09EBD-9D65-6C5E-A69E-0A3418BF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34" y="-114300"/>
            <a:ext cx="10515600" cy="1325563"/>
          </a:xfrm>
        </p:spPr>
        <p:txBody>
          <a:bodyPr/>
          <a:lstStyle/>
          <a:p>
            <a:r>
              <a:rPr lang="en-US" sz="4000" b="1" dirty="0"/>
              <a:t>Background</a:t>
            </a:r>
            <a:endParaRPr lang="en-US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3EDE875-2795-F876-9F84-B5B7F5F28814}"/>
              </a:ext>
            </a:extLst>
          </p:cNvPr>
          <p:cNvGrpSpPr/>
          <p:nvPr/>
        </p:nvGrpSpPr>
        <p:grpSpPr>
          <a:xfrm>
            <a:off x="1343264" y="2311400"/>
            <a:ext cx="10515600" cy="4319612"/>
            <a:chOff x="593675" y="1725960"/>
            <a:chExt cx="11265189" cy="496855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FE2B55-958C-78D4-EAE7-049FEFC56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46604" y="1725960"/>
              <a:ext cx="2912260" cy="496855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4E37F6-CB16-A46D-2AEB-037BF7A8B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75" y="1725960"/>
              <a:ext cx="8397231" cy="496855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83B4C83-6FB4-14EC-F43B-B192893FB248}"/>
              </a:ext>
            </a:extLst>
          </p:cNvPr>
          <p:cNvSpPr txBox="1"/>
          <p:nvPr/>
        </p:nvSpPr>
        <p:spPr>
          <a:xfrm>
            <a:off x="712633" y="876300"/>
            <a:ext cx="1088569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California groundwater overdraft has dramatically increased in the past 100 years due to: (1) drought, (2) over pumping and (3) expansions of water intensive crops acreage</a:t>
            </a:r>
          </a:p>
          <a:p>
            <a:pPr algn="r" rtl="1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C06673-E45F-9459-3F79-FE279A16EB81}"/>
              </a:ext>
            </a:extLst>
          </p:cNvPr>
          <p:cNvSpPr txBox="1"/>
          <p:nvPr/>
        </p:nvSpPr>
        <p:spPr>
          <a:xfrm>
            <a:off x="103034" y="6371346"/>
            <a:ext cx="34021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/>
              <a:t>[1</a:t>
            </a:r>
            <a:r>
              <a:rPr lang="en-US" baseline="0" dirty="0"/>
              <a:t> acre-feet = 1233 cubic meter]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655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09EBD-9D65-6C5E-A69E-0A3418BF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34" y="-114300"/>
            <a:ext cx="10515600" cy="1325563"/>
          </a:xfrm>
        </p:spPr>
        <p:txBody>
          <a:bodyPr/>
          <a:lstStyle/>
          <a:p>
            <a:r>
              <a:rPr lang="en-US" sz="4000" b="1" dirty="0"/>
              <a:t>Towards sustainable groundwater use?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3B4C83-6FB4-14EC-F43B-B192893FB248}"/>
              </a:ext>
            </a:extLst>
          </p:cNvPr>
          <p:cNvSpPr txBox="1"/>
          <p:nvPr/>
        </p:nvSpPr>
        <p:spPr>
          <a:xfrm>
            <a:off x="626361" y="1137690"/>
            <a:ext cx="367030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An integrated water resources management approach is needed to prevent future unsustainable groundwater use – </a:t>
            </a:r>
          </a:p>
          <a:p>
            <a:r>
              <a:rPr lang="en-US" sz="2800" u="sng" dirty="0"/>
              <a:t>Ag-MAR is (part of) the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B2DE56-3EA6-4AFC-48D7-46DFC7A65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234" y="1331342"/>
            <a:ext cx="7821765" cy="41302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6D6B69-7052-ECA0-07D2-F6B43A3DFB27}"/>
              </a:ext>
            </a:extLst>
          </p:cNvPr>
          <p:cNvSpPr txBox="1"/>
          <p:nvPr/>
        </p:nvSpPr>
        <p:spPr>
          <a:xfrm>
            <a:off x="8586953" y="5707908"/>
            <a:ext cx="35314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Agricultural managed aquifer recharge (Ag-MAR)—a method for sustainable groundwater management: A review (</a:t>
            </a:r>
            <a:r>
              <a:rPr lang="en-US" sz="1600" b="1" dirty="0" err="1"/>
              <a:t>Levintal</a:t>
            </a:r>
            <a:r>
              <a:rPr lang="en-US" sz="1600" b="1" dirty="0"/>
              <a:t> et al., 2022)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6D36AE-4F2A-C7DA-3678-603BE5E18781}"/>
              </a:ext>
            </a:extLst>
          </p:cNvPr>
          <p:cNvSpPr txBox="1"/>
          <p:nvPr/>
        </p:nvSpPr>
        <p:spPr>
          <a:xfrm>
            <a:off x="610619" y="5236612"/>
            <a:ext cx="52930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Can we guarantee “clean recharge” without yield loss and groundwater contamination?</a:t>
            </a:r>
          </a:p>
        </p:txBody>
      </p:sp>
    </p:spTree>
    <p:extLst>
      <p:ext uri="{BB962C8B-B14F-4D97-AF65-F5344CB8AC3E}">
        <p14:creationId xmlns:p14="http://schemas.microsoft.com/office/powerpoint/2010/main" val="19679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09EBD-9D65-6C5E-A69E-0A3418BF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34" y="-114300"/>
            <a:ext cx="10515600" cy="1325563"/>
          </a:xfrm>
        </p:spPr>
        <p:txBody>
          <a:bodyPr/>
          <a:lstStyle/>
          <a:p>
            <a:r>
              <a:rPr lang="en-US" sz="4000" b="1" dirty="0">
                <a:latin typeface="+mj-lt"/>
              </a:rPr>
              <a:t>Measuring the soil aeration status</a:t>
            </a:r>
            <a:endParaRPr lang="en-US" sz="40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363A74-9FCE-3D70-BD2A-3CE9FE72F8C2}"/>
              </a:ext>
            </a:extLst>
          </p:cNvPr>
          <p:cNvGrpSpPr/>
          <p:nvPr/>
        </p:nvGrpSpPr>
        <p:grpSpPr>
          <a:xfrm>
            <a:off x="279400" y="1066800"/>
            <a:ext cx="8492127" cy="4902619"/>
            <a:chOff x="551384" y="1661168"/>
            <a:chExt cx="7488832" cy="4233767"/>
          </a:xfrm>
        </p:grpSpPr>
        <p:pic>
          <p:nvPicPr>
            <p:cNvPr id="7" name="Picture 6" descr="A picture containing tree, outdoor, grass, plant&#10;&#10;Description automatically generated">
              <a:extLst>
                <a:ext uri="{FF2B5EF4-FFF2-40B4-BE49-F238E27FC236}">
                  <a16:creationId xmlns:a16="http://schemas.microsoft.com/office/drawing/2014/main" id="{67E32A21-3247-BFB1-AFF0-DC878FCB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384" y="1661168"/>
              <a:ext cx="3177311" cy="4233766"/>
            </a:xfrm>
            <a:prstGeom prst="rect">
              <a:avLst/>
            </a:prstGeom>
          </p:spPr>
        </p:pic>
        <p:pic>
          <p:nvPicPr>
            <p:cNvPr id="8" name="Picture 7" descr="A picture containing plant&#10;&#10;Description automatically generated">
              <a:extLst>
                <a:ext uri="{FF2B5EF4-FFF2-40B4-BE49-F238E27FC236}">
                  <a16:creationId xmlns:a16="http://schemas.microsoft.com/office/drawing/2014/main" id="{6A5C8446-D3E0-CABD-EB7A-2A3FBB7B8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2905" y="1661169"/>
              <a:ext cx="3177311" cy="4233766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AA5E41B-88D8-0771-474B-B5FC33DC4400}"/>
                </a:ext>
              </a:extLst>
            </p:cNvPr>
            <p:cNvCxnSpPr/>
            <p:nvPr/>
          </p:nvCxnSpPr>
          <p:spPr>
            <a:xfrm flipV="1">
              <a:off x="2207568" y="1661168"/>
              <a:ext cx="2655337" cy="3207992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C06C6D3-FAFE-979D-56ED-B94A2D88F4DC}"/>
                </a:ext>
              </a:extLst>
            </p:cNvPr>
            <p:cNvCxnSpPr>
              <a:cxnSpLocks/>
            </p:cNvCxnSpPr>
            <p:nvPr/>
          </p:nvCxnSpPr>
          <p:spPr>
            <a:xfrm>
              <a:off x="2207568" y="4869160"/>
              <a:ext cx="2655337" cy="1025774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54D016-65CE-CB73-7BF5-711D2E6C9120}"/>
                </a:ext>
              </a:extLst>
            </p:cNvPr>
            <p:cNvSpPr/>
            <p:nvPr/>
          </p:nvSpPr>
          <p:spPr>
            <a:xfrm>
              <a:off x="5168814" y="4340011"/>
              <a:ext cx="64807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C99700"/>
                  </a:solidFill>
                </a:rPr>
                <a:t>O</a:t>
              </a:r>
              <a:r>
                <a:rPr lang="en-US" sz="2800" b="1" baseline="-25000" dirty="0">
                  <a:solidFill>
                    <a:srgbClr val="C99700"/>
                  </a:solidFill>
                </a:rPr>
                <a:t>2</a:t>
              </a:r>
              <a:endParaRPr lang="en-US" sz="2800" baseline="-25000" dirty="0">
                <a:solidFill>
                  <a:srgbClr val="C997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8A9C8E-88EA-FD12-ACCC-AD8C29B0AE83}"/>
                </a:ext>
              </a:extLst>
            </p:cNvPr>
            <p:cNvSpPr/>
            <p:nvPr/>
          </p:nvSpPr>
          <p:spPr>
            <a:xfrm>
              <a:off x="6115765" y="5120437"/>
              <a:ext cx="64807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C99700"/>
                  </a:solidFill>
                </a:rPr>
                <a:t>Eh</a:t>
              </a:r>
              <a:endParaRPr lang="en-US" sz="2800" baseline="-25000" dirty="0">
                <a:solidFill>
                  <a:srgbClr val="C997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231693-A422-22E2-A24D-18197B859FF2}"/>
                </a:ext>
              </a:extLst>
            </p:cNvPr>
            <p:cNvSpPr/>
            <p:nvPr/>
          </p:nvSpPr>
          <p:spPr>
            <a:xfrm>
              <a:off x="6115765" y="3135995"/>
              <a:ext cx="8443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C99700"/>
                  </a:solidFill>
                </a:rPr>
                <a:t>vwc</a:t>
              </a:r>
              <a:endParaRPr lang="en-US" sz="2800" baseline="-25000" dirty="0">
                <a:solidFill>
                  <a:srgbClr val="C99700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CDCA383-BF90-382E-A0E9-59CF47F381FB}"/>
              </a:ext>
            </a:extLst>
          </p:cNvPr>
          <p:cNvGrpSpPr/>
          <p:nvPr/>
        </p:nvGrpSpPr>
        <p:grpSpPr>
          <a:xfrm>
            <a:off x="9167056" y="576418"/>
            <a:ext cx="2655337" cy="5847294"/>
            <a:chOff x="9048328" y="604742"/>
            <a:chExt cx="2733333" cy="601904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41EC99A-88A7-D7B7-C507-7C4ED9AE6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8328" y="604742"/>
              <a:ext cx="2733333" cy="601904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8F0D03-1FE7-BF05-8409-EF9BDCFA3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5543" y="1844824"/>
              <a:ext cx="876300" cy="552450"/>
            </a:xfrm>
            <a:prstGeom prst="rect">
              <a:avLst/>
            </a:prstGeom>
          </p:spPr>
        </p:pic>
      </p:grpSp>
      <p:sp>
        <p:nvSpPr>
          <p:cNvPr id="19" name="Text Box 13">
            <a:extLst>
              <a:ext uri="{FF2B5EF4-FFF2-40B4-BE49-F238E27FC236}">
                <a16:creationId xmlns:a16="http://schemas.microsoft.com/office/drawing/2014/main" id="{02736A00-F65E-349E-81BC-2B48D9710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7128" y="6392955"/>
            <a:ext cx="25202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/>
            <a:r>
              <a:rPr lang="en-US" sz="1600" dirty="0"/>
              <a:t>Ganot and Dahlke, (2021a)</a:t>
            </a:r>
          </a:p>
        </p:txBody>
      </p:sp>
    </p:spTree>
    <p:extLst>
      <p:ext uri="{BB962C8B-B14F-4D97-AF65-F5344CB8AC3E}">
        <p14:creationId xmlns:p14="http://schemas.microsoft.com/office/powerpoint/2010/main" val="1814646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09EBD-9D65-6C5E-A69E-0A3418BF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34" y="-114300"/>
            <a:ext cx="10515600" cy="1325563"/>
          </a:xfrm>
        </p:spPr>
        <p:txBody>
          <a:bodyPr/>
          <a:lstStyle/>
          <a:p>
            <a:r>
              <a:rPr lang="en-US" sz="4000" b="1" dirty="0"/>
              <a:t>Soil aeration during Ag-MAR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3B4C83-6FB4-14EC-F43B-B192893FB248}"/>
              </a:ext>
            </a:extLst>
          </p:cNvPr>
          <p:cNvSpPr txBox="1"/>
          <p:nvPr/>
        </p:nvSpPr>
        <p:spPr>
          <a:xfrm>
            <a:off x="641865" y="1097995"/>
            <a:ext cx="5851246" cy="3688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/>
              <a:t>Natural aeration</a:t>
            </a:r>
            <a:r>
              <a:rPr lang="en-US" sz="2800" dirty="0"/>
              <a:t> - preventing crop yield loss by controlling flood duration</a:t>
            </a:r>
          </a:p>
          <a:p>
            <a:endParaRPr lang="en-US" sz="2800" dirty="0"/>
          </a:p>
          <a:p>
            <a:r>
              <a:rPr lang="en-US" sz="2800" dirty="0"/>
              <a:t>Ag-MAR water application can be estimated by simplified model based on crop tolerance, root depth, and soil texture data:</a:t>
            </a: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6D6B69-7052-ECA0-07D2-F6B43A3DFB27}"/>
              </a:ext>
            </a:extLst>
          </p:cNvPr>
          <p:cNvSpPr txBox="1"/>
          <p:nvPr/>
        </p:nvSpPr>
        <p:spPr>
          <a:xfrm>
            <a:off x="-354338" y="6858000"/>
            <a:ext cx="6265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Agricultural managed aquifer recharge (Ag-MAR)—a method for sustainable groundwater management: A review (</a:t>
            </a:r>
            <a:r>
              <a:rPr lang="en-US" sz="1600" b="1" dirty="0" err="1"/>
              <a:t>Levintal</a:t>
            </a:r>
            <a:r>
              <a:rPr lang="en-US" sz="1600" b="1" dirty="0"/>
              <a:t> et al., 2022) </a:t>
            </a:r>
          </a:p>
        </p:txBody>
      </p:sp>
      <p:pic>
        <p:nvPicPr>
          <p:cNvPr id="8" name="Content Placeholder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49835FC-A7BC-A2E3-8ABD-BFF935231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180" y="280686"/>
            <a:ext cx="5578485" cy="6489236"/>
          </a:xfrm>
        </p:spPr>
      </p:pic>
      <p:sp>
        <p:nvSpPr>
          <p:cNvPr id="10" name="Text Box 13">
            <a:extLst>
              <a:ext uri="{FF2B5EF4-FFF2-40B4-BE49-F238E27FC236}">
                <a16:creationId xmlns:a16="http://schemas.microsoft.com/office/drawing/2014/main" id="{10E5068A-90A1-1607-7048-96847596F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2817" y="6120032"/>
            <a:ext cx="25202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/>
            <a:r>
              <a:rPr lang="en-US" sz="1200" dirty="0"/>
              <a:t>Ganot and Dahlke, (2021b)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E0358A-83C8-83F2-6519-F986FD88C943}"/>
              </a:ext>
            </a:extLst>
          </p:cNvPr>
          <p:cNvGrpSpPr/>
          <p:nvPr/>
        </p:nvGrpSpPr>
        <p:grpSpPr>
          <a:xfrm>
            <a:off x="6530160" y="192608"/>
            <a:ext cx="238503" cy="3638783"/>
            <a:chOff x="6530160" y="192608"/>
            <a:chExt cx="238503" cy="363878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E024B3-7960-D633-6391-3ED566A975B3}"/>
                </a:ext>
              </a:extLst>
            </p:cNvPr>
            <p:cNvSpPr/>
            <p:nvPr/>
          </p:nvSpPr>
          <p:spPr>
            <a:xfrm>
              <a:off x="6530160" y="192608"/>
              <a:ext cx="238503" cy="448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06A9A20-079D-0AD3-D58E-6ED598F15257}"/>
                </a:ext>
              </a:extLst>
            </p:cNvPr>
            <p:cNvSpPr/>
            <p:nvPr/>
          </p:nvSpPr>
          <p:spPr>
            <a:xfrm>
              <a:off x="6530160" y="3382868"/>
              <a:ext cx="238503" cy="448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A0D295-A5EB-9E79-6E87-9F3C9A8E6BF1}"/>
              </a:ext>
            </a:extLst>
          </p:cNvPr>
          <p:cNvGrpSpPr/>
          <p:nvPr/>
        </p:nvGrpSpPr>
        <p:grpSpPr>
          <a:xfrm>
            <a:off x="1092511" y="3907166"/>
            <a:ext cx="5400600" cy="2621523"/>
            <a:chOff x="6037300" y="1206884"/>
            <a:chExt cx="5400600" cy="262152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0F5EBFF-B268-57A0-686F-408A259C60C9}"/>
                </a:ext>
              </a:extLst>
            </p:cNvPr>
            <p:cNvSpPr txBox="1"/>
            <p:nvPr/>
          </p:nvSpPr>
          <p:spPr>
            <a:xfrm>
              <a:off x="6037300" y="1206884"/>
              <a:ext cx="5400600" cy="8374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>
                  <a:solidFill>
                    <a:schemeClr val="accent1"/>
                  </a:solidFill>
                </a:rPr>
                <a:t>t</a:t>
              </a:r>
              <a:r>
                <a:rPr lang="en-US" sz="3600" baseline="-25000" dirty="0" err="1">
                  <a:solidFill>
                    <a:schemeClr val="accent1"/>
                  </a:solidFill>
                </a:rPr>
                <a:t>wap</a:t>
              </a:r>
              <a:r>
                <a:rPr lang="en-US" sz="3600" baseline="-25000" dirty="0">
                  <a:solidFill>
                    <a:schemeClr val="accent1"/>
                  </a:solidFill>
                </a:rPr>
                <a:t> </a:t>
              </a:r>
              <a:r>
                <a:rPr lang="en-US" sz="3600" dirty="0">
                  <a:solidFill>
                    <a:schemeClr val="accent1"/>
                  </a:solidFill>
                </a:rPr>
                <a:t>= </a:t>
              </a:r>
              <a:r>
                <a:rPr lang="en-US" sz="3600" dirty="0" err="1">
                  <a:solidFill>
                    <a:schemeClr val="accent1"/>
                  </a:solidFill>
                </a:rPr>
                <a:t>t</a:t>
              </a:r>
              <a:r>
                <a:rPr lang="en-US" sz="3600" baseline="-25000" dirty="0" err="1">
                  <a:solidFill>
                    <a:schemeClr val="accent1"/>
                  </a:solidFill>
                </a:rPr>
                <a:t>sat</a:t>
              </a:r>
              <a:r>
                <a:rPr lang="en-US" sz="3600" dirty="0">
                  <a:solidFill>
                    <a:schemeClr val="accent1"/>
                  </a:solidFill>
                </a:rPr>
                <a:t> + </a:t>
              </a:r>
              <a:r>
                <a:rPr lang="en-US" sz="3600" dirty="0" err="1">
                  <a:solidFill>
                    <a:schemeClr val="accent1"/>
                  </a:solidFill>
                </a:rPr>
                <a:t>t</a:t>
              </a:r>
              <a:r>
                <a:rPr lang="en-US" sz="3600" baseline="-25000" dirty="0" err="1">
                  <a:solidFill>
                    <a:schemeClr val="accent1"/>
                  </a:solidFill>
                </a:rPr>
                <a:t>crop</a:t>
              </a:r>
              <a:r>
                <a:rPr lang="en-US" sz="3600" dirty="0">
                  <a:solidFill>
                    <a:schemeClr val="accent1"/>
                  </a:solidFill>
                </a:rPr>
                <a:t> - </a:t>
              </a:r>
              <a:r>
                <a:rPr lang="en-US" sz="3600" dirty="0" err="1">
                  <a:solidFill>
                    <a:schemeClr val="accent1"/>
                  </a:solidFill>
                </a:rPr>
                <a:t>t</a:t>
              </a:r>
              <a:r>
                <a:rPr lang="en-US" sz="3600" baseline="-25000" dirty="0" err="1">
                  <a:solidFill>
                    <a:schemeClr val="accent1"/>
                  </a:solidFill>
                </a:rPr>
                <a:t>drain</a:t>
              </a:r>
              <a:endParaRPr lang="en-US" sz="2800" baseline="-25000" dirty="0">
                <a:solidFill>
                  <a:schemeClr val="accent1"/>
                </a:solidFill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B9C885C-8582-44F7-DA94-BDBAE8AB7B12}"/>
                </a:ext>
              </a:extLst>
            </p:cNvPr>
            <p:cNvCxnSpPr/>
            <p:nvPr/>
          </p:nvCxnSpPr>
          <p:spPr>
            <a:xfrm>
              <a:off x="7320136" y="2276872"/>
              <a:ext cx="0" cy="7200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95115D3-BF18-ED48-E53C-AE1DAF630E8A}"/>
                </a:ext>
              </a:extLst>
            </p:cNvPr>
            <p:cNvCxnSpPr/>
            <p:nvPr/>
          </p:nvCxnSpPr>
          <p:spPr>
            <a:xfrm>
              <a:off x="9840416" y="2276872"/>
              <a:ext cx="0" cy="7200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957C7EA-BD75-3556-7741-740DFF894607}"/>
                </a:ext>
              </a:extLst>
            </p:cNvPr>
            <p:cNvCxnSpPr/>
            <p:nvPr/>
          </p:nvCxnSpPr>
          <p:spPr>
            <a:xfrm>
              <a:off x="8616280" y="2276872"/>
              <a:ext cx="0" cy="7200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05AE18D-9829-6263-B970-874B6B69C14E}"/>
                </a:ext>
              </a:extLst>
            </p:cNvPr>
            <p:cNvSpPr txBox="1"/>
            <p:nvPr/>
          </p:nvSpPr>
          <p:spPr>
            <a:xfrm>
              <a:off x="6914395" y="3120521"/>
              <a:ext cx="12108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Flow model</a:t>
              </a:r>
              <a:endParaRPr lang="en-US" sz="2000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E59E707-8B0D-C926-8704-DA00AB3AD7F9}"/>
                </a:ext>
              </a:extLst>
            </p:cNvPr>
            <p:cNvSpPr txBox="1"/>
            <p:nvPr/>
          </p:nvSpPr>
          <p:spPr>
            <a:xfrm>
              <a:off x="9696400" y="3120521"/>
              <a:ext cx="12108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Flow model</a:t>
              </a:r>
              <a:endParaRPr lang="en-US" sz="2000" baseline="-25000" dirty="0">
                <a:solidFill>
                  <a:schemeClr val="accent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8DC190D-7FD9-76FC-B9AC-66398436D6C6}"/>
                </a:ext>
              </a:extLst>
            </p:cNvPr>
            <p:cNvSpPr txBox="1"/>
            <p:nvPr/>
          </p:nvSpPr>
          <p:spPr>
            <a:xfrm>
              <a:off x="8004367" y="3120521"/>
              <a:ext cx="133199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Agronomic   knowledge</a:t>
              </a:r>
              <a:endParaRPr lang="en-US" sz="2000" baseline="-250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38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09EBD-9D65-6C5E-A69E-0A3418BF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34" y="-114300"/>
            <a:ext cx="10515600" cy="1325563"/>
          </a:xfrm>
        </p:spPr>
        <p:txBody>
          <a:bodyPr/>
          <a:lstStyle/>
          <a:p>
            <a:r>
              <a:rPr lang="en-US" sz="4000" b="1" dirty="0"/>
              <a:t>Soil aeration during Ag-MAR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3B4C83-6FB4-14EC-F43B-B192893FB248}"/>
              </a:ext>
            </a:extLst>
          </p:cNvPr>
          <p:cNvSpPr txBox="1"/>
          <p:nvPr/>
        </p:nvSpPr>
        <p:spPr>
          <a:xfrm>
            <a:off x="641865" y="1097995"/>
            <a:ext cx="9984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/>
              <a:t>Forced aeration</a:t>
            </a:r>
            <a:r>
              <a:rPr lang="en-US" sz="2800" dirty="0"/>
              <a:t> - preventing crop yield loss by supplying oxygen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E0358A-83C8-83F2-6519-F986FD88C943}"/>
              </a:ext>
            </a:extLst>
          </p:cNvPr>
          <p:cNvGrpSpPr/>
          <p:nvPr/>
        </p:nvGrpSpPr>
        <p:grpSpPr>
          <a:xfrm>
            <a:off x="6530160" y="192608"/>
            <a:ext cx="238503" cy="3638783"/>
            <a:chOff x="6530160" y="192608"/>
            <a:chExt cx="238503" cy="363878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E024B3-7960-D633-6391-3ED566A975B3}"/>
                </a:ext>
              </a:extLst>
            </p:cNvPr>
            <p:cNvSpPr/>
            <p:nvPr/>
          </p:nvSpPr>
          <p:spPr>
            <a:xfrm>
              <a:off x="6530160" y="192608"/>
              <a:ext cx="238503" cy="448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06A9A20-079D-0AD3-D58E-6ED598F15257}"/>
                </a:ext>
              </a:extLst>
            </p:cNvPr>
            <p:cNvSpPr/>
            <p:nvPr/>
          </p:nvSpPr>
          <p:spPr>
            <a:xfrm>
              <a:off x="6530160" y="3382868"/>
              <a:ext cx="238503" cy="448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15EDF6F-8CA2-727D-51B1-A0F32C2DA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44" y="1909664"/>
            <a:ext cx="9059183" cy="4674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2D8EB0-7F12-F45F-76BC-CAA4C0ADE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34" y="1621215"/>
            <a:ext cx="9263873" cy="51044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058545B-E8D0-3582-2F76-AB083BAA1AB9}"/>
              </a:ext>
            </a:extLst>
          </p:cNvPr>
          <p:cNvSpPr txBox="1"/>
          <p:nvPr/>
        </p:nvSpPr>
        <p:spPr>
          <a:xfrm>
            <a:off x="9381224" y="2141012"/>
            <a:ext cx="27845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By air injection throw subsurface drip irrigation</a:t>
            </a:r>
          </a:p>
        </p:txBody>
      </p:sp>
    </p:spTree>
    <p:extLst>
      <p:ext uri="{BB962C8B-B14F-4D97-AF65-F5344CB8AC3E}">
        <p14:creationId xmlns:p14="http://schemas.microsoft.com/office/powerpoint/2010/main" val="145677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09EBD-9D65-6C5E-A69E-0A3418BF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34" y="-114300"/>
            <a:ext cx="10515600" cy="1325563"/>
          </a:xfrm>
        </p:spPr>
        <p:txBody>
          <a:bodyPr/>
          <a:lstStyle/>
          <a:p>
            <a:r>
              <a:rPr lang="en-US" sz="4000" b="1" dirty="0"/>
              <a:t>Soil aeration during Ag-MAR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3B4C83-6FB4-14EC-F43B-B192893FB248}"/>
              </a:ext>
            </a:extLst>
          </p:cNvPr>
          <p:cNvSpPr txBox="1"/>
          <p:nvPr/>
        </p:nvSpPr>
        <p:spPr>
          <a:xfrm>
            <a:off x="641865" y="1097995"/>
            <a:ext cx="9984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/>
              <a:t>Forced aeration</a:t>
            </a:r>
            <a:r>
              <a:rPr lang="en-US" sz="2800" dirty="0"/>
              <a:t> - preventing crop yield loss by supplying oxygen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6D6B69-7052-ECA0-07D2-F6B43A3DFB27}"/>
              </a:ext>
            </a:extLst>
          </p:cNvPr>
          <p:cNvSpPr txBox="1"/>
          <p:nvPr/>
        </p:nvSpPr>
        <p:spPr>
          <a:xfrm>
            <a:off x="-354338" y="6858000"/>
            <a:ext cx="6265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Agricultural managed aquifer recharge (Ag-MAR)—a method for sustainable groundwater management: A review (</a:t>
            </a:r>
            <a:r>
              <a:rPr lang="en-US" sz="1600" b="1" dirty="0" err="1"/>
              <a:t>Levintal</a:t>
            </a:r>
            <a:r>
              <a:rPr lang="en-US" sz="1600" b="1" dirty="0"/>
              <a:t> et al., 2022)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E0358A-83C8-83F2-6519-F986FD88C943}"/>
              </a:ext>
            </a:extLst>
          </p:cNvPr>
          <p:cNvGrpSpPr/>
          <p:nvPr/>
        </p:nvGrpSpPr>
        <p:grpSpPr>
          <a:xfrm>
            <a:off x="6530160" y="192608"/>
            <a:ext cx="238503" cy="3638783"/>
            <a:chOff x="6530160" y="192608"/>
            <a:chExt cx="238503" cy="363878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E024B3-7960-D633-6391-3ED566A975B3}"/>
                </a:ext>
              </a:extLst>
            </p:cNvPr>
            <p:cNvSpPr/>
            <p:nvPr/>
          </p:nvSpPr>
          <p:spPr>
            <a:xfrm>
              <a:off x="6530160" y="192608"/>
              <a:ext cx="238503" cy="448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06A9A20-079D-0AD3-D58E-6ED598F15257}"/>
                </a:ext>
              </a:extLst>
            </p:cNvPr>
            <p:cNvSpPr/>
            <p:nvPr/>
          </p:nvSpPr>
          <p:spPr>
            <a:xfrm>
              <a:off x="6530160" y="3382868"/>
              <a:ext cx="238503" cy="448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A picture containing ground, tree, outdoor&#10;&#10;Description automatically generated">
            <a:extLst>
              <a:ext uri="{FF2B5EF4-FFF2-40B4-BE49-F238E27FC236}">
                <a16:creationId xmlns:a16="http://schemas.microsoft.com/office/drawing/2014/main" id="{AF28B2D3-B88E-6AEE-2DB2-DAAF6B76B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" y="1853426"/>
            <a:ext cx="6589986" cy="49424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8F8F0C-D2EB-B81A-5D30-ADCBE6E67EEF}"/>
              </a:ext>
            </a:extLst>
          </p:cNvPr>
          <p:cNvGrpSpPr/>
          <p:nvPr/>
        </p:nvGrpSpPr>
        <p:grpSpPr>
          <a:xfrm>
            <a:off x="7431548" y="4425212"/>
            <a:ext cx="4623818" cy="1939970"/>
            <a:chOff x="7463079" y="2480799"/>
            <a:chExt cx="4623818" cy="19399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9087A94-5738-DDC1-2870-C196AC415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3079" y="2480799"/>
              <a:ext cx="4623818" cy="11805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F791C5-49AB-461E-1490-DD3B624E2E64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47"/>
            <a:stretch/>
          </p:blipFill>
          <p:spPr bwMode="auto">
            <a:xfrm>
              <a:off x="7552702" y="3661351"/>
              <a:ext cx="3662832" cy="7594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328AE41-21EE-E31C-83B3-3C9D5291ED6C}"/>
              </a:ext>
            </a:extLst>
          </p:cNvPr>
          <p:cNvSpPr txBox="1"/>
          <p:nvPr/>
        </p:nvSpPr>
        <p:spPr>
          <a:xfrm>
            <a:off x="7431548" y="1699317"/>
            <a:ext cx="45765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By adding peroxide compounds to the soil</a:t>
            </a:r>
          </a:p>
          <a:p>
            <a:r>
              <a:rPr lang="en-US" sz="2800" dirty="0"/>
              <a:t>(solid Ca-peroxide in our case)</a:t>
            </a:r>
          </a:p>
        </p:txBody>
      </p:sp>
    </p:spTree>
    <p:extLst>
      <p:ext uri="{BB962C8B-B14F-4D97-AF65-F5344CB8AC3E}">
        <p14:creationId xmlns:p14="http://schemas.microsoft.com/office/powerpoint/2010/main" val="2412162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7FE529-A4D8-826B-8322-F1FD4BBD8474}"/>
              </a:ext>
            </a:extLst>
          </p:cNvPr>
          <p:cNvSpPr txBox="1">
            <a:spLocks/>
          </p:cNvSpPr>
          <p:nvPr/>
        </p:nvSpPr>
        <p:spPr>
          <a:xfrm>
            <a:off x="699934" y="-1143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/>
              <a:t>What about plant response?</a:t>
            </a:r>
            <a:endParaRPr lang="en-US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258A4B-9292-5B20-E0F5-12925BCE3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0" y="1151296"/>
            <a:ext cx="11862180" cy="4555407"/>
          </a:xfrm>
          <a:prstGeom prst="rect">
            <a:avLst/>
          </a:prstGeom>
        </p:spPr>
      </p:pic>
      <p:sp>
        <p:nvSpPr>
          <p:cNvPr id="2" name="Left Brace 1">
            <a:extLst>
              <a:ext uri="{FF2B5EF4-FFF2-40B4-BE49-F238E27FC236}">
                <a16:creationId xmlns:a16="http://schemas.microsoft.com/office/drawing/2014/main" id="{11353DEA-E6C4-91B0-6B21-98A87DAB9C2A}"/>
              </a:ext>
            </a:extLst>
          </p:cNvPr>
          <p:cNvSpPr/>
          <p:nvPr/>
        </p:nvSpPr>
        <p:spPr>
          <a:xfrm rot="16200000">
            <a:off x="5733394" y="4971393"/>
            <a:ext cx="199696" cy="704193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5034FFE8-C42D-E287-F9A3-14906AB6147A}"/>
              </a:ext>
            </a:extLst>
          </p:cNvPr>
          <p:cNvSpPr/>
          <p:nvPr/>
        </p:nvSpPr>
        <p:spPr>
          <a:xfrm rot="16200000">
            <a:off x="6455983" y="5131676"/>
            <a:ext cx="199696" cy="38362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D376FA56-0F2D-C40A-7C54-BC990B2D1327}"/>
              </a:ext>
            </a:extLst>
          </p:cNvPr>
          <p:cNvSpPr/>
          <p:nvPr/>
        </p:nvSpPr>
        <p:spPr>
          <a:xfrm rot="16200000">
            <a:off x="6939459" y="5131676"/>
            <a:ext cx="199696" cy="38362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6368C4-172C-ADF5-993C-CDB97BDF8385}"/>
              </a:ext>
            </a:extLst>
          </p:cNvPr>
          <p:cNvSpPr txBox="1"/>
          <p:nvPr/>
        </p:nvSpPr>
        <p:spPr>
          <a:xfrm>
            <a:off x="5147440" y="5423338"/>
            <a:ext cx="1371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Flood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Forced aeration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0A717F-46CF-09BE-8B0E-AF1B2EB2ABA3}"/>
              </a:ext>
            </a:extLst>
          </p:cNvPr>
          <p:cNvSpPr txBox="1"/>
          <p:nvPr/>
        </p:nvSpPr>
        <p:spPr>
          <a:xfrm>
            <a:off x="5849010" y="5423338"/>
            <a:ext cx="137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Flood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3B2529-D687-3D2B-F978-7116C758D9E2}"/>
              </a:ext>
            </a:extLst>
          </p:cNvPr>
          <p:cNvSpPr txBox="1"/>
          <p:nvPr/>
        </p:nvSpPr>
        <p:spPr>
          <a:xfrm>
            <a:off x="6513789" y="5423338"/>
            <a:ext cx="137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819899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>
            <a:extLst>
              <a:ext uri="{FF2B5EF4-FFF2-40B4-BE49-F238E27FC236}">
                <a16:creationId xmlns:a16="http://schemas.microsoft.com/office/drawing/2014/main" id="{AA5B069C-6817-2AF9-64F8-FE5F3A5A5F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10843" r="2" b="14157"/>
          <a:stretch/>
        </p:blipFill>
        <p:spPr>
          <a:xfrm flipH="1"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16738F-B151-09F6-1DC8-D0DD74883D37}"/>
              </a:ext>
            </a:extLst>
          </p:cNvPr>
          <p:cNvSpPr/>
          <p:nvPr/>
        </p:nvSpPr>
        <p:spPr>
          <a:xfrm>
            <a:off x="0" y="5255173"/>
            <a:ext cx="12192000" cy="160282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BBC1B6-ADD3-AF42-B3E1-AC9A1FAFD64E}"/>
              </a:ext>
            </a:extLst>
          </p:cNvPr>
          <p:cNvSpPr/>
          <p:nvPr/>
        </p:nvSpPr>
        <p:spPr>
          <a:xfrm>
            <a:off x="136636" y="5255173"/>
            <a:ext cx="12192000" cy="1602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dirty="0">
              <a:solidFill>
                <a:schemeClr val="tx1"/>
              </a:solidFill>
              <a:effectLst/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tx1"/>
              </a:solidFill>
              <a:effectLst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effectLst/>
              </a:rPr>
              <a:t>Ganot, Y., &amp; Dahlke, H. E. (2021a). Natural and forced soil aeration during agricultural managed aquifer recharge. </a:t>
            </a:r>
            <a:r>
              <a:rPr lang="en-US" sz="1400" i="1" dirty="0">
                <a:solidFill>
                  <a:schemeClr val="tx1"/>
                </a:solidFill>
                <a:effectLst/>
              </a:rPr>
              <a:t>Vadose Zone Journal</a:t>
            </a:r>
            <a:r>
              <a:rPr lang="en-US" sz="1400" dirty="0">
                <a:solidFill>
                  <a:schemeClr val="tx1"/>
                </a:solidFill>
                <a:effectLst/>
              </a:rPr>
              <a:t>, </a:t>
            </a:r>
            <a:r>
              <a:rPr lang="en-US" sz="1400" i="1" dirty="0">
                <a:solidFill>
                  <a:schemeClr val="tx1"/>
                </a:solidFill>
                <a:effectLst/>
              </a:rPr>
              <a:t>20</a:t>
            </a:r>
            <a:r>
              <a:rPr lang="en-US" sz="1400" dirty="0">
                <a:solidFill>
                  <a:schemeClr val="tx1"/>
                </a:solidFill>
                <a:effectLst/>
              </a:rPr>
              <a:t>(3), e20128. </a:t>
            </a:r>
            <a:r>
              <a:rPr lang="en-US" sz="1400" dirty="0">
                <a:effectLst/>
                <a:hlinkClick r:id="rId3"/>
              </a:rPr>
              <a:t>https://doi.org/10.1002/vzj2.20128</a:t>
            </a:r>
            <a:endParaRPr lang="en-US" sz="1400" dirty="0">
              <a:effectLst/>
            </a:endParaRP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effectLst/>
              </a:rPr>
              <a:t>Ganot, Y., &amp; Dahlke, H. E. (2021b). A model for estimating Ag-MAR flooding duration based on crop tolerance, root depth, and soil texture data. </a:t>
            </a:r>
            <a:r>
              <a:rPr lang="en-US" sz="1400" i="1" dirty="0">
                <a:solidFill>
                  <a:schemeClr val="tx1"/>
                </a:solidFill>
                <a:effectLst/>
              </a:rPr>
              <a:t>Agricultural Water Management</a:t>
            </a:r>
            <a:r>
              <a:rPr lang="en-US" sz="1400" dirty="0">
                <a:solidFill>
                  <a:schemeClr val="tx1"/>
                </a:solidFill>
                <a:effectLst/>
              </a:rPr>
              <a:t>, </a:t>
            </a:r>
            <a:r>
              <a:rPr lang="en-US" sz="1400" i="1" dirty="0">
                <a:solidFill>
                  <a:schemeClr val="tx1"/>
                </a:solidFill>
                <a:effectLst/>
              </a:rPr>
              <a:t>255</a:t>
            </a:r>
            <a:r>
              <a:rPr lang="en-US" sz="1400" dirty="0">
                <a:solidFill>
                  <a:schemeClr val="tx1"/>
                </a:solidFill>
                <a:effectLst/>
              </a:rPr>
              <a:t>, 107031. </a:t>
            </a:r>
            <a:r>
              <a:rPr lang="en-US" sz="1400" dirty="0">
                <a:effectLst/>
                <a:hlinkClick r:id="rId4"/>
              </a:rPr>
              <a:t>https://doi.org/10.1016/j.agwat.2021.107031</a:t>
            </a:r>
            <a:endParaRPr lang="en-US" sz="1400" dirty="0">
              <a:effectLst/>
            </a:endParaRPr>
          </a:p>
          <a:p>
            <a:pPr>
              <a:spcAft>
                <a:spcPts val="600"/>
              </a:spcAft>
            </a:pPr>
            <a:r>
              <a:rPr lang="en-US" sz="1400" dirty="0" err="1">
                <a:solidFill>
                  <a:schemeClr val="tx1"/>
                </a:solidFill>
                <a:effectLst/>
              </a:rPr>
              <a:t>Levintal</a:t>
            </a:r>
            <a:r>
              <a:rPr lang="en-US" sz="1400" dirty="0">
                <a:solidFill>
                  <a:schemeClr val="tx1"/>
                </a:solidFill>
                <a:effectLst/>
              </a:rPr>
              <a:t>, E., </a:t>
            </a:r>
            <a:r>
              <a:rPr lang="en-US" sz="1400" dirty="0" err="1">
                <a:solidFill>
                  <a:schemeClr val="tx1"/>
                </a:solidFill>
                <a:effectLst/>
              </a:rPr>
              <a:t>Kniffin</a:t>
            </a:r>
            <a:r>
              <a:rPr lang="en-US" sz="1400" dirty="0">
                <a:solidFill>
                  <a:schemeClr val="tx1"/>
                </a:solidFill>
                <a:effectLst/>
              </a:rPr>
              <a:t>, M. L., Ganot, Y., Marwaha, N., Murphy, N. P., &amp; Dahlke, H. E. (2022). Agricultural managed aquifer recharge (Ag-MAR)—a method for sustainable groundwater management: A review. </a:t>
            </a:r>
            <a:r>
              <a:rPr lang="en-US" sz="1400" i="1" dirty="0">
                <a:solidFill>
                  <a:schemeClr val="tx1"/>
                </a:solidFill>
                <a:effectLst/>
              </a:rPr>
              <a:t>Critical Reviews in Environmental Science and Technology</a:t>
            </a:r>
            <a:r>
              <a:rPr lang="en-US" sz="1400" dirty="0">
                <a:solidFill>
                  <a:schemeClr val="tx1"/>
                </a:solidFill>
                <a:effectLst/>
              </a:rPr>
              <a:t>, </a:t>
            </a:r>
            <a:r>
              <a:rPr lang="en-US" sz="1400" i="1" dirty="0">
                <a:solidFill>
                  <a:schemeClr val="tx1"/>
                </a:solidFill>
                <a:effectLst/>
              </a:rPr>
              <a:t>0</a:t>
            </a:r>
            <a:r>
              <a:rPr lang="en-US" sz="1400" dirty="0">
                <a:solidFill>
                  <a:schemeClr val="tx1"/>
                </a:solidFill>
                <a:effectLst/>
              </a:rPr>
              <a:t>(0), 1–24</a:t>
            </a:r>
            <a:r>
              <a:rPr lang="en-US" sz="1400" dirty="0">
                <a:effectLst/>
              </a:rPr>
              <a:t>. </a:t>
            </a:r>
            <a:r>
              <a:rPr lang="en-US" sz="1400" dirty="0">
                <a:effectLst/>
                <a:hlinkClick r:id="rId5"/>
              </a:rPr>
              <a:t>https://doi.org/10.1080/10643389.2022.2050160</a:t>
            </a:r>
            <a:endParaRPr lang="en-US" sz="1400" dirty="0">
              <a:effectLst/>
            </a:endParaRPr>
          </a:p>
          <a:p>
            <a:pPr>
              <a:spcAft>
                <a:spcPts val="600"/>
              </a:spcAft>
            </a:pPr>
            <a:endParaRPr lang="en-US" dirty="0">
              <a:effectLst/>
            </a:endParaRPr>
          </a:p>
          <a:p>
            <a:pPr>
              <a:spcAft>
                <a:spcPts val="600"/>
              </a:spcAft>
            </a:pPr>
            <a:endParaRPr lang="en-US" dirty="0">
              <a:effectLst/>
            </a:endParaRPr>
          </a:p>
          <a:p>
            <a:pPr algn="ctr"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6F1C2C-FE6E-28AB-1105-CF10DD1BF83F}"/>
              </a:ext>
            </a:extLst>
          </p:cNvPr>
          <p:cNvSpPr/>
          <p:nvPr/>
        </p:nvSpPr>
        <p:spPr>
          <a:xfrm>
            <a:off x="0" y="1"/>
            <a:ext cx="12192000" cy="74098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A0DFDF-1055-E7D6-49A3-2D163D308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730" y="-152214"/>
            <a:ext cx="6039883" cy="882684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solidFill>
                  <a:sysClr val="windowText" lastClr="000000"/>
                </a:solidFill>
                <a:cs typeface="Aharoni" panose="02010803020104030203" pitchFamily="2" charset="-79"/>
              </a:rPr>
              <a:t>Thank you, questions?</a:t>
            </a:r>
          </a:p>
        </p:txBody>
      </p:sp>
    </p:spTree>
    <p:extLst>
      <p:ext uri="{BB962C8B-B14F-4D97-AF65-F5344CB8AC3E}">
        <p14:creationId xmlns:p14="http://schemas.microsoft.com/office/powerpoint/2010/main" val="1767877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510</Words>
  <Application>Microsoft Office PowerPoint</Application>
  <PresentationFormat>Widescreen</PresentationFormat>
  <Paragraphs>50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Natural and forced soil aeration during agricultural managed aquifer recharge (Ag-MAR)</vt:lpstr>
      <vt:lpstr>Background</vt:lpstr>
      <vt:lpstr>Towards sustainable groundwater use?</vt:lpstr>
      <vt:lpstr>Measuring the soil aeration status</vt:lpstr>
      <vt:lpstr>Soil aeration during Ag-MAR</vt:lpstr>
      <vt:lpstr>Soil aeration during Ag-MAR</vt:lpstr>
      <vt:lpstr>Soil aeration during Ag-MAR</vt:lpstr>
      <vt:lpstr>PowerPoint Presentation</vt:lpstr>
      <vt:lpstr>Thank you,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and forced soil aeration during agricultural managed aquifer recharge (Ag-MAR)</dc:title>
  <dc:creator>Yonatan Ganot</dc:creator>
  <cp:lastModifiedBy>Yonatan Ganot</cp:lastModifiedBy>
  <cp:revision>12</cp:revision>
  <dcterms:created xsi:type="dcterms:W3CDTF">2022-05-23T16:38:28Z</dcterms:created>
  <dcterms:modified xsi:type="dcterms:W3CDTF">2022-05-25T09:14:20Z</dcterms:modified>
</cp:coreProperties>
</file>