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388" r:id="rId3"/>
    <p:sldId id="391" r:id="rId4"/>
    <p:sldId id="402" r:id="rId5"/>
    <p:sldId id="4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194C-BC33-41F5-84D7-C2F263A6A604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835B-3D11-4DCD-8239-0654D4B0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1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A0128-4C2C-4959-8178-1551AD37E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6370" y="176068"/>
            <a:ext cx="85351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0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6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8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1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2019-03-04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F63A-53A4-4054-AA18-806C8E43EF03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A6A4-A9E8-4D0C-A021-03DAAE8DF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2019-03-04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FCFE-903F-4CE8-8583-DFFB49DDBD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B820816-6F2B-4873-81B5-8DF31A773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52" y="365125"/>
            <a:ext cx="850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7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0402DD-2031-4826-97B1-2025D3B2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35117"/>
            <a:ext cx="10515600" cy="1710613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kern="1400" spc="-50" dirty="0">
                <a:effectLst/>
                <a:ea typeface="MS Gothic" panose="020B0609070205080204" pitchFamily="49" charset="-128"/>
                <a:cs typeface="Times New Roman" panose="02020603050405020304" pitchFamily="18" charset="0"/>
              </a:rPr>
              <a:t>Juno Plasma Wave Observations at Ganymede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21840-FEFA-479E-B633-05D14384D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48578"/>
            <a:ext cx="10515600" cy="3560039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W. S. Kurth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A. H. Sulaiman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G. B. Hospodarsky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J. D. Menietti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B. H. Mauk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G. Clark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F. Allegrini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3,4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P. Valek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J. E. P. Connerney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5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J. H. Waite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, S. J. Bolton</a:t>
            </a:r>
            <a:r>
              <a:rPr lang="en-US" sz="1800" b="1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, M. Imai</a:t>
            </a:r>
            <a:r>
              <a:rPr lang="en-US" sz="1800" b="1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6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O. Santolik</a:t>
            </a:r>
            <a:r>
              <a:rPr lang="en-US" sz="1800" b="1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7,8</a:t>
            </a:r>
            <a:r>
              <a:rPr lang="en-US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W. Li</a:t>
            </a:r>
            <a:r>
              <a:rPr lang="en-US" sz="1800" b="1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9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, S. Duling</a:t>
            </a:r>
            <a:r>
              <a:rPr lang="en-US" sz="1800" b="1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10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, J. Saur</a:t>
            </a:r>
            <a:r>
              <a:rPr lang="en-US" sz="1800" b="1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10</a:t>
            </a:r>
            <a:r>
              <a:rPr lang="en-US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, C. Louis</a:t>
            </a:r>
            <a:r>
              <a:rPr lang="en-US" sz="1800" b="1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11</a:t>
            </a:r>
            <a:endParaRPr lang="en-US" sz="1800" b="1" baseline="30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Department of Physics and Astronomy, University of Iowa, Iowa City, IA USA. 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Johns Hopkins University Applied Physics Laboratory, Laurel, MD, USA. 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Southwest Research Institute, San Antonio, TX, USA. 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Department of Physics and Astronomy, University of Texas at San Antonio, San Antonio, Texas, USA</a:t>
            </a:r>
          </a:p>
          <a:p>
            <a:pPr algn="ctr">
              <a:spcBef>
                <a:spcPts val="600"/>
              </a:spcBef>
            </a:pPr>
            <a:r>
              <a:rPr lang="en-US" sz="18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Goddard Space Flight Center, Greenbelt, MD, USA. </a:t>
            </a:r>
          </a:p>
          <a:p>
            <a:pPr algn="ctr">
              <a:spcBef>
                <a:spcPts val="600"/>
              </a:spcBef>
            </a:pPr>
            <a:r>
              <a:rPr lang="en-US" sz="18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6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Department of Electrical Engineering and Information Science, National Institute of Technology (KOSEN), </a:t>
            </a:r>
            <a:r>
              <a:rPr lang="en-US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Niihama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College, </a:t>
            </a:r>
            <a:r>
              <a:rPr lang="en-US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Niihama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, Ehime, Japan</a:t>
            </a:r>
          </a:p>
          <a:p>
            <a:pPr algn="ctr">
              <a:spcBef>
                <a:spcPts val="600"/>
              </a:spcBef>
            </a:pPr>
            <a:r>
              <a:rPr lang="en-US" sz="18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7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Department of Space Physics, Institute of Atmospheric Physics of the Czech Academy of  Sciences, Prague, Czechia. </a:t>
            </a:r>
          </a:p>
          <a:p>
            <a:pPr algn="ctr">
              <a:spcBef>
                <a:spcPts val="600"/>
              </a:spcBef>
            </a:pPr>
            <a:r>
              <a:rPr lang="en-US" sz="18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8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Faculty of Mathematics and Physics, Charles University, Prague, Czechia. </a:t>
            </a:r>
            <a:endParaRPr lang="en-US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9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Center for Space Physics, Boston University, Boston, Massachusetts, USA., 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10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Institute of Geophysics and Meteorology, University of Cologne, Cologne, Germany. 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11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School of Cosmic Physics, DIAS </a:t>
            </a:r>
            <a:r>
              <a:rPr lang="en-US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Dunsink</a:t>
            </a:r>
            <a:r>
              <a:rPr lang="en-US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Observatory, Dublin Institute for Advanced Studies, Dublin, Ireland.</a:t>
            </a: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Presented at the 2022 EGU Meeting, Vienna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F678D-FBE4-4DB5-9095-935DF4142AB0}"/>
              </a:ext>
            </a:extLst>
          </p:cNvPr>
          <p:cNvSpPr txBox="1"/>
          <p:nvPr/>
        </p:nvSpPr>
        <p:spPr>
          <a:xfrm>
            <a:off x="5375563" y="306684"/>
            <a:ext cx="144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10441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6985103-F455-4F35-AA0F-7B516C79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152" y="365125"/>
            <a:ext cx="850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2764E4-9ED9-48CD-8601-1E596DD9D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09"/>
    </mc:Choice>
    <mc:Fallback>
      <p:transition spd="slow" advTm="14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6AD9B-A0EE-46D0-AA1B-E9A77C25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428"/>
            <a:ext cx="10515600" cy="854075"/>
          </a:xfrm>
        </p:spPr>
        <p:txBody>
          <a:bodyPr/>
          <a:lstStyle/>
          <a:p>
            <a:r>
              <a:rPr lang="en-US" dirty="0"/>
              <a:t>Waves Observations at Ganymede 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74F14-C5EF-4DC1-8081-5F7AA951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8522" y="1019503"/>
            <a:ext cx="3810781" cy="56586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10B4D6-6E97-4869-B86A-158123144D1A}"/>
              </a:ext>
            </a:extLst>
          </p:cNvPr>
          <p:cNvCxnSpPr>
            <a:cxnSpLocks/>
          </p:cNvCxnSpPr>
          <p:nvPr/>
        </p:nvCxnSpPr>
        <p:spPr>
          <a:xfrm flipH="1" flipV="1">
            <a:off x="9122229" y="5562600"/>
            <a:ext cx="404948" cy="43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2CD1F2-0F6E-41DD-9941-9296D818E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46" y="1019503"/>
            <a:ext cx="5121084" cy="5663675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3819B88C-F642-4161-B470-CA871BFCF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29"/>
    </mc:Choice>
    <mc:Fallback>
      <p:transition spd="slow" advTm="99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710" x="111125" y="5988050"/>
          <p14:tracePt t="4718" x="200025" y="6021388"/>
          <p14:tracePt t="4727" x="279400" y="6069013"/>
          <p14:tracePt t="4734" x="342900" y="6092825"/>
          <p14:tracePt t="4743" x="469900" y="6140450"/>
          <p14:tracePt t="4751" x="527050" y="6164263"/>
          <p14:tracePt t="4759" x="646113" y="6211888"/>
          <p14:tracePt t="4766" x="733425" y="6243638"/>
          <p14:tracePt t="4772" x="820738" y="6291263"/>
          <p14:tracePt t="4781" x="885825" y="6330950"/>
          <p14:tracePt t="4789" x="981075" y="6388100"/>
          <p14:tracePt t="4797" x="1036638" y="6427788"/>
          <p14:tracePt t="4804" x="1084263" y="6459538"/>
          <p14:tracePt t="4813" x="1187450" y="6538913"/>
          <p14:tracePt t="4821" x="1260475" y="6594475"/>
          <p14:tracePt t="4828" x="1339850" y="6657975"/>
          <p14:tracePt t="4837" x="1395413" y="6723063"/>
          <p14:tracePt t="4845" x="1450975" y="6770688"/>
          <p14:tracePt t="4853" x="1482725" y="6810375"/>
          <p14:tracePt t="5415" x="8874125" y="6850063"/>
          <p14:tracePt t="5423" x="8899525" y="6842125"/>
          <p14:tracePt t="5431" x="8947150" y="6842125"/>
          <p14:tracePt t="5439" x="8978900" y="6834188"/>
          <p14:tracePt t="5447" x="9010650" y="6834188"/>
          <p14:tracePt t="5455" x="9050338" y="6834188"/>
          <p14:tracePt t="5463" x="9082088" y="6826250"/>
          <p14:tracePt t="5469" x="9113838" y="6818313"/>
          <p14:tracePt t="5478" x="9129713" y="6810375"/>
          <p14:tracePt t="5485" x="9177338" y="6802438"/>
          <p14:tracePt t="5494" x="9217025" y="6794500"/>
          <p14:tracePt t="5501" x="9266238" y="6786563"/>
          <p14:tracePt t="5509" x="9282113" y="6786563"/>
          <p14:tracePt t="5517" x="9345613" y="6770688"/>
          <p14:tracePt t="5526" x="9377363" y="6770688"/>
          <p14:tracePt t="5533" x="9448800" y="6754813"/>
          <p14:tracePt t="5541" x="9520238" y="6738938"/>
          <p14:tracePt t="5550" x="9575800" y="6738938"/>
          <p14:tracePt t="5554" x="9656763" y="6707188"/>
          <p14:tracePt t="5564" x="9728200" y="6691313"/>
          <p14:tracePt t="5571" x="9799638" y="6665913"/>
          <p14:tracePt t="5578" x="9855200" y="6650038"/>
          <p14:tracePt t="5587" x="9902825" y="6634163"/>
          <p14:tracePt t="5595" x="9959975" y="6618288"/>
          <p14:tracePt t="5603" x="10015538" y="6594475"/>
          <p14:tracePt t="5612" x="10039350" y="6586538"/>
          <p14:tracePt t="5618" x="10079038" y="6562725"/>
          <p14:tracePt t="5628" x="10086975" y="6554788"/>
          <p14:tracePt t="5635" x="10102850" y="6546850"/>
          <p14:tracePt t="5641" x="10102850" y="6538913"/>
          <p14:tracePt t="5657" x="10110788" y="6538913"/>
          <p14:tracePt t="5665" x="10110788" y="6530975"/>
          <p14:tracePt t="5766" x="10110788" y="6523038"/>
          <p14:tracePt t="5893" x="10110788" y="6515100"/>
          <p14:tracePt t="5900" x="10102850" y="6507163"/>
          <p14:tracePt t="5906" x="10102850" y="6499225"/>
          <p14:tracePt t="5914" x="10094913" y="6499225"/>
          <p14:tracePt t="5922" x="10094913" y="6491288"/>
          <p14:tracePt t="5930" x="10086975" y="6475413"/>
          <p14:tracePt t="5938" x="10086975" y="6459538"/>
          <p14:tracePt t="5947" x="10079038" y="6443663"/>
          <p14:tracePt t="5955" x="10079038" y="6427788"/>
          <p14:tracePt t="5963" x="10079038" y="6411913"/>
          <p14:tracePt t="5970" x="10079038" y="6388100"/>
          <p14:tracePt t="5978" x="10079038" y="6372225"/>
          <p14:tracePt t="5987" x="10079038" y="6338888"/>
          <p14:tracePt t="5993" x="10079038" y="6307138"/>
          <p14:tracePt t="6000" x="10086975" y="6283325"/>
          <p14:tracePt t="6009" x="10086975" y="6275388"/>
          <p14:tracePt t="6017" x="10086975" y="6251575"/>
          <p14:tracePt t="6025" x="10086975" y="6235700"/>
          <p14:tracePt t="6033" x="10086975" y="6219825"/>
          <p14:tracePt t="6040" x="10086975" y="6203950"/>
          <p14:tracePt t="6048" x="10086975" y="6196013"/>
          <p14:tracePt t="6057" x="10086975" y="6188075"/>
          <p14:tracePt t="6065" x="10086975" y="6180138"/>
          <p14:tracePt t="6078" x="10086975" y="6172200"/>
          <p14:tracePt t="6087" x="10079038" y="6172200"/>
          <p14:tracePt t="6095" x="10071100" y="6172200"/>
          <p14:tracePt t="6103" x="10063163" y="6172200"/>
          <p14:tracePt t="6119" x="10055225" y="6172200"/>
          <p14:tracePt t="6127" x="10047288" y="6172200"/>
          <p14:tracePt t="6181" x="10039350" y="6164263"/>
          <p14:tracePt t="6197" x="10031413" y="6156325"/>
          <p14:tracePt t="6205" x="10023475" y="6148388"/>
          <p14:tracePt t="6213" x="10015538" y="6140450"/>
          <p14:tracePt t="6223" x="9999663" y="6116638"/>
          <p14:tracePt t="6228" x="9991725" y="6116638"/>
          <p14:tracePt t="6237" x="9983788" y="6100763"/>
          <p14:tracePt t="6244" x="9959975" y="6076950"/>
          <p14:tracePt t="6252" x="9936163" y="6061075"/>
          <p14:tracePt t="6258" x="9918700" y="6045200"/>
          <p14:tracePt t="6266" x="9894888" y="6029325"/>
          <p14:tracePt t="6275" x="9879013" y="6013450"/>
          <p14:tracePt t="6283" x="9863138" y="5995988"/>
          <p14:tracePt t="6291" x="9847263" y="5980113"/>
          <p14:tracePt t="6299" x="9831388" y="5964238"/>
          <p14:tracePt t="6307" x="9815513" y="5964238"/>
          <p14:tracePt t="6315" x="9807575" y="5948363"/>
          <p14:tracePt t="6323" x="9791700" y="5948363"/>
          <p14:tracePt t="6331" x="9791700" y="5940425"/>
          <p14:tracePt t="6337" x="9775825" y="5932488"/>
          <p14:tracePt t="6353" x="9767888" y="5924550"/>
          <p14:tracePt t="6369" x="9759950" y="5924550"/>
          <p14:tracePt t="6377" x="9759950" y="5916613"/>
          <p14:tracePt t="6385" x="9752013" y="5916613"/>
          <p14:tracePt t="6401" x="9744075" y="5908675"/>
          <p14:tracePt t="6409" x="9744075" y="5900738"/>
          <p14:tracePt t="6417" x="9736138" y="5900738"/>
          <p14:tracePt t="6422" x="9736138" y="5892800"/>
          <p14:tracePt t="6431" x="9728200" y="5884863"/>
          <p14:tracePt t="6439" x="9720263" y="5876925"/>
          <p14:tracePt t="6447" x="9712325" y="5876925"/>
          <p14:tracePt t="6454" x="9712325" y="5868988"/>
          <p14:tracePt t="6471" x="9704388" y="5861050"/>
          <p14:tracePt t="6478" x="9696450" y="5853113"/>
          <p14:tracePt t="6487" x="9688513" y="5853113"/>
          <p14:tracePt t="6494" x="9688513" y="5845175"/>
          <p14:tracePt t="6503" x="9672638" y="5837238"/>
          <p14:tracePt t="6508" x="9672638" y="5829300"/>
          <p14:tracePt t="6519" x="9656763" y="5821363"/>
          <p14:tracePt t="6525" x="9648825" y="5813425"/>
          <p14:tracePt t="6533" x="9640888" y="5805488"/>
          <p14:tracePt t="6540" x="9632950" y="5797550"/>
          <p14:tracePt t="6548" x="9625013" y="5781675"/>
          <p14:tracePt t="6556" x="9609138" y="5765800"/>
          <p14:tracePt t="6565" x="9601200" y="5757863"/>
          <p14:tracePt t="6572" x="9585325" y="5741988"/>
          <p14:tracePt t="6581" x="9575800" y="5734050"/>
          <p14:tracePt t="6588" x="9559925" y="5718175"/>
          <p14:tracePt t="6597" x="9544050" y="5694363"/>
          <p14:tracePt t="6602" x="9528175" y="5678488"/>
          <p14:tracePt t="6611" x="9504363" y="5645150"/>
          <p14:tracePt t="6619" x="9488488" y="5621338"/>
          <p14:tracePt t="6628" x="9456738" y="5589588"/>
          <p14:tracePt t="6635" x="9432925" y="5565775"/>
          <p14:tracePt t="6643" x="9409113" y="5534025"/>
          <p14:tracePt t="6651" x="9385300" y="5518150"/>
          <p14:tracePt t="6659" x="9361488" y="5486400"/>
          <p14:tracePt t="6667" x="9329738" y="5462588"/>
          <p14:tracePt t="6675" x="9313863" y="5430838"/>
          <p14:tracePt t="6683" x="9274175" y="5399088"/>
          <p14:tracePt t="6689" x="9242425" y="5375275"/>
          <p14:tracePt t="6697" x="9224963" y="5351463"/>
          <p14:tracePt t="6705" x="9201150" y="5319713"/>
          <p14:tracePt t="6713" x="9177338" y="5294313"/>
          <p14:tracePt t="6721" x="9161463" y="5270500"/>
          <p14:tracePt t="6728" x="9145588" y="5254625"/>
          <p14:tracePt t="6736" x="9129713" y="5230813"/>
          <p14:tracePt t="6744" x="9121775" y="5214938"/>
          <p14:tracePt t="6753" x="9105900" y="5199063"/>
          <p14:tracePt t="6761" x="9090025" y="5175250"/>
          <p14:tracePt t="6769" x="9074150" y="5151438"/>
          <p14:tracePt t="6775" x="9058275" y="5127625"/>
          <p14:tracePt t="6782" x="9034463" y="5103813"/>
          <p14:tracePt t="6791" x="9026525" y="5080000"/>
          <p14:tracePt t="6799" x="8978900" y="5032375"/>
          <p14:tracePt t="6807" x="8947150" y="5000625"/>
          <p14:tracePt t="6814" x="8923338" y="4967288"/>
          <p14:tracePt t="6823" x="8883650" y="4935538"/>
          <p14:tracePt t="6831" x="8850313" y="4903788"/>
          <p14:tracePt t="6838" x="8826500" y="4872038"/>
          <p14:tracePt t="6847" x="8802688" y="4848225"/>
          <p14:tracePt t="6854" x="8770938" y="4816475"/>
          <p14:tracePt t="6861" x="8747125" y="4792663"/>
          <p14:tracePt t="6868" x="8723313" y="4760913"/>
          <p14:tracePt t="6877" x="8691563" y="4737100"/>
          <p14:tracePt t="6885" x="8667750" y="4705350"/>
          <p14:tracePt t="6894" x="8651875" y="4689475"/>
          <p14:tracePt t="6901" x="8636000" y="4665663"/>
          <p14:tracePt t="6909" x="8628063" y="4649788"/>
          <p14:tracePt t="6917" x="8612188" y="4633913"/>
          <p14:tracePt t="6926" x="8604250" y="4616450"/>
          <p14:tracePt t="6932" x="8580438" y="4592638"/>
          <p14:tracePt t="6941" x="8572500" y="4584700"/>
          <p14:tracePt t="6947" x="8556625" y="4568825"/>
          <p14:tracePt t="6955" x="8548688" y="4545013"/>
          <p14:tracePt t="6963" x="8531225" y="4529138"/>
          <p14:tracePt t="6971" x="8515350" y="4505325"/>
          <p14:tracePt t="6978" x="8499475" y="4481513"/>
          <p14:tracePt t="6987" x="8475663" y="4465638"/>
          <p14:tracePt t="6995" x="8459788" y="4449763"/>
          <p14:tracePt t="7002" x="8443913" y="4425950"/>
          <p14:tracePt t="7011" x="8412163" y="4402138"/>
          <p14:tracePt t="7019" x="8380413" y="4370388"/>
          <p14:tracePt t="7027" x="8356600" y="4354513"/>
          <p14:tracePt t="7032" x="8324850" y="4322763"/>
          <p14:tracePt t="7041" x="8285163" y="4291013"/>
          <p14:tracePt t="7049" x="8261350" y="4265613"/>
          <p14:tracePt t="7057" x="8245475" y="4241800"/>
          <p14:tracePt t="7065" x="8221663" y="4225925"/>
          <p14:tracePt t="7072" x="8205788" y="4210050"/>
          <p14:tracePt t="7081" x="8189913" y="4194175"/>
          <p14:tracePt t="7088" x="8180388" y="4178300"/>
          <p14:tracePt t="7097" x="8172450" y="4170363"/>
          <p14:tracePt t="7110" x="8156575" y="4146550"/>
          <p14:tracePt t="7112" x="8148638" y="4130675"/>
          <p14:tracePt t="7118" x="8148638" y="4114800"/>
          <p14:tracePt t="7127" x="8124825" y="4098925"/>
          <p14:tracePt t="7134" x="8101013" y="4059238"/>
          <p14:tracePt t="7142" x="8093075" y="4043363"/>
          <p14:tracePt t="7151" x="8085138" y="4035425"/>
          <p14:tracePt t="7160" x="8077200" y="4019550"/>
          <p14:tracePt t="7166" x="8053388" y="3995738"/>
          <p14:tracePt t="7176" x="8037513" y="3979863"/>
          <p14:tracePt t="7183" x="8021638" y="3963988"/>
          <p14:tracePt t="7191" x="8005763" y="3948113"/>
          <p14:tracePt t="7197" x="7989888" y="3930650"/>
          <p14:tracePt t="7204" x="7974013" y="3914775"/>
          <p14:tracePt t="7213" x="7942263" y="3890963"/>
          <p14:tracePt t="7221" x="7934325" y="3890963"/>
          <p14:tracePt t="7229" x="7918450" y="3867150"/>
          <p14:tracePt t="7236" x="7894638" y="3851275"/>
          <p14:tracePt t="7245" x="7878763" y="3835400"/>
          <p14:tracePt t="7253" x="7862888" y="3819525"/>
          <p14:tracePt t="7261" x="7839075" y="3795713"/>
          <p14:tracePt t="7268" x="7821613" y="3756025"/>
          <p14:tracePt t="7277" x="7805738" y="3740150"/>
          <p14:tracePt t="7282" x="7781925" y="3708400"/>
          <p14:tracePt t="7291" x="7766050" y="3676650"/>
          <p14:tracePt t="7301" x="7742238" y="3644900"/>
          <p14:tracePt t="7306" x="7734300" y="3621088"/>
          <p14:tracePt t="7314" x="7710488" y="3595688"/>
          <p14:tracePt t="7323" x="7678738" y="3556000"/>
          <p14:tracePt t="7330" x="7670800" y="3540125"/>
          <p14:tracePt t="7339" x="7654925" y="3524250"/>
          <p14:tracePt t="7347" x="7639050" y="3508375"/>
          <p14:tracePt t="7355" x="7615238" y="3476625"/>
          <p14:tracePt t="7363" x="7607300" y="3468688"/>
          <p14:tracePt t="7369" x="7591425" y="3444875"/>
          <p14:tracePt t="7379" x="7567613" y="3421063"/>
          <p14:tracePt t="7384" x="7559675" y="3405188"/>
          <p14:tracePt t="7394" x="7535863" y="3389313"/>
          <p14:tracePt t="7401" x="7519988" y="3373438"/>
          <p14:tracePt t="7409" x="7512050" y="3357563"/>
          <p14:tracePt t="7417" x="7486650" y="3341688"/>
          <p14:tracePt t="7425" x="7478713" y="3333750"/>
          <p14:tracePt t="7433" x="7462838" y="3309938"/>
          <p14:tracePt t="7441" x="7454900" y="3302000"/>
          <p14:tracePt t="7449" x="7446963" y="3286125"/>
          <p14:tracePt t="7457" x="7423150" y="3270250"/>
          <p14:tracePt t="7465" x="7423150" y="3244850"/>
          <p14:tracePt t="7470" x="7407275" y="3228975"/>
          <p14:tracePt t="7479" x="7383463" y="3197225"/>
          <p14:tracePt t="7487" x="7375525" y="3165475"/>
          <p14:tracePt t="7495" x="7375525" y="3157538"/>
          <p14:tracePt t="7502" x="7359650" y="3141663"/>
          <p14:tracePt t="7511" x="7359650" y="3125788"/>
          <p14:tracePt t="7519" x="7351713" y="3109913"/>
          <p14:tracePt t="7528" x="7343775" y="3094038"/>
          <p14:tracePt t="7534" x="7335838" y="3086100"/>
          <p14:tracePt t="7551" x="7335838" y="3078163"/>
          <p14:tracePt t="7753" x="7343775" y="3086100"/>
          <p14:tracePt t="7761" x="7351713" y="3094038"/>
          <p14:tracePt t="7768" x="7375525" y="3109913"/>
          <p14:tracePt t="7777" x="7391400" y="3125788"/>
          <p14:tracePt t="7784" x="7407275" y="3149600"/>
          <p14:tracePt t="7793" x="7431088" y="3173413"/>
          <p14:tracePt t="7800" x="7462838" y="3213100"/>
          <p14:tracePt t="7808" x="7478713" y="3236913"/>
          <p14:tracePt t="7816" x="7519988" y="3302000"/>
          <p14:tracePt t="7822" x="7551738" y="3325813"/>
          <p14:tracePt t="7831" x="7583488" y="3373438"/>
          <p14:tracePt t="7838" x="7607300" y="3405188"/>
          <p14:tracePt t="7847" x="7654925" y="3460750"/>
          <p14:tracePt t="7855" x="7678738" y="3492500"/>
          <p14:tracePt t="7863" x="7718425" y="3548063"/>
          <p14:tracePt t="7871" x="7766050" y="3595688"/>
          <p14:tracePt t="7879" x="7797800" y="3629025"/>
          <p14:tracePt t="7887" x="7821613" y="3660775"/>
          <p14:tracePt t="7895" x="7870825" y="3708400"/>
          <p14:tracePt t="7903" x="7934325" y="3756025"/>
          <p14:tracePt t="7908" x="7966075" y="3787775"/>
          <p14:tracePt t="7916" x="7997825" y="3827463"/>
          <p14:tracePt t="7925" x="8013700" y="3835400"/>
          <p14:tracePt t="7932" x="8061325" y="3883025"/>
          <p14:tracePt t="7941" x="8101013" y="3922713"/>
          <p14:tracePt t="7948" x="8124825" y="3938588"/>
          <p14:tracePt t="7956" x="8164513" y="3979863"/>
          <p14:tracePt t="7964" x="8205788" y="4019550"/>
          <p14:tracePt t="7972" x="8269288" y="4090988"/>
          <p14:tracePt t="7980" x="8308975" y="4138613"/>
          <p14:tracePt t="7988" x="8340725" y="4186238"/>
          <p14:tracePt t="7994" x="8420100" y="4273550"/>
          <p14:tracePt t="8010" x="8467725" y="4338638"/>
          <p14:tracePt t="8013" x="8531225" y="4425950"/>
          <p14:tracePt t="8019" x="8572500" y="4497388"/>
          <p14:tracePt t="8028" x="8604250" y="4552950"/>
          <p14:tracePt t="8034" x="8636000" y="4600575"/>
          <p14:tracePt t="8044" x="8707438" y="4705350"/>
          <p14:tracePt t="8051" x="8731250" y="4760913"/>
          <p14:tracePt t="8058" x="8778875" y="4840288"/>
          <p14:tracePt t="8067" x="8818563" y="4903788"/>
          <p14:tracePt t="8073" x="8842375" y="4951413"/>
          <p14:tracePt t="8081" x="8891588" y="5032375"/>
          <p14:tracePt t="8088" x="8931275" y="5095875"/>
          <p14:tracePt t="8097" x="8963025" y="5127625"/>
          <p14:tracePt t="8104" x="9042400" y="5238750"/>
          <p14:tracePt t="8113" x="9074150" y="5270500"/>
          <p14:tracePt t="8120" x="9129713" y="5335588"/>
          <p14:tracePt t="8129" x="9193213" y="5399088"/>
          <p14:tracePt t="8136" x="9250363" y="5454650"/>
          <p14:tracePt t="8145" x="9290050" y="5494338"/>
          <p14:tracePt t="8153" x="9329738" y="5534025"/>
          <p14:tracePt t="8158" x="9377363" y="5573713"/>
          <p14:tracePt t="8166" x="9417050" y="5621338"/>
          <p14:tracePt t="8176" x="9448800" y="5662613"/>
          <p14:tracePt t="8183" x="9480550" y="5702300"/>
          <p14:tracePt t="8191" x="9512300" y="5749925"/>
          <p14:tracePt t="8199" x="9536113" y="5781675"/>
          <p14:tracePt t="8207" x="9551988" y="5813425"/>
          <p14:tracePt t="8215" x="9559925" y="5845175"/>
          <p14:tracePt t="8223" x="9567863" y="5868988"/>
          <p14:tracePt t="8231" x="9575800" y="5892800"/>
          <p14:tracePt t="8238" x="9575800" y="5932488"/>
          <p14:tracePt t="8245" x="9585325" y="5940425"/>
          <p14:tracePt t="8253" x="9593263" y="5972175"/>
          <p14:tracePt t="8261" x="9609138" y="5995988"/>
          <p14:tracePt t="8269" x="9632950" y="6037263"/>
          <p14:tracePt t="8277" x="9640888" y="6053138"/>
          <p14:tracePt t="8284" x="9664700" y="6092825"/>
          <p14:tracePt t="8294" x="9688513" y="6124575"/>
          <p14:tracePt t="8300" x="9704388" y="6156325"/>
          <p14:tracePt t="8308" x="9736138" y="6180138"/>
          <p14:tracePt t="8316" x="9759950" y="6196013"/>
          <p14:tracePt t="8325" x="9775825" y="6203950"/>
          <p14:tracePt t="8330" x="9791700" y="6219825"/>
          <p14:tracePt t="8339" x="9807575" y="6227763"/>
          <p14:tracePt t="8347" x="9815513" y="6235700"/>
          <p14:tracePt t="8354" x="9823450" y="6243638"/>
          <p14:tracePt t="8379" x="9831388" y="6243638"/>
          <p14:tracePt t="8511" x="9831388" y="6235700"/>
          <p14:tracePt t="8519" x="9831388" y="6227763"/>
          <p14:tracePt t="8544" x="9831388" y="6219825"/>
          <p14:tracePt t="8583" x="9831388" y="6211888"/>
          <p14:tracePt t="10242" x="9831388" y="6203950"/>
          <p14:tracePt t="10249" x="9823450" y="6203950"/>
          <p14:tracePt t="11829" x="9823450" y="6211888"/>
          <p14:tracePt t="11844" x="9823450" y="6227763"/>
          <p14:tracePt t="11859" x="9823450" y="6235700"/>
          <p14:tracePt t="11874" x="9823450" y="6243638"/>
          <p14:tracePt t="11891" x="9823450" y="6251575"/>
          <p14:tracePt t="11906" x="9823450" y="6259513"/>
          <p14:tracePt t="11922" x="9823450" y="6267450"/>
          <p14:tracePt t="11945" x="9823450" y="6275388"/>
          <p14:tracePt t="11952" x="9815513" y="6275388"/>
          <p14:tracePt t="11985" x="9815513" y="6283325"/>
          <p14:tracePt t="12008" x="9807575" y="6283325"/>
          <p14:tracePt t="12055" x="9807575" y="6291263"/>
          <p14:tracePt t="12070" x="9799638" y="6291263"/>
          <p14:tracePt t="12087" x="9791700" y="6291263"/>
          <p14:tracePt t="12100" x="9783763" y="6291263"/>
          <p14:tracePt t="12117" x="9775825" y="6291263"/>
          <p14:tracePt t="12140" x="9767888" y="6291263"/>
          <p14:tracePt t="12157" x="9759950" y="6291263"/>
          <p14:tracePt t="12219" x="9752013" y="6291263"/>
          <p14:tracePt t="12391" x="9744075" y="6291263"/>
          <p14:tracePt t="12407" x="9744075" y="6299200"/>
          <p14:tracePt t="12423" x="9728200" y="6299200"/>
          <p14:tracePt t="12431" x="9728200" y="6307138"/>
          <p14:tracePt t="12439" x="9720263" y="6307138"/>
          <p14:tracePt t="12446" x="9696450" y="6315075"/>
          <p14:tracePt t="12455" x="9680575" y="6315075"/>
          <p14:tracePt t="12460" x="9664700" y="6315075"/>
          <p14:tracePt t="12469" x="9632950" y="6323013"/>
          <p14:tracePt t="12477" x="9609138" y="6330950"/>
          <p14:tracePt t="12484" x="9585325" y="6338888"/>
          <p14:tracePt t="12493" x="9559925" y="6338888"/>
          <p14:tracePt t="12501" x="9536113" y="6338888"/>
          <p14:tracePt t="12509" x="9512300" y="6356350"/>
          <p14:tracePt t="12517" x="9496425" y="6356350"/>
          <p14:tracePt t="12524" x="9472613" y="6364288"/>
          <p14:tracePt t="12532" x="9440863" y="6372225"/>
          <p14:tracePt t="12541" x="9424988" y="6380163"/>
          <p14:tracePt t="12547" x="9409113" y="6388100"/>
          <p14:tracePt t="12554" x="9385300" y="6396038"/>
          <p14:tracePt t="12562" x="9377363" y="6396038"/>
          <p14:tracePt t="12571" x="9353550" y="6403975"/>
          <p14:tracePt t="12578" x="9329738" y="6411913"/>
          <p14:tracePt t="12586" x="9290050" y="6427788"/>
          <p14:tracePt t="12594" x="9274175" y="6427788"/>
          <p14:tracePt t="12603" x="9250363" y="6435725"/>
          <p14:tracePt t="12612" x="9224963" y="6435725"/>
          <p14:tracePt t="12619" x="9201150" y="6435725"/>
          <p14:tracePt t="12627" x="9177338" y="6443663"/>
          <p14:tracePt t="12632" x="9161463" y="6443663"/>
          <p14:tracePt t="12642" x="9137650" y="6451600"/>
          <p14:tracePt t="12648" x="9121775" y="6451600"/>
          <p14:tracePt t="12658" x="9097963" y="6451600"/>
          <p14:tracePt t="12665" x="9082088" y="6451600"/>
          <p14:tracePt t="12672" x="9066213" y="6451600"/>
          <p14:tracePt t="12681" x="9034463" y="6451600"/>
          <p14:tracePt t="12689" x="9010650" y="6451600"/>
          <p14:tracePt t="12697" x="8986838" y="6451600"/>
          <p14:tracePt t="12705" x="8963025" y="6451600"/>
          <p14:tracePt t="12711" x="8939213" y="6451600"/>
          <p14:tracePt t="12719" x="8915400" y="6451600"/>
          <p14:tracePt t="12727" x="8899525" y="6443663"/>
          <p14:tracePt t="12735" x="8874125" y="6443663"/>
          <p14:tracePt t="12743" x="8842375" y="6435725"/>
          <p14:tracePt t="12751" x="8826500" y="6427788"/>
          <p14:tracePt t="12759" x="8802688" y="6419850"/>
          <p14:tracePt t="12767" x="8770938" y="6411913"/>
          <p14:tracePt t="12774" x="8755063" y="6411913"/>
          <p14:tracePt t="12782" x="8739188" y="6403975"/>
          <p14:tracePt t="12791" x="8707438" y="6396038"/>
          <p14:tracePt t="12797" x="8667750" y="6380163"/>
          <p14:tracePt t="12804" x="8651875" y="6380163"/>
          <p14:tracePt t="12814" x="8596313" y="6364288"/>
          <p14:tracePt t="12820" x="8548688" y="6348413"/>
          <p14:tracePt t="12829" x="8491538" y="6330950"/>
          <p14:tracePt t="12837" x="8459788" y="6323013"/>
          <p14:tracePt t="12844" x="8380413" y="6299200"/>
          <p14:tracePt t="12853" x="8332788" y="6283325"/>
          <p14:tracePt t="12860" x="8293100" y="6267450"/>
          <p14:tracePt t="12869" x="8253413" y="6259513"/>
          <p14:tracePt t="12877" x="8221663" y="6243638"/>
          <p14:tracePt t="12883" x="8197850" y="6235700"/>
          <p14:tracePt t="12892" x="8172450" y="6235700"/>
          <p14:tracePt t="12899" x="8156575" y="6227763"/>
          <p14:tracePt t="12907" x="8148638" y="6227763"/>
          <p14:tracePt t="12914" x="8140700" y="6219825"/>
          <p14:tracePt t="12923" x="8132763" y="6219825"/>
          <p14:tracePt t="12931" x="8124825" y="6219825"/>
          <p14:tracePt t="12947" x="8116888" y="6219825"/>
          <p14:tracePt t="12963" x="8108950" y="6219825"/>
          <p14:tracePt t="12979" x="8101013" y="6219825"/>
          <p14:tracePt t="12985" x="8093075" y="6211888"/>
          <p14:tracePt t="12993" x="8085138" y="6211888"/>
          <p14:tracePt t="13010" x="8069263" y="6211888"/>
          <p14:tracePt t="13017" x="8061325" y="6211888"/>
          <p14:tracePt t="13033" x="8053388" y="6211888"/>
          <p14:tracePt t="13041" x="8045450" y="6211888"/>
          <p14:tracePt t="13048" x="8037513" y="6211888"/>
          <p14:tracePt t="13057" x="8037513" y="6203950"/>
          <p14:tracePt t="13063" x="8029575" y="6203950"/>
          <p14:tracePt t="13079" x="8021638" y="6203950"/>
          <p14:tracePt t="13158" x="8021638" y="6196013"/>
          <p14:tracePt t="13181" x="8029575" y="6188075"/>
          <p14:tracePt t="13196" x="8037513" y="6188075"/>
          <p14:tracePt t="13204" x="8045450" y="6188075"/>
          <p14:tracePt t="13213" x="8053388" y="6188075"/>
          <p14:tracePt t="13229" x="8061325" y="6188075"/>
          <p14:tracePt t="13243" x="8069263" y="6188075"/>
          <p14:tracePt t="13267" x="8077200" y="6188075"/>
          <p14:tracePt t="13274" x="8085138" y="6188075"/>
          <p14:tracePt t="13298" x="8093075" y="6188075"/>
          <p14:tracePt t="13321" x="8101013" y="6188075"/>
          <p14:tracePt t="13345" x="8108950" y="6188075"/>
          <p14:tracePt t="13360" x="8116888" y="6196013"/>
          <p14:tracePt t="13893" x="8124825" y="6196013"/>
          <p14:tracePt t="13917" x="8132763" y="6196013"/>
          <p14:tracePt t="13925" x="8140700" y="6196013"/>
          <p14:tracePt t="13933" x="8148638" y="6196013"/>
          <p14:tracePt t="13949" x="8156575" y="6196013"/>
          <p14:tracePt t="13954" x="8164513" y="6196013"/>
          <p14:tracePt t="13963" x="8172450" y="6196013"/>
          <p14:tracePt t="13971" x="8180388" y="6196013"/>
          <p14:tracePt t="13978" x="8189913" y="6196013"/>
          <p14:tracePt t="13987" x="8197850" y="6196013"/>
          <p14:tracePt t="14008" x="8213725" y="6196013"/>
          <p14:tracePt t="14011" x="8221663" y="6196013"/>
          <p14:tracePt t="14026" x="8229600" y="6196013"/>
          <p14:tracePt t="14033" x="8237538" y="6196013"/>
          <p14:tracePt t="14041" x="8245475" y="6196013"/>
          <p14:tracePt t="14049" x="8253413" y="6196013"/>
          <p14:tracePt t="14057" x="8261350" y="6196013"/>
          <p14:tracePt t="14064" x="8269288" y="6196013"/>
          <p14:tracePt t="14073" x="8285163" y="6196013"/>
          <p14:tracePt t="14089" x="8293100" y="6196013"/>
          <p14:tracePt t="14096" x="8301038" y="6196013"/>
          <p14:tracePt t="14113" x="8308975" y="6196013"/>
          <p14:tracePt t="14119" x="8324850" y="6196013"/>
          <p14:tracePt t="14126" x="8332788" y="6196013"/>
          <p14:tracePt t="14134" x="8340725" y="6196013"/>
          <p14:tracePt t="14143" x="8356600" y="6196013"/>
          <p14:tracePt t="14151" x="8364538" y="6196013"/>
          <p14:tracePt t="14160" x="8380413" y="6196013"/>
          <p14:tracePt t="14166" x="8388350" y="6196013"/>
          <p14:tracePt t="14175" x="8412163" y="6196013"/>
          <p14:tracePt t="14183" x="8428038" y="6196013"/>
          <p14:tracePt t="14191" x="8451850" y="6196013"/>
          <p14:tracePt t="14196" x="8467725" y="6196013"/>
          <p14:tracePt t="14206" x="8483600" y="6196013"/>
          <p14:tracePt t="14213" x="8507413" y="6196013"/>
          <p14:tracePt t="14221" x="8523288" y="6196013"/>
          <p14:tracePt t="14228" x="8531225" y="6196013"/>
          <p14:tracePt t="14236" x="8556625" y="6196013"/>
          <p14:tracePt t="14244" x="8572500" y="6196013"/>
          <p14:tracePt t="14253" x="8588375" y="6196013"/>
          <p14:tracePt t="14260" x="8604250" y="6196013"/>
          <p14:tracePt t="14269" x="8620125" y="6196013"/>
          <p14:tracePt t="14277" x="8628063" y="6196013"/>
          <p14:tracePt t="14283" x="8643938" y="6196013"/>
          <p14:tracePt t="14293" x="8667750" y="6196013"/>
          <p14:tracePt t="14298" x="8683625" y="6196013"/>
          <p14:tracePt t="14308" x="8707438" y="6196013"/>
          <p14:tracePt t="14314" x="8731250" y="6196013"/>
          <p14:tracePt t="14323" x="8747125" y="6196013"/>
          <p14:tracePt t="14330" x="8763000" y="6196013"/>
          <p14:tracePt t="14339" x="8778875" y="6196013"/>
          <p14:tracePt t="14346" x="8794750" y="6203950"/>
          <p14:tracePt t="14355" x="8818563" y="6203950"/>
          <p14:tracePt t="14363" x="8826500" y="6203950"/>
          <p14:tracePt t="14371" x="8842375" y="6211888"/>
          <p14:tracePt t="14376" x="8866188" y="6211888"/>
          <p14:tracePt t="14384" x="8874125" y="6211888"/>
          <p14:tracePt t="14393" x="8891588" y="6211888"/>
          <p14:tracePt t="14401" x="8907463" y="6211888"/>
          <p14:tracePt t="14409" x="8923338" y="6211888"/>
          <p14:tracePt t="14417" x="8939213" y="6211888"/>
          <p14:tracePt t="14424" x="8947150" y="6211888"/>
          <p14:tracePt t="14433" x="8970963" y="6211888"/>
          <p14:tracePt t="14441" x="8986838" y="6211888"/>
          <p14:tracePt t="14449" x="9010650" y="6211888"/>
          <p14:tracePt t="14457" x="9034463" y="6211888"/>
          <p14:tracePt t="14463" x="9058275" y="6211888"/>
          <p14:tracePt t="14470" x="9074150" y="6211888"/>
          <p14:tracePt t="14478" x="9090025" y="6211888"/>
          <p14:tracePt t="14487" x="9105900" y="6211888"/>
          <p14:tracePt t="14495" x="9121775" y="6211888"/>
          <p14:tracePt t="14503" x="9129713" y="6211888"/>
          <p14:tracePt t="14511" x="9145588" y="6211888"/>
          <p14:tracePt t="14518" x="9161463" y="6211888"/>
          <p14:tracePt t="14527" x="9177338" y="6211888"/>
          <p14:tracePt t="14535" x="9193213" y="6211888"/>
          <p14:tracePt t="14544" x="9201150" y="6211888"/>
          <p14:tracePt t="14548" x="9217025" y="6211888"/>
          <p14:tracePt t="14556" x="9242425" y="6211888"/>
          <p14:tracePt t="14564" x="9258300" y="6211888"/>
          <p14:tracePt t="14573" x="9274175" y="6211888"/>
          <p14:tracePt t="14580" x="9290050" y="6211888"/>
          <p14:tracePt t="14588" x="9313863" y="6211888"/>
          <p14:tracePt t="14597" x="9321800" y="6211888"/>
          <p14:tracePt t="14605" x="9337675" y="6211888"/>
          <p14:tracePt t="14613" x="9361488" y="6211888"/>
          <p14:tracePt t="14620" x="9369425" y="6211888"/>
          <p14:tracePt t="14627" x="9393238" y="6211888"/>
          <p14:tracePt t="14635" x="9409113" y="6211888"/>
          <p14:tracePt t="14643" x="9417050" y="6211888"/>
          <p14:tracePt t="14651" x="9432925" y="6211888"/>
          <p14:tracePt t="14659" x="9448800" y="6211888"/>
          <p14:tracePt t="14667" x="9472613" y="6211888"/>
          <p14:tracePt t="14675" x="9488488" y="6211888"/>
          <p14:tracePt t="14683" x="9504363" y="6211888"/>
          <p14:tracePt t="14691" x="9520238" y="6211888"/>
          <p14:tracePt t="14699" x="9528175" y="6211888"/>
          <p14:tracePt t="14706" x="9536113" y="6211888"/>
          <p14:tracePt t="14715" x="9544050" y="6211888"/>
          <p14:tracePt t="14722" x="9551988" y="6211888"/>
          <p14:tracePt t="14729" x="9567863" y="6211888"/>
          <p14:tracePt t="14738" x="9585325" y="6211888"/>
          <p14:tracePt t="14745" x="9601200" y="6211888"/>
          <p14:tracePt t="14760" x="9609138" y="6211888"/>
          <p14:tracePt t="14769" x="9617075" y="6211888"/>
          <p14:tracePt t="14777" x="9632950" y="6211888"/>
          <p14:tracePt t="14793" x="9640888" y="6211888"/>
          <p14:tracePt t="14801" x="9648825" y="6211888"/>
          <p14:tracePt t="14815" x="9664700" y="6211888"/>
          <p14:tracePt t="14838" x="9672638" y="6211888"/>
          <p14:tracePt t="14863" x="9680575" y="6211888"/>
          <p14:tracePt t="14884" x="9688513" y="6211888"/>
          <p14:tracePt t="14895" x="9696450" y="6211888"/>
          <p14:tracePt t="14909" x="9704388" y="6211888"/>
          <p14:tracePt t="14925" x="9712325" y="6211888"/>
          <p14:tracePt t="14933" x="9720263" y="6211888"/>
          <p14:tracePt t="14941" x="9728200" y="6211888"/>
          <p14:tracePt t="14949" x="9736138" y="6211888"/>
          <p14:tracePt t="14957" x="9744075" y="6211888"/>
          <p14:tracePt t="14964" x="9752013" y="6211888"/>
          <p14:tracePt t="14973" x="9767888" y="6211888"/>
          <p14:tracePt t="14981" x="9775825" y="6211888"/>
          <p14:tracePt t="14986" x="9783763" y="6211888"/>
          <p14:tracePt t="14995" x="9791700" y="6211888"/>
          <p14:tracePt t="15010" x="9807575" y="6211888"/>
          <p14:tracePt t="15019" x="9815513" y="6211888"/>
          <p14:tracePt t="15027" x="9823450" y="6211888"/>
          <p14:tracePt t="15035" x="9831388" y="6203950"/>
          <p14:tracePt t="15043" x="9839325" y="6203950"/>
          <p14:tracePt t="15051" x="9847263" y="6203950"/>
          <p14:tracePt t="15065" x="9863138" y="6203950"/>
          <p14:tracePt t="15097" x="9871075" y="6203950"/>
          <p14:tracePt t="15236" x="9871075" y="6196013"/>
          <p14:tracePt t="15834" x="9879013" y="6196013"/>
          <p14:tracePt t="16043" x="9871075" y="6196013"/>
          <p14:tracePt t="16051" x="9855200" y="6196013"/>
          <p14:tracePt t="16059" x="9847263" y="6196013"/>
          <p14:tracePt t="16066" x="9831388" y="6196013"/>
          <p14:tracePt t="16075" x="9815513" y="6196013"/>
          <p14:tracePt t="16083" x="9791700" y="6196013"/>
          <p14:tracePt t="16091" x="9775825" y="6196013"/>
          <p14:tracePt t="16099" x="9744075" y="6196013"/>
          <p14:tracePt t="16108" x="9712325" y="6196013"/>
          <p14:tracePt t="16115" x="9680575" y="6196013"/>
          <p14:tracePt t="16120" x="9672638" y="6203950"/>
          <p14:tracePt t="16129" x="9640888" y="6203950"/>
          <p14:tracePt t="16137" x="9601200" y="6211888"/>
          <p14:tracePt t="16145" x="9585325" y="6219825"/>
          <p14:tracePt t="16153" x="9567863" y="6219825"/>
          <p14:tracePt t="16161" x="9559925" y="6227763"/>
          <p14:tracePt t="16169" x="9551988" y="6227763"/>
          <p14:tracePt t="16184" x="9544050" y="6235700"/>
          <p14:tracePt t="16193" x="9536113" y="6235700"/>
          <p14:tracePt t="16201" x="9528175" y="6243638"/>
          <p14:tracePt t="16215" x="9512300" y="6251575"/>
          <p14:tracePt t="16223" x="9504363" y="6251575"/>
          <p14:tracePt t="16231" x="9488488" y="6259513"/>
          <p14:tracePt t="16239" x="9440863" y="6275388"/>
          <p14:tracePt t="16247" x="9424988" y="6275388"/>
          <p14:tracePt t="16255" x="9385300" y="6283325"/>
          <p14:tracePt t="16263" x="9345613" y="6291263"/>
          <p14:tracePt t="16270" x="9290050" y="6291263"/>
          <p14:tracePt t="16278" x="9242425" y="6291263"/>
          <p14:tracePt t="16286" x="9217025" y="6291263"/>
          <p14:tracePt t="16293" x="9185275" y="6299200"/>
          <p14:tracePt t="16300" x="9161463" y="6307138"/>
          <p14:tracePt t="16309" x="9137650" y="6307138"/>
          <p14:tracePt t="16316" x="9113838" y="6307138"/>
          <p14:tracePt t="16326" x="9082088" y="6315075"/>
          <p14:tracePt t="16333" x="9058275" y="6315075"/>
          <p14:tracePt t="16341" x="9034463" y="6323013"/>
          <p14:tracePt t="16348" x="9010650" y="6323013"/>
          <p14:tracePt t="16358" x="8970963" y="6323013"/>
          <p14:tracePt t="16365" x="8939213" y="6323013"/>
          <p14:tracePt t="16370" x="8915400" y="6323013"/>
          <p14:tracePt t="16379" x="8866188" y="6323013"/>
          <p14:tracePt t="16387" x="8842375" y="6323013"/>
          <p14:tracePt t="16395" x="8802688" y="6323013"/>
          <p14:tracePt t="16403" x="8763000" y="6323013"/>
          <p14:tracePt t="16411" x="8747125" y="6323013"/>
          <p14:tracePt t="16419" x="8707438" y="6323013"/>
          <p14:tracePt t="16426" x="8683625" y="6323013"/>
          <p14:tracePt t="16435" x="8643938" y="6323013"/>
          <p14:tracePt t="16443" x="8580438" y="6323013"/>
          <p14:tracePt t="16451" x="8548688" y="6323013"/>
          <p14:tracePt t="16457" x="8523288" y="6323013"/>
          <p14:tracePt t="16465" x="8499475" y="6323013"/>
          <p14:tracePt t="16475" x="8483600" y="6323013"/>
          <p14:tracePt t="16481" x="8459788" y="6323013"/>
          <p14:tracePt t="16489" x="8443913" y="6315075"/>
          <p14:tracePt t="16497" x="8435975" y="6315075"/>
          <p14:tracePt t="16513" x="8435975" y="6307138"/>
          <p14:tracePt t="16529" x="8428038" y="6307138"/>
          <p14:tracePt t="16551" x="8420100" y="6307138"/>
          <p14:tracePt t="16576" x="8412163" y="6307138"/>
          <p14:tracePt t="16599" x="8412163" y="6299200"/>
          <p14:tracePt t="16608" x="8404225" y="6299200"/>
          <p14:tracePt t="16660" x="8404225" y="6291263"/>
          <p14:tracePt t="16685" x="8404225" y="6283325"/>
          <p14:tracePt t="16700" x="8404225" y="6275388"/>
          <p14:tracePt t="16709" x="8412163" y="6275388"/>
          <p14:tracePt t="16716" x="8428038" y="6275388"/>
          <p14:tracePt t="16722" x="8451850" y="6267450"/>
          <p14:tracePt t="16731" x="8475663" y="6267450"/>
          <p14:tracePt t="16739" x="8515350" y="6259513"/>
          <p14:tracePt t="16746" x="8548688" y="6259513"/>
          <p14:tracePt t="16755" x="8572500" y="6259513"/>
          <p14:tracePt t="16763" x="8628063" y="6251575"/>
          <p14:tracePt t="16771" x="8659813" y="6251575"/>
          <p14:tracePt t="16779" x="8739188" y="6251575"/>
          <p14:tracePt t="16787" x="8786813" y="6251575"/>
          <p14:tracePt t="16795" x="8842375" y="6251575"/>
          <p14:tracePt t="16802" x="8899525" y="6251575"/>
          <p14:tracePt t="16809" x="8947150" y="6251575"/>
          <p14:tracePt t="16819" x="9026525" y="6251575"/>
          <p14:tracePt t="16825" x="9050338" y="6251575"/>
          <p14:tracePt t="16833" x="9113838" y="6251575"/>
          <p14:tracePt t="16841" x="9145588" y="6251575"/>
          <p14:tracePt t="16849" x="9224963" y="6251575"/>
          <p14:tracePt t="16858" x="9258300" y="6251575"/>
          <p14:tracePt t="16865" x="9297988" y="6251575"/>
          <p14:tracePt t="16873" x="9329738" y="6251575"/>
          <p14:tracePt t="16880" x="9409113" y="6251575"/>
          <p14:tracePt t="16887" x="9440863" y="6251575"/>
          <p14:tracePt t="16897" x="9472613" y="6251575"/>
          <p14:tracePt t="16903" x="9512300" y="6251575"/>
          <p14:tracePt t="16910" x="9551988" y="6251575"/>
          <p14:tracePt t="16919" x="9585325" y="6251575"/>
          <p14:tracePt t="16927" x="9617075" y="6251575"/>
          <p14:tracePt t="16934" x="9640888" y="6251575"/>
          <p14:tracePt t="16943" x="9672638" y="6251575"/>
          <p14:tracePt t="16951" x="9696450" y="6251575"/>
          <p14:tracePt t="16959" x="9728200" y="6251575"/>
          <p14:tracePt t="16967" x="9744075" y="6251575"/>
          <p14:tracePt t="16975" x="9767888" y="6251575"/>
          <p14:tracePt t="16982" x="9799638" y="6259513"/>
          <p14:tracePt t="16989" x="9823450" y="6259513"/>
          <p14:tracePt t="16996" x="9831388" y="6259513"/>
          <p14:tracePt t="17004" x="9863138" y="6259513"/>
          <p14:tracePt t="17013" x="9886950" y="6259513"/>
          <p14:tracePt t="17020" x="9910763" y="6267450"/>
          <p14:tracePt t="17029" x="9918700" y="6267450"/>
          <p14:tracePt t="17037" x="9926638" y="6267450"/>
          <p14:tracePt t="17045" x="9936163" y="6267450"/>
          <p14:tracePt t="17060" x="9944100" y="6267450"/>
          <p14:tracePt t="17287" x="9936163" y="6267450"/>
          <p14:tracePt t="18670" x="9926638" y="6267450"/>
          <p14:tracePt t="18679" x="9918700" y="6267450"/>
          <p14:tracePt t="18686" x="9886950" y="6267450"/>
          <p14:tracePt t="18694" x="9847263" y="6267450"/>
          <p14:tracePt t="18703" x="9815513" y="6275388"/>
          <p14:tracePt t="18711" x="9767888" y="6291263"/>
          <p14:tracePt t="18718" x="9728200" y="6299200"/>
          <p14:tracePt t="18726" x="9617075" y="6315075"/>
          <p14:tracePt t="18733" x="9544050" y="6323013"/>
          <p14:tracePt t="18740" x="9393238" y="6348413"/>
          <p14:tracePt t="18748" x="9209088" y="6356350"/>
          <p14:tracePt t="18757" x="8931275" y="6356350"/>
          <p14:tracePt t="18765" x="8715375" y="6356350"/>
          <p14:tracePt t="18773" x="8564563" y="6356350"/>
          <p14:tracePt t="18781" x="8213725" y="6356350"/>
          <p14:tracePt t="18789" x="8053388" y="6372225"/>
          <p14:tracePt t="18797" x="7726363" y="6388100"/>
          <p14:tracePt t="18804" x="7551738" y="6388100"/>
          <p14:tracePt t="18812" x="7288213" y="6396038"/>
          <p14:tracePt t="18818" x="7064375" y="6411913"/>
          <p14:tracePt t="18826" x="6897688" y="6411913"/>
          <p14:tracePt t="18835" x="6737350" y="6419850"/>
          <p14:tracePt t="18843" x="6562725" y="6419850"/>
          <p14:tracePt t="18850" x="6410325" y="6419850"/>
          <p14:tracePt t="18859" x="6124575" y="6419850"/>
          <p14:tracePt t="18867" x="5964238" y="6427788"/>
          <p14:tracePt t="18876" x="5861050" y="6427788"/>
          <p14:tracePt t="18882" x="5700713" y="6427788"/>
          <p14:tracePt t="18891" x="5589588" y="6427788"/>
          <p14:tracePt t="18898" x="5470525" y="6443663"/>
          <p14:tracePt t="18904" x="5381625" y="6443663"/>
          <p14:tracePt t="18914" x="5286375" y="6451600"/>
          <p14:tracePt t="18920" x="5191125" y="6467475"/>
          <p14:tracePt t="18929" x="5119688" y="6475413"/>
          <p14:tracePt t="18937" x="5022850" y="6483350"/>
          <p14:tracePt t="18944" x="4927600" y="6499225"/>
          <p14:tracePt t="18953" x="4848225" y="6515100"/>
          <p14:tracePt t="18960" x="4745038" y="6546850"/>
          <p14:tracePt t="18969" x="4672013" y="6562725"/>
          <p14:tracePt t="18976" x="4552950" y="6578600"/>
          <p14:tracePt t="18985" x="4465638" y="6594475"/>
          <p14:tracePt t="18994" x="4305300" y="6618288"/>
          <p14:tracePt t="18999" x="4249738" y="6634163"/>
          <p14:tracePt t="19007" x="4083050" y="6650038"/>
          <p14:tracePt t="19014" x="3970338" y="6673850"/>
          <p14:tracePt t="19023" x="3867150" y="6691313"/>
          <p14:tracePt t="19031" x="3684588" y="6715125"/>
          <p14:tracePt t="19039" x="3571875" y="6715125"/>
          <p14:tracePt t="19047" x="3460750" y="6723063"/>
          <p14:tracePt t="19055" x="3397250" y="6731000"/>
          <p14:tracePt t="19063" x="3300413" y="6738938"/>
          <p14:tracePt t="19070" x="3189288" y="6738938"/>
          <p14:tracePt t="19079" x="3125788" y="6738938"/>
          <p14:tracePt t="19085" x="3038475" y="6738938"/>
          <p14:tracePt t="19093" x="2949575" y="6738938"/>
          <p14:tracePt t="19101" x="2878138" y="6738938"/>
          <p14:tracePt t="19109" x="2782888" y="6738938"/>
          <p14:tracePt t="19117" x="2695575" y="6738938"/>
          <p14:tracePt t="19126" x="2624138" y="6738938"/>
          <p14:tracePt t="19133" x="2566988" y="6738938"/>
          <p14:tracePt t="19141" x="2439988" y="6738938"/>
          <p14:tracePt t="19149" x="2360613" y="6738938"/>
          <p14:tracePt t="19158" x="2305050" y="6738938"/>
          <p14:tracePt t="19176" x="2089150" y="6707188"/>
          <p14:tracePt t="19178" x="1993900" y="6691313"/>
          <p14:tracePt t="19188" x="1897063" y="6681788"/>
          <p14:tracePt t="19194" x="1746250" y="6650038"/>
          <p14:tracePt t="19203" x="1571625" y="6618288"/>
          <p14:tracePt t="19210" x="1403350" y="6586538"/>
          <p14:tracePt t="19218" x="1220788" y="6546850"/>
          <p14:tracePt t="19226" x="989013" y="6515100"/>
          <p14:tracePt t="19234" x="796925" y="6467475"/>
          <p14:tracePt t="19243" x="517525" y="6411913"/>
          <p14:tracePt t="19249" x="287338" y="6372225"/>
          <p14:tracePt t="19257" x="119063" y="6338888"/>
          <p14:tracePt t="20296" x="150813" y="5773738"/>
          <p14:tracePt t="20305" x="255588" y="5773738"/>
          <p14:tracePt t="20313" x="319088" y="5773738"/>
          <p14:tracePt t="20321" x="350838" y="5773738"/>
          <p14:tracePt t="20330" x="382588" y="5773738"/>
          <p14:tracePt t="20337" x="406400" y="5773738"/>
          <p14:tracePt t="20345" x="414338" y="5773738"/>
          <p14:tracePt t="20353" x="438150" y="5757863"/>
          <p14:tracePt t="20361" x="446088" y="5749925"/>
          <p14:tracePt t="20368" x="461963" y="5726113"/>
          <p14:tracePt t="20376" x="461963" y="5702300"/>
          <p14:tracePt t="20383" x="469900" y="5678488"/>
          <p14:tracePt t="20390" x="485775" y="5653088"/>
          <p14:tracePt t="20398" x="493713" y="5645150"/>
          <p14:tracePt t="20407" x="509588" y="5621338"/>
          <p14:tracePt t="20415" x="517525" y="5605463"/>
          <p14:tracePt t="20423" x="550863" y="5581650"/>
          <p14:tracePt t="20430" x="582613" y="5541963"/>
          <p14:tracePt t="20438" x="614363" y="5518150"/>
          <p14:tracePt t="20447" x="646113" y="5502275"/>
          <p14:tracePt t="20454" x="661988" y="5494338"/>
          <p14:tracePt t="20461" x="693738" y="5478463"/>
          <p14:tracePt t="20469" x="725488" y="5470525"/>
          <p14:tracePt t="20476" x="749300" y="5470525"/>
          <p14:tracePt t="20484" x="773113" y="5470525"/>
          <p14:tracePt t="20493" x="796925" y="5470525"/>
          <p14:tracePt t="20500" x="820738" y="5470525"/>
          <p14:tracePt t="20509" x="836613" y="5470525"/>
          <p14:tracePt t="20516" x="852488" y="5470525"/>
          <p14:tracePt t="20525" x="860425" y="5478463"/>
          <p14:tracePt t="20532" x="885825" y="5486400"/>
          <p14:tracePt t="20540" x="893763" y="5494338"/>
          <p14:tracePt t="20547" x="901700" y="5502275"/>
          <p14:tracePt t="20554" x="917575" y="5526088"/>
          <p14:tracePt t="20562" x="933450" y="5549900"/>
          <p14:tracePt t="20571" x="965200" y="5597525"/>
          <p14:tracePt t="20578" x="996950" y="5645150"/>
          <p14:tracePt t="20587" x="1020763" y="5686425"/>
          <p14:tracePt t="20594" x="1044575" y="5741988"/>
          <p14:tracePt t="20603" x="1068388" y="5789613"/>
          <p14:tracePt t="20610" x="1092200" y="5821363"/>
          <p14:tracePt t="20619" x="1108075" y="5853113"/>
          <p14:tracePt t="20627" x="1131888" y="5892800"/>
          <p14:tracePt t="20632" x="1155700" y="5916613"/>
          <p14:tracePt t="20640" x="1187450" y="5948363"/>
          <p14:tracePt t="20649" x="1195388" y="5956300"/>
          <p14:tracePt t="20657" x="1211263" y="5964238"/>
          <p14:tracePt t="20665" x="1228725" y="5964238"/>
          <p14:tracePt t="20673" x="1236663" y="5964238"/>
          <p14:tracePt t="20680" x="1244600" y="5964238"/>
          <p14:tracePt t="20689" x="1252538" y="5964238"/>
          <p14:tracePt t="20696" x="1268413" y="5964238"/>
          <p14:tracePt t="20705" x="1276350" y="5964238"/>
          <p14:tracePt t="20713" x="1284288" y="5956300"/>
          <p14:tracePt t="20729" x="1292225" y="5940425"/>
          <p14:tracePt t="20735" x="1300163" y="5924550"/>
          <p14:tracePt t="20743" x="1308100" y="5916613"/>
          <p14:tracePt t="20751" x="1316038" y="5908675"/>
          <p14:tracePt t="20759" x="1316038" y="5892800"/>
          <p14:tracePt t="20767" x="1323975" y="5876925"/>
          <p14:tracePt t="20775" x="1331913" y="5853113"/>
          <p14:tracePt t="20782" x="1339850" y="5829300"/>
          <p14:tracePt t="20791" x="1347788" y="5805488"/>
          <p14:tracePt t="20796" x="1355725" y="5789613"/>
          <p14:tracePt t="20805" x="1371600" y="5773738"/>
          <p14:tracePt t="20815" x="1379538" y="5765800"/>
          <p14:tracePt t="20820" x="1387475" y="5749925"/>
          <p14:tracePt t="20829" x="1387475" y="5741988"/>
          <p14:tracePt t="20837" x="1395413" y="5734050"/>
          <p14:tracePt t="20883" x="1395413" y="5726113"/>
          <p14:tracePt t="20938" x="1387475" y="5726113"/>
          <p14:tracePt t="20963" x="1379538" y="5726113"/>
          <p14:tracePt t="20984" x="1379538" y="5734050"/>
          <p14:tracePt t="20993" x="1379538" y="5741988"/>
          <p14:tracePt t="21000" x="1379538" y="5749925"/>
          <p14:tracePt t="21009" x="1371600" y="5765800"/>
          <p14:tracePt t="21016" x="1371600" y="5781675"/>
          <p14:tracePt t="21025" x="1371600" y="5789613"/>
          <p14:tracePt t="21033" x="1371600" y="5797550"/>
          <p14:tracePt t="21040" x="1371600" y="5805488"/>
          <p14:tracePt t="21055" x="1371600" y="5813425"/>
          <p14:tracePt t="21127" x="1371600" y="5805488"/>
          <p14:tracePt t="21165" x="1371600" y="5797550"/>
          <p14:tracePt t="21494" x="1379538" y="5797550"/>
          <p14:tracePt t="21502" x="1395413" y="5797550"/>
          <p14:tracePt t="21509" x="1403350" y="5797550"/>
          <p14:tracePt t="21517" x="1403350" y="5789613"/>
          <p14:tracePt t="21525" x="1411288" y="5789613"/>
          <p14:tracePt t="21573" x="1411288" y="5781675"/>
          <p14:tracePt t="21580" x="1419225" y="5781675"/>
          <p14:tracePt t="21588" x="1419225" y="5773738"/>
          <p14:tracePt t="21603" x="1427163" y="5765800"/>
          <p14:tracePt t="21610" x="1427163" y="5749925"/>
          <p14:tracePt t="21619" x="1427163" y="5741988"/>
          <p14:tracePt t="21627" x="1427163" y="5734050"/>
          <p14:tracePt t="21634" x="1427163" y="5718175"/>
          <p14:tracePt t="21643" x="1427163" y="5710238"/>
          <p14:tracePt t="21651" x="1427163" y="5694363"/>
          <p14:tracePt t="21659" x="1427163" y="5686425"/>
          <p14:tracePt t="21667" x="1427163" y="5670550"/>
          <p14:tracePt t="21674" x="1427163" y="5645150"/>
          <p14:tracePt t="21681" x="1427163" y="5637213"/>
          <p14:tracePt t="21689" x="1427163" y="5629275"/>
          <p14:tracePt t="21697" x="1427163" y="5621338"/>
          <p14:tracePt t="21705" x="1427163" y="5597525"/>
          <p14:tracePt t="21712" x="1427163" y="5589588"/>
          <p14:tracePt t="21721" x="1427163" y="5581650"/>
          <p14:tracePt t="21729" x="1427163" y="5573713"/>
          <p14:tracePt t="21737" x="1427163" y="5557838"/>
          <p14:tracePt t="21745" x="1427163" y="5549900"/>
          <p14:tracePt t="21752" x="1427163" y="5534025"/>
          <p14:tracePt t="21759" x="1427163" y="5518150"/>
          <p14:tracePt t="21767" x="1427163" y="5510213"/>
          <p14:tracePt t="21775" x="1427163" y="5486400"/>
          <p14:tracePt t="21783" x="1427163" y="5462588"/>
          <p14:tracePt t="21791" x="1427163" y="5438775"/>
          <p14:tracePt t="21799" x="1427163" y="5399088"/>
          <p14:tracePt t="21807" x="1419225" y="5375275"/>
          <p14:tracePt t="21814" x="1411288" y="5327650"/>
          <p14:tracePt t="21823" x="1411288" y="5294313"/>
          <p14:tracePt t="21830" x="1403350" y="5278438"/>
          <p14:tracePt t="21839" x="1403350" y="5246688"/>
          <p14:tracePt t="21844" x="1403350" y="5214938"/>
          <p14:tracePt t="21855" x="1403350" y="5191125"/>
          <p14:tracePt t="21861" x="1403350" y="5175250"/>
          <p14:tracePt t="21869" x="1403350" y="5151438"/>
          <p14:tracePt t="21876" x="1403350" y="5135563"/>
          <p14:tracePt t="21885" x="1403350" y="5127625"/>
          <p14:tracePt t="21893" x="1403350" y="5111750"/>
          <p14:tracePt t="21901" x="1403350" y="5103813"/>
          <p14:tracePt t="21909" x="1403350" y="5087938"/>
          <p14:tracePt t="21916" x="1403350" y="5080000"/>
          <p14:tracePt t="21926" x="1403350" y="5072063"/>
          <p14:tracePt t="21932" x="1403350" y="5056188"/>
          <p14:tracePt t="21941" x="1403350" y="5048250"/>
          <p14:tracePt t="21946" x="1403350" y="5040313"/>
          <p14:tracePt t="21954" x="1403350" y="5032375"/>
          <p14:tracePt t="21963" x="1411288" y="5016500"/>
          <p14:tracePt t="21970" x="1411288" y="5008563"/>
          <p14:tracePt t="21979" x="1411288" y="4992688"/>
          <p14:tracePt t="21991" x="1411288" y="4976813"/>
          <p14:tracePt t="21995" x="1411288" y="4967288"/>
          <p14:tracePt t="22002" x="1411288" y="4959350"/>
          <p14:tracePt t="22010" x="1411288" y="4951413"/>
          <p14:tracePt t="22018" x="1411288" y="4935538"/>
          <p14:tracePt t="22025" x="1403350" y="4919663"/>
          <p14:tracePt t="22032" x="1403350" y="4911725"/>
          <p14:tracePt t="22048" x="1403350" y="4903788"/>
          <p14:tracePt t="22056" x="1403350" y="4887913"/>
          <p14:tracePt t="22074" x="1403350" y="4879975"/>
          <p14:tracePt t="22081" x="1403350" y="4872038"/>
          <p14:tracePt t="22103" x="1403350" y="4864100"/>
          <p14:tracePt t="22119" x="1403350" y="4856163"/>
          <p14:tracePt t="22183" x="1403350" y="4848225"/>
          <p14:tracePt t="22205" x="1403350" y="4832350"/>
          <p14:tracePt t="22220" x="1403350" y="4824413"/>
          <p14:tracePt t="22237" x="1395413" y="4824413"/>
          <p14:tracePt t="23121" x="1403350" y="4824413"/>
          <p14:tracePt t="23144" x="1411288" y="4824413"/>
          <p14:tracePt t="23190" x="1419225" y="4824413"/>
          <p14:tracePt t="23301" x="1419225" y="4832350"/>
          <p14:tracePt t="23340" x="1419225" y="4840288"/>
          <p14:tracePt t="23488" x="1427163" y="4840288"/>
          <p14:tracePt t="23497" x="1427163" y="4832350"/>
          <p14:tracePt t="23505" x="1435100" y="4816475"/>
          <p14:tracePt t="23511" x="1435100" y="4792663"/>
          <p14:tracePt t="23519" x="1443038" y="4768850"/>
          <p14:tracePt t="23527" x="1450975" y="4729163"/>
          <p14:tracePt t="23535" x="1458913" y="4681538"/>
          <p14:tracePt t="23543" x="1466850" y="4657725"/>
          <p14:tracePt t="23551" x="1466850" y="4624388"/>
          <p14:tracePt t="23559" x="1474788" y="4576763"/>
          <p14:tracePt t="23567" x="1474788" y="4552950"/>
          <p14:tracePt t="23575" x="1474788" y="4529138"/>
          <p14:tracePt t="23583" x="1474788" y="4513263"/>
          <p14:tracePt t="23591" x="1474788" y="4505325"/>
          <p14:tracePt t="23596" x="1474788" y="4497388"/>
          <p14:tracePt t="23612" x="1474788" y="4489450"/>
          <p14:tracePt t="23637" x="1474788" y="4481513"/>
          <p14:tracePt t="23723" x="1474788" y="4489450"/>
          <p14:tracePt t="23739" x="1474788" y="4505325"/>
          <p14:tracePt t="23755" x="1474788" y="4513263"/>
          <p14:tracePt t="23763" x="1474788" y="4521200"/>
          <p14:tracePt t="23771" x="1474788" y="4529138"/>
          <p14:tracePt t="23785" x="1474788" y="4537075"/>
          <p14:tracePt t="23792" x="1474788" y="4545013"/>
          <p14:tracePt t="23809" x="1474788" y="4552950"/>
          <p14:tracePt t="23816" x="1474788" y="4560888"/>
          <p14:tracePt t="24113" x="1474788" y="4568825"/>
          <p14:tracePt t="24129" x="1474788" y="4576763"/>
          <p14:tracePt t="24145" x="1474788" y="4584700"/>
          <p14:tracePt t="24153" x="1474788" y="4592638"/>
          <p14:tracePt t="24168" x="1474788" y="4600575"/>
          <p14:tracePt t="24341" x="1474788" y="4592638"/>
          <p14:tracePt t="24349" x="1474788" y="4584700"/>
          <p14:tracePt t="24358" x="1474788" y="4576763"/>
          <p14:tracePt t="24365" x="1474788" y="4568825"/>
          <p14:tracePt t="24373" x="1474788" y="4560888"/>
          <p14:tracePt t="24387" x="1474788" y="4552950"/>
          <p14:tracePt t="24394" x="1474788" y="4537075"/>
          <p14:tracePt t="24403" x="1474788" y="4529138"/>
          <p14:tracePt t="24410" x="1466850" y="4521200"/>
          <p14:tracePt t="24419" x="1466850" y="4505325"/>
          <p14:tracePt t="24427" x="1466850" y="4497388"/>
          <p14:tracePt t="24435" x="1466850" y="4481513"/>
          <p14:tracePt t="24442" x="1466850" y="4465638"/>
          <p14:tracePt t="24451" x="1466850" y="4457700"/>
          <p14:tracePt t="24459" x="1466850" y="4449763"/>
          <p14:tracePt t="24465" x="1466850" y="4425950"/>
          <p14:tracePt t="24473" x="1466850" y="4418013"/>
          <p14:tracePt t="24480" x="1466850" y="4410075"/>
          <p14:tracePt t="24490" x="1466850" y="4402138"/>
          <p14:tracePt t="24497" x="1466850" y="4378325"/>
          <p14:tracePt t="24504" x="1466850" y="4370388"/>
          <p14:tracePt t="24513" x="1466850" y="4354513"/>
          <p14:tracePt t="24521" x="1466850" y="4346575"/>
          <p14:tracePt t="24529" x="1466850" y="4330700"/>
          <p14:tracePt t="24537" x="1466850" y="4306888"/>
          <p14:tracePt t="24545" x="1466850" y="4273550"/>
          <p14:tracePt t="24551" x="1466850" y="4233863"/>
          <p14:tracePt t="24559" x="1466850" y="4202113"/>
          <p14:tracePt t="24567" x="1466850" y="4178300"/>
          <p14:tracePt t="24576" x="1466850" y="4130675"/>
          <p14:tracePt t="24583" x="1466850" y="4106863"/>
          <p14:tracePt t="24592" x="1466850" y="4075113"/>
          <p14:tracePt t="24599" x="1466850" y="4051300"/>
          <p14:tracePt t="24607" x="1466850" y="4027488"/>
          <p14:tracePt t="24615" x="1466850" y="4003675"/>
          <p14:tracePt t="24623" x="1466850" y="3987800"/>
          <p14:tracePt t="24631" x="1466850" y="3963988"/>
          <p14:tracePt t="24639" x="1466850" y="3956050"/>
          <p14:tracePt t="24646" x="1466850" y="3938588"/>
          <p14:tracePt t="24652" x="1466850" y="3914775"/>
          <p14:tracePt t="24661" x="1466850" y="3906838"/>
          <p14:tracePt t="24668" x="1466850" y="3898900"/>
          <p14:tracePt t="24676" x="1466850" y="3883025"/>
          <p14:tracePt t="24684" x="1466850" y="3867150"/>
          <p14:tracePt t="24692" x="1466850" y="3843338"/>
          <p14:tracePt t="24701" x="1466850" y="3835400"/>
          <p14:tracePt t="24709" x="1466850" y="3827463"/>
          <p14:tracePt t="24717" x="1466850" y="3811588"/>
          <p14:tracePt t="24725" x="1466850" y="3803650"/>
          <p14:tracePt t="24731" x="1466850" y="3795713"/>
          <p14:tracePt t="24739" x="1466850" y="3787775"/>
          <p14:tracePt t="24747" x="1466850" y="3771900"/>
          <p14:tracePt t="24763" x="1466850" y="3763963"/>
          <p14:tracePt t="24786" x="1466850" y="3756025"/>
          <p14:tracePt t="24825" x="1466850" y="3748088"/>
          <p14:tracePt t="24841" x="1466850" y="3740150"/>
          <p14:tracePt t="24857" x="1466850" y="3732213"/>
          <p14:tracePt t="24872" x="1466850" y="3724275"/>
          <p14:tracePt t="24888" x="1466850" y="3716338"/>
          <p14:tracePt t="24894" x="1466850" y="3708400"/>
          <p14:tracePt t="24919" x="1466850" y="3700463"/>
          <p14:tracePt t="28423" x="1458913" y="3700463"/>
          <p14:tracePt t="28463" x="1458913" y="3692525"/>
          <p14:tracePt t="28495" x="1458913" y="3684588"/>
          <p14:tracePt t="28503" x="1450975" y="3676650"/>
          <p14:tracePt t="28508" x="1450975" y="3660775"/>
          <p14:tracePt t="28526" x="1450975" y="3652838"/>
          <p14:tracePt t="28533" x="1450975" y="3644900"/>
          <p14:tracePt t="28541" x="1450975" y="3636963"/>
          <p14:tracePt t="28548" x="1450975" y="3629025"/>
          <p14:tracePt t="28557" x="1450975" y="3613150"/>
          <p14:tracePt t="28572" x="1450975" y="3605213"/>
          <p14:tracePt t="28580" x="1450975" y="3595688"/>
          <p14:tracePt t="28586" x="1450975" y="3587750"/>
          <p14:tracePt t="28619" x="1450975" y="3579813"/>
          <p14:tracePt t="28650" x="1458913" y="3571875"/>
          <p14:tracePt t="28666" x="1466850" y="3563938"/>
          <p14:tracePt t="28675" x="1466850" y="3556000"/>
          <p14:tracePt t="28696" x="1466850" y="3548063"/>
          <p14:tracePt t="28712" x="1474788" y="3540125"/>
          <p14:tracePt t="28728" x="1474788" y="3532188"/>
          <p14:tracePt t="28790" x="1474788" y="3524250"/>
          <p14:tracePt t="28852" x="1482725" y="3524250"/>
          <p14:tracePt t="28868" x="1482725" y="3516313"/>
          <p14:tracePt t="28884" x="1482725" y="3508375"/>
          <p14:tracePt t="28892" x="1490663" y="3500438"/>
          <p14:tracePt t="28908" x="1498600" y="3500438"/>
          <p14:tracePt t="28916" x="1498600" y="3492500"/>
          <p14:tracePt t="28931" x="1498600" y="3484563"/>
          <p14:tracePt t="28939" x="1506538" y="3476625"/>
          <p14:tracePt t="28946" x="1522413" y="3468688"/>
          <p14:tracePt t="28954" x="1530350" y="3452813"/>
          <p14:tracePt t="28962" x="1562100" y="3436938"/>
          <p14:tracePt t="28970" x="1587500" y="3413125"/>
          <p14:tracePt t="28978" x="1611313" y="3397250"/>
          <p14:tracePt t="28986" x="1651000" y="3381375"/>
          <p14:tracePt t="28994" x="1690688" y="3357563"/>
          <p14:tracePt t="29002" x="1714500" y="3341688"/>
          <p14:tracePt t="29010" x="1762125" y="3317875"/>
          <p14:tracePt t="29016" x="1817688" y="3294063"/>
          <p14:tracePt t="29025" x="1841500" y="3278188"/>
          <p14:tracePt t="29032" x="1865313" y="3278188"/>
          <p14:tracePt t="29041" x="1881188" y="3270250"/>
          <p14:tracePt t="29048" x="1897063" y="3262313"/>
          <p14:tracePt t="29064" x="1905000" y="3262313"/>
          <p14:tracePt t="29183" x="1897063" y="3262313"/>
          <p14:tracePt t="29191" x="1889125" y="3270250"/>
          <p14:tracePt t="29196" x="1873250" y="3278188"/>
          <p14:tracePt t="29204" x="1857375" y="3286125"/>
          <p14:tracePt t="29212" x="1833563" y="3294063"/>
          <p14:tracePt t="29220" x="1817688" y="3302000"/>
          <p14:tracePt t="29228" x="1801813" y="3317875"/>
          <p14:tracePt t="29237" x="1778000" y="3317875"/>
          <p14:tracePt t="29245" x="1754188" y="3325813"/>
          <p14:tracePt t="29252" x="1738313" y="3333750"/>
          <p14:tracePt t="29261" x="1714500" y="3341688"/>
          <p14:tracePt t="29268" x="1698625" y="3349625"/>
          <p14:tracePt t="29276" x="1682750" y="3357563"/>
          <p14:tracePt t="29282" x="1666875" y="3357563"/>
          <p14:tracePt t="29299" x="1658938" y="3357563"/>
          <p14:tracePt t="29323" x="1651000" y="3365500"/>
          <p14:tracePt t="29447" x="1666875" y="3357563"/>
          <p14:tracePt t="29455" x="1690688" y="3349625"/>
          <p14:tracePt t="29462" x="1714500" y="3349625"/>
          <p14:tracePt t="29470" x="1746250" y="3325813"/>
          <p14:tracePt t="29479" x="1801813" y="3309938"/>
          <p14:tracePt t="29487" x="1857375" y="3294063"/>
          <p14:tracePt t="29495" x="1897063" y="3278188"/>
          <p14:tracePt t="29503" x="1912938" y="3270250"/>
          <p14:tracePt t="29511" x="1946275" y="3252788"/>
          <p14:tracePt t="29519" x="1970088" y="3252788"/>
          <p14:tracePt t="29526" x="1978025" y="3252788"/>
          <p14:tracePt t="29532" x="1978025" y="3244850"/>
          <p14:tracePt t="29627" x="1962150" y="3244850"/>
          <p14:tracePt t="29634" x="1954213" y="3244850"/>
          <p14:tracePt t="29643" x="1938338" y="3244850"/>
          <p14:tracePt t="29651" x="1922463" y="3244850"/>
          <p14:tracePt t="29658" x="1905000" y="3252788"/>
          <p14:tracePt t="29667" x="1881188" y="3252788"/>
          <p14:tracePt t="29675" x="1865313" y="3252788"/>
          <p14:tracePt t="29683" x="1841500" y="3262313"/>
          <p14:tracePt t="29691" x="1809750" y="3270250"/>
          <p14:tracePt t="29699" x="1778000" y="3286125"/>
          <p14:tracePt t="29708" x="1754188" y="3294063"/>
          <p14:tracePt t="29713" x="1738313" y="3302000"/>
          <p14:tracePt t="29720" x="1714500" y="3317875"/>
          <p14:tracePt t="29729" x="1690688" y="3317875"/>
          <p14:tracePt t="29738" x="1658938" y="3333750"/>
          <p14:tracePt t="29745" x="1627188" y="3349625"/>
          <p14:tracePt t="29752" x="1611313" y="3357563"/>
          <p14:tracePt t="29760" x="1595438" y="3365500"/>
          <p14:tracePt t="29768" x="1587500" y="3381375"/>
          <p14:tracePt t="29777" x="1579563" y="3381375"/>
          <p14:tracePt t="29793" x="1571625" y="3381375"/>
          <p14:tracePt t="29798" x="1571625" y="3389313"/>
          <p14:tracePt t="29815" x="1562100" y="3389313"/>
          <p14:tracePt t="29854" x="1562100" y="3397250"/>
          <p14:tracePt t="29870" x="1554163" y="3397250"/>
          <p14:tracePt t="29877" x="1554163" y="3405188"/>
          <p14:tracePt t="29885" x="1538288" y="3413125"/>
          <p14:tracePt t="29893" x="1538288" y="3429000"/>
          <p14:tracePt t="29901" x="1522413" y="3429000"/>
          <p14:tracePt t="29908" x="1514475" y="3444875"/>
          <p14:tracePt t="29916" x="1506538" y="3444875"/>
          <p14:tracePt t="29925" x="1490663" y="3460750"/>
          <p14:tracePt t="29933" x="1482725" y="3468688"/>
          <p14:tracePt t="29941" x="1466850" y="3484563"/>
          <p14:tracePt t="29949" x="1458913" y="3484563"/>
          <p14:tracePt t="29957" x="1450975" y="3492500"/>
          <p14:tracePt t="29962" x="1450975" y="3500438"/>
          <p14:tracePt t="29970" x="1443038" y="3500438"/>
          <p14:tracePt t="30535" x="1450975" y="3492500"/>
          <p14:tracePt t="30543" x="1450975" y="3468688"/>
          <p14:tracePt t="30550" x="1474788" y="3421063"/>
          <p14:tracePt t="30558" x="1482725" y="3389313"/>
          <p14:tracePt t="30567" x="1490663" y="3357563"/>
          <p14:tracePt t="30575" x="1490663" y="3333750"/>
          <p14:tracePt t="30582" x="1490663" y="3302000"/>
          <p14:tracePt t="30589" x="1490663" y="3262313"/>
          <p14:tracePt t="30596" x="1490663" y="3228975"/>
          <p14:tracePt t="30606" x="1482725" y="3189288"/>
          <p14:tracePt t="30612" x="1466850" y="3149600"/>
          <p14:tracePt t="30620" x="1466850" y="3117850"/>
          <p14:tracePt t="30628" x="1458913" y="3094038"/>
          <p14:tracePt t="30636" x="1450975" y="3078163"/>
          <p14:tracePt t="30644" x="1443038" y="3054350"/>
          <p14:tracePt t="30652" x="1443038" y="3030538"/>
          <p14:tracePt t="30660" x="1435100" y="3006725"/>
          <p14:tracePt t="30668" x="1427163" y="2982913"/>
          <p14:tracePt t="30674" x="1419225" y="2959100"/>
          <p14:tracePt t="30683" x="1419225" y="2943225"/>
          <p14:tracePt t="30691" x="1411288" y="2927350"/>
          <p14:tracePt t="30699" x="1411288" y="2909888"/>
          <p14:tracePt t="30707" x="1411288" y="2901950"/>
          <p14:tracePt t="30715" x="1411288" y="2886075"/>
          <p14:tracePt t="30724" x="1411288" y="2870200"/>
          <p14:tracePt t="30731" x="1411288" y="2854325"/>
          <p14:tracePt t="30739" x="1411288" y="2846388"/>
          <p14:tracePt t="30747" x="1411288" y="2830513"/>
          <p14:tracePt t="30753" x="1411288" y="2814638"/>
          <p14:tracePt t="30761" x="1411288" y="2798763"/>
          <p14:tracePt t="30768" x="1411288" y="2782888"/>
          <p14:tracePt t="30777" x="1419225" y="2767013"/>
          <p14:tracePt t="30785" x="1427163" y="2759075"/>
          <p14:tracePt t="30801" x="1427163" y="2751138"/>
          <p14:tracePt t="30816" x="1435100" y="2751138"/>
          <p14:tracePt t="30838" x="1435100" y="2743200"/>
          <p14:tracePt t="30855" x="1435100" y="2735263"/>
          <p14:tracePt t="30862" x="1435100" y="2727325"/>
          <p14:tracePt t="30870" x="1443038" y="2719388"/>
          <p14:tracePt t="30879" x="1443038" y="2711450"/>
          <p14:tracePt t="30887" x="1443038" y="2703513"/>
          <p14:tracePt t="30895" x="1443038" y="2695575"/>
          <p14:tracePt t="30903" x="1443038" y="2687638"/>
          <p14:tracePt t="30911" x="1443038" y="2671763"/>
          <p14:tracePt t="30926" x="1443038" y="2663825"/>
          <p14:tracePt t="30948" x="1443038" y="2655888"/>
          <p14:tracePt t="30964" x="1443038" y="2647950"/>
          <p14:tracePt t="30988" x="1443038" y="2640013"/>
          <p14:tracePt t="31020" x="1443038" y="2632075"/>
          <p14:tracePt t="31050" x="1443038" y="2624138"/>
          <p14:tracePt t="31082" x="1443038" y="2616200"/>
          <p14:tracePt t="31128" x="1450975" y="2616200"/>
          <p14:tracePt t="31136" x="1450975" y="2608263"/>
          <p14:tracePt t="31152" x="1450975" y="2600325"/>
          <p14:tracePt t="31169" x="1450975" y="2592388"/>
          <p14:tracePt t="31185" x="1450975" y="2584450"/>
          <p14:tracePt t="31192" x="1458913" y="2584450"/>
          <p14:tracePt t="32348" x="1466850" y="2592388"/>
          <p14:tracePt t="32357" x="1474788" y="2600325"/>
          <p14:tracePt t="32373" x="1490663" y="2608263"/>
          <p14:tracePt t="32380" x="1490663" y="2616200"/>
          <p14:tracePt t="32388" x="1498600" y="2624138"/>
          <p14:tracePt t="32413" x="1506538" y="2624138"/>
          <p14:tracePt t="32427" x="1514475" y="2632075"/>
          <p14:tracePt t="32451" x="1514475" y="2640013"/>
          <p14:tracePt t="32474" x="1514475" y="2647950"/>
          <p14:tracePt t="32483" x="1522413" y="2647950"/>
          <p14:tracePt t="32491" x="1522413" y="2655888"/>
          <p14:tracePt t="32513" x="1522413" y="2663825"/>
          <p14:tracePt t="32520" x="1530350" y="2671763"/>
          <p14:tracePt t="32537" x="1530350" y="2687638"/>
          <p14:tracePt t="32545" x="1538288" y="2695575"/>
          <p14:tracePt t="32553" x="1538288" y="2703513"/>
          <p14:tracePt t="32561" x="1538288" y="2719388"/>
          <p14:tracePt t="32568" x="1546225" y="2727325"/>
          <p14:tracePt t="32577" x="1554163" y="2743200"/>
          <p14:tracePt t="32585" x="1562100" y="2751138"/>
          <p14:tracePt t="32593" x="1571625" y="2759075"/>
          <p14:tracePt t="32599" x="1579563" y="2767013"/>
          <p14:tracePt t="32607" x="1587500" y="2774950"/>
          <p14:tracePt t="32614" x="1587500" y="2782888"/>
          <p14:tracePt t="32624" x="1595438" y="2782888"/>
          <p14:tracePt t="32639" x="1603375" y="2790825"/>
          <p14:tracePt t="32646" x="1611313" y="2798763"/>
          <p14:tracePt t="32670" x="1611313" y="2806700"/>
          <p14:tracePt t="32693" x="1619250" y="2814638"/>
          <p14:tracePt t="32701" x="1619250" y="2822575"/>
          <p14:tracePt t="32708" x="1619250" y="2830513"/>
          <p14:tracePt t="32733" x="1619250" y="2838450"/>
          <p14:tracePt t="32741" x="1619250" y="2846388"/>
          <p14:tracePt t="32749" x="1619250" y="2854325"/>
          <p14:tracePt t="32757" x="1619250" y="2862263"/>
          <p14:tracePt t="32763" x="1619250" y="2870200"/>
          <p14:tracePt t="32770" x="1619250" y="2878138"/>
          <p14:tracePt t="32787" x="1619250" y="2886075"/>
          <p14:tracePt t="32803" x="1619250" y="2894013"/>
          <p14:tracePt t="32810" x="1619250" y="2901950"/>
          <p14:tracePt t="32818" x="1619250" y="2909888"/>
          <p14:tracePt t="32834" x="1619250" y="2919413"/>
          <p14:tracePt t="32844" x="1619250" y="2927350"/>
          <p14:tracePt t="32848" x="1619250" y="2935288"/>
          <p14:tracePt t="32859" x="1627188" y="2935288"/>
          <p14:tracePt t="32864" x="1627188" y="2943225"/>
          <p14:tracePt t="32889" x="1635125" y="2951163"/>
          <p14:tracePt t="32920" x="1643063" y="2951163"/>
          <p14:tracePt t="32999" x="1651000" y="2951163"/>
          <p14:tracePt t="33015" x="1651000" y="2959100"/>
          <p14:tracePt t="33233" x="1651000" y="2967038"/>
          <p14:tracePt t="33241" x="1674813" y="2982913"/>
          <p14:tracePt t="33249" x="1682750" y="3006725"/>
          <p14:tracePt t="33257" x="1714500" y="3038475"/>
          <p14:tracePt t="33265" x="1722438" y="3054350"/>
          <p14:tracePt t="33272" x="1746250" y="3070225"/>
          <p14:tracePt t="33281" x="1793875" y="3101975"/>
          <p14:tracePt t="33287" x="1825625" y="3125788"/>
          <p14:tracePt t="33295" x="1841500" y="3125788"/>
          <p14:tracePt t="33303" x="1865313" y="3133725"/>
          <p14:tracePt t="33311" x="1889125" y="3141663"/>
          <p14:tracePt t="33318" x="1912938" y="3149600"/>
          <p14:tracePt t="33327" x="1946275" y="3149600"/>
          <p14:tracePt t="33334" x="1985963" y="3149600"/>
          <p14:tracePt t="33343" x="2017713" y="3149600"/>
          <p14:tracePt t="33351" x="2049463" y="3149600"/>
          <p14:tracePt t="33359" x="2089150" y="3149600"/>
          <p14:tracePt t="33367" x="2144713" y="3133725"/>
          <p14:tracePt t="33373" x="2184400" y="3125788"/>
          <p14:tracePt t="33381" x="2224088" y="3117850"/>
          <p14:tracePt t="33389" x="2265363" y="3101975"/>
          <p14:tracePt t="33397" x="2297113" y="3094038"/>
          <p14:tracePt t="33406" x="2336800" y="3078163"/>
          <p14:tracePt t="33412" x="2384425" y="3062288"/>
          <p14:tracePt t="33421" x="2416175" y="3046413"/>
          <p14:tracePt t="33429" x="2439988" y="3030538"/>
          <p14:tracePt t="33437" x="2479675" y="3014663"/>
          <p14:tracePt t="33444" x="2495550" y="2998788"/>
          <p14:tracePt t="33452" x="2543175" y="2974975"/>
          <p14:tracePt t="33459" x="2590800" y="2951163"/>
          <p14:tracePt t="33467" x="2606675" y="2943225"/>
          <p14:tracePt t="33474" x="2647950" y="2927350"/>
          <p14:tracePt t="33483" x="2695575" y="2894013"/>
          <p14:tracePt t="33491" x="2719388" y="2878138"/>
          <p14:tracePt t="33499" x="2743200" y="2870200"/>
          <p14:tracePt t="33507" x="2767013" y="2862263"/>
          <p14:tracePt t="33515" x="2782888" y="2862263"/>
          <p14:tracePt t="33523" x="2806700" y="2854325"/>
          <p14:tracePt t="33531" x="2822575" y="2854325"/>
          <p14:tracePt t="33538" x="2838450" y="2854325"/>
          <p14:tracePt t="33544" x="2846388" y="2854325"/>
          <p14:tracePt t="33555" x="2854325" y="2854325"/>
          <p14:tracePt t="33561" x="2870200" y="2854325"/>
          <p14:tracePt t="33568" x="2886075" y="2854325"/>
          <p14:tracePt t="33576" x="2894013" y="2862263"/>
          <p14:tracePt t="33584" x="2933700" y="2886075"/>
          <p14:tracePt t="33593" x="2941638" y="2894013"/>
          <p14:tracePt t="33601" x="2967038" y="2919413"/>
          <p14:tracePt t="33609" x="2998788" y="2935288"/>
          <p14:tracePt t="33616" x="3014663" y="2959100"/>
          <p14:tracePt t="33624" x="3054350" y="2982913"/>
          <p14:tracePt t="33633" x="3070225" y="2998788"/>
          <p14:tracePt t="33639" x="3086100" y="3006725"/>
          <p14:tracePt t="33647" x="3109913" y="3022600"/>
          <p14:tracePt t="33656" x="3109913" y="3030538"/>
          <p14:tracePt t="33663" x="3125788" y="3038475"/>
          <p14:tracePt t="33703" x="3125788" y="3046413"/>
          <p14:tracePt t="33710" x="3125788" y="3054350"/>
          <p14:tracePt t="33717" x="3125788" y="3062288"/>
          <p14:tracePt t="33724" x="3125788" y="3078163"/>
          <p14:tracePt t="33733" x="3133725" y="3094038"/>
          <p14:tracePt t="33741" x="3133725" y="3101975"/>
          <p14:tracePt t="33749" x="3133725" y="3117850"/>
          <p14:tracePt t="33757" x="3133725" y="3141663"/>
          <p14:tracePt t="33765" x="3133725" y="3165475"/>
          <p14:tracePt t="33773" x="3133725" y="3181350"/>
          <p14:tracePt t="33781" x="3133725" y="3205163"/>
          <p14:tracePt t="33788" x="3133725" y="3213100"/>
          <p14:tracePt t="33797" x="3133725" y="3221038"/>
          <p14:tracePt t="33802" x="3133725" y="3236913"/>
          <p14:tracePt t="33811" x="3133725" y="3244850"/>
          <p14:tracePt t="33818" x="3125788" y="3252788"/>
          <p14:tracePt t="33834" x="3125788" y="3262313"/>
          <p14:tracePt t="33843" x="3117850" y="3262313"/>
          <p14:tracePt t="33851" x="3117850" y="3270250"/>
          <p14:tracePt t="33867" x="3117850" y="3278188"/>
          <p14:tracePt t="33875" x="3109913" y="3278188"/>
          <p14:tracePt t="33889" x="3101975" y="3278188"/>
          <p14:tracePt t="33899" x="3086100" y="3286125"/>
          <p14:tracePt t="33905" x="3070225" y="3286125"/>
          <p14:tracePt t="33912" x="3054350" y="3294063"/>
          <p14:tracePt t="33922" x="3030538" y="3302000"/>
          <p14:tracePt t="33929" x="3006725" y="3309938"/>
          <p14:tracePt t="33937" x="2982913" y="3309938"/>
          <p14:tracePt t="33945" x="2949575" y="3325813"/>
          <p14:tracePt t="33953" x="2925763" y="3325813"/>
          <p14:tracePt t="33961" x="2901950" y="3341688"/>
          <p14:tracePt t="33969" x="2886075" y="3341688"/>
          <p14:tracePt t="33976" x="2878138" y="3349625"/>
          <p14:tracePt t="33984" x="2870200" y="3357563"/>
          <p14:tracePt t="34055" x="2870200" y="3365500"/>
          <p14:tracePt t="34092" x="2870200" y="3373438"/>
          <p14:tracePt t="34109" x="2870200" y="3381375"/>
          <p14:tracePt t="34133" x="2870200" y="3389313"/>
          <p14:tracePt t="34148" x="2870200" y="3397250"/>
          <p14:tracePt t="34163" x="2878138" y="3405188"/>
          <p14:tracePt t="34179" x="2886075" y="3413125"/>
          <p14:tracePt t="34186" x="2894013" y="3421063"/>
          <p14:tracePt t="34203" x="2901950" y="3421063"/>
          <p14:tracePt t="34821" x="2894013" y="3421063"/>
          <p14:tracePt t="34850" x="2886075" y="3421063"/>
          <p14:tracePt t="35133" x="2886075" y="3413125"/>
          <p14:tracePt t="35148" x="2894013" y="3413125"/>
          <p14:tracePt t="35188" x="2901950" y="3413125"/>
          <p14:tracePt t="35211" x="2909888" y="3413125"/>
          <p14:tracePt t="35218" x="2909888" y="3405188"/>
          <p14:tracePt t="35226" x="2917825" y="3405188"/>
          <p14:tracePt t="35234" x="2925763" y="3405188"/>
          <p14:tracePt t="35250" x="2933700" y="3405188"/>
          <p14:tracePt t="35258" x="2933700" y="3397250"/>
          <p14:tracePt t="35273" x="2941638" y="3397250"/>
          <p14:tracePt t="35304" x="2949575" y="3397250"/>
          <p14:tracePt t="35312" x="2949575" y="3389313"/>
          <p14:tracePt t="35321" x="2957513" y="3389313"/>
          <p14:tracePt t="35329" x="2967038" y="3389313"/>
          <p14:tracePt t="35337" x="2967038" y="3381375"/>
          <p14:tracePt t="35353" x="2974975" y="3373438"/>
          <p14:tracePt t="35367" x="2982913" y="3373438"/>
          <p14:tracePt t="35374" x="2982913" y="3365500"/>
          <p14:tracePt t="35383" x="2990850" y="3365500"/>
          <p14:tracePt t="35391" x="2998788" y="3365500"/>
          <p14:tracePt t="35407" x="2998788" y="3357563"/>
          <p14:tracePt t="35415" x="3006725" y="3357563"/>
          <p14:tracePt t="35447" x="3014663" y="3357563"/>
          <p14:tracePt t="35453" x="3014663" y="3349625"/>
          <p14:tracePt t="35477" x="3022600" y="3341688"/>
          <p14:tracePt t="35485" x="3030538" y="3341688"/>
          <p14:tracePt t="35501" x="3038475" y="3333750"/>
          <p14:tracePt t="35518" x="3038475" y="3325813"/>
          <p14:tracePt t="35525" x="3046413" y="3325813"/>
          <p14:tracePt t="35539" x="3054350" y="3317875"/>
          <p14:tracePt t="35555" x="3062288" y="3309938"/>
          <p14:tracePt t="35579" x="3070225" y="3302000"/>
          <p14:tracePt t="35586" x="3078163" y="3294063"/>
          <p14:tracePt t="35594" x="3086100" y="3286125"/>
          <p14:tracePt t="35610" x="3086100" y="3278188"/>
          <p14:tracePt t="35619" x="3094038" y="3262313"/>
          <p14:tracePt t="35633" x="3101975" y="3244850"/>
          <p14:tracePt t="35649" x="3109913" y="3236913"/>
          <p14:tracePt t="35657" x="3109913" y="3228975"/>
          <p14:tracePt t="35665" x="3109913" y="3221038"/>
          <p14:tracePt t="35673" x="3109913" y="3213100"/>
          <p14:tracePt t="35680" x="3109913" y="3189288"/>
          <p14:tracePt t="35688" x="3117850" y="3181350"/>
          <p14:tracePt t="35697" x="3117850" y="3157538"/>
          <p14:tracePt t="35706" x="3125788" y="3117850"/>
          <p14:tracePt t="35710" x="3125788" y="3109913"/>
          <p14:tracePt t="35719" x="3125788" y="3086100"/>
          <p14:tracePt t="35727" x="3125788" y="3070225"/>
          <p14:tracePt t="35734" x="3125788" y="3062288"/>
          <p14:tracePt t="35742" x="3125788" y="3046413"/>
          <p14:tracePt t="35751" x="3125788" y="3038475"/>
          <p14:tracePt t="35759" x="3133725" y="3038475"/>
          <p14:tracePt t="35821" x="3141663" y="3038475"/>
          <p14:tracePt t="35829" x="3141663" y="3030538"/>
          <p14:tracePt t="35861" x="3149600" y="3022600"/>
          <p14:tracePt t="35869" x="3149600" y="3014663"/>
          <p14:tracePt t="35877" x="3157538" y="3014663"/>
          <p14:tracePt t="35882" x="3157538" y="3006725"/>
          <p14:tracePt t="35891" x="3173413" y="3006725"/>
          <p14:tracePt t="35899" x="3173413" y="2998788"/>
          <p14:tracePt t="35907" x="3181350" y="2990850"/>
          <p14:tracePt t="35923" x="3197225" y="2982913"/>
          <p14:tracePt t="35931" x="3197225" y="2974975"/>
          <p14:tracePt t="35938" x="3205163" y="2967038"/>
          <p14:tracePt t="35955" x="3221038" y="2959100"/>
          <p14:tracePt t="35963" x="3221038" y="2951163"/>
          <p14:tracePt t="35969" x="3236913" y="2943225"/>
          <p14:tracePt t="35985" x="3252788" y="2935288"/>
          <p14:tracePt t="36005" x="3268663" y="2927350"/>
          <p14:tracePt t="36009" x="3284538" y="2927350"/>
          <p14:tracePt t="36017" x="3292475" y="2919413"/>
          <p14:tracePt t="36025" x="3300413" y="2919413"/>
          <p14:tracePt t="36034" x="3317875" y="2909888"/>
          <p14:tracePt t="36041" x="3325813" y="2909888"/>
          <p14:tracePt t="36048" x="3349625" y="2901950"/>
          <p14:tracePt t="36055" x="3357563" y="2901950"/>
          <p14:tracePt t="36063" x="3365500" y="2901950"/>
          <p14:tracePt t="36071" x="3381375" y="2894013"/>
          <p14:tracePt t="36079" x="3397250" y="2894013"/>
          <p14:tracePt t="36086" x="3413125" y="2894013"/>
          <p14:tracePt t="36095" x="3421063" y="2886075"/>
          <p14:tracePt t="36103" x="3444875" y="2886075"/>
          <p14:tracePt t="36111" x="3452813" y="2886075"/>
          <p14:tracePt t="36126" x="3468688" y="2886075"/>
          <p14:tracePt t="36134" x="3484563" y="2886075"/>
          <p14:tracePt t="36141" x="3492500" y="2878138"/>
          <p14:tracePt t="36149" x="3508375" y="2878138"/>
          <p14:tracePt t="36157" x="3532188" y="2878138"/>
          <p14:tracePt t="36165" x="3540125" y="2870200"/>
          <p14:tracePt t="36174" x="3556000" y="2870200"/>
          <p14:tracePt t="36180" x="3563938" y="2870200"/>
          <p14:tracePt t="36190" x="3571875" y="2862263"/>
          <p14:tracePt t="36197" x="3579813" y="2862263"/>
          <p14:tracePt t="36205" x="3587750" y="2862263"/>
          <p14:tracePt t="36212" x="3603625" y="2862263"/>
          <p14:tracePt t="36218" x="3603625" y="2854325"/>
          <p14:tracePt t="36226" x="3619500" y="2854325"/>
          <p14:tracePt t="36234" x="3627438" y="2846388"/>
          <p14:tracePt t="36243" x="3635375" y="2846388"/>
          <p14:tracePt t="36251" x="3651250" y="2846388"/>
          <p14:tracePt t="36259" x="3668713" y="2838450"/>
          <p14:tracePt t="36267" x="3684588" y="2838450"/>
          <p14:tracePt t="36274" x="3684588" y="2830513"/>
          <p14:tracePt t="36283" x="3700463" y="2830513"/>
          <p14:tracePt t="36299" x="3708400" y="2822575"/>
          <p14:tracePt t="36321" x="3716338" y="2814638"/>
          <p14:tracePt t="36329" x="3724275" y="2806700"/>
          <p14:tracePt t="36361" x="3724275" y="2798763"/>
          <p14:tracePt t="36377" x="3724275" y="2790825"/>
          <p14:tracePt t="36385" x="3732213" y="2790825"/>
          <p14:tracePt t="36393" x="3732213" y="2782888"/>
          <p14:tracePt t="36398" x="3732213" y="2774950"/>
          <p14:tracePt t="36415" x="3732213" y="2767013"/>
          <p14:tracePt t="36431" x="3740150" y="2767013"/>
          <p14:tracePt t="36438" x="3740150" y="2751138"/>
          <p14:tracePt t="36462" x="3740150" y="2743200"/>
          <p14:tracePt t="36477" x="3748088" y="2743200"/>
          <p14:tracePt t="36626" x="3748088" y="2751138"/>
          <p14:tracePt t="36634" x="3748088" y="2759075"/>
          <p14:tracePt t="36651" x="3748088" y="2767013"/>
          <p14:tracePt t="36657" x="3748088" y="2782888"/>
          <p14:tracePt t="36674" x="3748088" y="2798763"/>
          <p14:tracePt t="36681" x="3748088" y="2806700"/>
          <p14:tracePt t="36688" x="3748088" y="2822575"/>
          <p14:tracePt t="36697" x="3748088" y="2838450"/>
          <p14:tracePt t="36705" x="3756025" y="2846388"/>
          <p14:tracePt t="36713" x="3756025" y="2870200"/>
          <p14:tracePt t="36721" x="3763963" y="2886075"/>
          <p14:tracePt t="36729" x="3771900" y="2901950"/>
          <p14:tracePt t="36737" x="3787775" y="2927350"/>
          <p14:tracePt t="36743" x="3803650" y="2943225"/>
          <p14:tracePt t="36750" x="3811588" y="2967038"/>
          <p14:tracePt t="36759" x="3827463" y="2982913"/>
          <p14:tracePt t="36766" x="3835400" y="2998788"/>
          <p14:tracePt t="36774" x="3843338" y="3006725"/>
          <p14:tracePt t="36783" x="3859213" y="3030538"/>
          <p14:tracePt t="36791" x="3875088" y="3046413"/>
          <p14:tracePt t="36798" x="3883025" y="3062288"/>
          <p14:tracePt t="36807" x="3898900" y="3078163"/>
          <p14:tracePt t="36815" x="3906838" y="3086100"/>
          <p14:tracePt t="36823" x="3914775" y="3101975"/>
          <p14:tracePt t="36829" x="3922713" y="3117850"/>
          <p14:tracePt t="36836" x="3930650" y="3117850"/>
          <p14:tracePt t="36845" x="3938588" y="3125788"/>
          <p14:tracePt t="36861" x="3946525" y="3141663"/>
          <p14:tracePt t="36868" x="3954463" y="3141663"/>
          <p14:tracePt t="36877" x="3962400" y="3157538"/>
          <p14:tracePt t="36893" x="3970338" y="3165475"/>
          <p14:tracePt t="36901" x="3970338" y="3181350"/>
          <p14:tracePt t="36907" x="3978275" y="3181350"/>
          <p14:tracePt t="36916" x="3986213" y="3197225"/>
          <p14:tracePt t="36923" x="3994150" y="3205163"/>
          <p14:tracePt t="36931" x="3994150" y="3221038"/>
          <p14:tracePt t="36938" x="4011613" y="3228975"/>
          <p14:tracePt t="36947" x="4019550" y="3244850"/>
          <p14:tracePt t="36955" x="4027488" y="3262313"/>
          <p14:tracePt t="36962" x="4035425" y="3278188"/>
          <p14:tracePt t="36972" x="4051300" y="3286125"/>
          <p14:tracePt t="36979" x="4059238" y="3302000"/>
          <p14:tracePt t="36987" x="4075113" y="3317875"/>
          <p14:tracePt t="36993" x="4075113" y="3325813"/>
          <p14:tracePt t="37006" x="4090988" y="3333750"/>
          <p14:tracePt t="37008" x="4090988" y="3341688"/>
          <p14:tracePt t="37017" x="4098925" y="3349625"/>
          <p14:tracePt t="37025" x="4106863" y="3349625"/>
          <p14:tracePt t="37033" x="4106863" y="3365500"/>
          <p14:tracePt t="37049" x="4114800" y="3381375"/>
          <p14:tracePt t="37057" x="4114800" y="3389313"/>
          <p14:tracePt t="37065" x="4114800" y="3397250"/>
          <p14:tracePt t="37073" x="4122738" y="3413125"/>
          <p14:tracePt t="37080" x="4130675" y="3429000"/>
          <p14:tracePt t="37090" x="4130675" y="3444875"/>
          <p14:tracePt t="37094" x="4130675" y="3460750"/>
          <p14:tracePt t="37103" x="4138613" y="3476625"/>
          <p14:tracePt t="37111" x="4138613" y="3492500"/>
          <p14:tracePt t="37118" x="4138613" y="3508375"/>
          <p14:tracePt t="37127" x="4146550" y="3516313"/>
          <p14:tracePt t="37134" x="4154488" y="3524250"/>
          <p14:tracePt t="37143" x="4154488" y="3532188"/>
          <p14:tracePt t="37150" x="4154488" y="3540125"/>
          <p14:tracePt t="37167" x="4162425" y="3540125"/>
          <p14:tracePt t="37173" x="4162425" y="3548063"/>
          <p14:tracePt t="37315" x="4162425" y="3532188"/>
          <p14:tracePt t="37323" x="4154488" y="3524250"/>
          <p14:tracePt t="37331" x="4154488" y="3508375"/>
          <p14:tracePt t="37339" x="4138613" y="3484563"/>
          <p14:tracePt t="37346" x="4130675" y="3468688"/>
          <p14:tracePt t="37353" x="4114800" y="3452813"/>
          <p14:tracePt t="37361" x="4098925" y="3436938"/>
          <p14:tracePt t="37369" x="4075113" y="3405188"/>
          <p14:tracePt t="37377" x="4067175" y="3397250"/>
          <p14:tracePt t="37385" x="4051300" y="3373438"/>
          <p14:tracePt t="37393" x="4035425" y="3357563"/>
          <p14:tracePt t="37400" x="4019550" y="3349625"/>
          <p14:tracePt t="37409" x="3986213" y="3317875"/>
          <p14:tracePt t="37416" x="3970338" y="3309938"/>
          <p14:tracePt t="37424" x="3970338" y="3294063"/>
          <p14:tracePt t="37433" x="3938588" y="3278188"/>
          <p14:tracePt t="37438" x="3922713" y="3262313"/>
          <p14:tracePt t="37447" x="3890963" y="3221038"/>
          <p14:tracePt t="37455" x="3867150" y="3189288"/>
          <p14:tracePt t="37463" x="3859213" y="3173413"/>
          <p14:tracePt t="37472" x="3843338" y="3149600"/>
          <p14:tracePt t="37478" x="3827463" y="3133725"/>
          <p14:tracePt t="37487" x="3819525" y="3117850"/>
          <p14:tracePt t="37494" x="3803650" y="3101975"/>
          <p14:tracePt t="37503" x="3795713" y="3094038"/>
          <p14:tracePt t="37511" x="3787775" y="3078163"/>
          <p14:tracePt t="37519" x="3779838" y="3062288"/>
          <p14:tracePt t="37525" x="3779838" y="3046413"/>
          <p14:tracePt t="37533" x="3779838" y="3030538"/>
          <p14:tracePt t="37541" x="3771900" y="3006725"/>
          <p14:tracePt t="37549" x="3763963" y="2998788"/>
          <p14:tracePt t="37557" x="3763963" y="2990850"/>
          <p14:tracePt t="37565" x="3763963" y="2982913"/>
          <p14:tracePt t="37573" x="3756025" y="2951163"/>
          <p14:tracePt t="37581" x="3756025" y="2943225"/>
          <p14:tracePt t="37589" x="3756025" y="2927350"/>
          <p14:tracePt t="37597" x="3756025" y="2919413"/>
          <p14:tracePt t="37603" x="3748088" y="2901950"/>
          <p14:tracePt t="37610" x="3740150" y="2878138"/>
          <p14:tracePt t="37619" x="3732213" y="2854325"/>
          <p14:tracePt t="37627" x="3732213" y="2838450"/>
          <p14:tracePt t="37634" x="3732213" y="2830513"/>
          <p14:tracePt t="37643" x="3732213" y="2806700"/>
          <p14:tracePt t="37650" x="3724275" y="2782888"/>
          <p14:tracePt t="37659" x="3708400" y="2751138"/>
          <p14:tracePt t="37667" x="3708400" y="2727325"/>
          <p14:tracePt t="37674" x="3700463" y="2711450"/>
          <p14:tracePt t="37682" x="3684588" y="2695575"/>
          <p14:tracePt t="37689" x="3676650" y="2679700"/>
          <p14:tracePt t="37697" x="3668713" y="2679700"/>
          <p14:tracePt t="37705" x="3668713" y="2671763"/>
          <p14:tracePt t="37713" x="3651250" y="2663825"/>
          <p14:tracePt t="37723" x="3651250" y="2655888"/>
          <p14:tracePt t="37729" x="3643313" y="2655888"/>
          <p14:tracePt t="37760" x="3635375" y="2655888"/>
          <p14:tracePt t="37777" x="3627438" y="2655888"/>
          <p14:tracePt t="37783" x="3627438" y="2663825"/>
          <p14:tracePt t="37790" x="3619500" y="2663825"/>
          <p14:tracePt t="37798" x="3619500" y="2671763"/>
          <p14:tracePt t="37814" x="3611563" y="2679700"/>
          <p14:tracePt t="37823" x="3611563" y="2687638"/>
          <p14:tracePt t="37831" x="3611563" y="2695575"/>
          <p14:tracePt t="37840" x="3603625" y="2703513"/>
          <p14:tracePt t="37847" x="3595688" y="2703513"/>
          <p14:tracePt t="37855" x="3595688" y="2719388"/>
          <p14:tracePt t="37868" x="3587750" y="2727325"/>
          <p14:tracePt t="37885" x="3579813" y="2735263"/>
          <p14:tracePt t="37893" x="3571875" y="2743200"/>
          <p14:tracePt t="37909" x="3571875" y="2751138"/>
          <p14:tracePt t="37916" x="3563938" y="2751138"/>
          <p14:tracePt t="37924" x="3563938" y="2759075"/>
          <p14:tracePt t="37933" x="3548063" y="2759075"/>
          <p14:tracePt t="37940" x="3548063" y="2767013"/>
          <p14:tracePt t="37949" x="3540125" y="2774950"/>
          <p14:tracePt t="37954" x="3524250" y="2782888"/>
          <p14:tracePt t="37963" x="3508375" y="2790825"/>
          <p14:tracePt t="37971" x="3500438" y="2806700"/>
          <p14:tracePt t="37978" x="3484563" y="2814638"/>
          <p14:tracePt t="37994" x="3468688" y="2822575"/>
          <p14:tracePt t="38003" x="3460750" y="2838450"/>
          <p14:tracePt t="38010" x="3444875" y="2854325"/>
          <p14:tracePt t="38018" x="3436938" y="2870200"/>
          <p14:tracePt t="38027" x="3429000" y="2878138"/>
          <p14:tracePt t="38034" x="3421063" y="2886075"/>
          <p14:tracePt t="38041" x="3413125" y="2901950"/>
          <p14:tracePt t="38048" x="3413125" y="2909888"/>
          <p14:tracePt t="38057" x="3405188" y="2919413"/>
          <p14:tracePt t="38065" x="3405188" y="2927350"/>
          <p14:tracePt t="38073" x="3397250" y="2935288"/>
          <p14:tracePt t="38089" x="3397250" y="2943225"/>
          <p14:tracePt t="38104" x="3397250" y="2951163"/>
          <p14:tracePt t="38118" x="3389313" y="2959100"/>
          <p14:tracePt t="38127" x="3389313" y="2967038"/>
          <p14:tracePt t="38134" x="3389313" y="2974975"/>
          <p14:tracePt t="38151" x="3381375" y="2982913"/>
          <p14:tracePt t="38159" x="3373438" y="2982913"/>
          <p14:tracePt t="38173" x="3373438" y="2998788"/>
          <p14:tracePt t="38175" x="3365500" y="2998788"/>
          <p14:tracePt t="38183" x="3365500" y="3014663"/>
          <p14:tracePt t="38190" x="3357563" y="3014663"/>
          <p14:tracePt t="38199" x="3349625" y="3022600"/>
          <p14:tracePt t="38213" x="3341688" y="3030538"/>
          <p14:tracePt t="38222" x="3333750" y="3030538"/>
          <p14:tracePt t="38228" x="3325813" y="3038475"/>
          <p14:tracePt t="38237" x="3317875" y="3046413"/>
          <p14:tracePt t="38245" x="3308350" y="3054350"/>
          <p14:tracePt t="38253" x="3300413" y="3062288"/>
          <p14:tracePt t="38261" x="3292475" y="3062288"/>
          <p14:tracePt t="38268" x="3276600" y="3070225"/>
          <p14:tracePt t="38277" x="3268663" y="3086100"/>
          <p14:tracePt t="38285" x="3260725" y="3086100"/>
          <p14:tracePt t="38290" x="3252788" y="3094038"/>
          <p14:tracePt t="38299" x="3236913" y="3109913"/>
          <p14:tracePt t="38307" x="3221038" y="3117850"/>
          <p14:tracePt t="38315" x="3205163" y="3125788"/>
          <p14:tracePt t="38323" x="3197225" y="3133725"/>
          <p14:tracePt t="38332" x="3181350" y="3133725"/>
          <p14:tracePt t="38339" x="3173413" y="3141663"/>
          <p14:tracePt t="38346" x="3157538" y="3149600"/>
          <p14:tracePt t="38354" x="3149600" y="3149600"/>
          <p14:tracePt t="38371" x="3141663" y="3157538"/>
          <p14:tracePt t="38393" x="3133725" y="3157538"/>
          <p14:tracePt t="38457" x="3125788" y="3157538"/>
          <p14:tracePt t="38487" x="3125788" y="3165475"/>
          <p14:tracePt t="38527" x="3125788" y="3173413"/>
          <p14:tracePt t="38535" x="3117850" y="3173413"/>
          <p14:tracePt t="38644" x="3117850" y="3165475"/>
          <p14:tracePt t="38667" x="3125788" y="3157538"/>
          <p14:tracePt t="38675" x="3133725" y="3157538"/>
          <p14:tracePt t="38683" x="3141663" y="3149600"/>
          <p14:tracePt t="38690" x="3157538" y="3141663"/>
          <p14:tracePt t="38699" x="3165475" y="3141663"/>
          <p14:tracePt t="38707" x="3181350" y="3133725"/>
          <p14:tracePt t="38715" x="3197225" y="3133725"/>
          <p14:tracePt t="38731" x="3213100" y="3133725"/>
          <p14:tracePt t="38737" x="3221038" y="3125788"/>
          <p14:tracePt t="38745" x="3228975" y="3125788"/>
          <p14:tracePt t="38752" x="3236913" y="3125788"/>
          <p14:tracePt t="38769" x="3244850" y="3125788"/>
          <p14:tracePt t="38785" x="3252788" y="3117850"/>
          <p14:tracePt t="38801" x="3260725" y="3109913"/>
          <p14:tracePt t="38809" x="3268663" y="3109913"/>
          <p14:tracePt t="38814" x="3276600" y="3109913"/>
          <p14:tracePt t="38823" x="3276600" y="3101975"/>
          <p14:tracePt t="38831" x="3292475" y="3101975"/>
          <p14:tracePt t="38839" x="3292475" y="3094038"/>
          <p14:tracePt t="38847" x="3300413" y="3094038"/>
          <p14:tracePt t="38862" x="3308350" y="3086100"/>
          <p14:tracePt t="38879" x="3317875" y="3086100"/>
          <p14:tracePt t="38916" x="3317875" y="3078163"/>
          <p14:tracePt t="38933" x="3325813" y="3078163"/>
          <p14:tracePt t="38957" x="3333750" y="3070225"/>
          <p14:tracePt t="38973" x="3341688" y="3070225"/>
          <p14:tracePt t="38981" x="3349625" y="3070225"/>
          <p14:tracePt t="38990" x="3357563" y="3062288"/>
          <p14:tracePt t="39011" x="3373438" y="3054350"/>
          <p14:tracePt t="39027" x="3373438" y="3046413"/>
          <p14:tracePt t="39034" x="3381375" y="3046413"/>
          <p14:tracePt t="39051" x="3389313" y="3038475"/>
          <p14:tracePt t="39067" x="3397250" y="3038475"/>
          <p14:tracePt t="39075" x="3397250" y="3030538"/>
          <p14:tracePt t="39090" x="3405188" y="3022600"/>
          <p14:tracePt t="39097" x="3413125" y="3014663"/>
          <p14:tracePt t="39113" x="3421063" y="3006725"/>
          <p14:tracePt t="39129" x="3429000" y="2990850"/>
          <p14:tracePt t="39137" x="3436938" y="2990850"/>
          <p14:tracePt t="39145" x="3436938" y="2982913"/>
          <p14:tracePt t="39153" x="3444875" y="2982913"/>
          <p14:tracePt t="39161" x="3444875" y="2974975"/>
          <p14:tracePt t="39174" x="3444875" y="2967038"/>
          <p14:tracePt t="39183" x="3452813" y="2967038"/>
          <p14:tracePt t="39190" x="3452813" y="2959100"/>
          <p14:tracePt t="39198" x="3460750" y="2959100"/>
          <p14:tracePt t="39207" x="3460750" y="2951163"/>
          <p14:tracePt t="39214" x="3468688" y="2943225"/>
          <p14:tracePt t="39223" x="3476625" y="2943225"/>
          <p14:tracePt t="39231" x="3476625" y="2935288"/>
          <p14:tracePt t="39245" x="3484563" y="2927350"/>
          <p14:tracePt t="39253" x="3492500" y="2927350"/>
          <p14:tracePt t="39261" x="3492500" y="2909888"/>
          <p14:tracePt t="39268" x="3500438" y="2909888"/>
          <p14:tracePt t="39276" x="3500438" y="2901950"/>
          <p14:tracePt t="39284" x="3516313" y="2894013"/>
          <p14:tracePt t="39292" x="3516313" y="2886075"/>
          <p14:tracePt t="39301" x="3524250" y="2886075"/>
          <p14:tracePt t="39309" x="3532188" y="2870200"/>
          <p14:tracePt t="39317" x="3540125" y="2870200"/>
          <p14:tracePt t="39325" x="3540125" y="2862263"/>
          <p14:tracePt t="39330" x="3548063" y="2854325"/>
          <p14:tracePt t="39346" x="3548063" y="2846388"/>
          <p14:tracePt t="39354" x="3556000" y="2838450"/>
          <p14:tracePt t="39371" x="3556000" y="2830513"/>
          <p14:tracePt t="39378" x="3563938" y="2830513"/>
          <p14:tracePt t="39387" x="3571875" y="2822575"/>
          <p14:tracePt t="39411" x="3579813" y="2814638"/>
          <p14:tracePt t="39418" x="3579813" y="2806700"/>
          <p14:tracePt t="39427" x="3587750" y="2806700"/>
          <p14:tracePt t="39432" x="3587750" y="2798763"/>
          <p14:tracePt t="39440" x="3595688" y="2790825"/>
          <p14:tracePt t="39449" x="3603625" y="2782888"/>
          <p14:tracePt t="39457" x="3619500" y="2782888"/>
          <p14:tracePt t="39465" x="3627438" y="2782888"/>
          <p14:tracePt t="39473" x="3643313" y="2767013"/>
          <p14:tracePt t="39481" x="3651250" y="2767013"/>
          <p14:tracePt t="39490" x="3660775" y="2767013"/>
          <p14:tracePt t="39497" x="3668713" y="2767013"/>
          <p14:tracePt t="39504" x="3684588" y="2767013"/>
          <p14:tracePt t="39510" x="3692525" y="2767013"/>
          <p14:tracePt t="39518" x="3700463" y="2767013"/>
          <p14:tracePt t="39527" x="3708400" y="2767013"/>
          <p14:tracePt t="39558" x="3716338" y="2767013"/>
          <p14:tracePt t="39567" x="3724275" y="2767013"/>
          <p14:tracePt t="39589" x="3732213" y="2767013"/>
          <p14:tracePt t="39605" x="3740150" y="2774950"/>
          <p14:tracePt t="39613" x="3740150" y="2782888"/>
          <p14:tracePt t="39621" x="3748088" y="2790825"/>
          <p14:tracePt t="39628" x="3756025" y="2798763"/>
          <p14:tracePt t="39637" x="3763963" y="2806700"/>
          <p14:tracePt t="39644" x="3771900" y="2822575"/>
          <p14:tracePt t="39653" x="3779838" y="2822575"/>
          <p14:tracePt t="39661" x="3787775" y="2830513"/>
          <p14:tracePt t="39669" x="3795713" y="2838450"/>
          <p14:tracePt t="39674" x="3803650" y="2854325"/>
          <p14:tracePt t="39683" x="3811588" y="2854325"/>
          <p14:tracePt t="39690" x="3811588" y="2862263"/>
          <p14:tracePt t="39699" x="3819525" y="2862263"/>
          <p14:tracePt t="39707" x="3819525" y="2870200"/>
          <p14:tracePt t="39715" x="3827463" y="2878138"/>
          <p14:tracePt t="39723" x="3827463" y="2894013"/>
          <p14:tracePt t="39731" x="3843338" y="2901950"/>
          <p14:tracePt t="39739" x="3843338" y="2919413"/>
          <p14:tracePt t="39746" x="3851275" y="2943225"/>
          <p14:tracePt t="39754" x="3859213" y="2982913"/>
          <p14:tracePt t="39760" x="3859213" y="3006725"/>
          <p14:tracePt t="39768" x="3875088" y="3022600"/>
          <p14:tracePt t="39777" x="3875088" y="3054350"/>
          <p14:tracePt t="39785" x="3883025" y="3086100"/>
          <p14:tracePt t="39793" x="3890963" y="3125788"/>
          <p14:tracePt t="39801" x="3898900" y="3157538"/>
          <p14:tracePt t="39809" x="3906838" y="3189288"/>
          <p14:tracePt t="39817" x="3914775" y="3221038"/>
          <p14:tracePt t="39825" x="3922713" y="3244850"/>
          <p14:tracePt t="39832" x="3930650" y="3270250"/>
          <p14:tracePt t="39840" x="3930650" y="3286125"/>
          <p14:tracePt t="39846" x="3938588" y="3302000"/>
          <p14:tracePt t="39857" x="3946525" y="3317875"/>
          <p14:tracePt t="39862" x="3946525" y="3333750"/>
          <p14:tracePt t="39871" x="3946525" y="3357563"/>
          <p14:tracePt t="39879" x="3954463" y="3365500"/>
          <p14:tracePt t="39887" x="3962400" y="3373438"/>
          <p14:tracePt t="39894" x="3970338" y="3389313"/>
          <p14:tracePt t="39902" x="3970338" y="3397250"/>
          <p14:tracePt t="39911" x="3978275" y="3413125"/>
          <p14:tracePt t="39919" x="3986213" y="3436938"/>
          <p14:tracePt t="39927" x="3994150" y="3444875"/>
          <p14:tracePt t="39943" x="4002088" y="3460750"/>
          <p14:tracePt t="39948" x="4011613" y="3468688"/>
          <p14:tracePt t="39957" x="4019550" y="3476625"/>
          <p14:tracePt t="39964" x="4019550" y="3484563"/>
          <p14:tracePt t="39973" x="4027488" y="3484563"/>
          <p14:tracePt t="39980" x="4027488" y="3492500"/>
          <p14:tracePt t="39996" x="4035425" y="3492500"/>
          <p14:tracePt t="40006" x="4035425" y="3500438"/>
          <p14:tracePt t="40013" x="4043363" y="3500438"/>
          <p14:tracePt t="40177" x="4035425" y="3492500"/>
          <p14:tracePt t="40184" x="4019550" y="3476625"/>
          <p14:tracePt t="40193" x="4011613" y="3460750"/>
          <p14:tracePt t="40198" x="3994150" y="3444875"/>
          <p14:tracePt t="40209" x="3978275" y="3413125"/>
          <p14:tracePt t="40215" x="3962400" y="3397250"/>
          <p14:tracePt t="40223" x="3946525" y="3373438"/>
          <p14:tracePt t="40231" x="3930650" y="3341688"/>
          <p14:tracePt t="40239" x="3906838" y="3294063"/>
          <p14:tracePt t="40246" x="3883025" y="3262313"/>
          <p14:tracePt t="40255" x="3851275" y="3197225"/>
          <p14:tracePt t="40263" x="3827463" y="3165475"/>
          <p14:tracePt t="40271" x="3803650" y="3094038"/>
          <p14:tracePt t="40279" x="3779838" y="3038475"/>
          <p14:tracePt t="40287" x="3756025" y="3006725"/>
          <p14:tracePt t="40294" x="3732213" y="2935288"/>
          <p14:tracePt t="40300" x="3724275" y="2909888"/>
          <p14:tracePt t="40309" x="3700463" y="2878138"/>
          <p14:tracePt t="40317" x="3692525" y="2862263"/>
          <p14:tracePt t="40325" x="3684588" y="2854325"/>
          <p14:tracePt t="40332" x="3684588" y="2846388"/>
          <p14:tracePt t="40349" x="3676650" y="2838450"/>
          <p14:tracePt t="40373" x="3676650" y="2830513"/>
          <p14:tracePt t="40387" x="3676650" y="2822575"/>
          <p14:tracePt t="40411" x="3676650" y="2814638"/>
          <p14:tracePt t="40419" x="3676650" y="2806700"/>
          <p14:tracePt t="40434" x="3676650" y="2790825"/>
          <p14:tracePt t="40442" x="3676650" y="2782888"/>
          <p14:tracePt t="40452" x="3676650" y="2774950"/>
          <p14:tracePt t="40457" x="3668713" y="2759075"/>
          <p14:tracePt t="40465" x="3668713" y="2751138"/>
          <p14:tracePt t="40473" x="3668713" y="2743200"/>
          <p14:tracePt t="40481" x="3668713" y="2735263"/>
          <p14:tracePt t="40489" x="3660775" y="2735263"/>
          <p14:tracePt t="40497" x="3660775" y="2727325"/>
          <p14:tracePt t="40504" x="3651250" y="2727325"/>
          <p14:tracePt t="40528" x="3643313" y="2727325"/>
          <p14:tracePt t="40543" x="3635375" y="2727325"/>
          <p14:tracePt t="40559" x="3627438" y="2727325"/>
          <p14:tracePt t="40567" x="3619500" y="2735263"/>
          <p14:tracePt t="40575" x="3619500" y="2743200"/>
          <p14:tracePt t="40583" x="3611563" y="2751138"/>
          <p14:tracePt t="40592" x="3603625" y="2759075"/>
          <p14:tracePt t="40599" x="3595688" y="2774950"/>
          <p14:tracePt t="40609" x="3587750" y="2782888"/>
          <p14:tracePt t="40615" x="3571875" y="2790825"/>
          <p14:tracePt t="40621" x="3556000" y="2814638"/>
          <p14:tracePt t="40631" x="3540125" y="2830513"/>
          <p14:tracePt t="40640" x="3524250" y="2846388"/>
          <p14:tracePt t="40644" x="3500438" y="2862263"/>
          <p14:tracePt t="40652" x="3484563" y="2870200"/>
          <p14:tracePt t="40661" x="3468688" y="2894013"/>
          <p14:tracePt t="40669" x="3452813" y="2909888"/>
          <p14:tracePt t="40677" x="3421063" y="2935288"/>
          <p14:tracePt t="40685" x="3413125" y="2935288"/>
          <p14:tracePt t="40693" x="3405188" y="2943225"/>
          <p14:tracePt t="40701" x="3373438" y="2959100"/>
          <p14:tracePt t="40709" x="3365500" y="2967038"/>
          <p14:tracePt t="40716" x="3357563" y="2974975"/>
          <p14:tracePt t="40723" x="3341688" y="2974975"/>
          <p14:tracePt t="40730" x="3325813" y="2982913"/>
          <p14:tracePt t="40739" x="3317875" y="2990850"/>
          <p14:tracePt t="40746" x="3300413" y="2990850"/>
          <p14:tracePt t="40755" x="3292475" y="2998788"/>
          <p14:tracePt t="40763" x="3276600" y="2998788"/>
          <p14:tracePt t="40771" x="3268663" y="2998788"/>
          <p14:tracePt t="40779" x="3252788" y="3006725"/>
          <p14:tracePt t="40794" x="3236913" y="3014663"/>
          <p14:tracePt t="40809" x="3228975" y="3014663"/>
          <p14:tracePt t="40825" x="3221038" y="3014663"/>
          <p14:tracePt t="40832" x="3213100" y="3014663"/>
          <p14:tracePt t="40895" x="3213100" y="3022600"/>
          <p14:tracePt t="40903" x="3213100" y="3030538"/>
          <p14:tracePt t="40919" x="3213100" y="3046413"/>
          <p14:tracePt t="40935" x="3213100" y="3062288"/>
          <p14:tracePt t="40942" x="3213100" y="3070225"/>
          <p14:tracePt t="40951" x="3213100" y="3078163"/>
          <p14:tracePt t="40958" x="3221038" y="3086100"/>
          <p14:tracePt t="40967" x="3221038" y="3101975"/>
          <p14:tracePt t="40981" x="3221038" y="3109913"/>
          <p14:tracePt t="40997" x="3221038" y="3117850"/>
          <p14:tracePt t="41005" x="3221038" y="3125788"/>
          <p14:tracePt t="41021" x="3213100" y="3133725"/>
          <p14:tracePt t="41028" x="3205163" y="3133725"/>
          <p14:tracePt t="41038" x="3189288" y="3141663"/>
          <p14:tracePt t="41044" x="3181350" y="3141663"/>
          <p14:tracePt t="41053" x="3173413" y="3141663"/>
          <p14:tracePt t="41061" x="3149600" y="3141663"/>
          <p14:tracePt t="41066" x="3149600" y="3149600"/>
          <p14:tracePt t="41075" x="3141663" y="3149600"/>
          <p14:tracePt t="41177" x="3133725" y="3149600"/>
          <p14:tracePt t="41249" x="3133725" y="3157538"/>
          <p14:tracePt t="41263" x="3141663" y="3157538"/>
          <p14:tracePt t="41287" x="3141663" y="3165475"/>
          <p14:tracePt t="41311" x="3149600" y="3165475"/>
          <p14:tracePt t="41318" x="3149600" y="3173413"/>
          <p14:tracePt t="41341" x="3157538" y="3173413"/>
          <p14:tracePt t="42125" x="3165475" y="3173413"/>
          <p14:tracePt t="42162" x="3173413" y="3173413"/>
          <p14:tracePt t="42179" x="3181350" y="3173413"/>
          <p14:tracePt t="42187" x="3189288" y="3165475"/>
          <p14:tracePt t="42201" x="3197225" y="3157538"/>
          <p14:tracePt t="42217" x="3197225" y="3149600"/>
          <p14:tracePt t="42225" x="3205163" y="3149600"/>
          <p14:tracePt t="42241" x="3205163" y="3141663"/>
          <p14:tracePt t="42249" x="3213100" y="3133725"/>
          <p14:tracePt t="42265" x="3221038" y="3133725"/>
          <p14:tracePt t="42289" x="3221038" y="3125788"/>
          <p14:tracePt t="42530" x="3221038" y="3133725"/>
          <p14:tracePt t="42539" x="3221038" y="3141663"/>
          <p14:tracePt t="42561" x="3221038" y="3149600"/>
          <p14:tracePt t="42819" x="3221038" y="3157538"/>
          <p14:tracePt t="42843" x="3228975" y="3157538"/>
          <p14:tracePt t="42898" x="3236913" y="3157538"/>
          <p14:tracePt t="42905" x="3244850" y="3149600"/>
          <p14:tracePt t="42912" x="3252788" y="3141663"/>
          <p14:tracePt t="42920" x="3260725" y="3141663"/>
          <p14:tracePt t="42929" x="3260725" y="3125788"/>
          <p14:tracePt t="42937" x="3276600" y="3117850"/>
          <p14:tracePt t="42944" x="3276600" y="3101975"/>
          <p14:tracePt t="42953" x="3292475" y="3086100"/>
          <p14:tracePt t="42961" x="3300413" y="3070225"/>
          <p14:tracePt t="42969" x="3317875" y="3062288"/>
          <p14:tracePt t="42977" x="3325813" y="3038475"/>
          <p14:tracePt t="42985" x="3341688" y="3014663"/>
          <p14:tracePt t="43006" x="3365500" y="2982913"/>
          <p14:tracePt t="43007" x="3365500" y="2967038"/>
          <p14:tracePt t="43015" x="3389313" y="2951163"/>
          <p14:tracePt t="43023" x="3397250" y="2935288"/>
          <p14:tracePt t="43031" x="3413125" y="2909888"/>
          <p14:tracePt t="43039" x="3444875" y="2870200"/>
          <p14:tracePt t="43046" x="3476625" y="2830513"/>
          <p14:tracePt t="43056" x="3484563" y="2814638"/>
          <p14:tracePt t="43063" x="3508375" y="2782888"/>
          <p14:tracePt t="43070" x="3548063" y="2727325"/>
          <p14:tracePt t="43076" x="3579813" y="2679700"/>
          <p14:tracePt t="43084" x="3595688" y="2663825"/>
          <p14:tracePt t="43093" x="3611563" y="2624138"/>
          <p14:tracePt t="43101" x="3643313" y="2559050"/>
          <p14:tracePt t="43109" x="3668713" y="2511425"/>
          <p14:tracePt t="43117" x="3684588" y="2471738"/>
          <p14:tracePt t="43125" x="3692525" y="2439988"/>
          <p14:tracePt t="43133" x="3700463" y="2416175"/>
          <p14:tracePt t="43141" x="3700463" y="2400300"/>
          <p14:tracePt t="43149" x="3700463" y="2376488"/>
          <p14:tracePt t="43163" x="3700463" y="2368550"/>
          <p14:tracePt t="43179" x="3700463" y="2360613"/>
          <p14:tracePt t="43187" x="3692525" y="2360613"/>
          <p14:tracePt t="43203" x="3684588" y="2352675"/>
          <p14:tracePt t="43211" x="3676650" y="2344738"/>
          <p14:tracePt t="43218" x="3668713" y="2344738"/>
          <p14:tracePt t="43227" x="3660775" y="2336800"/>
          <p14:tracePt t="43243" x="3643313" y="2320925"/>
          <p14:tracePt t="43248" x="3619500" y="2312988"/>
          <p14:tracePt t="43256" x="3603625" y="2297113"/>
          <p14:tracePt t="43264" x="3587750" y="2281238"/>
          <p14:tracePt t="43272" x="3579813" y="2273300"/>
          <p14:tracePt t="43281" x="3548063" y="2257425"/>
          <p14:tracePt t="43289" x="3532188" y="2241550"/>
          <p14:tracePt t="43297" x="3508375" y="2241550"/>
          <p14:tracePt t="43306" x="3492500" y="2241550"/>
          <p14:tracePt t="43312" x="3468688" y="2241550"/>
          <p14:tracePt t="43323" x="3452813" y="2241550"/>
          <p14:tracePt t="43329" x="3436938" y="2241550"/>
          <p14:tracePt t="43334" x="3421063" y="2241550"/>
          <p14:tracePt t="43345" x="3413125" y="2241550"/>
          <p14:tracePt t="43351" x="3397250" y="2241550"/>
          <p14:tracePt t="43358" x="3389313" y="2241550"/>
          <p14:tracePt t="43367" x="3373438" y="2241550"/>
          <p14:tracePt t="43375" x="3357563" y="2241550"/>
          <p14:tracePt t="43383" x="3341688" y="2241550"/>
          <p14:tracePt t="43390" x="3333750" y="2257425"/>
          <p14:tracePt t="43399" x="3308350" y="2265363"/>
          <p14:tracePt t="43406" x="3300413" y="2265363"/>
          <p14:tracePt t="43415" x="3284538" y="2265363"/>
          <p14:tracePt t="43423" x="3276600" y="2273300"/>
          <p14:tracePt t="43428" x="3260725" y="2281238"/>
          <p14:tracePt t="43438" x="3252788" y="2281238"/>
          <p14:tracePt t="43445" x="3244850" y="2281238"/>
          <p14:tracePt t="43453" x="3221038" y="2281238"/>
          <p14:tracePt t="43461" x="3213100" y="2289175"/>
          <p14:tracePt t="43469" x="3205163" y="2297113"/>
          <p14:tracePt t="43476" x="3189288" y="2297113"/>
          <p14:tracePt t="43485" x="3181350" y="2297113"/>
          <p14:tracePt t="43493" x="3165475" y="2305050"/>
          <p14:tracePt t="43502" x="3149600" y="2312988"/>
          <p14:tracePt t="43509" x="3133725" y="2320925"/>
          <p14:tracePt t="43514" x="3125788" y="2320925"/>
          <p14:tracePt t="43523" x="3117850" y="2328863"/>
          <p14:tracePt t="43532" x="3109913" y="2336800"/>
          <p14:tracePt t="43539" x="3101975" y="2344738"/>
          <p14:tracePt t="43547" x="3086100" y="2352675"/>
          <p14:tracePt t="43556" x="3078163" y="2352675"/>
          <p14:tracePt t="43562" x="3070225" y="2360613"/>
          <p14:tracePt t="43570" x="3054350" y="2368550"/>
          <p14:tracePt t="43587" x="3038475" y="2384425"/>
          <p14:tracePt t="43595" x="3022600" y="2384425"/>
          <p14:tracePt t="43609" x="3006725" y="2392363"/>
          <p14:tracePt t="43617" x="2998788" y="2400300"/>
          <p14:tracePt t="43624" x="2990850" y="2400300"/>
          <p14:tracePt t="43633" x="2974975" y="2400300"/>
          <p14:tracePt t="43641" x="2967038" y="2400300"/>
          <p14:tracePt t="43649" x="2949575" y="2400300"/>
          <p14:tracePt t="43656" x="2933700" y="2400300"/>
          <p14:tracePt t="43665" x="2925763" y="2400300"/>
          <p14:tracePt t="43673" x="2917825" y="2400300"/>
          <p14:tracePt t="43678" x="2909888" y="2400300"/>
          <p14:tracePt t="43688" x="2901950" y="2400300"/>
          <p14:tracePt t="43695" x="2894013" y="2400300"/>
          <p14:tracePt t="43711" x="2886075" y="2400300"/>
          <p14:tracePt t="43743" x="2878138" y="2400300"/>
          <p14:tracePt t="43767" x="2878138" y="2408238"/>
          <p14:tracePt t="43781" x="2870200" y="2408238"/>
          <p14:tracePt t="43805" x="2862263" y="2408238"/>
          <p14:tracePt t="43931" x="2854325" y="2408238"/>
          <p14:tracePt t="43969" x="2854325" y="2400300"/>
          <p14:tracePt t="43993" x="2862263" y="2392363"/>
          <p14:tracePt t="44008" x="2870200" y="2392363"/>
          <p14:tracePt t="44016" x="2878138" y="2384425"/>
          <p14:tracePt t="44025" x="2886075" y="2384425"/>
          <p14:tracePt t="44031" x="2894013" y="2384425"/>
          <p14:tracePt t="44046" x="2901950" y="2384425"/>
          <p14:tracePt t="44056" x="2901950" y="2376488"/>
          <p14:tracePt t="44062" x="2909888" y="2376488"/>
          <p14:tracePt t="44070" x="2917825" y="2376488"/>
          <p14:tracePt t="44088" x="2925763" y="2376488"/>
          <p14:tracePt t="44094" x="2925763" y="2368550"/>
          <p14:tracePt t="44111" x="2933700" y="2368550"/>
          <p14:tracePt t="44242" x="2941638" y="2368550"/>
          <p14:tracePt t="44267" x="2949575" y="2368550"/>
          <p14:tracePt t="44274" x="2949575" y="2360613"/>
          <p14:tracePt t="44289" x="2957513" y="2360613"/>
          <p14:tracePt t="44313" x="2967038" y="2360613"/>
          <p14:tracePt t="44337" x="2974975" y="2360613"/>
          <p14:tracePt t="44352" x="2982913" y="2360613"/>
          <p14:tracePt t="44369" x="2990850" y="2360613"/>
          <p14:tracePt t="44382" x="2998788" y="2360613"/>
          <p14:tracePt t="44398" x="3006725" y="2360613"/>
          <p14:tracePt t="44407" x="3014663" y="2360613"/>
          <p14:tracePt t="44414" x="3014663" y="2352675"/>
          <p14:tracePt t="44423" x="3022600" y="2352675"/>
          <p14:tracePt t="44431" x="3022600" y="2344738"/>
          <p14:tracePt t="44439" x="3030538" y="2344738"/>
          <p14:tracePt t="44461" x="3038475" y="2344738"/>
          <p14:tracePt t="44477" x="3046413" y="2336800"/>
          <p14:tracePt t="44493" x="3054350" y="2336800"/>
          <p14:tracePt t="44509" x="3062288" y="2336800"/>
          <p14:tracePt t="44517" x="3062288" y="2328863"/>
          <p14:tracePt t="44525" x="3070225" y="2328863"/>
          <p14:tracePt t="44532" x="3078163" y="2328863"/>
          <p14:tracePt t="44555" x="3086100" y="2328863"/>
          <p14:tracePt t="44562" x="3086100" y="2320925"/>
          <p14:tracePt t="44570" x="3094038" y="2312988"/>
          <p14:tracePt t="44587" x="3109913" y="2312988"/>
          <p14:tracePt t="44603" x="3117850" y="2312988"/>
          <p14:tracePt t="44610" x="3125788" y="2312988"/>
          <p14:tracePt t="44618" x="3133725" y="2305050"/>
          <p14:tracePt t="44627" x="3141663" y="2305050"/>
          <p14:tracePt t="44648" x="3157538" y="2305050"/>
          <p14:tracePt t="44656" x="3157538" y="2297113"/>
          <p14:tracePt t="44665" x="3165475" y="2297113"/>
          <p14:tracePt t="44681" x="3173413" y="2297113"/>
          <p14:tracePt t="44689" x="3173413" y="2289175"/>
          <p14:tracePt t="44696" x="3181350" y="2289175"/>
          <p14:tracePt t="44705" x="3189288" y="2281238"/>
          <p14:tracePt t="44720" x="3197225" y="2281238"/>
          <p14:tracePt t="44726" x="3205163" y="2273300"/>
          <p14:tracePt t="44751" x="3221038" y="2257425"/>
          <p14:tracePt t="44767" x="3228975" y="2249488"/>
          <p14:tracePt t="44783" x="3236913" y="2241550"/>
          <p14:tracePt t="44790" x="3244850" y="2241550"/>
          <p14:tracePt t="44799" x="3244850" y="2233613"/>
          <p14:tracePt t="44805" x="3244850" y="2224088"/>
          <p14:tracePt t="44814" x="3252788" y="2224088"/>
          <p14:tracePt t="44836" x="3252788" y="2216150"/>
          <p14:tracePt t="44862" x="3260725" y="2216150"/>
          <p14:tracePt t="44877" x="3260725" y="2208213"/>
          <p14:tracePt t="44893" x="3268663" y="2208213"/>
          <p14:tracePt t="44899" x="3276600" y="2208213"/>
          <p14:tracePt t="44906" x="3276600" y="2200275"/>
          <p14:tracePt t="44915" x="3284538" y="2192338"/>
          <p14:tracePt t="44930" x="3292475" y="2184400"/>
          <p14:tracePt t="44939" x="3300413" y="2184400"/>
          <p14:tracePt t="44947" x="3308350" y="2168525"/>
          <p14:tracePt t="44963" x="3325813" y="2160588"/>
          <p14:tracePt t="44971" x="3325813" y="2152650"/>
          <p14:tracePt t="44978" x="3333750" y="2152650"/>
          <p14:tracePt t="45005" x="3341688" y="2144713"/>
          <p14:tracePt t="45025" x="3349625" y="2144713"/>
          <p14:tracePt t="45080" x="3357563" y="2144713"/>
          <p14:tracePt t="45086" x="3365500" y="2136775"/>
          <p14:tracePt t="45094" x="3373438" y="2136775"/>
          <p14:tracePt t="45111" x="3381375" y="2136775"/>
          <p14:tracePt t="45118" x="3389313" y="2136775"/>
          <p14:tracePt t="45126" x="3397250" y="2136775"/>
          <p14:tracePt t="45151" x="3405188" y="2136775"/>
          <p14:tracePt t="45197" x="3413125" y="2136775"/>
          <p14:tracePt t="45229" x="3421063" y="2136775"/>
          <p14:tracePt t="45236" x="3429000" y="2136775"/>
          <p14:tracePt t="45242" x="3436938" y="2136775"/>
          <p14:tracePt t="45259" x="3452813" y="2136775"/>
          <p14:tracePt t="45274" x="3460750" y="2136775"/>
          <p14:tracePt t="45282" x="3468688" y="2136775"/>
          <p14:tracePt t="45298" x="3476625" y="2136775"/>
          <p14:tracePt t="45306" x="3484563" y="2136775"/>
          <p14:tracePt t="45330" x="3492500" y="2136775"/>
          <p14:tracePt t="45377" x="3500438" y="2136775"/>
          <p14:tracePt t="45409" x="3508375" y="2136775"/>
          <p14:tracePt t="45431" x="3516313" y="2136775"/>
          <p14:tracePt t="45455" x="3516313" y="2128838"/>
          <p14:tracePt t="45479" x="3524250" y="2128838"/>
          <p14:tracePt t="45501" x="3524250" y="2120900"/>
          <p14:tracePt t="45524" x="3532188" y="2120900"/>
          <p14:tracePt t="45533" x="3532188" y="2112963"/>
          <p14:tracePt t="45549" x="3532188" y="2105025"/>
          <p14:tracePt t="45556" x="3532188" y="2097088"/>
          <p14:tracePt t="45565" x="3540125" y="2089150"/>
          <p14:tracePt t="45572" x="3540125" y="2081213"/>
          <p14:tracePt t="45582" x="3540125" y="2073275"/>
          <p14:tracePt t="45589" x="3548063" y="2057400"/>
          <p14:tracePt t="45594" x="3548063" y="2049463"/>
          <p14:tracePt t="45603" x="3548063" y="2033588"/>
          <p14:tracePt t="45611" x="3548063" y="2025650"/>
          <p14:tracePt t="45618" x="3548063" y="2017713"/>
          <p14:tracePt t="45627" x="3556000" y="2001838"/>
          <p14:tracePt t="45635" x="3556000" y="1993900"/>
          <p14:tracePt t="45643" x="3556000" y="1985963"/>
          <p14:tracePt t="45651" x="3563938" y="1978025"/>
          <p14:tracePt t="45667" x="3563938" y="1970088"/>
          <p14:tracePt t="45680" x="3563938" y="1962150"/>
          <p14:tracePt t="45729" x="3571875" y="1954213"/>
          <p14:tracePt t="45745" x="3571875" y="1946275"/>
          <p14:tracePt t="45758" x="3571875" y="1938338"/>
          <p14:tracePt t="45766" x="3571875" y="1930400"/>
          <p14:tracePt t="45774" x="3579813" y="1914525"/>
          <p14:tracePt t="45783" x="3579813" y="1906588"/>
          <p14:tracePt t="45790" x="3587750" y="1890713"/>
          <p14:tracePt t="45799" x="3587750" y="1873250"/>
          <p14:tracePt t="45806" x="3587750" y="1865313"/>
          <p14:tracePt t="45814" x="3587750" y="1857375"/>
          <p14:tracePt t="45823" x="3587750" y="1849438"/>
          <p14:tracePt t="45831" x="3587750" y="1833563"/>
          <p14:tracePt t="45839" x="3595688" y="1833563"/>
          <p14:tracePt t="45845" x="3595688" y="1825625"/>
          <p14:tracePt t="45853" x="3595688" y="1817688"/>
          <p14:tracePt t="45860" x="3603625" y="1809750"/>
          <p14:tracePt t="45877" x="3603625" y="1801813"/>
          <p14:tracePt t="45885" x="3611563" y="1801813"/>
          <p14:tracePt t="45892" x="3611563" y="1785938"/>
          <p14:tracePt t="45909" x="3611563" y="1778000"/>
          <p14:tracePt t="45917" x="3619500" y="1770063"/>
          <p14:tracePt t="45925" x="3619500" y="1762125"/>
          <p14:tracePt t="45930" x="3627438" y="1754188"/>
          <p14:tracePt t="45939" x="3627438" y="1746250"/>
          <p14:tracePt t="45946" x="3627438" y="1738313"/>
          <p14:tracePt t="45963" x="3627438" y="1730375"/>
          <p14:tracePt t="45971" x="3635375" y="1722438"/>
          <p14:tracePt t="45979" x="3635375" y="1714500"/>
          <p14:tracePt t="46005" x="3643313" y="1706563"/>
          <p14:tracePt t="46009" x="3643313" y="1698625"/>
          <p14:tracePt t="46024" x="3643313" y="1690688"/>
          <p14:tracePt t="46033" x="3651250" y="1690688"/>
          <p14:tracePt t="46040" x="3651250" y="1682750"/>
          <p14:tracePt t="46049" x="3660775" y="1674813"/>
          <p14:tracePt t="46073" x="3660775" y="1666875"/>
          <p14:tracePt t="46081" x="3668713" y="1666875"/>
          <p14:tracePt t="46089" x="3668713" y="1658938"/>
          <p14:tracePt t="46205" x="3668713" y="1666875"/>
          <p14:tracePt t="46213" x="3668713" y="1674813"/>
          <p14:tracePt t="46220" x="3676650" y="1682750"/>
          <p14:tracePt t="46228" x="3676650" y="1690688"/>
          <p14:tracePt t="46237" x="3684588" y="1706563"/>
          <p14:tracePt t="46244" x="3684588" y="1714500"/>
          <p14:tracePt t="46253" x="3692525" y="1730375"/>
          <p14:tracePt t="46261" x="3700463" y="1738313"/>
          <p14:tracePt t="46268" x="3700463" y="1754188"/>
          <p14:tracePt t="46274" x="3700463" y="1762125"/>
          <p14:tracePt t="46283" x="3708400" y="1770063"/>
          <p14:tracePt t="46291" x="3716338" y="1785938"/>
          <p14:tracePt t="46299" x="3716338" y="1793875"/>
          <p14:tracePt t="46307" x="3716338" y="1817688"/>
          <p14:tracePt t="46315" x="3716338" y="1841500"/>
          <p14:tracePt t="46322" x="3716338" y="1865313"/>
          <p14:tracePt t="46330" x="3716338" y="1898650"/>
          <p14:tracePt t="46339" x="3716338" y="1914525"/>
          <p14:tracePt t="46346" x="3716338" y="1938338"/>
          <p14:tracePt t="46355" x="3716338" y="1962150"/>
          <p14:tracePt t="46360" x="3716338" y="1985963"/>
          <p14:tracePt t="46368" x="3716338" y="2009775"/>
          <p14:tracePt t="46376" x="3724275" y="2025650"/>
          <p14:tracePt t="46385" x="3724275" y="2049463"/>
          <p14:tracePt t="46393" x="3724275" y="2057400"/>
          <p14:tracePt t="46401" x="3732213" y="2073275"/>
          <p14:tracePt t="46409" x="3740150" y="2097088"/>
          <p14:tracePt t="46416" x="3740150" y="2105025"/>
          <p14:tracePt t="46424" x="3748088" y="2120900"/>
          <p14:tracePt t="46433" x="3748088" y="2128838"/>
          <p14:tracePt t="46441" x="3756025" y="2144713"/>
          <p14:tracePt t="46447" x="3763963" y="2152650"/>
          <p14:tracePt t="46456" x="3771900" y="2176463"/>
          <p14:tracePt t="46462" x="3779838" y="2192338"/>
          <p14:tracePt t="46471" x="3787775" y="2216150"/>
          <p14:tracePt t="46478" x="3787775" y="2224088"/>
          <p14:tracePt t="46487" x="3795713" y="2249488"/>
          <p14:tracePt t="46495" x="3811588" y="2273300"/>
          <p14:tracePt t="46503" x="3819525" y="2312988"/>
          <p14:tracePt t="46511" x="3835400" y="2360613"/>
          <p14:tracePt t="46519" x="3835400" y="2376488"/>
          <p14:tracePt t="46527" x="3851275" y="2416175"/>
          <p14:tracePt t="46532" x="3867150" y="2455863"/>
          <p14:tracePt t="46541" x="3875088" y="2479675"/>
          <p14:tracePt t="46548" x="3890963" y="2511425"/>
          <p14:tracePt t="46556" x="3914775" y="2543175"/>
          <p14:tracePt t="46564" x="3930650" y="2559050"/>
          <p14:tracePt t="46573" x="3946525" y="2576513"/>
          <p14:tracePt t="46580" x="3954463" y="2576513"/>
          <p14:tracePt t="46589" x="3962400" y="2584450"/>
          <p14:tracePt t="46597" x="3970338" y="2584450"/>
          <p14:tracePt t="46605" x="3978275" y="2584450"/>
          <p14:tracePt t="46610" x="3986213" y="2584450"/>
          <p14:tracePt t="46618" x="3994150" y="2584450"/>
          <p14:tracePt t="46627" x="4002088" y="2584450"/>
          <p14:tracePt t="46635" x="4011613" y="2584450"/>
          <p14:tracePt t="46650" x="4019550" y="2584450"/>
          <p14:tracePt t="46658" x="4019550" y="2576513"/>
          <p14:tracePt t="46675" x="4027488" y="2576513"/>
          <p14:tracePt t="46691" x="4035425" y="2566988"/>
          <p14:tracePt t="46699" x="4035425" y="2559050"/>
          <p14:tracePt t="46713" x="4043363" y="2559050"/>
          <p14:tracePt t="46720" x="4043363" y="2551113"/>
          <p14:tracePt t="46738" x="4043363" y="2543175"/>
          <p14:tracePt t="46744" x="4051300" y="2543175"/>
          <p14:tracePt t="46769" x="4051300" y="2535238"/>
          <p14:tracePt t="46783" x="4059238" y="2535238"/>
          <p14:tracePt t="46925" x="4067175" y="2535238"/>
          <p14:tracePt t="46948" x="4075113" y="2543175"/>
          <p14:tracePt t="50045" x="4067175" y="2543175"/>
          <p14:tracePt t="50052" x="4051300" y="2535238"/>
          <p14:tracePt t="50061" x="4027488" y="2527300"/>
          <p14:tracePt t="50068" x="3994150" y="2519363"/>
          <p14:tracePt t="50077" x="3954463" y="2511425"/>
          <p14:tracePt t="50084" x="3890963" y="2511425"/>
          <p14:tracePt t="50092" x="3843338" y="2511425"/>
          <p14:tracePt t="50100" x="3795713" y="2511425"/>
          <p14:tracePt t="50108" x="3724275" y="2511425"/>
          <p14:tracePt t="50117" x="3627438" y="2511425"/>
          <p14:tracePt t="50122" x="3556000" y="2511425"/>
          <p14:tracePt t="50131" x="3516313" y="2511425"/>
          <p14:tracePt t="50139" x="3452813" y="2527300"/>
          <p14:tracePt t="50147" x="3413125" y="2527300"/>
          <p14:tracePt t="50155" x="3373438" y="2535238"/>
          <p14:tracePt t="50162" x="3333750" y="2543175"/>
          <p14:tracePt t="50172" x="3292475" y="2551113"/>
          <p14:tracePt t="50188" x="3268663" y="2551113"/>
          <p14:tracePt t="50195" x="3260725" y="2551113"/>
          <p14:tracePt t="50209" x="3252788" y="2551113"/>
          <p14:tracePt t="50241" x="3244850" y="2551113"/>
          <p14:tracePt t="50250" x="3236913" y="2551113"/>
          <p14:tracePt t="50265" x="3228975" y="2551113"/>
          <p14:tracePt t="50272" x="3213100" y="2551113"/>
          <p14:tracePt t="50281" x="3205163" y="2551113"/>
          <p14:tracePt t="50289" x="3189288" y="2543175"/>
          <p14:tracePt t="50297" x="3173413" y="2543175"/>
          <p14:tracePt t="50303" x="3157538" y="2535238"/>
          <p14:tracePt t="50310" x="3141663" y="2527300"/>
          <p14:tracePt t="50318" x="3133725" y="2527300"/>
          <p14:tracePt t="50327" x="3117850" y="2519363"/>
          <p14:tracePt t="50334" x="3109913" y="2511425"/>
          <p14:tracePt t="50343" x="3101975" y="2511425"/>
          <p14:tracePt t="50359" x="3094038" y="2511425"/>
          <p14:tracePt t="50374" x="3086100" y="2511425"/>
          <p14:tracePt t="50383" x="3078163" y="2503488"/>
          <p14:tracePt t="50388" x="3070225" y="2503488"/>
          <p14:tracePt t="50396" x="3062288" y="2495550"/>
          <p14:tracePt t="50405" x="3054350" y="2495550"/>
          <p14:tracePt t="50412" x="3046413" y="2495550"/>
          <p14:tracePt t="50421" x="3038475" y="2495550"/>
          <p14:tracePt t="50428" x="3030538" y="2495550"/>
          <p14:tracePt t="50437" x="3006725" y="2487613"/>
          <p14:tracePt t="50444" x="2990850" y="2479675"/>
          <p14:tracePt t="50454" x="2974975" y="2479675"/>
          <p14:tracePt t="50461" x="2957513" y="2471738"/>
          <p14:tracePt t="50466" x="2941638" y="2471738"/>
          <p14:tracePt t="50474" x="2925763" y="2471738"/>
          <p14:tracePt t="50482" x="2909888" y="2463800"/>
          <p14:tracePt t="50491" x="2901950" y="2455863"/>
          <p14:tracePt t="50498" x="2886075" y="2455863"/>
          <p14:tracePt t="50507" x="2886075" y="2447925"/>
          <p14:tracePt t="50515" x="2878138" y="2447925"/>
          <p14:tracePt t="50522" x="2878138" y="2439988"/>
          <p14:tracePt t="50538" x="2870200" y="2439988"/>
          <p14:tracePt t="50561" x="2870200" y="2432050"/>
          <p14:tracePt t="50844" x="2878138" y="2432050"/>
          <p14:tracePt t="50851" x="2886075" y="2432050"/>
          <p14:tracePt t="50858" x="2894013" y="2424113"/>
          <p14:tracePt t="50874" x="2901950" y="2424113"/>
          <p14:tracePt t="50969" x="2901950" y="2416175"/>
          <p14:tracePt t="50984" x="2894013" y="2416175"/>
          <p14:tracePt t="50999" x="2886075" y="2408238"/>
          <p14:tracePt t="51014" x="2870200" y="2400300"/>
          <p14:tracePt t="51031" x="2862263" y="2392363"/>
          <p14:tracePt t="51046" x="2854325" y="2392363"/>
          <p14:tracePt t="51069" x="2846388" y="2384425"/>
          <p14:tracePt t="51202" x="2838450" y="2384425"/>
          <p14:tracePt t="51460" x="2846388" y="2384425"/>
          <p14:tracePt t="51484" x="2854325" y="2384425"/>
          <p14:tracePt t="51506" x="2862263" y="2384425"/>
          <p14:tracePt t="51523" x="2870200" y="2384425"/>
          <p14:tracePt t="51546" x="2878138" y="2384425"/>
          <p14:tracePt t="51563" x="2886075" y="2384425"/>
          <p14:tracePt t="51633" x="2894013" y="2376488"/>
          <p14:tracePt t="51743" x="2901950" y="2376488"/>
          <p14:tracePt t="51781" x="2909888" y="2376488"/>
          <p14:tracePt t="51797" x="2917825" y="2376488"/>
          <p14:tracePt t="51867" x="2925763" y="2376488"/>
          <p14:tracePt t="51931" x="2933700" y="2376488"/>
          <p14:tracePt t="51953" x="2949575" y="2376488"/>
          <p14:tracePt t="51969" x="2957513" y="2376488"/>
          <p14:tracePt t="51976" x="2957513" y="2368550"/>
          <p14:tracePt t="51984" x="2967038" y="2368550"/>
          <p14:tracePt t="52003" x="2974975" y="2368550"/>
          <p14:tracePt t="52009" x="2982913" y="2368550"/>
          <p14:tracePt t="52024" x="2990850" y="2368550"/>
          <p14:tracePt t="52046" x="2998788" y="2368550"/>
          <p14:tracePt t="52062" x="3006725" y="2368550"/>
          <p14:tracePt t="52071" x="3014663" y="2368550"/>
          <p14:tracePt t="52087" x="3022600" y="2360613"/>
          <p14:tracePt t="52103" x="3030538" y="2360613"/>
          <p14:tracePt t="52124" x="3038475" y="2360613"/>
          <p14:tracePt t="52141" x="3046413" y="2360613"/>
          <p14:tracePt t="52226" x="3046413" y="2352675"/>
          <p14:tracePt t="52251" x="3054350" y="2352675"/>
          <p14:tracePt t="52282" x="3062288" y="2352675"/>
          <p14:tracePt t="52297" x="3062288" y="2344738"/>
          <p14:tracePt t="52321" x="3070225" y="2344738"/>
          <p14:tracePt t="52337" x="3078163" y="2344738"/>
          <p14:tracePt t="52345" x="3078163" y="2336800"/>
          <p14:tracePt t="52385" x="3086100" y="2336800"/>
          <p14:tracePt t="52407" x="3094038" y="2328863"/>
          <p14:tracePt t="52439" x="3101975" y="2328863"/>
          <p14:tracePt t="52446" x="3101975" y="2320925"/>
          <p14:tracePt t="52463" x="3109913" y="2320925"/>
          <p14:tracePt t="52477" x="3109913" y="2312988"/>
          <p14:tracePt t="52493" x="3109913" y="2305050"/>
          <p14:tracePt t="52532" x="3117850" y="2297113"/>
          <p14:tracePt t="52578" x="3117850" y="2289175"/>
          <p14:tracePt t="52602" x="3125788" y="2289175"/>
          <p14:tracePt t="52648" x="3125788" y="2281238"/>
          <p14:tracePt t="52690" x="3133725" y="2273300"/>
          <p14:tracePt t="52775" x="3141663" y="2265363"/>
          <p14:tracePt t="52799" x="3149600" y="2265363"/>
          <p14:tracePt t="52829" x="3149600" y="2257425"/>
          <p14:tracePt t="52861" x="3157538" y="2257425"/>
          <p14:tracePt t="52891" x="3157538" y="2249488"/>
          <p14:tracePt t="52922" x="3165475" y="2249488"/>
          <p14:tracePt t="52931" x="3165475" y="2241550"/>
          <p14:tracePt t="52971" x="3173413" y="2241550"/>
          <p14:tracePt t="52985" x="3181350" y="2233613"/>
          <p14:tracePt t="53032" x="3189288" y="2224088"/>
          <p14:tracePt t="53065" x="3197225" y="2224088"/>
          <p14:tracePt t="53071" x="3197225" y="2216150"/>
          <p14:tracePt t="53104" x="3197225" y="2208213"/>
          <p14:tracePt t="53110" x="3205163" y="2208213"/>
          <p14:tracePt t="53134" x="3213100" y="2200275"/>
          <p14:tracePt t="53172" x="3221038" y="2200275"/>
          <p14:tracePt t="53188" x="3221038" y="2192338"/>
          <p14:tracePt t="53213" x="3228975" y="2192338"/>
          <p14:tracePt t="53242" x="3236913" y="2192338"/>
          <p14:tracePt t="53259" x="3236913" y="2184400"/>
          <p14:tracePt t="53266" x="3244850" y="2184400"/>
          <p14:tracePt t="53290" x="3252788" y="2184400"/>
          <p14:tracePt t="53298" x="3260725" y="2184400"/>
          <p14:tracePt t="53314" x="3268663" y="2184400"/>
          <p14:tracePt t="53322" x="3276600" y="2184400"/>
          <p14:tracePt t="53331" x="3284538" y="2184400"/>
          <p14:tracePt t="53345" x="3292475" y="2184400"/>
          <p14:tracePt t="53352" x="3300413" y="2184400"/>
          <p14:tracePt t="53361" x="3308350" y="2184400"/>
          <p14:tracePt t="53384" x="3325813" y="2184400"/>
          <p14:tracePt t="53407" x="3333750" y="2184400"/>
          <p14:tracePt t="53415" x="3333750" y="2176463"/>
          <p14:tracePt t="53455" x="3341688" y="2176463"/>
          <p14:tracePt t="53501" x="3349625" y="2176463"/>
          <p14:tracePt t="53517" x="3357563" y="2176463"/>
          <p14:tracePt t="53533" x="3357563" y="2168525"/>
          <p14:tracePt t="53540" x="3365500" y="2168525"/>
          <p14:tracePt t="53556" x="3365500" y="2160588"/>
          <p14:tracePt t="53565" x="3373438" y="2160588"/>
          <p14:tracePt t="53579" x="3381375" y="2152650"/>
          <p14:tracePt t="53597" x="3389313" y="2144713"/>
          <p14:tracePt t="53611" x="3397250" y="2144713"/>
          <p14:tracePt t="53627" x="3397250" y="2136775"/>
          <p14:tracePt t="53681" x="3405188" y="2136775"/>
          <p14:tracePt t="53697" x="3405188" y="2128838"/>
          <p14:tracePt t="53737" x="3413125" y="2128838"/>
          <p14:tracePt t="53759" x="3413125" y="2120900"/>
          <p14:tracePt t="54121" x="3421063" y="2112963"/>
          <p14:tracePt t="54126" x="3436938" y="2112963"/>
          <p14:tracePt t="54134" x="3460750" y="2105025"/>
          <p14:tracePt t="54143" x="3492500" y="2097088"/>
          <p14:tracePt t="54151" x="3532188" y="2089150"/>
          <p14:tracePt t="54158" x="3563938" y="2081213"/>
          <p14:tracePt t="54167" x="3619500" y="2081213"/>
          <p14:tracePt t="54174" x="3651250" y="2081213"/>
          <p14:tracePt t="54182" x="3660775" y="2081213"/>
          <p14:tracePt t="54191" x="3668713" y="2081213"/>
          <p14:tracePt t="54198" x="3676650" y="2081213"/>
          <p14:tracePt t="54205" x="3684588" y="2081213"/>
          <p14:tracePt t="54237" x="3692525" y="2081213"/>
          <p14:tracePt t="54244" x="3692525" y="2073275"/>
          <p14:tracePt t="54269" x="3700463" y="2073275"/>
          <p14:tracePt t="54299" x="3700463" y="2065338"/>
          <p14:tracePt t="54323" x="3708400" y="2065338"/>
          <p14:tracePt t="54348" x="3716338" y="2057400"/>
          <p14:tracePt t="54364" x="3716338" y="2049463"/>
          <p14:tracePt t="54470" x="3708400" y="2049463"/>
          <p14:tracePt t="54478" x="3692525" y="2049463"/>
          <p14:tracePt t="54487" x="3676650" y="2049463"/>
          <p14:tracePt t="54494" x="3651250" y="2049463"/>
          <p14:tracePt t="54503" x="3643313" y="2049463"/>
          <p14:tracePt t="54511" x="3611563" y="2049463"/>
          <p14:tracePt t="54519" x="3595688" y="2049463"/>
          <p14:tracePt t="54527" x="3571875" y="2057400"/>
          <p14:tracePt t="54535" x="3556000" y="2057400"/>
          <p14:tracePt t="54543" x="3548063" y="2065338"/>
          <p14:tracePt t="54548" x="3540125" y="2065338"/>
          <p14:tracePt t="54557" x="3524250" y="2065338"/>
          <p14:tracePt t="54564" x="3524250" y="2073275"/>
          <p14:tracePt t="54573" x="3516313" y="2073275"/>
          <p14:tracePt t="54580" x="3516313" y="2081213"/>
          <p14:tracePt t="54596" x="3508375" y="2081213"/>
          <p14:tracePt t="54613" x="3500438" y="2081213"/>
          <p14:tracePt t="54622" x="3500438" y="2089150"/>
          <p14:tracePt t="54628" x="3492500" y="2089150"/>
          <p14:tracePt t="54635" x="3492500" y="2097088"/>
          <p14:tracePt t="54642" x="3484563" y="2097088"/>
          <p14:tracePt t="54651" x="3476625" y="2105025"/>
          <p14:tracePt t="54659" x="3468688" y="2112963"/>
          <p14:tracePt t="54675" x="3452813" y="2120900"/>
          <p14:tracePt t="54691" x="3444875" y="2136775"/>
          <p14:tracePt t="54699" x="3429000" y="2136775"/>
          <p14:tracePt t="54707" x="3421063" y="2144713"/>
          <p14:tracePt t="54715" x="3413125" y="2144713"/>
          <p14:tracePt t="54721" x="3405188" y="2152650"/>
          <p14:tracePt t="54737" x="3397250" y="2152650"/>
          <p14:tracePt t="54745" x="3389313" y="2152650"/>
          <p14:tracePt t="54753" x="3373438" y="2160588"/>
          <p14:tracePt t="54769" x="3365500" y="2168525"/>
          <p14:tracePt t="54777" x="3357563" y="2168525"/>
          <p14:tracePt t="54785" x="3349625" y="2176463"/>
          <p14:tracePt t="54793" x="3333750" y="2176463"/>
          <p14:tracePt t="54798" x="3325813" y="2176463"/>
          <p14:tracePt t="54807" x="3317875" y="2184400"/>
          <p14:tracePt t="54814" x="3300413" y="2192338"/>
          <p14:tracePt t="54823" x="3284538" y="2200275"/>
          <p14:tracePt t="54830" x="3268663" y="2208213"/>
          <p14:tracePt t="54839" x="3252788" y="2216150"/>
          <p14:tracePt t="54847" x="3244850" y="2216150"/>
          <p14:tracePt t="54855" x="3228975" y="2224088"/>
          <p14:tracePt t="54862" x="3221038" y="2233613"/>
          <p14:tracePt t="54871" x="3213100" y="2233613"/>
          <p14:tracePt t="54878" x="3197225" y="2241550"/>
          <p14:tracePt t="54900" x="3189288" y="2249488"/>
          <p14:tracePt t="54917" x="3173413" y="2249488"/>
          <p14:tracePt t="54925" x="3165475" y="2257425"/>
          <p14:tracePt t="54933" x="3157538" y="2257425"/>
          <p14:tracePt t="54941" x="3141663" y="2265363"/>
          <p14:tracePt t="54948" x="3133725" y="2265363"/>
          <p14:tracePt t="54957" x="3125788" y="2273300"/>
          <p14:tracePt t="54965" x="3101975" y="2281238"/>
          <p14:tracePt t="54972" x="3094038" y="2281238"/>
          <p14:tracePt t="54981" x="3086100" y="2281238"/>
          <p14:tracePt t="54987" x="3070225" y="2289175"/>
          <p14:tracePt t="54994" x="3062288" y="2289175"/>
          <p14:tracePt t="55004" x="3054350" y="2297113"/>
          <p14:tracePt t="55019" x="3046413" y="2297113"/>
          <p14:tracePt t="55036" x="3038475" y="2305050"/>
          <p14:tracePt t="55058" x="3030538" y="2305050"/>
          <p14:tracePt t="55065" x="3022600" y="2305050"/>
          <p14:tracePt t="55080" x="3014663" y="2305050"/>
          <p14:tracePt t="55104" x="3006725" y="2312988"/>
          <p14:tracePt t="55137" x="2998788" y="2312988"/>
          <p14:tracePt t="55144" x="2998788" y="2320925"/>
          <p14:tracePt t="55231" x="3006725" y="2320925"/>
          <p14:tracePt t="55237" x="3022600" y="2320925"/>
          <p14:tracePt t="55244" x="3046413" y="2320925"/>
          <p14:tracePt t="55252" x="3070225" y="2312988"/>
          <p14:tracePt t="55261" x="3094038" y="2312988"/>
          <p14:tracePt t="55269" x="3109913" y="2305050"/>
          <p14:tracePt t="55277" x="3133725" y="2289175"/>
          <p14:tracePt t="55284" x="3141663" y="2289175"/>
          <p14:tracePt t="55293" x="3165475" y="2281238"/>
          <p14:tracePt t="55300" x="3189288" y="2273300"/>
          <p14:tracePt t="55309" x="3197225" y="2265363"/>
          <p14:tracePt t="55317" x="3205163" y="2265363"/>
          <p14:tracePt t="55323" x="3221038" y="2257425"/>
          <p14:tracePt t="55333" x="3228975" y="2249488"/>
          <p14:tracePt t="55338" x="3236913" y="2241550"/>
          <p14:tracePt t="55346" x="3252788" y="2224088"/>
          <p14:tracePt t="55354" x="3260725" y="2224088"/>
          <p14:tracePt t="55362" x="3276600" y="2208213"/>
          <p14:tracePt t="55371" x="3284538" y="2200275"/>
          <p14:tracePt t="55378" x="3292475" y="2192338"/>
          <p14:tracePt t="55387" x="3300413" y="2184400"/>
          <p14:tracePt t="55394" x="3308350" y="2176463"/>
          <p14:tracePt t="55400" x="3317875" y="2176463"/>
          <p14:tracePt t="55409" x="3317875" y="2168525"/>
          <p14:tracePt t="55419" x="3325813" y="2168525"/>
          <p14:tracePt t="55425" x="3333750" y="2160588"/>
          <p14:tracePt t="55432" x="3341688" y="2160588"/>
          <p14:tracePt t="55441" x="3341688" y="2152650"/>
          <p14:tracePt t="55449" x="3349625" y="2144713"/>
          <p14:tracePt t="55505" x="3357563" y="2144713"/>
          <p14:tracePt t="55535" x="3365500" y="2144713"/>
          <p14:tracePt t="55543" x="3365500" y="2136775"/>
          <p14:tracePt t="55560" x="3373438" y="2136775"/>
          <p14:tracePt t="55575" x="3373438" y="2128838"/>
          <p14:tracePt t="55582" x="3381375" y="2128838"/>
          <p14:tracePt t="55597" x="3389313" y="2120900"/>
          <p14:tracePt t="55605" x="3397250" y="2120900"/>
          <p14:tracePt t="55612" x="3397250" y="2112963"/>
          <p14:tracePt t="55637" x="3405188" y="2112963"/>
          <p14:tracePt t="55661" x="3405188" y="2105025"/>
          <p14:tracePt t="55667" x="3413125" y="2105025"/>
          <p14:tracePt t="55691" x="3421063" y="2097088"/>
          <p14:tracePt t="55707" x="3429000" y="2097088"/>
          <p14:tracePt t="55731" x="3436938" y="2097088"/>
          <p14:tracePt t="55739" x="3436938" y="2089150"/>
          <p14:tracePt t="55755" x="3444875" y="2089150"/>
          <p14:tracePt t="55761" x="3444875" y="2081213"/>
          <p14:tracePt t="55769" x="3452813" y="2081213"/>
          <p14:tracePt t="55776" x="3460750" y="2081213"/>
          <p14:tracePt t="55785" x="3460750" y="2073275"/>
          <p14:tracePt t="55793" x="3468688" y="2073275"/>
          <p14:tracePt t="55809" x="3476625" y="2065338"/>
          <p14:tracePt t="55825" x="3484563" y="2065338"/>
          <p14:tracePt t="55833" x="3484563" y="2057400"/>
          <p14:tracePt t="55841" x="3484563" y="2049463"/>
          <p14:tracePt t="55846" x="3492500" y="2049463"/>
          <p14:tracePt t="55862" x="3500438" y="2041525"/>
          <p14:tracePt t="55887" x="3500438" y="2033588"/>
          <p14:tracePt t="55903" x="3508375" y="2017713"/>
          <p14:tracePt t="55918" x="3508375" y="2001838"/>
          <p14:tracePt t="55924" x="3508375" y="1993900"/>
          <p14:tracePt t="55948" x="3508375" y="1978025"/>
          <p14:tracePt t="55997" x="3508375" y="1970088"/>
          <p14:tracePt t="56153" x="3508375" y="1978025"/>
          <p14:tracePt t="56161" x="3508375" y="1985963"/>
          <p14:tracePt t="56171" x="3508375" y="1993900"/>
          <p14:tracePt t="56176" x="3508375" y="2009775"/>
          <p14:tracePt t="56185" x="3508375" y="2025650"/>
          <p14:tracePt t="56190" x="3508375" y="2033588"/>
          <p14:tracePt t="56198" x="3508375" y="2041525"/>
          <p14:tracePt t="56207" x="3508375" y="2057400"/>
          <p14:tracePt t="56214" x="3508375" y="2073275"/>
          <p14:tracePt t="56222" x="3500438" y="2073275"/>
          <p14:tracePt t="56230" x="3500438" y="2081213"/>
          <p14:tracePt t="56246" x="3500438" y="2089150"/>
          <p14:tracePt t="56262" x="3500438" y="2097088"/>
          <p14:tracePt t="56300" x="3500438" y="2105025"/>
          <p14:tracePt t="56324" x="3500438" y="2112963"/>
          <p14:tracePt t="56340" x="3500438" y="2120900"/>
          <p14:tracePt t="56356" x="3500438" y="2128838"/>
          <p14:tracePt t="56362" x="3508375" y="2136775"/>
          <p14:tracePt t="56387" x="3508375" y="2144713"/>
          <p14:tracePt t="56448" x="3516313" y="2144713"/>
          <p14:tracePt t="56472" x="3524250" y="2144713"/>
          <p14:tracePt t="56480" x="3532188" y="2136775"/>
          <p14:tracePt t="56489" x="3540125" y="2120900"/>
          <p14:tracePt t="56504" x="3540125" y="2112963"/>
          <p14:tracePt t="56514" x="3548063" y="2097088"/>
          <p14:tracePt t="56530" x="3548063" y="2081213"/>
          <p14:tracePt t="56543" x="3548063" y="2073275"/>
          <p14:tracePt t="56550" x="3548063" y="2065338"/>
          <p14:tracePt t="56567" x="3548063" y="2049463"/>
          <p14:tracePt t="56574" x="3548063" y="2033588"/>
          <p14:tracePt t="56590" x="3548063" y="2017713"/>
          <p14:tracePt t="56599" x="3540125" y="2001838"/>
          <p14:tracePt t="56607" x="3540125" y="1993900"/>
          <p14:tracePt t="56614" x="3540125" y="1985963"/>
          <p14:tracePt t="56621" x="3532188" y="1985963"/>
          <p14:tracePt t="56628" x="3532188" y="1978025"/>
          <p14:tracePt t="56699" x="3532188" y="1970088"/>
          <p14:tracePt t="56763" x="3524250" y="1970088"/>
          <p14:tracePt t="56771" x="3524250" y="1978025"/>
          <p14:tracePt t="56779" x="3524250" y="1985963"/>
          <p14:tracePt t="56788" x="3516313" y="1993900"/>
          <p14:tracePt t="56792" x="3516313" y="2009775"/>
          <p14:tracePt t="56801" x="3516313" y="2017713"/>
          <p14:tracePt t="56809" x="3516313" y="2025650"/>
          <p14:tracePt t="56817" x="3516313" y="2041525"/>
          <p14:tracePt t="56825" x="3516313" y="2049463"/>
          <p14:tracePt t="56833" x="3516313" y="2057400"/>
          <p14:tracePt t="56841" x="3516313" y="2073275"/>
          <p14:tracePt t="56849" x="3524250" y="2081213"/>
          <p14:tracePt t="56864" x="3524250" y="2089150"/>
          <p14:tracePt t="56871" x="3524250" y="2097088"/>
          <p14:tracePt t="56887" x="3524250" y="2105025"/>
          <p14:tracePt t="56903" x="3524250" y="2112963"/>
          <p14:tracePt t="56919" x="3532188" y="2112963"/>
          <p14:tracePt t="57037" x="3532188" y="2105025"/>
          <p14:tracePt t="57044" x="3540125" y="2097088"/>
          <p14:tracePt t="57053" x="3540125" y="2089150"/>
          <p14:tracePt t="57067" x="3540125" y="2081213"/>
          <p14:tracePt t="57083" x="3540125" y="2073275"/>
          <p14:tracePt t="57098" x="3540125" y="2065338"/>
          <p14:tracePt t="57107" x="3540125" y="2057400"/>
          <p14:tracePt t="57131" x="3540125" y="2049463"/>
          <p14:tracePt t="57184" x="3540125" y="2041525"/>
          <p14:tracePt t="57294" x="3540125" y="2049463"/>
          <p14:tracePt t="57308" x="3540125" y="2065338"/>
          <p14:tracePt t="57316" x="3540125" y="2073275"/>
          <p14:tracePt t="57325" x="3540125" y="2089150"/>
          <p14:tracePt t="57333" x="3540125" y="2097088"/>
          <p14:tracePt t="57341" x="3540125" y="2105025"/>
          <p14:tracePt t="57364" x="3540125" y="2112963"/>
          <p14:tracePt t="57372" x="3540125" y="2120900"/>
          <p14:tracePt t="58826" x="3548063" y="2128838"/>
          <p14:tracePt t="58835" x="3556000" y="2136775"/>
          <p14:tracePt t="58843" x="3556000" y="2144713"/>
          <p14:tracePt t="58850" x="3563938" y="2144713"/>
          <p14:tracePt t="58859" x="3563938" y="2152650"/>
          <p14:tracePt t="58866" x="3571875" y="2152650"/>
          <p14:tracePt t="58875" x="3571875" y="2160588"/>
          <p14:tracePt t="59007" x="3579813" y="2160588"/>
          <p14:tracePt t="59054" x="3587750" y="2160588"/>
          <p14:tracePt t="59060" x="3587750" y="2144713"/>
          <p14:tracePt t="59068" x="3587750" y="2136775"/>
          <p14:tracePt t="59077" x="3587750" y="2128838"/>
          <p14:tracePt t="59085" x="3587750" y="2120900"/>
          <p14:tracePt t="59093" x="3587750" y="2105025"/>
          <p14:tracePt t="59101" x="3587750" y="2097088"/>
          <p14:tracePt t="59109" x="3595688" y="2089150"/>
          <p14:tracePt t="59116" x="3595688" y="2081213"/>
          <p14:tracePt t="59124" x="3595688" y="2073275"/>
          <p14:tracePt t="59241" x="3595688" y="2081213"/>
          <p14:tracePt t="59250" x="3595688" y="2089150"/>
          <p14:tracePt t="59256" x="3595688" y="2097088"/>
          <p14:tracePt t="59265" x="3595688" y="2105025"/>
          <p14:tracePt t="59273" x="3595688" y="2112963"/>
          <p14:tracePt t="59296" x="3595688" y="2120900"/>
          <p14:tracePt t="59429" x="3595688" y="2112963"/>
          <p14:tracePt t="59445" x="3595688" y="2105025"/>
          <p14:tracePt t="59461" x="3595688" y="2097088"/>
          <p14:tracePt t="59470" x="3595688" y="2089150"/>
          <p14:tracePt t="59491" x="3595688" y="2081213"/>
          <p14:tracePt t="59514" x="3595688" y="2073275"/>
          <p14:tracePt t="59899" x="3595688" y="2065338"/>
          <p14:tracePt t="59906" x="3595688" y="2057400"/>
          <p14:tracePt t="59953" x="3595688" y="2049463"/>
          <p14:tracePt t="60038" x="3595688" y="2057400"/>
          <p14:tracePt t="60054" x="3595688" y="2065338"/>
          <p14:tracePt t="60078" x="3587750" y="2073275"/>
          <p14:tracePt t="60116" x="3587750" y="2081213"/>
          <p14:tracePt t="60353" x="3587750" y="2073275"/>
          <p14:tracePt t="60366" x="3587750" y="2065338"/>
          <p14:tracePt t="60374" x="3587750" y="2057400"/>
          <p14:tracePt t="60391" x="3587750" y="2049463"/>
          <p14:tracePt t="60407" x="3587750" y="2041525"/>
          <p14:tracePt t="60431" x="3587750" y="2033588"/>
          <p14:tracePt t="60439" x="3587750" y="2025650"/>
          <p14:tracePt t="60461" x="3587750" y="2017713"/>
          <p14:tracePt t="60501" x="3587750" y="2009775"/>
          <p14:tracePt t="60562" x="3595688" y="2001838"/>
          <p14:tracePt t="60578" x="3595688" y="1993900"/>
          <p14:tracePt t="60594" x="3595688" y="1985963"/>
          <p14:tracePt t="60610" x="3595688" y="1978025"/>
          <p14:tracePt t="60619" x="3603625" y="1978025"/>
          <p14:tracePt t="60640" x="3603625" y="1970088"/>
          <p14:tracePt t="60657" x="3611563" y="1970088"/>
          <p14:tracePt t="60665" x="3611563" y="1954213"/>
          <p14:tracePt t="60681" x="3611563" y="1946275"/>
          <p14:tracePt t="60689" x="3611563" y="1938338"/>
          <p14:tracePt t="60696" x="3611563" y="1930400"/>
          <p14:tracePt t="60703" x="3619500" y="1922463"/>
          <p14:tracePt t="60713" x="3619500" y="1906588"/>
          <p14:tracePt t="60718" x="3619500" y="1898650"/>
          <p14:tracePt t="60726" x="3619500" y="1881188"/>
          <p14:tracePt t="60735" x="3627438" y="1857375"/>
          <p14:tracePt t="60743" x="3627438" y="1841500"/>
          <p14:tracePt t="60752" x="3635375" y="1833563"/>
          <p14:tracePt t="60759" x="3635375" y="1817688"/>
          <p14:tracePt t="60766" x="3635375" y="1801813"/>
          <p14:tracePt t="60775" x="3635375" y="1770063"/>
          <p14:tracePt t="60783" x="3635375" y="1746250"/>
          <p14:tracePt t="60791" x="3635375" y="1730375"/>
          <p14:tracePt t="60804" x="3635375" y="1714500"/>
          <p14:tracePt t="60812" x="3635375" y="1698625"/>
          <p14:tracePt t="60829" x="3635375" y="1690688"/>
          <p14:tracePt t="60837" x="3627438" y="1682750"/>
          <p14:tracePt t="60853" x="3619500" y="1674813"/>
          <p14:tracePt t="61423" x="3619500" y="1666875"/>
          <p14:tracePt t="61494" x="3619500" y="1658938"/>
          <p14:tracePt t="61501" x="3619500" y="1651000"/>
          <p14:tracePt t="61525" x="3619500" y="1643063"/>
          <p14:tracePt t="61541" x="3627438" y="1635125"/>
          <p14:tracePt t="61581" x="3627438" y="1627188"/>
          <p14:tracePt t="62025" x="3627438" y="1635125"/>
          <p14:tracePt t="62033" x="3627438" y="1643063"/>
          <p14:tracePt t="62040" x="3627438" y="1651000"/>
          <p14:tracePt t="62049" x="3627438" y="1674813"/>
          <p14:tracePt t="62057" x="3627438" y="1690688"/>
          <p14:tracePt t="62065" x="3627438" y="1706563"/>
          <p14:tracePt t="62073" x="3627438" y="1722438"/>
          <p14:tracePt t="62080" x="3635375" y="1730375"/>
          <p14:tracePt t="62089" x="3635375" y="1738313"/>
          <p14:tracePt t="62196" x="3635375" y="1730375"/>
          <p14:tracePt t="62204" x="3635375" y="1722438"/>
          <p14:tracePt t="62213" x="3635375" y="1714500"/>
          <p14:tracePt t="62229" x="3635375" y="1706563"/>
          <p14:tracePt t="62237" x="3643313" y="1698625"/>
          <p14:tracePt t="62244" x="3643313" y="1690688"/>
          <p14:tracePt t="62261" x="3643313" y="1682750"/>
          <p14:tracePt t="62283" x="3643313" y="1674813"/>
          <p14:tracePt t="62307" x="3643313" y="1666875"/>
          <p14:tracePt t="62314" x="3651250" y="1658938"/>
          <p14:tracePt t="62355" x="3651250" y="1651000"/>
          <p14:tracePt t="62370" x="3660775" y="1651000"/>
          <p14:tracePt t="62432" x="3668713" y="1651000"/>
          <p14:tracePt t="62463" x="3676650" y="1651000"/>
          <p14:tracePt t="62470" x="3684588" y="1651000"/>
          <p14:tracePt t="62488" x="3684588" y="1658938"/>
          <p14:tracePt t="62494" x="3684588" y="1666875"/>
          <p14:tracePt t="62510" x="3684588" y="1674813"/>
          <p14:tracePt t="62527" x="3692525" y="1674813"/>
          <p14:tracePt t="62534" x="3692525" y="1682750"/>
          <p14:tracePt t="62564" x="3692525" y="1690688"/>
          <p14:tracePt t="62722" x="3684588" y="1690688"/>
          <p14:tracePt t="62736" x="3676650" y="1690688"/>
          <p14:tracePt t="62895" x="3676650" y="1698625"/>
          <p14:tracePt t="62909" x="3676650" y="1706563"/>
          <p14:tracePt t="62925" x="3676650" y="1722438"/>
          <p14:tracePt t="62941" x="3676650" y="1730375"/>
          <p14:tracePt t="62957" x="3676650" y="1738313"/>
          <p14:tracePt t="62964" x="3676650" y="1746250"/>
          <p14:tracePt t="62972" x="3676650" y="1754188"/>
          <p14:tracePt t="62988" x="3676650" y="1762125"/>
          <p14:tracePt t="62995" x="3676650" y="1770063"/>
          <p14:tracePt t="63004" x="3676650" y="1778000"/>
          <p14:tracePt t="63011" x="3684588" y="1778000"/>
          <p14:tracePt t="63020" x="3684588" y="1785938"/>
          <p14:tracePt t="63035" x="3684588" y="1793875"/>
          <p14:tracePt t="63043" x="3692525" y="1801813"/>
          <p14:tracePt t="63051" x="3692525" y="1809750"/>
          <p14:tracePt t="63064" x="3692525" y="1817688"/>
          <p14:tracePt t="63073" x="3700463" y="1817688"/>
          <p14:tracePt t="63080" x="3700463" y="1825625"/>
          <p14:tracePt t="63088" x="3708400" y="1825625"/>
          <p14:tracePt t="63096" x="3708400" y="1833563"/>
          <p14:tracePt t="63105" x="3708400" y="1841500"/>
          <p14:tracePt t="63121" x="3708400" y="1849438"/>
          <p14:tracePt t="63137" x="3708400" y="1857375"/>
          <p14:tracePt t="63159" x="3716338" y="1857375"/>
          <p14:tracePt t="63166" x="3716338" y="1865313"/>
          <p14:tracePt t="63175" x="3716338" y="1873250"/>
          <p14:tracePt t="63269" x="3724275" y="1873250"/>
          <p14:tracePt t="63551" x="3724275" y="1881188"/>
          <p14:tracePt t="63558" x="3732213" y="1881188"/>
          <p14:tracePt t="63574" x="3740150" y="1898650"/>
          <p14:tracePt t="63583" x="3740150" y="1906588"/>
          <p14:tracePt t="63591" x="3748088" y="1914525"/>
          <p14:tracePt t="63596" x="3756025" y="1930400"/>
          <p14:tracePt t="63605" x="3763963" y="1946275"/>
          <p14:tracePt t="63613" x="3771900" y="1962150"/>
          <p14:tracePt t="63620" x="3771900" y="1970088"/>
          <p14:tracePt t="63629" x="3771900" y="1978025"/>
          <p14:tracePt t="63637" x="3779838" y="1985963"/>
          <p14:tracePt t="63645" x="3787775" y="1993900"/>
          <p14:tracePt t="63661" x="3787775" y="2009775"/>
          <p14:tracePt t="63675" x="3795713" y="2009775"/>
          <p14:tracePt t="63683" x="3795713" y="2017713"/>
          <p14:tracePt t="63707" x="3795713" y="2025650"/>
          <p14:tracePt t="63769" x="3795713" y="2033588"/>
          <p14:tracePt t="63784" x="3795713" y="2041525"/>
          <p14:tracePt t="63800" x="3803650" y="2041525"/>
          <p14:tracePt t="63817" x="3803650" y="2049463"/>
          <p14:tracePt t="63841" x="3811588" y="2057400"/>
          <p14:tracePt t="63854" x="3811588" y="2065338"/>
          <p14:tracePt t="63870" x="3811588" y="2073275"/>
          <p14:tracePt t="63940" x="3811588" y="2065338"/>
          <p14:tracePt t="63948" x="3811588" y="2057400"/>
          <p14:tracePt t="63957" x="3811588" y="2041525"/>
          <p14:tracePt t="63964" x="3811588" y="2033588"/>
          <p14:tracePt t="63973" x="3803650" y="2025650"/>
          <p14:tracePt t="63989" x="3795713" y="2009775"/>
          <p14:tracePt t="64005" x="3787775" y="2001838"/>
          <p14:tracePt t="64013" x="3787775" y="1993900"/>
          <p14:tracePt t="64019" x="3771900" y="1978025"/>
          <p14:tracePt t="64026" x="3771900" y="1970088"/>
          <p14:tracePt t="64034" x="3756025" y="1954213"/>
          <p14:tracePt t="64043" x="3740150" y="1938338"/>
          <p14:tracePt t="64052" x="3716338" y="1906588"/>
          <p14:tracePt t="64059" x="3708400" y="1890713"/>
          <p14:tracePt t="64066" x="3684588" y="1865313"/>
          <p14:tracePt t="64074" x="3668713" y="1841500"/>
          <p14:tracePt t="64083" x="3660775" y="1825625"/>
          <p14:tracePt t="64091" x="3651250" y="1809750"/>
          <p14:tracePt t="64098" x="3635375" y="1793875"/>
          <p14:tracePt t="64105" x="3635375" y="1785938"/>
          <p14:tracePt t="64121" x="3627438" y="1778000"/>
          <p14:tracePt t="64137" x="3627438" y="1770063"/>
          <p14:tracePt t="64176" x="3619500" y="1770063"/>
          <p14:tracePt t="64198" x="3611563" y="1770063"/>
          <p14:tracePt t="64214" x="3611563" y="1762125"/>
          <p14:tracePt t="64230" x="3603625" y="1762125"/>
          <p14:tracePt t="64254" x="3595688" y="1762125"/>
          <p14:tracePt t="64263" x="3595688" y="1754188"/>
          <p14:tracePt t="64285" x="3595688" y="1746250"/>
          <p14:tracePt t="64300" x="3587750" y="1746250"/>
          <p14:tracePt t="64411" x="3603625" y="1754188"/>
          <p14:tracePt t="64419" x="3627438" y="1770063"/>
          <p14:tracePt t="64426" x="3651250" y="1785938"/>
          <p14:tracePt t="64434" x="3668713" y="1801813"/>
          <p14:tracePt t="64443" x="3692525" y="1809750"/>
          <p14:tracePt t="64451" x="3700463" y="1825625"/>
          <p14:tracePt t="64457" x="3708400" y="1825625"/>
          <p14:tracePt t="64465" x="3716338" y="1833563"/>
          <p14:tracePt t="64473" x="3732213" y="1841500"/>
          <p14:tracePt t="64529" x="3740150" y="1841500"/>
          <p14:tracePt t="64714" x="3740150" y="1849438"/>
          <p14:tracePt t="64731" x="3740150" y="1857375"/>
          <p14:tracePt t="64739" x="3740150" y="1873250"/>
          <p14:tracePt t="64746" x="3748088" y="1881188"/>
          <p14:tracePt t="64754" x="3748088" y="1898650"/>
          <p14:tracePt t="64763" x="3748088" y="1914525"/>
          <p14:tracePt t="64770" x="3748088" y="1930400"/>
          <p14:tracePt t="64778" x="3748088" y="1938338"/>
          <p14:tracePt t="64786" x="3748088" y="1946275"/>
          <p14:tracePt t="64801" x="3748088" y="1954213"/>
          <p14:tracePt t="64809" x="3748088" y="1962150"/>
          <p14:tracePt t="64825" x="3748088" y="1970088"/>
          <p14:tracePt t="64833" x="3748088" y="1978025"/>
          <p14:tracePt t="64840" x="3748088" y="1985963"/>
          <p14:tracePt t="64857" x="3748088" y="1993900"/>
          <p14:tracePt t="64873" x="3748088" y="2001838"/>
          <p14:tracePt t="64881" x="3748088" y="2009775"/>
          <p14:tracePt t="64894" x="3748088" y="2017713"/>
          <p14:tracePt t="64911" x="3748088" y="2025650"/>
          <p14:tracePt t="64919" x="3748088" y="2033588"/>
          <p14:tracePt t="64926" x="3748088" y="2041525"/>
          <p14:tracePt t="64942" x="3748088" y="2049463"/>
          <p14:tracePt t="64951" x="3748088" y="2065338"/>
          <p14:tracePt t="64968" x="3748088" y="2073275"/>
          <p14:tracePt t="64975" x="3748088" y="2081213"/>
          <p14:tracePt t="64983" x="3748088" y="2089150"/>
          <p14:tracePt t="64997" x="3756025" y="2097088"/>
          <p14:tracePt t="65004" x="3756025" y="2105025"/>
          <p14:tracePt t="65020" x="3756025" y="2112963"/>
          <p14:tracePt t="65029" x="3763963" y="2120900"/>
          <p14:tracePt t="65045" x="3771900" y="2128838"/>
          <p14:tracePt t="65061" x="3771900" y="2136775"/>
          <p14:tracePt t="65066" x="3771900" y="2144713"/>
          <p14:tracePt t="65075" x="3771900" y="2152650"/>
          <p14:tracePt t="65083" x="3779838" y="2152650"/>
          <p14:tracePt t="65091" x="3779838" y="2160588"/>
          <p14:tracePt t="65099" x="3787775" y="2168525"/>
          <p14:tracePt t="65115" x="3787775" y="2176463"/>
          <p14:tracePt t="65131" x="3795713" y="2184400"/>
          <p14:tracePt t="65145" x="3803650" y="2184400"/>
          <p14:tracePt t="65153" x="3803650" y="2200275"/>
          <p14:tracePt t="65169" x="3811588" y="2208213"/>
          <p14:tracePt t="65184" x="3811588" y="2216150"/>
          <p14:tracePt t="65192" x="3819525" y="2224088"/>
          <p14:tracePt t="65209" x="3819525" y="2233613"/>
          <p14:tracePt t="65218" x="3827463" y="2233613"/>
          <p14:tracePt t="65225" x="3835400" y="2241550"/>
          <p14:tracePt t="65230" x="3835400" y="2249488"/>
          <p14:tracePt t="65239" x="3843338" y="2257425"/>
          <p14:tracePt t="65255" x="3843338" y="2265363"/>
          <p14:tracePt t="65263" x="3851275" y="2265363"/>
          <p14:tracePt t="65271" x="3851275" y="2273300"/>
          <p14:tracePt t="65287" x="3859213" y="2281238"/>
          <p14:tracePt t="65294" x="3867150" y="2289175"/>
          <p14:tracePt t="65312" x="3875088" y="2297113"/>
          <p14:tracePt t="65316" x="3883025" y="2305050"/>
          <p14:tracePt t="65325" x="3890963" y="2312988"/>
          <p14:tracePt t="65332" x="3906838" y="2328863"/>
          <p14:tracePt t="65341" x="3914775" y="2344738"/>
          <p14:tracePt t="65349" x="3922713" y="2352675"/>
          <p14:tracePt t="65358" x="3930650" y="2368550"/>
          <p14:tracePt t="65365" x="3938588" y="2376488"/>
          <p14:tracePt t="65373" x="3946525" y="2384425"/>
          <p14:tracePt t="65381" x="3954463" y="2392363"/>
          <p14:tracePt t="65389" x="3962400" y="2408238"/>
          <p14:tracePt t="65403" x="3970338" y="2408238"/>
          <p14:tracePt t="65411" x="3978275" y="2416175"/>
          <p14:tracePt t="65512" x="3986213" y="2416175"/>
          <p14:tracePt t="65553" x="3994150" y="2416175"/>
          <p14:tracePt t="65570" x="3994150" y="2424113"/>
          <p14:tracePt t="65574" x="4002088" y="2424113"/>
          <p14:tracePt t="65599" x="4011613" y="2432050"/>
          <p14:tracePt t="65616" x="4019550" y="2432050"/>
          <p14:tracePt t="65623" x="4019550" y="2439988"/>
          <p14:tracePt t="65709" x="4011613" y="2439988"/>
          <p14:tracePt t="65717" x="4011613" y="2432050"/>
          <p14:tracePt t="65724" x="3986213" y="2416175"/>
          <p14:tracePt t="65733" x="3970338" y="2408238"/>
          <p14:tracePt t="65741" x="3954463" y="2384425"/>
          <p14:tracePt t="65748" x="3938588" y="2368550"/>
          <p14:tracePt t="65757" x="3914775" y="2352675"/>
          <p14:tracePt t="65763" x="3898900" y="2328863"/>
          <p14:tracePt t="65771" x="3867150" y="2312988"/>
          <p14:tracePt t="65778" x="3851275" y="2289175"/>
          <p14:tracePt t="65786" x="3835400" y="2273300"/>
          <p14:tracePt t="65794" x="3819525" y="2265363"/>
          <p14:tracePt t="65803" x="3811588" y="2249488"/>
          <p14:tracePt t="65811" x="3803650" y="2249488"/>
          <p14:tracePt t="65819" x="3795713" y="2241550"/>
          <p14:tracePt t="65827" x="3787775" y="2233613"/>
          <p14:tracePt t="65834" x="3787775" y="2224088"/>
          <p14:tracePt t="65841" x="3771900" y="2216150"/>
          <p14:tracePt t="65848" x="3771900" y="2208213"/>
          <p14:tracePt t="65857" x="3763963" y="2200275"/>
          <p14:tracePt t="65865" x="3763963" y="2192338"/>
          <p14:tracePt t="65873" x="3763963" y="2184400"/>
          <p14:tracePt t="65881" x="3763963" y="2176463"/>
          <p14:tracePt t="65889" x="3763963" y="2168525"/>
          <p14:tracePt t="65896" x="3756025" y="2152650"/>
          <p14:tracePt t="65904" x="3756025" y="2144713"/>
          <p14:tracePt t="65913" x="3756025" y="2136775"/>
          <p14:tracePt t="65921" x="3756025" y="2120900"/>
          <p14:tracePt t="65927" x="3756025" y="2112963"/>
          <p14:tracePt t="65934" x="3756025" y="2097088"/>
          <p14:tracePt t="65942" x="3756025" y="2081213"/>
          <p14:tracePt t="65951" x="3748088" y="2065338"/>
          <p14:tracePt t="65959" x="3748088" y="2049463"/>
          <p14:tracePt t="65968" x="3740150" y="2033588"/>
          <p14:tracePt t="65975" x="3740150" y="2025650"/>
          <p14:tracePt t="65982" x="3740150" y="2009775"/>
          <p14:tracePt t="65991" x="3732213" y="1985963"/>
          <p14:tracePt t="66002" x="3724275" y="1978025"/>
          <p14:tracePt t="66006" x="3716338" y="1970088"/>
          <p14:tracePt t="66012" x="3708400" y="1946275"/>
          <p14:tracePt t="66029" x="3700463" y="1938338"/>
          <p14:tracePt t="66036" x="3692525" y="1930400"/>
          <p14:tracePt t="66044" x="3692525" y="1922463"/>
          <p14:tracePt t="66053" x="3692525" y="1906588"/>
          <p14:tracePt t="66061" x="3684588" y="1906588"/>
          <p14:tracePt t="66069" x="3684588" y="1898650"/>
          <p14:tracePt t="66076" x="3676650" y="1881188"/>
          <p14:tracePt t="66085" x="3676650" y="1873250"/>
          <p14:tracePt t="66093" x="3668713" y="1865313"/>
          <p14:tracePt t="66098" x="3668713" y="1857375"/>
          <p14:tracePt t="66107" x="3668713" y="1849438"/>
          <p14:tracePt t="66115" x="3668713" y="1841500"/>
          <p14:tracePt t="66122" x="3668713" y="1833563"/>
          <p14:tracePt t="66130" x="3660775" y="1825625"/>
          <p14:tracePt t="66139" x="3660775" y="1809750"/>
          <p14:tracePt t="66154" x="3660775" y="1801813"/>
          <p14:tracePt t="66163" x="3651250" y="1801813"/>
          <p14:tracePt t="66170" x="3651250" y="1785938"/>
          <p14:tracePt t="66184" x="3651250" y="1778000"/>
          <p14:tracePt t="66233" x="3651250" y="1770063"/>
          <p14:tracePt t="66263" x="3643313" y="1770063"/>
          <p14:tracePt t="66273" x="3643313" y="1762125"/>
          <p14:tracePt t="66294" x="3643313" y="1754188"/>
          <p14:tracePt t="66328" x="3643313" y="1746250"/>
          <p14:tracePt t="66350" x="3643313" y="1738313"/>
          <p14:tracePt t="66373" x="3643313" y="1722438"/>
          <p14:tracePt t="66467" x="3643313" y="1730375"/>
          <p14:tracePt t="66475" x="3651250" y="1746250"/>
          <p14:tracePt t="66482" x="3660775" y="1762125"/>
          <p14:tracePt t="66491" x="3676650" y="1785938"/>
          <p14:tracePt t="66499" x="3676650" y="1809750"/>
          <p14:tracePt t="66507" x="3684588" y="1825625"/>
          <p14:tracePt t="66514" x="3692525" y="1857375"/>
          <p14:tracePt t="66523" x="3700463" y="1898650"/>
          <p14:tracePt t="66530" x="3708400" y="1922463"/>
          <p14:tracePt t="66537" x="3708400" y="1946275"/>
          <p14:tracePt t="66544" x="3716338" y="1970088"/>
          <p14:tracePt t="66553" x="3724275" y="1985963"/>
          <p14:tracePt t="66561" x="3732213" y="1993900"/>
          <p14:tracePt t="66569" x="3732213" y="2009775"/>
          <p14:tracePt t="66578" x="3732213" y="2025650"/>
          <p14:tracePt t="66584" x="3740150" y="2033588"/>
          <p14:tracePt t="66593" x="3740150" y="2041525"/>
          <p14:tracePt t="66600" x="3748088" y="2049463"/>
          <p14:tracePt t="66607" x="3748088" y="2057400"/>
          <p14:tracePt t="66623" x="3748088" y="2065338"/>
          <p14:tracePt t="66630" x="3748088" y="2073275"/>
          <p14:tracePt t="66638" x="3756025" y="2081213"/>
          <p14:tracePt t="66646" x="3756025" y="2089150"/>
          <p14:tracePt t="66655" x="3756025" y="2097088"/>
          <p14:tracePt t="66662" x="3756025" y="2105025"/>
          <p14:tracePt t="66670" x="3756025" y="2112963"/>
          <p14:tracePt t="66679" x="3756025" y="2128838"/>
          <p14:tracePt t="66686" x="3771900" y="2136775"/>
          <p14:tracePt t="66695" x="3779838" y="2152650"/>
          <p14:tracePt t="66703" x="3779838" y="2168525"/>
          <p14:tracePt t="66708" x="3795713" y="2184400"/>
          <p14:tracePt t="66718" x="3803650" y="2200275"/>
          <p14:tracePt t="66724" x="3811588" y="2216150"/>
          <p14:tracePt t="66732" x="3827463" y="2241550"/>
          <p14:tracePt t="66741" x="3835400" y="2257425"/>
          <p14:tracePt t="66749" x="3851275" y="2281238"/>
          <p14:tracePt t="66757" x="3875088" y="2305050"/>
          <p14:tracePt t="66766" x="3890963" y="2320925"/>
          <p14:tracePt t="66773" x="3906838" y="2344738"/>
          <p14:tracePt t="66781" x="3906838" y="2352675"/>
          <p14:tracePt t="66786" x="3922713" y="2368550"/>
          <p14:tracePt t="66795" x="3930650" y="2376488"/>
          <p14:tracePt t="66803" x="3954463" y="2392363"/>
          <p14:tracePt t="66812" x="3954463" y="2408238"/>
          <p14:tracePt t="66819" x="3970338" y="2416175"/>
          <p14:tracePt t="66826" x="3970338" y="2424113"/>
          <p14:tracePt t="66843" x="3978275" y="2424113"/>
          <p14:tracePt t="66851" x="3978275" y="2432050"/>
          <p14:tracePt t="66873" x="3986213" y="2432050"/>
          <p14:tracePt t="66888" x="3994150" y="2439988"/>
          <p14:tracePt t="66904" x="4002088" y="2439988"/>
          <p14:tracePt t="66921" x="4002088" y="2447925"/>
          <p14:tracePt t="66929" x="4011613" y="2447925"/>
          <p14:tracePt t="66951" x="4019550" y="2455863"/>
          <p14:tracePt t="66967" x="4027488" y="2455863"/>
          <p14:tracePt t="67491" x="4027488" y="2463800"/>
          <p14:tracePt t="67538" x="4035425" y="2463800"/>
          <p14:tracePt t="67555" x="4035425" y="2471738"/>
          <p14:tracePt t="67593" x="4027488" y="2471738"/>
          <p14:tracePt t="67600" x="4011613" y="2471738"/>
          <p14:tracePt t="67608" x="3978275" y="2471738"/>
          <p14:tracePt t="67617" x="3954463" y="2479675"/>
          <p14:tracePt t="67625" x="3906838" y="2479675"/>
          <p14:tracePt t="67633" x="3859213" y="2479675"/>
          <p14:tracePt t="67641" x="3835400" y="2479675"/>
          <p14:tracePt t="67646" x="3763963" y="2439988"/>
          <p14:tracePt t="67654" x="3708400" y="2424113"/>
          <p14:tracePt t="67664" x="3660775" y="2384425"/>
          <p14:tracePt t="67671" x="3611563" y="2344738"/>
          <p14:tracePt t="67679" x="3587750" y="2320925"/>
          <p14:tracePt t="67686" x="3563938" y="2281238"/>
          <p14:tracePt t="67695" x="3556000" y="2265363"/>
          <p14:tracePt t="67703" x="3532188" y="2233613"/>
          <p14:tracePt t="67710" x="3532188" y="2216150"/>
          <p14:tracePt t="67719" x="3524250" y="2200275"/>
          <p14:tracePt t="67728" x="3516313" y="2192338"/>
          <p14:tracePt t="67749" x="3516313" y="2184400"/>
          <p14:tracePt t="67780" x="3516313" y="2176463"/>
          <p14:tracePt t="67813" x="3524250" y="2176463"/>
          <p14:tracePt t="67826" x="3524250" y="2168525"/>
          <p14:tracePt t="67867" x="3524250" y="2160588"/>
          <p14:tracePt t="67874" x="3532188" y="2160588"/>
          <p14:tracePt t="67899" x="3532188" y="2152650"/>
          <p14:tracePt t="67912" x="3532188" y="2144713"/>
          <p14:tracePt t="67937" x="3532188" y="2136775"/>
          <p14:tracePt t="67953" x="3524250" y="2136775"/>
          <p14:tracePt t="67977" x="3516313" y="2136775"/>
          <p14:tracePt t="67993" x="3508375" y="2136775"/>
          <p14:tracePt t="67999" x="3492500" y="2136775"/>
          <p14:tracePt t="68007" x="3476625" y="2136775"/>
          <p14:tracePt t="68014" x="3468688" y="2136775"/>
          <p14:tracePt t="68022" x="3460750" y="2136775"/>
          <p14:tracePt t="68030" x="3429000" y="2144713"/>
          <p14:tracePt t="68039" x="3421063" y="2144713"/>
          <p14:tracePt t="68047" x="3405188" y="2144713"/>
          <p14:tracePt t="68063" x="3397250" y="2144713"/>
          <p14:tracePt t="68219" x="3405188" y="2144713"/>
          <p14:tracePt t="68226" x="3421063" y="2136775"/>
          <p14:tracePt t="68235" x="3429000" y="2136775"/>
          <p14:tracePt t="68243" x="3444875" y="2128838"/>
          <p14:tracePt t="68251" x="3460750" y="2120900"/>
          <p14:tracePt t="68259" x="3468688" y="2120900"/>
          <p14:tracePt t="68264" x="3476625" y="2112963"/>
          <p14:tracePt t="68272" x="3484563" y="2112963"/>
          <p14:tracePt t="68281" x="3492500" y="2105025"/>
          <p14:tracePt t="68289" x="3508375" y="2105025"/>
          <p14:tracePt t="68296" x="3508375" y="2097088"/>
          <p14:tracePt t="68305" x="3516313" y="2089150"/>
          <p14:tracePt t="68313" x="3524250" y="2089150"/>
          <p14:tracePt t="68321" x="3532188" y="2081213"/>
          <p14:tracePt t="68336" x="3540125" y="2065338"/>
          <p14:tracePt t="68350" x="3548063" y="2049463"/>
          <p14:tracePt t="68359" x="3548063" y="2041525"/>
          <p14:tracePt t="68367" x="3548063" y="2033588"/>
          <p14:tracePt t="68375" x="3548063" y="2025650"/>
          <p14:tracePt t="68391" x="3556000" y="2025650"/>
          <p14:tracePt t="68493" x="3563938" y="2025650"/>
          <p14:tracePt t="68516" x="3571875" y="2025650"/>
          <p14:tracePt t="68530" x="3579813" y="2025650"/>
          <p14:tracePt t="68547" x="3587750" y="2025650"/>
          <p14:tracePt t="68680" x="3579813" y="2025650"/>
          <p14:tracePt t="68696" x="3571875" y="2033588"/>
          <p14:tracePt t="68719" x="3571875" y="2041525"/>
          <p14:tracePt t="68906" x="3571875" y="2057400"/>
          <p14:tracePt t="68915" x="3587750" y="2089150"/>
          <p14:tracePt t="68923" x="3627438" y="2168525"/>
          <p14:tracePt t="68931" x="3676650" y="2233613"/>
          <p14:tracePt t="68939" x="3708400" y="2281238"/>
          <p14:tracePt t="68946" x="3740150" y="2352675"/>
          <p14:tracePt t="68953" x="3811588" y="2439988"/>
          <p14:tracePt t="68960" x="3851275" y="2503488"/>
          <p14:tracePt t="68970" x="3906838" y="2566988"/>
          <p14:tracePt t="68976" x="3922713" y="2600325"/>
          <p14:tracePt t="68985" x="3978275" y="2655888"/>
          <p14:tracePt t="68993" x="4019550" y="2703513"/>
          <p14:tracePt t="69001" x="4027488" y="2719388"/>
          <p14:tracePt t="69018" x="4067175" y="2767013"/>
          <p14:tracePt t="69024" x="4090988" y="2790825"/>
          <p14:tracePt t="69032" x="4098925" y="2814638"/>
          <p14:tracePt t="69041" x="4122738" y="2830513"/>
          <p14:tracePt t="69048" x="4130675" y="2854325"/>
          <p14:tracePt t="69054" x="4162425" y="2886075"/>
          <p14:tracePt t="69063" x="4194175" y="2927350"/>
          <p14:tracePt t="69070" x="4210050" y="2951163"/>
          <p14:tracePt t="69078" x="4257675" y="3006725"/>
          <p14:tracePt t="69086" x="4289425" y="3038475"/>
          <p14:tracePt t="69094" x="4362450" y="3101975"/>
          <p14:tracePt t="69103" x="4410075" y="3149600"/>
          <p14:tracePt t="69110" x="4473575" y="3205163"/>
          <p14:tracePt t="69119" x="4521200" y="3262313"/>
          <p14:tracePt t="69127" x="4552950" y="3286125"/>
          <p14:tracePt t="69136" x="4632325" y="3365500"/>
          <p14:tracePt t="69140" x="4695825" y="3421063"/>
          <p14:tracePt t="69148" x="4768850" y="3476625"/>
          <p14:tracePt t="69156" x="4840288" y="3524250"/>
          <p14:tracePt t="69165" x="4919663" y="3579813"/>
          <p14:tracePt t="69173" x="4983163" y="3613150"/>
          <p14:tracePt t="69181" x="5030788" y="3644900"/>
          <p14:tracePt t="69189" x="5143500" y="3692525"/>
          <p14:tracePt t="69197" x="5230813" y="3732213"/>
          <p14:tracePt t="69204" x="5310188" y="3763963"/>
          <p14:tracePt t="69212" x="5349875" y="3779838"/>
          <p14:tracePt t="69220" x="5438775" y="3803650"/>
          <p14:tracePt t="69227" x="5510213" y="3835400"/>
          <p14:tracePt t="69236" x="5661025" y="3898900"/>
          <p14:tracePt t="69243" x="5749925" y="3938588"/>
          <p14:tracePt t="69250" x="5821363" y="3971925"/>
          <p14:tracePt t="69259" x="5892800" y="3995738"/>
          <p14:tracePt t="69267" x="6035675" y="4059238"/>
          <p14:tracePt t="69275" x="6116638" y="4083050"/>
          <p14:tracePt t="69282" x="6275388" y="4138613"/>
          <p14:tracePt t="69291" x="6410325" y="4186238"/>
          <p14:tracePt t="69298" x="6523038" y="4225925"/>
          <p14:tracePt t="69304" x="6602413" y="4249738"/>
          <p14:tracePt t="69312" x="6769100" y="4298950"/>
          <p14:tracePt t="69321" x="6921500" y="4338638"/>
          <p14:tracePt t="69329" x="7008813" y="4346575"/>
          <p14:tracePt t="69336" x="7104063" y="4354513"/>
          <p14:tracePt t="69345" x="7240588" y="4378325"/>
          <p14:tracePt t="69353" x="7335838" y="4378325"/>
          <p14:tracePt t="69361" x="7446963" y="4378325"/>
          <p14:tracePt t="69369" x="7535863" y="4378325"/>
          <p14:tracePt t="69376" x="7686675" y="4386263"/>
          <p14:tracePt t="69385" x="7750175" y="4394200"/>
          <p14:tracePt t="69390" x="7910513" y="4402138"/>
          <p14:tracePt t="69399" x="8021638" y="4410075"/>
          <p14:tracePt t="69407" x="8116888" y="4418013"/>
          <p14:tracePt t="69414" x="8253413" y="4449763"/>
          <p14:tracePt t="69423" x="8324850" y="4457700"/>
          <p14:tracePt t="69431" x="8435975" y="4473575"/>
          <p14:tracePt t="69439" x="8515350" y="4489450"/>
          <p14:tracePt t="69447" x="8572500" y="4505325"/>
          <p14:tracePt t="69454" x="8620125" y="4505325"/>
          <p14:tracePt t="69462" x="8675688" y="4513263"/>
          <p14:tracePt t="69470" x="8747125" y="4521200"/>
          <p14:tracePt t="69476" x="8794750" y="4529138"/>
          <p14:tracePt t="69485" x="8818563" y="4529138"/>
          <p14:tracePt t="69492" x="8850313" y="4529138"/>
          <p14:tracePt t="69501" x="8874125" y="4529138"/>
          <p14:tracePt t="69509" x="8931275" y="4529138"/>
          <p14:tracePt t="69518" x="8970963" y="4529138"/>
          <p14:tracePt t="69525" x="9002713" y="4529138"/>
          <p14:tracePt t="69533" x="9034463" y="4529138"/>
          <p14:tracePt t="69541" x="9074150" y="4529138"/>
          <p14:tracePt t="69549" x="9090025" y="4529138"/>
          <p14:tracePt t="69556" x="9105900" y="4521200"/>
          <p14:tracePt t="69563" x="9113838" y="4521200"/>
          <p14:tracePt t="69571" x="9113838" y="4513263"/>
          <p14:tracePt t="69586" x="9121775" y="4513263"/>
          <p14:tracePt t="69688" x="9113838" y="4513263"/>
          <p14:tracePt t="69697" x="9082088" y="4505325"/>
          <p14:tracePt t="69704" x="9042400" y="4489450"/>
          <p14:tracePt t="69713" x="8970963" y="4473575"/>
          <p14:tracePt t="69720" x="8931275" y="4457700"/>
          <p14:tracePt t="69728" x="8850313" y="4433888"/>
          <p14:tracePt t="69736" x="8778875" y="4410075"/>
          <p14:tracePt t="69743" x="8723313" y="4394200"/>
          <p14:tracePt t="69750" x="8667750" y="4370388"/>
          <p14:tracePt t="69758" x="8636000" y="4354513"/>
          <p14:tracePt t="69767" x="8604250" y="4338638"/>
          <p14:tracePt t="69774" x="8588375" y="4330700"/>
          <p14:tracePt t="69782" x="8564563" y="4322763"/>
          <p14:tracePt t="69791" x="8564563" y="4314825"/>
          <p14:tracePt t="69799" x="8556625" y="4314825"/>
          <p14:tracePt t="69815" x="8540750" y="4306888"/>
          <p14:tracePt t="69829" x="8523288" y="4298950"/>
          <p14:tracePt t="69836" x="8523288" y="4291013"/>
          <p14:tracePt t="69844" x="8507413" y="4281488"/>
          <p14:tracePt t="69853" x="8507413" y="4273550"/>
          <p14:tracePt t="69869" x="8499475" y="4273550"/>
          <p14:tracePt t="69876" x="8499475" y="4265613"/>
          <p14:tracePt t="69947" x="8507413" y="4265613"/>
          <p14:tracePt t="69954" x="8515350" y="4265613"/>
          <p14:tracePt t="69963" x="8531225" y="4265613"/>
          <p14:tracePt t="69971" x="8540750" y="4273550"/>
          <p14:tracePt t="69979" x="8556625" y="4281488"/>
          <p14:tracePt t="69986" x="8580438" y="4298950"/>
          <p14:tracePt t="69993" x="8588375" y="4314825"/>
          <p14:tracePt t="70003" x="8604250" y="4330700"/>
          <p14:tracePt t="70008" x="8612188" y="4330700"/>
          <p14:tracePt t="70017" x="8612188" y="4338638"/>
          <p14:tracePt t="70025" x="8620125" y="4346575"/>
          <p14:tracePt t="70034" x="8620125" y="4354513"/>
          <p14:tracePt t="70040" x="8620125" y="4362450"/>
          <p14:tracePt t="70057" x="8620125" y="4370388"/>
          <p14:tracePt t="70066" x="8620125" y="4378325"/>
          <p14:tracePt t="70134" x="8628063" y="4378325"/>
          <p14:tracePt t="70237" x="8628063" y="4386263"/>
          <p14:tracePt t="70261" x="8628063" y="4394200"/>
          <p14:tracePt t="70274" x="8628063" y="4402138"/>
          <p14:tracePt t="70283" x="8628063" y="4410075"/>
          <p14:tracePt t="70298" x="8628063" y="4418013"/>
          <p14:tracePt t="70315" x="8628063" y="4425950"/>
          <p14:tracePt t="70330" x="8628063" y="4433888"/>
          <p14:tracePt t="70338" x="8628063" y="4441825"/>
          <p14:tracePt t="70344" x="8620125" y="4441825"/>
          <p14:tracePt t="70361" x="8620125" y="4449763"/>
          <p14:tracePt t="70385" x="8620125" y="4457700"/>
          <p14:tracePt t="70400" x="8612188" y="4457700"/>
          <p14:tracePt t="70417" x="8604250" y="4457700"/>
          <p14:tracePt t="70434" x="8604250" y="4465638"/>
          <p14:tracePt t="70438" x="8596313" y="4465638"/>
          <p14:tracePt t="70455" x="8588375" y="4465638"/>
          <p14:tracePt t="70462" x="8580438" y="4465638"/>
          <p14:tracePt t="70471" x="8572500" y="4465638"/>
          <p14:tracePt t="70479" x="8564563" y="4465638"/>
          <p14:tracePt t="70487" x="8556625" y="4465638"/>
          <p14:tracePt t="70495" x="8540750" y="4465638"/>
          <p14:tracePt t="70511" x="8531225" y="4465638"/>
          <p14:tracePt t="70517" x="8515350" y="4449763"/>
          <p14:tracePt t="70533" x="8507413" y="4449763"/>
          <p14:tracePt t="70541" x="8499475" y="4441825"/>
          <p14:tracePt t="70548" x="8491538" y="4441825"/>
          <p14:tracePt t="70573" x="8483600" y="4441825"/>
          <p14:tracePt t="70610" x="8475663" y="4441825"/>
          <p14:tracePt t="70721" x="8483600" y="4441825"/>
          <p14:tracePt t="70728" x="8499475" y="4441825"/>
          <p14:tracePt t="70737" x="8507413" y="4441825"/>
          <p14:tracePt t="70745" x="8515350" y="4441825"/>
          <p14:tracePt t="70753" x="8531225" y="4441825"/>
          <p14:tracePt t="70761" x="8540750" y="4441825"/>
          <p14:tracePt t="70770" x="8556625" y="4449763"/>
          <p14:tracePt t="70775" x="8564563" y="4449763"/>
          <p14:tracePt t="70782" x="8572500" y="4457700"/>
          <p14:tracePt t="70790" x="8580438" y="4457700"/>
          <p14:tracePt t="70798" x="8580438" y="4465638"/>
          <p14:tracePt t="70806" x="8580438" y="4473575"/>
          <p14:tracePt t="70814" x="8588375" y="4473575"/>
          <p14:tracePt t="70830" x="8588375" y="4481513"/>
          <p14:tracePt t="70846" x="8588375" y="4489450"/>
          <p14:tracePt t="70869" x="8588375" y="4497388"/>
          <p14:tracePt t="70892" x="8588375" y="4505325"/>
          <p14:tracePt t="70916" x="8588375" y="4513263"/>
          <p14:tracePt t="70939" x="8580438" y="4513263"/>
          <p14:tracePt t="70955" x="8572500" y="4513263"/>
          <p14:tracePt t="70971" x="8564563" y="4513263"/>
          <p14:tracePt t="70978" x="8548688" y="4513263"/>
          <p14:tracePt t="70986" x="8548688" y="4505325"/>
          <p14:tracePt t="71000" x="8531225" y="4505325"/>
          <p14:tracePt t="71003" x="8523288" y="4497388"/>
          <p14:tracePt t="71019" x="8515350" y="4489450"/>
          <p14:tracePt t="71027" x="8507413" y="4489450"/>
          <p14:tracePt t="71040" x="8507413" y="4481513"/>
          <p14:tracePt t="71048" x="8499475" y="4481513"/>
          <p14:tracePt t="71073" x="8491538" y="4481513"/>
          <p14:tracePt t="71089" x="8491538" y="4473575"/>
          <p14:tracePt t="71105" x="8483600" y="4473575"/>
          <p14:tracePt t="71119" x="8475663" y="4473575"/>
          <p14:tracePt t="71197" x="8475663" y="4465638"/>
          <p14:tracePt t="71220" x="8475663" y="4457700"/>
          <p14:tracePt t="71261" x="8475663" y="4449763"/>
          <p14:tracePt t="71291" x="8475663" y="4441825"/>
          <p14:tracePt t="71323" x="8475663" y="4433888"/>
          <p14:tracePt t="71346" x="8475663" y="4425950"/>
          <p14:tracePt t="71371" x="8467725" y="4425950"/>
          <p14:tracePt t="71393" x="8467725" y="4418013"/>
          <p14:tracePt t="71425" x="8467725" y="4410075"/>
          <p14:tracePt t="71470" x="8467725" y="4402138"/>
          <p14:tracePt t="71581" x="8459788" y="4402138"/>
          <p14:tracePt t="71589" x="8459788" y="4410075"/>
          <p14:tracePt t="71596" x="8451850" y="4418013"/>
          <p14:tracePt t="71604" x="8443913" y="4418013"/>
          <p14:tracePt t="71613" x="8443913" y="4425950"/>
          <p14:tracePt t="71629" x="8435975" y="4441825"/>
          <p14:tracePt t="71643" x="8428038" y="4449763"/>
          <p14:tracePt t="71651" x="8420100" y="4465638"/>
          <p14:tracePt t="71659" x="8412163" y="4473575"/>
          <p14:tracePt t="71666" x="8404225" y="4481513"/>
          <p14:tracePt t="71674" x="8404225" y="4489450"/>
          <p14:tracePt t="71683" x="8396288" y="4497388"/>
          <p14:tracePt t="71691" x="8396288" y="4513263"/>
          <p14:tracePt t="71698" x="8388350" y="4513263"/>
          <p14:tracePt t="71707" x="8380413" y="4521200"/>
          <p14:tracePt t="71714" x="8380413" y="4529138"/>
          <p14:tracePt t="71729" x="8380413" y="4537075"/>
          <p14:tracePt t="71745" x="8372475" y="4537075"/>
          <p14:tracePt t="71769" x="8372475" y="4545013"/>
          <p14:tracePt t="71785" x="8364538" y="4545013"/>
          <p14:tracePt t="71809" x="8356600" y="4545013"/>
          <p14:tracePt t="71814" x="8348663" y="4545013"/>
          <p14:tracePt t="71925" x="8356600" y="4537075"/>
          <p14:tracePt t="71933" x="8364538" y="4529138"/>
          <p14:tracePt t="71941" x="8372475" y="4521200"/>
          <p14:tracePt t="71949" x="8372475" y="4513263"/>
          <p14:tracePt t="71956" x="8380413" y="4505325"/>
          <p14:tracePt t="71965" x="8388350" y="4497388"/>
          <p14:tracePt t="71973" x="8396288" y="4481513"/>
          <p14:tracePt t="71980" x="8396288" y="4473575"/>
          <p14:tracePt t="71986" x="8404225" y="4465638"/>
          <p14:tracePt t="71994" x="8404225" y="4457700"/>
          <p14:tracePt t="72011" x="8412163" y="4449763"/>
          <p14:tracePt t="72019" x="8412163" y="4441825"/>
          <p14:tracePt t="72026" x="8420100" y="4425950"/>
          <p14:tracePt t="72036" x="8420100" y="4418013"/>
          <p14:tracePt t="72043" x="8428038" y="4410075"/>
          <p14:tracePt t="72051" x="8435975" y="4394200"/>
          <p14:tracePt t="72066" x="8443913" y="4378325"/>
          <p14:tracePt t="72073" x="8443913" y="4370388"/>
          <p14:tracePt t="72080" x="8443913" y="4362450"/>
          <p14:tracePt t="72089" x="8451850" y="4362450"/>
          <p14:tracePt t="72098" x="8459788" y="4354513"/>
          <p14:tracePt t="72104" x="8459788" y="4346575"/>
          <p14:tracePt t="72113" x="8459788" y="4338638"/>
          <p14:tracePt t="72269" x="8467725" y="4338638"/>
          <p14:tracePt t="72325" x="8467725" y="4346575"/>
          <p14:tracePt t="72330" x="8467725" y="4362450"/>
          <p14:tracePt t="72339" x="8467725" y="4370388"/>
          <p14:tracePt t="72346" x="8467725" y="4386263"/>
          <p14:tracePt t="72354" x="8467725" y="4394200"/>
          <p14:tracePt t="72362" x="8467725" y="4418013"/>
          <p14:tracePt t="72371" x="8467725" y="4425950"/>
          <p14:tracePt t="72386" x="8467725" y="4433888"/>
          <p14:tracePt t="72403" x="8467725" y="4441825"/>
          <p14:tracePt t="72433" x="8475663" y="4441825"/>
          <p14:tracePt t="72449" x="8483600" y="4441825"/>
          <p14:tracePt t="72480" x="8491538" y="4441825"/>
          <p14:tracePt t="72504" x="8499475" y="4441825"/>
          <p14:tracePt t="72518" x="8507413" y="4441825"/>
          <p14:tracePt t="72535" x="8515350" y="4441825"/>
          <p14:tracePt t="72558" x="8523288" y="4441825"/>
          <p14:tracePt t="72574" x="8531225" y="4441825"/>
          <p14:tracePt t="72582" x="8531225" y="4433888"/>
          <p14:tracePt t="72589" x="8540750" y="4418013"/>
          <p14:tracePt t="72598" x="8540750" y="4402138"/>
          <p14:tracePt t="72613" x="8540750" y="4386263"/>
          <p14:tracePt t="72636" x="8540750" y="4378325"/>
          <p14:tracePt t="72683" x="8531225" y="4378325"/>
          <p14:tracePt t="72706" x="8523288" y="4386263"/>
          <p14:tracePt t="72714" x="8523288" y="4394200"/>
          <p14:tracePt t="72723" x="8507413" y="4402138"/>
          <p14:tracePt t="72731" x="8507413" y="4410075"/>
          <p14:tracePt t="72740" x="8499475" y="4410075"/>
          <p14:tracePt t="72746" x="8499475" y="4418013"/>
          <p14:tracePt t="72761" x="8491538" y="4425950"/>
          <p14:tracePt t="72771" x="8491538" y="4433888"/>
          <p14:tracePt t="72776" x="8491538" y="4441825"/>
          <p14:tracePt t="72793" x="8483600" y="4441825"/>
          <p14:tracePt t="72801" x="8483600" y="4449763"/>
          <p14:tracePt t="72825" x="8483600" y="4457700"/>
          <p14:tracePt t="72833" x="8483600" y="4465638"/>
          <p14:tracePt t="72846" x="8483600" y="4473575"/>
          <p14:tracePt t="72855" x="8491538" y="4481513"/>
          <p14:tracePt t="72862" x="8491538" y="4489450"/>
          <p14:tracePt t="72870" x="8499475" y="4489450"/>
          <p14:tracePt t="72886" x="8507413" y="4497388"/>
          <p14:tracePt t="72910" x="8515350" y="4505325"/>
          <p14:tracePt t="73059" x="8507413" y="4505325"/>
          <p14:tracePt t="73075" x="8499475" y="4505325"/>
          <p14:tracePt t="73091" x="8491538" y="4505325"/>
          <p14:tracePt t="73121" x="8483600" y="4505325"/>
          <p14:tracePt t="73738" x="8475663" y="4505325"/>
          <p14:tracePt t="73747" x="8475663" y="4497388"/>
          <p14:tracePt t="73771" x="8467725" y="4497388"/>
          <p14:tracePt t="73787" x="8467725" y="4489450"/>
          <p14:tracePt t="73794" x="8467725" y="4481513"/>
          <p14:tracePt t="73817" x="8467725" y="4473575"/>
          <p14:tracePt t="73832" x="8467725" y="4465638"/>
          <p14:tracePt t="73865" x="8467725" y="4457700"/>
          <p14:tracePt t="73873" x="8467725" y="4449763"/>
          <p14:tracePt t="73889" x="8475663" y="4441825"/>
          <p14:tracePt t="73902" x="8483600" y="4441825"/>
          <p14:tracePt t="73911" x="8491538" y="4441825"/>
          <p14:tracePt t="73919" x="8499475" y="4433888"/>
          <p14:tracePt t="73926" x="8515350" y="4433888"/>
          <p14:tracePt t="73936" x="8531225" y="4433888"/>
          <p14:tracePt t="73943" x="8548688" y="4433888"/>
          <p14:tracePt t="73951" x="8564563" y="4433888"/>
          <p14:tracePt t="73959" x="8588375" y="4441825"/>
          <p14:tracePt t="73967" x="8596313" y="4449763"/>
          <p14:tracePt t="73975" x="8604250" y="4449763"/>
          <p14:tracePt t="73983" x="8612188" y="4457700"/>
          <p14:tracePt t="73989" x="8612188" y="4465638"/>
          <p14:tracePt t="74005" x="8620125" y="4465638"/>
          <p14:tracePt t="74012" x="8620125" y="4473575"/>
          <p14:tracePt t="74053" x="8620125" y="4481513"/>
          <p14:tracePt t="74069" x="8620125" y="4489450"/>
          <p14:tracePt t="74082" x="8620125" y="4497388"/>
          <p14:tracePt t="74091" x="8620125" y="4505325"/>
          <p14:tracePt t="74098" x="8620125" y="4513263"/>
          <p14:tracePt t="74107" x="8620125" y="4521200"/>
          <p14:tracePt t="74115" x="8620125" y="4529138"/>
          <p14:tracePt t="74130" x="8620125" y="4545013"/>
          <p14:tracePt t="74146" x="8620125" y="4552950"/>
          <p14:tracePt t="74154" x="8620125" y="4560888"/>
          <p14:tracePt t="74160" x="8620125" y="4568825"/>
          <p14:tracePt t="74169" x="8620125" y="4576763"/>
          <p14:tracePt t="74218" x="8620125" y="4584700"/>
          <p14:tracePt t="74270" x="8604250" y="4584700"/>
          <p14:tracePt t="74279" x="8596313" y="4584700"/>
          <p14:tracePt t="74287" x="8588375" y="4576763"/>
          <p14:tracePt t="74294" x="8580438" y="4568825"/>
          <p14:tracePt t="74302" x="8572500" y="4568825"/>
          <p14:tracePt t="74311" x="8564563" y="4560888"/>
          <p14:tracePt t="74318" x="8556625" y="4552950"/>
          <p14:tracePt t="74327" x="8548688" y="4545013"/>
          <p14:tracePt t="74335" x="8540750" y="4545013"/>
          <p14:tracePt t="74340" x="8540750" y="4537075"/>
          <p14:tracePt t="74349" x="8531225" y="4529138"/>
          <p14:tracePt t="74459" x="8531225" y="4537075"/>
          <p14:tracePt t="74475" x="8531225" y="4545013"/>
          <p14:tracePt t="74482" x="8531225" y="4552950"/>
          <p14:tracePt t="74491" x="8531225" y="4560888"/>
          <p14:tracePt t="74499" x="8531225" y="4568825"/>
          <p14:tracePt t="74512" x="8531225" y="4576763"/>
          <p14:tracePt t="74529" x="8531225" y="4584700"/>
          <p14:tracePt t="74544" x="8531225" y="4592638"/>
          <p14:tracePt t="74552" x="8540750" y="4592638"/>
          <p14:tracePt t="74582" x="8540750" y="4600575"/>
          <p14:tracePt t="74709" x="8531225" y="4600575"/>
          <p14:tracePt t="74716" x="8523288" y="4592638"/>
          <p14:tracePt t="74724" x="8515350" y="4584700"/>
          <p14:tracePt t="74733" x="8507413" y="4576763"/>
          <p14:tracePt t="74749" x="8491538" y="4568825"/>
          <p14:tracePt t="74765" x="8483600" y="4568825"/>
          <p14:tracePt t="74770" x="8483600" y="4560888"/>
          <p14:tracePt t="74873" x="8491538" y="4560888"/>
          <p14:tracePt t="74881" x="8515350" y="4568825"/>
          <p14:tracePt t="74889" x="8523288" y="4568825"/>
          <p14:tracePt t="74897" x="8540750" y="4584700"/>
          <p14:tracePt t="74905" x="8564563" y="4584700"/>
          <p14:tracePt t="74913" x="8580438" y="4608513"/>
          <p14:tracePt t="74920" x="8596313" y="4608513"/>
          <p14:tracePt t="74929" x="8612188" y="4633913"/>
          <p14:tracePt t="74936" x="8636000" y="4633913"/>
          <p14:tracePt t="74942" x="8651875" y="4657725"/>
          <p14:tracePt t="74951" x="8667750" y="4665663"/>
          <p14:tracePt t="74958" x="8683625" y="4681538"/>
          <p14:tracePt t="74974" x="8691563" y="4689475"/>
          <p14:tracePt t="75015" x="8691563" y="4697413"/>
          <p14:tracePt t="75029" x="8691563" y="4705350"/>
          <p14:tracePt t="75061" x="8691563" y="4713288"/>
          <p14:tracePt t="75077" x="8691563" y="4721225"/>
          <p14:tracePt t="75093" x="8683625" y="4721225"/>
          <p14:tracePt t="75101" x="8675688" y="4729163"/>
          <p14:tracePt t="75114" x="8667750" y="4729163"/>
          <p14:tracePt t="75123" x="8667750" y="4737100"/>
          <p14:tracePt t="75131" x="8659813" y="4737100"/>
          <p14:tracePt t="75148" x="8651875" y="4737100"/>
          <p14:tracePt t="75154" x="8643938" y="4737100"/>
          <p14:tracePt t="75163" x="8628063" y="4737100"/>
          <p14:tracePt t="75171" x="8620125" y="4721225"/>
          <p14:tracePt t="75179" x="8604250" y="4713288"/>
          <p14:tracePt t="75186" x="8580438" y="4697413"/>
          <p14:tracePt t="75194" x="8572500" y="4681538"/>
          <p14:tracePt t="75202" x="8564563" y="4673600"/>
          <p14:tracePt t="75209" x="8556625" y="4657725"/>
          <p14:tracePt t="75217" x="8548688" y="4657725"/>
          <p14:tracePt t="75225" x="8548688" y="4649788"/>
          <p14:tracePt t="75617" x="8548688" y="4641850"/>
          <p14:tracePt t="75929" x="8548688" y="4633913"/>
          <p14:tracePt t="75937" x="8548688" y="4624388"/>
          <p14:tracePt t="75952" x="8548688" y="4616450"/>
          <p14:tracePt t="75961" x="8548688" y="4600575"/>
          <p14:tracePt t="75968" x="8548688" y="4592638"/>
          <p14:tracePt t="75976" x="8548688" y="4576763"/>
          <p14:tracePt t="75985" x="8548688" y="4568825"/>
          <p14:tracePt t="75991" x="8531225" y="4545013"/>
          <p14:tracePt t="76000" x="8523288" y="4537075"/>
          <p14:tracePt t="76007" x="8515350" y="4521200"/>
          <p14:tracePt t="76014" x="8499475" y="4497388"/>
          <p14:tracePt t="76023" x="8475663" y="4481513"/>
          <p14:tracePt t="76030" x="8459788" y="4465638"/>
          <p14:tracePt t="76038" x="8443913" y="4449763"/>
          <p14:tracePt t="76046" x="8420100" y="4425950"/>
          <p14:tracePt t="76054" x="8404225" y="4418013"/>
          <p14:tracePt t="76062" x="8396288" y="4410075"/>
          <p14:tracePt t="76071" x="8380413" y="4402138"/>
          <p14:tracePt t="76076" x="8372475" y="4394200"/>
          <p14:tracePt t="76085" x="8356600" y="4386263"/>
          <p14:tracePt t="76093" x="8340725" y="4370388"/>
          <p14:tracePt t="76101" x="8332788" y="4362450"/>
          <p14:tracePt t="76109" x="8316913" y="4354513"/>
          <p14:tracePt t="76116" x="8301038" y="4346575"/>
          <p14:tracePt t="76125" x="8285163" y="4338638"/>
          <p14:tracePt t="76133" x="8277225" y="4322763"/>
          <p14:tracePt t="76141" x="8253413" y="4322763"/>
          <p14:tracePt t="76149" x="8245475" y="4314825"/>
          <p14:tracePt t="76154" x="8237538" y="4306888"/>
          <p14:tracePt t="76162" x="8229600" y="4306888"/>
          <p14:tracePt t="76186" x="8221663" y="4306888"/>
          <p14:tracePt t="79715" x="8205788" y="4306888"/>
          <p14:tracePt t="79722" x="8180388" y="4306888"/>
          <p14:tracePt t="79731" x="8164513" y="4306888"/>
          <p14:tracePt t="79739" x="8132763" y="4306888"/>
          <p14:tracePt t="79747" x="8124825" y="4298950"/>
          <p14:tracePt t="79755" x="8101013" y="4298950"/>
          <p14:tracePt t="79761" x="8093075" y="4298950"/>
          <p14:tracePt t="79770" x="8093075" y="4291013"/>
          <p14:tracePt t="79801" x="8085138" y="4291013"/>
          <p14:tracePt t="79809" x="8077200" y="4281488"/>
          <p14:tracePt t="79824" x="8069263" y="4273550"/>
          <p14:tracePt t="79832" x="8053388" y="4257675"/>
          <p14:tracePt t="79842" x="8021638" y="4249738"/>
          <p14:tracePt t="79849" x="7981950" y="4233863"/>
          <p14:tracePt t="79855" x="7926388" y="4217988"/>
          <p14:tracePt t="79862" x="7847013" y="4202113"/>
          <p14:tracePt t="79870" x="7686675" y="4162425"/>
          <p14:tracePt t="79878" x="7407275" y="4075113"/>
          <p14:tracePt t="79886" x="7104063" y="4019550"/>
          <p14:tracePt t="79895" x="6642100" y="3938588"/>
          <p14:tracePt t="79903" x="6235700" y="3859213"/>
          <p14:tracePt t="79910" x="5797550" y="3795713"/>
          <p14:tracePt t="79918" x="5486400" y="3756025"/>
          <p14:tracePt t="79927" x="5127625" y="3708400"/>
          <p14:tracePt t="79935" x="4856163" y="3684588"/>
          <p14:tracePt t="79940" x="4624388" y="3644900"/>
          <p14:tracePt t="79949" x="4457700" y="3595688"/>
          <p14:tracePt t="79956" x="4241800" y="3532188"/>
          <p14:tracePt t="79965" x="4043363" y="3476625"/>
          <p14:tracePt t="79973" x="3938588" y="3436938"/>
          <p14:tracePt t="79980" x="3787775" y="3381375"/>
          <p14:tracePt t="79988" x="3643313" y="3333750"/>
          <p14:tracePt t="79996" x="3532188" y="3294063"/>
          <p14:tracePt t="80004" x="3476625" y="3270250"/>
          <p14:tracePt t="80013" x="3333750" y="3221038"/>
          <p14:tracePt t="80020" x="3252788" y="3181350"/>
          <p14:tracePt t="80026" x="3197225" y="3157538"/>
          <p14:tracePt t="80035" x="3125788" y="3133725"/>
          <p14:tracePt t="80043" x="3078163" y="3109913"/>
          <p14:tracePt t="80051" x="2917825" y="3054350"/>
          <p14:tracePt t="80059" x="2854325" y="3030538"/>
          <p14:tracePt t="80067" x="2679700" y="2990850"/>
          <p14:tracePt t="80074" x="2487613" y="2943225"/>
          <p14:tracePt t="80082" x="2312988" y="2894013"/>
          <p14:tracePt t="80090" x="2097088" y="2846388"/>
          <p14:tracePt t="80099" x="1905000" y="2798763"/>
          <p14:tracePt t="80107" x="1587500" y="2727325"/>
          <p14:tracePt t="80112" x="1395413" y="2679700"/>
          <p14:tracePt t="80120" x="1155700" y="2608263"/>
          <p14:tracePt t="80129" x="957263" y="2551113"/>
          <p14:tracePt t="80137" x="844550" y="2511425"/>
          <p14:tracePt t="80144" x="765175" y="2487613"/>
          <p14:tracePt t="80152" x="677863" y="2447925"/>
          <p14:tracePt t="80160" x="646113" y="2432050"/>
          <p14:tracePt t="80168" x="606425" y="2416175"/>
          <p14:tracePt t="80177" x="598488" y="2408238"/>
          <p14:tracePt t="80247" x="598488" y="2400300"/>
          <p14:tracePt t="80254" x="614363" y="2376488"/>
          <p14:tracePt t="80263" x="646113" y="2360613"/>
          <p14:tracePt t="80270" x="709613" y="2312988"/>
          <p14:tracePt t="80279" x="828675" y="2257425"/>
          <p14:tracePt t="80285" x="901700" y="2224088"/>
          <p14:tracePt t="80292" x="1060450" y="2176463"/>
          <p14:tracePt t="80301" x="1252538" y="2128838"/>
          <p14:tracePt t="80310" x="1347788" y="2112963"/>
          <p14:tracePt t="80318" x="1435100" y="2112963"/>
          <p14:tracePt t="80324" x="1490663" y="2105025"/>
          <p14:tracePt t="80332" x="1514475" y="2105025"/>
          <p14:tracePt t="80341" x="1554163" y="2097088"/>
          <p14:tracePt t="80349" x="1619250" y="2089150"/>
          <p14:tracePt t="80357" x="1714500" y="2089150"/>
          <p14:tracePt t="80364" x="1801813" y="2089150"/>
          <p14:tracePt t="80371" x="1930400" y="2089150"/>
          <p14:tracePt t="80379" x="2089150" y="2105025"/>
          <p14:tracePt t="80386" x="2176463" y="2112963"/>
          <p14:tracePt t="80394" x="2360613" y="2136775"/>
          <p14:tracePt t="80403" x="2447925" y="2152650"/>
          <p14:tracePt t="80410" x="2519363" y="2160588"/>
          <p14:tracePt t="80418" x="2598738" y="2168525"/>
          <p14:tracePt t="80426" x="2663825" y="2168525"/>
          <p14:tracePt t="80435" x="2703513" y="2168525"/>
          <p14:tracePt t="80443" x="2735263" y="2168525"/>
          <p14:tracePt t="80451" x="2751138" y="2168525"/>
          <p14:tracePt t="80456" x="2759075" y="2168525"/>
          <p14:tracePt t="80629" x="2759075" y="2176463"/>
          <p14:tracePt t="80638" x="2759075" y="2184400"/>
          <p14:tracePt t="80645" x="2767013" y="2200275"/>
          <p14:tracePt t="80653" x="2774950" y="2208213"/>
          <p14:tracePt t="80661" x="2790825" y="2224088"/>
          <p14:tracePt t="80668" x="2814638" y="2233613"/>
          <p14:tracePt t="80676" x="2854325" y="2265363"/>
          <p14:tracePt t="80684" x="2894013" y="2281238"/>
          <p14:tracePt t="80693" x="2949575" y="2305050"/>
          <p14:tracePt t="80701" x="3006725" y="2320925"/>
          <p14:tracePt t="80709" x="3062288" y="2328863"/>
          <p14:tracePt t="80718" x="3094038" y="2328863"/>
          <p14:tracePt t="80724" x="3117850" y="2328863"/>
          <p14:tracePt t="80730" x="3125788" y="2328863"/>
          <p14:tracePt t="80739" x="3141663" y="2320925"/>
          <p14:tracePt t="80746" x="3165475" y="2305050"/>
          <p14:tracePt t="80755" x="3173413" y="2305050"/>
          <p14:tracePt t="80764" x="3181350" y="2297113"/>
          <p14:tracePt t="80771" x="3181350" y="2289175"/>
          <p14:tracePt t="80787" x="3189288" y="2289175"/>
          <p14:tracePt t="80794" x="3189288" y="2281238"/>
          <p14:tracePt t="80849" x="3189288" y="2273300"/>
          <p14:tracePt t="80857" x="3197225" y="2265363"/>
          <p14:tracePt t="80865" x="3205163" y="2257425"/>
          <p14:tracePt t="80872" x="3205163" y="2241550"/>
          <p14:tracePt t="80880" x="3205163" y="2224088"/>
          <p14:tracePt t="80888" x="3205163" y="2216150"/>
          <p14:tracePt t="80894" x="3205163" y="2200275"/>
          <p14:tracePt t="80902" x="3205163" y="2192338"/>
          <p14:tracePt t="80910" x="3205163" y="2176463"/>
          <p14:tracePt t="80926" x="3205163" y="2168525"/>
          <p14:tracePt t="80989" x="3213100" y="2168525"/>
          <p14:tracePt t="80996" x="3228975" y="2168525"/>
          <p14:tracePt t="81005" x="3236913" y="2160588"/>
          <p14:tracePt t="81012" x="3252788" y="2160588"/>
          <p14:tracePt t="81021" x="3276600" y="2160588"/>
          <p14:tracePt t="81028" x="3292475" y="2152650"/>
          <p14:tracePt t="81037" x="3308350" y="2152650"/>
          <p14:tracePt t="81045" x="3325813" y="2144713"/>
          <p14:tracePt t="81060" x="3341688" y="2144713"/>
          <p14:tracePt t="81075" x="3341688" y="2136775"/>
          <p14:tracePt t="81082" x="3349625" y="2136775"/>
          <p14:tracePt t="81123" x="3357563" y="2136775"/>
          <p14:tracePt t="81131" x="3365500" y="2128838"/>
          <p14:tracePt t="81139" x="3373438" y="2128838"/>
          <p14:tracePt t="81147" x="3381375" y="2120900"/>
          <p14:tracePt t="81154" x="3413125" y="2120900"/>
          <p14:tracePt t="81160" x="3429000" y="2105025"/>
          <p14:tracePt t="81169" x="3452813" y="2097088"/>
          <p14:tracePt t="81177" x="3476625" y="2089150"/>
          <p14:tracePt t="81185" x="3508375" y="2073275"/>
          <p14:tracePt t="81192" x="3524250" y="2065338"/>
          <p14:tracePt t="81202" x="3540125" y="2041525"/>
          <p14:tracePt t="81209" x="3571875" y="2025650"/>
          <p14:tracePt t="81218" x="3579813" y="2009775"/>
          <p14:tracePt t="81225" x="3595688" y="1985963"/>
          <p14:tracePt t="81233" x="3603625" y="1978025"/>
          <p14:tracePt t="81238" x="3611563" y="1970088"/>
          <p14:tracePt t="81255" x="3619500" y="1970088"/>
          <p14:tracePt t="81303" x="3627438" y="1978025"/>
          <p14:tracePt t="81310" x="3635375" y="1993900"/>
          <p14:tracePt t="81318" x="3635375" y="2009775"/>
          <p14:tracePt t="81326" x="3643313" y="2033588"/>
          <p14:tracePt t="81335" x="3660775" y="2057400"/>
          <p14:tracePt t="81340" x="3668713" y="2081213"/>
          <p14:tracePt t="81348" x="3676650" y="2097088"/>
          <p14:tracePt t="81357" x="3684588" y="2120900"/>
          <p14:tracePt t="81365" x="3684588" y="2128838"/>
          <p14:tracePt t="81372" x="3692525" y="2136775"/>
          <p14:tracePt t="81380" x="3692525" y="2144713"/>
          <p14:tracePt t="81389" x="3700463" y="2144713"/>
          <p14:tracePt t="81413" x="3700463" y="2152650"/>
          <p14:tracePt t="81418" x="3708400" y="2152650"/>
          <p14:tracePt t="81434" x="3716338" y="2152650"/>
          <p14:tracePt t="81459" x="3724275" y="2152650"/>
          <p14:tracePt t="81498" x="3732213" y="2152650"/>
          <p14:tracePt t="81506" x="3732213" y="2136775"/>
          <p14:tracePt t="81512" x="3732213" y="2128838"/>
          <p14:tracePt t="81521" x="3732213" y="2112963"/>
          <p14:tracePt t="81528" x="3716338" y="2081213"/>
          <p14:tracePt t="81537" x="3708400" y="2065338"/>
          <p14:tracePt t="81544" x="3684588" y="2033588"/>
          <p14:tracePt t="81553" x="3668713" y="2001838"/>
          <p14:tracePt t="81561" x="3643313" y="1993900"/>
          <p14:tracePt t="81569" x="3635375" y="1985963"/>
          <p14:tracePt t="81576" x="3603625" y="1978025"/>
          <p14:tracePt t="81584" x="3587750" y="1970088"/>
          <p14:tracePt t="81590" x="3571875" y="1970088"/>
          <p14:tracePt t="81598" x="3563938" y="1970088"/>
          <p14:tracePt t="81607" x="3556000" y="1970088"/>
          <p14:tracePt t="81615" x="3548063" y="1970088"/>
          <p14:tracePt t="81623" x="3540125" y="1970088"/>
          <p14:tracePt t="81630" x="3532188" y="1978025"/>
          <p14:tracePt t="81639" x="3532188" y="1993900"/>
          <p14:tracePt t="81647" x="3516313" y="2009775"/>
          <p14:tracePt t="81654" x="3508375" y="2025650"/>
          <p14:tracePt t="81664" x="3500438" y="2041525"/>
          <p14:tracePt t="81671" x="3484563" y="2065338"/>
          <p14:tracePt t="81676" x="3476625" y="2081213"/>
          <p14:tracePt t="81685" x="3460750" y="2097088"/>
          <p14:tracePt t="81692" x="3452813" y="2120900"/>
          <p14:tracePt t="81701" x="3436938" y="2144713"/>
          <p14:tracePt t="81709" x="3429000" y="2168525"/>
          <p14:tracePt t="81717" x="3405188" y="2184400"/>
          <p14:tracePt t="81725" x="3397250" y="2208213"/>
          <p14:tracePt t="81732" x="3373438" y="2241550"/>
          <p14:tracePt t="81740" x="3365500" y="2265363"/>
          <p14:tracePt t="81749" x="3349625" y="2281238"/>
          <p14:tracePt t="81757" x="3333750" y="2312988"/>
          <p14:tracePt t="81762" x="3317875" y="2336800"/>
          <p14:tracePt t="81770" x="3300413" y="2352675"/>
          <p14:tracePt t="81778" x="3284538" y="2384425"/>
          <p14:tracePt t="81786" x="3276600" y="2384425"/>
          <p14:tracePt t="81795" x="3276600" y="2392363"/>
          <p14:tracePt t="81803" x="3268663" y="2408238"/>
          <p14:tracePt t="81827" x="3260725" y="2408238"/>
          <p14:tracePt t="81880" x="3260725" y="2400300"/>
          <p14:tracePt t="81890" x="3260725" y="2392363"/>
          <p14:tracePt t="81897" x="3260725" y="2368550"/>
          <p14:tracePt t="81905" x="3260725" y="2344738"/>
          <p14:tracePt t="81913" x="3268663" y="2297113"/>
          <p14:tracePt t="81920" x="3276600" y="2273300"/>
          <p14:tracePt t="81926" x="3276600" y="2257425"/>
          <p14:tracePt t="81936" x="3284538" y="2224088"/>
          <p14:tracePt t="81945" x="3292475" y="2192338"/>
          <p14:tracePt t="81951" x="3292475" y="2176463"/>
          <p14:tracePt t="81959" x="3300413" y="2152650"/>
          <p14:tracePt t="81967" x="3308350" y="2120900"/>
          <p14:tracePt t="81974" x="3317875" y="2105025"/>
          <p14:tracePt t="81982" x="3325813" y="2089150"/>
          <p14:tracePt t="81990" x="3341688" y="2073275"/>
          <p14:tracePt t="82000" x="3357563" y="2057400"/>
          <p14:tracePt t="82015" x="3389313" y="2033588"/>
          <p14:tracePt t="82023" x="3413125" y="2017713"/>
          <p14:tracePt t="82030" x="3444875" y="2001838"/>
          <p14:tracePt t="82036" x="3492500" y="1985963"/>
          <p14:tracePt t="82045" x="3524250" y="1978025"/>
          <p14:tracePt t="82052" x="3548063" y="1978025"/>
          <p14:tracePt t="82060" x="3587750" y="1978025"/>
          <p14:tracePt t="82068" x="3611563" y="1978025"/>
          <p14:tracePt t="82077" x="3627438" y="1978025"/>
          <p14:tracePt t="82084" x="3651250" y="1970088"/>
          <p14:tracePt t="82092" x="3676650" y="1970088"/>
          <p14:tracePt t="82101" x="3692525" y="1970088"/>
          <p14:tracePt t="82108" x="3700463" y="1970088"/>
          <p14:tracePt t="82115" x="3708400" y="1970088"/>
          <p14:tracePt t="82122" x="3716338" y="1970088"/>
          <p14:tracePt t="82130" x="3724275" y="1970088"/>
          <p14:tracePt t="82138" x="3740150" y="1970088"/>
          <p14:tracePt t="82147" x="3748088" y="1978025"/>
          <p14:tracePt t="82155" x="3756025" y="1993900"/>
          <p14:tracePt t="82162" x="3771900" y="2009775"/>
          <p14:tracePt t="82171" x="3779838" y="2025650"/>
          <p14:tracePt t="82178" x="3803650" y="2049463"/>
          <p14:tracePt t="82187" x="3827463" y="2089150"/>
          <p14:tracePt t="82195" x="3835400" y="2112963"/>
          <p14:tracePt t="82201" x="3851275" y="2136775"/>
          <p14:tracePt t="82209" x="3859213" y="2160588"/>
          <p14:tracePt t="82217" x="3867150" y="2192338"/>
          <p14:tracePt t="82225" x="3875088" y="2216150"/>
          <p14:tracePt t="82232" x="3875088" y="2241550"/>
          <p14:tracePt t="82241" x="3883025" y="2257425"/>
          <p14:tracePt t="82249" x="3883025" y="2273300"/>
          <p14:tracePt t="82266" x="3883025" y="2281238"/>
          <p14:tracePt t="82272" x="3883025" y="2297113"/>
          <p14:tracePt t="82288" x="3883025" y="2305050"/>
          <p14:tracePt t="82295" x="3883025" y="2312988"/>
          <p14:tracePt t="82302" x="3883025" y="2320925"/>
          <p14:tracePt t="82397" x="3883025" y="2312988"/>
          <p14:tracePt t="82404" x="3883025" y="2289175"/>
          <p14:tracePt t="82412" x="3867150" y="2281238"/>
          <p14:tracePt t="82421" x="3859213" y="2257425"/>
          <p14:tracePt t="82428" x="3851275" y="2241550"/>
          <p14:tracePt t="82438" x="3827463" y="2216150"/>
          <p14:tracePt t="82444" x="3819525" y="2200275"/>
          <p14:tracePt t="82453" x="3803650" y="2176463"/>
          <p14:tracePt t="82458" x="3795713" y="2144713"/>
          <p14:tracePt t="82467" x="3779838" y="2128838"/>
          <p14:tracePt t="82475" x="3771900" y="2105025"/>
          <p14:tracePt t="82482" x="3756025" y="2089150"/>
          <p14:tracePt t="82490" x="3748088" y="2073275"/>
          <p14:tracePt t="82499" x="3724275" y="2049463"/>
          <p14:tracePt t="82506" x="3716338" y="2033588"/>
          <p14:tracePt t="82515" x="3684588" y="2001838"/>
          <p14:tracePt t="82523" x="3668713" y="1985963"/>
          <p14:tracePt t="82530" x="3651250" y="1978025"/>
          <p14:tracePt t="82539" x="3627438" y="1962150"/>
          <p14:tracePt t="82544" x="3611563" y="1954213"/>
          <p14:tracePt t="82553" x="3587750" y="1954213"/>
          <p14:tracePt t="82561" x="3579813" y="1954213"/>
          <p14:tracePt t="82568" x="3563938" y="1954213"/>
          <p14:tracePt t="82577" x="3556000" y="1954213"/>
          <p14:tracePt t="82585" x="3532188" y="1954213"/>
          <p14:tracePt t="82592" x="3524250" y="1954213"/>
          <p14:tracePt t="82601" x="3516313" y="1954213"/>
          <p14:tracePt t="82611" x="3500438" y="1970088"/>
          <p14:tracePt t="82617" x="3492500" y="1978025"/>
          <p14:tracePt t="82624" x="3476625" y="1993900"/>
          <p14:tracePt t="82631" x="3476625" y="2009775"/>
          <p14:tracePt t="82639" x="3468688" y="2049463"/>
          <p14:tracePt t="82646" x="3460750" y="2081213"/>
          <p14:tracePt t="82654" x="3452813" y="2105025"/>
          <p14:tracePt t="82662" x="3452813" y="2144713"/>
          <p14:tracePt t="82670" x="3444875" y="2184400"/>
          <p14:tracePt t="82679" x="3444875" y="2224088"/>
          <p14:tracePt t="82687" x="3444875" y="2249488"/>
          <p14:tracePt t="82695" x="3444875" y="2265363"/>
          <p14:tracePt t="82702" x="3444875" y="2281238"/>
          <p14:tracePt t="82711" x="3444875" y="2305050"/>
          <p14:tracePt t="82717" x="3444875" y="2320925"/>
          <p14:tracePt t="82724" x="3444875" y="2336800"/>
          <p14:tracePt t="82733" x="3444875" y="2344738"/>
          <p14:tracePt t="82740" x="3444875" y="2352675"/>
          <p14:tracePt t="82780" x="3444875" y="2360613"/>
          <p14:tracePt t="82858" x="3444875" y="2352675"/>
          <p14:tracePt t="82867" x="3452813" y="2344738"/>
          <p14:tracePt t="82874" x="3452813" y="2328863"/>
          <p14:tracePt t="82883" x="3452813" y="2312988"/>
          <p14:tracePt t="82889" x="3460750" y="2305050"/>
          <p14:tracePt t="82896" x="3468688" y="2289175"/>
          <p14:tracePt t="82906" x="3468688" y="2281238"/>
          <p14:tracePt t="82913" x="3476625" y="2273300"/>
          <p14:tracePt t="82921" x="3476625" y="2265363"/>
          <p14:tracePt t="82938" x="3476625" y="2257425"/>
          <p14:tracePt t="82954" x="3484563" y="2257425"/>
          <p14:tracePt t="83493" x="3484563" y="2249488"/>
          <p14:tracePt t="83502" x="3484563" y="2241550"/>
          <p14:tracePt t="83514" x="3484563" y="2233613"/>
          <p14:tracePt t="83530" x="3484563" y="2224088"/>
          <p14:tracePt t="83742" x="3476625" y="2224088"/>
          <p14:tracePt t="85744" x="3468688" y="2224088"/>
          <p14:tracePt t="85753" x="3444875" y="2224088"/>
          <p14:tracePt t="85761" x="3429000" y="2224088"/>
          <p14:tracePt t="85769" x="3357563" y="2224088"/>
          <p14:tracePt t="85777" x="3333750" y="2224088"/>
          <p14:tracePt t="85784" x="3260725" y="2224088"/>
          <p14:tracePt t="85792" x="3205163" y="2224088"/>
          <p14:tracePt t="85798" x="3157538" y="2224088"/>
          <p14:tracePt t="85806" x="3133725" y="2216150"/>
          <p14:tracePt t="85815" x="3101975" y="2216150"/>
          <p14:tracePt t="85822" x="3070225" y="2208213"/>
          <p14:tracePt t="85831" x="3046413" y="2192338"/>
          <p14:tracePt t="85838" x="3030538" y="2184400"/>
          <p14:tracePt t="85846" x="3014663" y="2168525"/>
          <p14:tracePt t="85854" x="2998788" y="2160588"/>
          <p14:tracePt t="85863" x="2982913" y="2152650"/>
          <p14:tracePt t="85870" x="2974975" y="2144713"/>
          <p14:tracePt t="85878" x="2967038" y="2144713"/>
          <p14:tracePt t="85909" x="2957513" y="2144713"/>
          <p14:tracePt t="85933" x="2957513" y="2152650"/>
          <p14:tracePt t="85941" x="2957513" y="2168525"/>
          <p14:tracePt t="85948" x="2949575" y="2184400"/>
          <p14:tracePt t="85956" x="2949575" y="2200275"/>
          <p14:tracePt t="85965" x="2941638" y="2224088"/>
          <p14:tracePt t="85972" x="2941638" y="2265363"/>
          <p14:tracePt t="85978" x="2933700" y="2305050"/>
          <p14:tracePt t="85986" x="2933700" y="2320925"/>
          <p14:tracePt t="85994" x="2933700" y="2352675"/>
          <p14:tracePt t="86003" x="2933700" y="2360613"/>
          <p14:tracePt t="86011" x="2933700" y="2376488"/>
          <p14:tracePt t="86018" x="2933700" y="2392363"/>
          <p14:tracePt t="86026" x="2925763" y="2424113"/>
          <p14:tracePt t="86034" x="2925763" y="2447925"/>
          <p14:tracePt t="86051" x="2925763" y="2455863"/>
          <p14:tracePt t="86057" x="2909888" y="2471738"/>
          <p14:tracePt t="86073" x="2909888" y="2479675"/>
          <p14:tracePt t="86082" x="2901950" y="2479675"/>
          <p14:tracePt t="86089" x="2894013" y="2487613"/>
          <p14:tracePt t="86097" x="2886075" y="2487613"/>
          <p14:tracePt t="86105" x="2870200" y="2487613"/>
          <p14:tracePt t="86113" x="2854325" y="2487613"/>
          <p14:tracePt t="86120" x="2830513" y="2487613"/>
          <p14:tracePt t="86129" x="2806700" y="2487613"/>
          <p14:tracePt t="86136" x="2774950" y="2471738"/>
          <p14:tracePt t="86142" x="2719388" y="2439988"/>
          <p14:tracePt t="86151" x="2687638" y="2416175"/>
          <p14:tracePt t="86158" x="2624138" y="2384425"/>
          <p14:tracePt t="86167" x="2551113" y="2328863"/>
          <p14:tracePt t="86174" x="2503488" y="2289175"/>
          <p14:tracePt t="86183" x="2463800" y="2249488"/>
          <p14:tracePt t="86190" x="2392363" y="2200275"/>
          <p14:tracePt t="86199" x="2344738" y="2160588"/>
          <p14:tracePt t="86207" x="2328863" y="2128838"/>
          <p14:tracePt t="86215" x="2281238" y="2081213"/>
          <p14:tracePt t="86222" x="2247900" y="2033588"/>
          <p14:tracePt t="86228" x="2239963" y="2001838"/>
          <p14:tracePt t="86248" x="2208213" y="1914525"/>
          <p14:tracePt t="86253" x="2200275" y="1890713"/>
          <p14:tracePt t="86260" x="2192338" y="1873250"/>
          <p14:tracePt t="86269" x="2192338" y="1857375"/>
          <p14:tracePt t="86277" x="2192338" y="1841500"/>
          <p14:tracePt t="86284" x="2192338" y="1825625"/>
          <p14:tracePt t="86293" x="2192338" y="1817688"/>
          <p14:tracePt t="86309" x="2192338" y="1809750"/>
          <p14:tracePt t="86317" x="2192338" y="1801813"/>
          <p14:tracePt t="86332" x="2192338" y="1793875"/>
          <p14:tracePt t="86354" x="2208213" y="1793875"/>
          <p14:tracePt t="86363" x="2216150" y="1785938"/>
          <p14:tracePt t="86371" x="2224088" y="1785938"/>
          <p14:tracePt t="86379" x="2247900" y="1778000"/>
          <p14:tracePt t="86386" x="2273300" y="1778000"/>
          <p14:tracePt t="86395" x="2305050" y="1778000"/>
          <p14:tracePt t="86403" x="2344738" y="1770063"/>
          <p14:tracePt t="86408" x="2376488" y="1770063"/>
          <p14:tracePt t="86417" x="2408238" y="1762125"/>
          <p14:tracePt t="86424" x="2424113" y="1754188"/>
          <p14:tracePt t="86433" x="2447925" y="1746250"/>
          <p14:tracePt t="86441" x="2455863" y="1746250"/>
          <p14:tracePt t="86448" x="2471738" y="1738313"/>
          <p14:tracePt t="86456" x="2479675" y="1730375"/>
          <p14:tracePt t="86473" x="2487613" y="1730375"/>
          <p14:tracePt t="86481" x="2487613" y="1722438"/>
          <p14:tracePt t="86519" x="2487613" y="1714500"/>
          <p14:tracePt t="86526" x="2495550" y="1706563"/>
          <p14:tracePt t="86542" x="2495550" y="1698625"/>
          <p14:tracePt t="86551" x="2495550" y="1682750"/>
          <p14:tracePt t="86558" x="2495550" y="1674813"/>
          <p14:tracePt t="86567" x="2495550" y="1666875"/>
          <p14:tracePt t="86573" x="2495550" y="1651000"/>
          <p14:tracePt t="86583" x="2487613" y="1651000"/>
          <p14:tracePt t="86589" x="2479675" y="1651000"/>
          <p14:tracePt t="86596" x="2463800" y="1643063"/>
          <p14:tracePt t="86604" x="2439988" y="1643063"/>
          <p14:tracePt t="86612" x="2424113" y="1643063"/>
          <p14:tracePt t="86621" x="2400300" y="1643063"/>
          <p14:tracePt t="86628" x="2376488" y="1643063"/>
          <p14:tracePt t="86636" x="2352675" y="1643063"/>
          <p14:tracePt t="86645" x="2320925" y="1643063"/>
          <p14:tracePt t="86653" x="2289175" y="1651000"/>
          <p14:tracePt t="86660" x="2265363" y="1658938"/>
          <p14:tracePt t="86668" x="2239963" y="1658938"/>
          <p14:tracePt t="86674" x="2224088" y="1658938"/>
          <p14:tracePt t="86683" x="2200275" y="1658938"/>
          <p14:tracePt t="86691" x="2192338" y="1658938"/>
          <p14:tracePt t="86699" x="2192338" y="1666875"/>
          <p14:tracePt t="86831" x="2208213" y="1666875"/>
          <p14:tracePt t="86838" x="2239963" y="1658938"/>
          <p14:tracePt t="86847" x="2273300" y="1658938"/>
          <p14:tracePt t="86854" x="2320925" y="1658938"/>
          <p14:tracePt t="86863" x="2360613" y="1658938"/>
          <p14:tracePt t="86871" x="2455863" y="1666875"/>
          <p14:tracePt t="86879" x="2519363" y="1674813"/>
          <p14:tracePt t="86886" x="2559050" y="1674813"/>
          <p14:tracePt t="86894" x="2655888" y="1706563"/>
          <p14:tracePt t="86902" x="2711450" y="1722438"/>
          <p14:tracePt t="86910" x="2743200" y="1738313"/>
          <p14:tracePt t="86917" x="2767013" y="1738313"/>
          <p14:tracePt t="86925" x="2782888" y="1746250"/>
          <p14:tracePt t="86973" x="2782888" y="1754188"/>
          <p14:tracePt t="86981" x="2774950" y="1754188"/>
          <p14:tracePt t="86989" x="2767013" y="1754188"/>
          <p14:tracePt t="86998" x="2751138" y="1754188"/>
          <p14:tracePt t="87004" x="2703513" y="1762125"/>
          <p14:tracePt t="87013" x="2687638" y="1762125"/>
          <p14:tracePt t="87019" x="2663825" y="1762125"/>
          <p14:tracePt t="87027" x="2647950" y="1770063"/>
          <p14:tracePt t="87034" x="2624138" y="1770063"/>
          <p14:tracePt t="87043" x="2598738" y="1778000"/>
          <p14:tracePt t="87051" x="2574925" y="1778000"/>
          <p14:tracePt t="87059" x="2559050" y="1793875"/>
          <p14:tracePt t="87067" x="2543175" y="1801813"/>
          <p14:tracePt t="87074" x="2535238" y="1817688"/>
          <p14:tracePt t="87084" x="2487613" y="1849438"/>
          <p14:tracePt t="87091" x="2455863" y="1881188"/>
          <p14:tracePt t="87096" x="2416175" y="1938338"/>
          <p14:tracePt t="87105" x="2376488" y="1978025"/>
          <p14:tracePt t="87112" x="2336800" y="2025650"/>
          <p14:tracePt t="87120" x="2281238" y="2097088"/>
          <p14:tracePt t="87129" x="2255838" y="2128838"/>
          <p14:tracePt t="87136" x="2192338" y="2192338"/>
          <p14:tracePt t="87144" x="2176463" y="2208213"/>
          <p14:tracePt t="87152" x="2144713" y="2265363"/>
          <p14:tracePt t="87160" x="2112963" y="2312988"/>
          <p14:tracePt t="87169" x="2097088" y="2352675"/>
          <p14:tracePt t="87176" x="2097088" y="2376488"/>
          <p14:tracePt t="87183" x="2089150" y="2408238"/>
          <p14:tracePt t="87191" x="2089150" y="2447925"/>
          <p14:tracePt t="87200" x="2089150" y="2487613"/>
          <p14:tracePt t="87206" x="2089150" y="2503488"/>
          <p14:tracePt t="87215" x="2097088" y="2559050"/>
          <p14:tracePt t="87223" x="2097088" y="2584450"/>
          <p14:tracePt t="87231" x="2120900" y="2632075"/>
          <p14:tracePt t="87239" x="2136775" y="2671763"/>
          <p14:tracePt t="87246" x="2152650" y="2695575"/>
          <p14:tracePt t="87254" x="2160588" y="2719388"/>
          <p14:tracePt t="87263" x="2192338" y="2751138"/>
          <p14:tracePt t="87269" x="2200275" y="2759075"/>
          <p14:tracePt t="87276" x="2216150" y="2774950"/>
          <p14:tracePt t="87284" x="2232025" y="2782888"/>
          <p14:tracePt t="87293" x="2239963" y="2790825"/>
          <p14:tracePt t="87301" x="2255838" y="2790825"/>
          <p14:tracePt t="87308" x="2273300" y="2790825"/>
          <p14:tracePt t="87317" x="2281238" y="2790825"/>
          <p14:tracePt t="87325" x="2289175" y="2790825"/>
          <p14:tracePt t="87333" x="2297113" y="2790825"/>
          <p14:tracePt t="87340" x="2305050" y="2782888"/>
          <p14:tracePt t="87349" x="2328863" y="2767013"/>
          <p14:tracePt t="87355" x="2328863" y="2751138"/>
          <p14:tracePt t="87363" x="2344738" y="2743200"/>
          <p14:tracePt t="87371" x="2352675" y="2727325"/>
          <p14:tracePt t="87379" x="2360613" y="2719388"/>
          <p14:tracePt t="87386" x="2368550" y="2711450"/>
          <p14:tracePt t="87394" x="2368550" y="2695575"/>
          <p14:tracePt t="87403" x="2376488" y="2695575"/>
          <p14:tracePt t="87410" x="2376488" y="2687638"/>
          <p14:tracePt t="87433" x="2376488" y="2679700"/>
          <p14:tracePt t="87457" x="2376488" y="2671763"/>
          <p14:tracePt t="87473" x="2368550" y="2671763"/>
          <p14:tracePt t="87481" x="2360613" y="2671763"/>
          <p14:tracePt t="87489" x="2344738" y="2671763"/>
          <p14:tracePt t="87496" x="2328863" y="2671763"/>
          <p14:tracePt t="87505" x="2305050" y="2671763"/>
          <p14:tracePt t="87513" x="2273300" y="2671763"/>
          <p14:tracePt t="87521" x="2247900" y="2671763"/>
          <p14:tracePt t="87528" x="2224088" y="2679700"/>
          <p14:tracePt t="87534" x="2192338" y="2679700"/>
          <p14:tracePt t="87543" x="2168525" y="2679700"/>
          <p14:tracePt t="87550" x="2136775" y="2679700"/>
          <p14:tracePt t="87559" x="2089150" y="2679700"/>
          <p14:tracePt t="87567" x="2041525" y="2687638"/>
          <p14:tracePt t="87574" x="2017713" y="2687638"/>
          <p14:tracePt t="87583" x="1993900" y="2687638"/>
          <p14:tracePt t="87591" x="1962150" y="2695575"/>
          <p14:tracePt t="87599" x="1954213" y="2695575"/>
          <p14:tracePt t="87606" x="1946275" y="2703513"/>
          <p14:tracePt t="87612" x="1946275" y="2711450"/>
          <p14:tracePt t="87621" x="1946275" y="2719388"/>
          <p14:tracePt t="87628" x="1946275" y="2727325"/>
          <p14:tracePt t="87645" x="1946275" y="2735263"/>
          <p14:tracePt t="87652" x="1946275" y="2751138"/>
          <p14:tracePt t="87661" x="1946275" y="2759075"/>
          <p14:tracePt t="87669" x="1954213" y="2767013"/>
          <p14:tracePt t="87677" x="1962150" y="2774950"/>
          <p14:tracePt t="87685" x="1970088" y="2782888"/>
          <p14:tracePt t="87692" x="1978025" y="2798763"/>
          <p14:tracePt t="87699" x="1993900" y="2806700"/>
          <p14:tracePt t="87715" x="2009775" y="2814638"/>
          <p14:tracePt t="87731" x="2017713" y="2814638"/>
          <p14:tracePt t="87771" x="2025650" y="2814638"/>
          <p14:tracePt t="87793" x="2025650" y="2806700"/>
          <p14:tracePt t="87800" x="2025650" y="2798763"/>
          <p14:tracePt t="87809" x="2033588" y="2790825"/>
          <p14:tracePt t="87817" x="2041525" y="2782888"/>
          <p14:tracePt t="87824" x="2041525" y="2774950"/>
          <p14:tracePt t="87841" x="2041525" y="2767013"/>
          <p14:tracePt t="87849" x="2049463" y="2759075"/>
          <p14:tracePt t="87858" x="2057400" y="2751138"/>
          <p14:tracePt t="87871" x="2073275" y="2743200"/>
          <p14:tracePt t="87879" x="2089150" y="2743200"/>
          <p14:tracePt t="87886" x="2128838" y="2735263"/>
          <p14:tracePt t="87894" x="2152650" y="2735263"/>
          <p14:tracePt t="87903" x="2192338" y="2727325"/>
          <p14:tracePt t="87910" x="2224088" y="2727325"/>
          <p14:tracePt t="87920" x="2255838" y="2727325"/>
          <p14:tracePt t="87926" x="2312988" y="2727325"/>
          <p14:tracePt t="87934" x="2352675" y="2727325"/>
          <p14:tracePt t="87943" x="2384425" y="2727325"/>
          <p14:tracePt t="87950" x="2416175" y="2727325"/>
          <p14:tracePt t="87959" x="2439988" y="2727325"/>
          <p14:tracePt t="87967" x="2455863" y="2727325"/>
          <p14:tracePt t="87972" x="2463800" y="2727325"/>
          <p14:tracePt t="87981" x="2471738" y="2727325"/>
          <p14:tracePt t="87989" x="2471738" y="2735263"/>
          <p14:tracePt t="88000" x="2479675" y="2735263"/>
          <p14:tracePt t="88013" x="2479675" y="2743200"/>
          <p14:tracePt t="88021" x="2487613" y="2743200"/>
          <p14:tracePt t="88029" x="2495550" y="2751138"/>
          <p14:tracePt t="88036" x="2511425" y="2759075"/>
          <p14:tracePt t="88045" x="2519363" y="2767013"/>
          <p14:tracePt t="88051" x="2543175" y="2782888"/>
          <p14:tracePt t="88058" x="2582863" y="2798763"/>
          <p14:tracePt t="88067" x="2616200" y="2822575"/>
          <p14:tracePt t="88074" x="2640013" y="2846388"/>
          <p14:tracePt t="88083" x="2671763" y="2862263"/>
          <p14:tracePt t="88091" x="2727325" y="2909888"/>
          <p14:tracePt t="88100" x="2759075" y="2935288"/>
          <p14:tracePt t="88106" x="2798763" y="2974975"/>
          <p14:tracePt t="88114" x="2830513" y="3022600"/>
          <p14:tracePt t="88123" x="2846388" y="3054350"/>
          <p14:tracePt t="88131" x="2870200" y="3094038"/>
          <p14:tracePt t="88136" x="2878138" y="3141663"/>
          <p14:tracePt t="88144" x="2894013" y="3197225"/>
          <p14:tracePt t="88153" x="2901950" y="3262313"/>
          <p14:tracePt t="88161" x="2917825" y="3309938"/>
          <p14:tracePt t="88169" x="2917825" y="3341688"/>
          <p14:tracePt t="88177" x="2925763" y="3397250"/>
          <p14:tracePt t="88184" x="2933700" y="3429000"/>
          <p14:tracePt t="88193" x="2941638" y="3476625"/>
          <p14:tracePt t="88200" x="2941638" y="3548063"/>
          <p14:tracePt t="88208" x="2941638" y="3629025"/>
          <p14:tracePt t="88217" x="2941638" y="3660775"/>
          <p14:tracePt t="88222" x="2941638" y="3732213"/>
          <p14:tracePt t="88231" x="2941638" y="3779838"/>
          <p14:tracePt t="88238" x="2941638" y="3851275"/>
          <p14:tracePt t="88247" x="2925763" y="3883025"/>
          <p14:tracePt t="88254" x="2909888" y="3898900"/>
          <p14:tracePt t="88263" x="2901950" y="3922713"/>
          <p14:tracePt t="88270" x="2894013" y="3930650"/>
          <p14:tracePt t="88279" x="2886075" y="3930650"/>
          <p14:tracePt t="88286" x="2878138" y="3938588"/>
          <p14:tracePt t="88295" x="2862263" y="3938588"/>
          <p14:tracePt t="88302" x="2838450" y="3938588"/>
          <p14:tracePt t="88309" x="2814638" y="3930650"/>
          <p14:tracePt t="88317" x="2782888" y="3906838"/>
          <p14:tracePt t="88324" x="2759075" y="3883025"/>
          <p14:tracePt t="88333" x="2727325" y="3867150"/>
          <p14:tracePt t="88341" x="2711450" y="3843338"/>
          <p14:tracePt t="88350" x="2703513" y="3827463"/>
          <p14:tracePt t="88358" x="2679700" y="3811588"/>
          <p14:tracePt t="88364" x="2679700" y="3795713"/>
          <p14:tracePt t="88373" x="2663825" y="3771900"/>
          <p14:tracePt t="88381" x="2655888" y="3763963"/>
          <p14:tracePt t="88388" x="2655888" y="3748088"/>
          <p14:tracePt t="88394" x="2655888" y="3732213"/>
          <p14:tracePt t="88404" x="2655888" y="3716338"/>
          <p14:tracePt t="88410" x="2655888" y="3700463"/>
          <p14:tracePt t="88418" x="2655888" y="3684588"/>
          <p14:tracePt t="88426" x="2655888" y="3676650"/>
          <p14:tracePt t="88434" x="2655888" y="3668713"/>
          <p14:tracePt t="88443" x="2655888" y="3652838"/>
          <p14:tracePt t="88458" x="2655888" y="3644900"/>
          <p14:tracePt t="88474" x="2647950" y="3644900"/>
          <p14:tracePt t="88489" x="2647950" y="3636963"/>
          <p14:tracePt t="88497" x="2640013" y="3636963"/>
          <p14:tracePt t="88513" x="2624138" y="3636963"/>
          <p14:tracePt t="88521" x="2616200" y="3636963"/>
          <p14:tracePt t="88529" x="2606675" y="3636963"/>
          <p14:tracePt t="88536" x="2590800" y="3644900"/>
          <p14:tracePt t="88544" x="2574925" y="3644900"/>
          <p14:tracePt t="88553" x="2559050" y="3644900"/>
          <p14:tracePt t="88561" x="2535238" y="3652838"/>
          <p14:tracePt t="88569" x="2503488" y="3660775"/>
          <p14:tracePt t="88575" x="2463800" y="3668713"/>
          <p14:tracePt t="88583" x="2432050" y="3676650"/>
          <p14:tracePt t="88590" x="2392363" y="3676650"/>
          <p14:tracePt t="88600" x="2360613" y="3676650"/>
          <p14:tracePt t="88606" x="2320925" y="3676650"/>
          <p14:tracePt t="88614" x="2273300" y="3684588"/>
          <p14:tracePt t="88622" x="2208213" y="3684588"/>
          <p14:tracePt t="88631" x="2176463" y="3684588"/>
          <p14:tracePt t="88639" x="2136775" y="3684588"/>
          <p14:tracePt t="88647" x="2105025" y="3684588"/>
          <p14:tracePt t="88653" x="2073275" y="3684588"/>
          <p14:tracePt t="88661" x="2033588" y="3684588"/>
          <p14:tracePt t="88669" x="2017713" y="3684588"/>
          <p14:tracePt t="88676" x="1993900" y="3684588"/>
          <p14:tracePt t="88684" x="1978025" y="3676650"/>
          <p14:tracePt t="88693" x="1962150" y="3668713"/>
          <p14:tracePt t="88700" x="1954213" y="3668713"/>
          <p14:tracePt t="88733" x="1954213" y="3660775"/>
          <p14:tracePt t="88755" x="1954213" y="3652838"/>
          <p14:tracePt t="88763" x="1962150" y="3644900"/>
          <p14:tracePt t="88771" x="1978025" y="3629025"/>
          <p14:tracePt t="88778" x="2001838" y="3621088"/>
          <p14:tracePt t="88786" x="2025650" y="3613150"/>
          <p14:tracePt t="88794" x="2049463" y="3605213"/>
          <p14:tracePt t="88803" x="2073275" y="3595688"/>
          <p14:tracePt t="88811" x="2120900" y="3579813"/>
          <p14:tracePt t="88819" x="2152650" y="3571875"/>
          <p14:tracePt t="88827" x="2176463" y="3563938"/>
          <p14:tracePt t="88833" x="2224088" y="3556000"/>
          <p14:tracePt t="88841" x="2265363" y="3548063"/>
          <p14:tracePt t="88850" x="2320925" y="3540125"/>
          <p14:tracePt t="88857" x="2368550" y="3524250"/>
          <p14:tracePt t="88864" x="2416175" y="3524250"/>
          <p14:tracePt t="88873" x="2439988" y="3524250"/>
          <p14:tracePt t="88881" x="2479675" y="3524250"/>
          <p14:tracePt t="88889" x="2527300" y="3524250"/>
          <p14:tracePt t="88896" x="2551113" y="3524250"/>
          <p14:tracePt t="88905" x="2582863" y="3524250"/>
          <p14:tracePt t="88913" x="2640013" y="3524250"/>
          <p14:tracePt t="88918" x="2663825" y="3532188"/>
          <p14:tracePt t="88926" x="2687638" y="3540125"/>
          <p14:tracePt t="88934" x="2735263" y="3548063"/>
          <p14:tracePt t="88943" x="2743200" y="3548063"/>
          <p14:tracePt t="88950" x="2767013" y="3556000"/>
          <p14:tracePt t="88958" x="2774950" y="3563938"/>
          <p14:tracePt t="88974" x="2782888" y="3563938"/>
          <p14:tracePt t="88990" x="2782888" y="3571875"/>
          <p14:tracePt t="88997" x="2790825" y="3571875"/>
          <p14:tracePt t="89004" x="2790825" y="3579813"/>
          <p14:tracePt t="89013" x="2790825" y="3587750"/>
          <p14:tracePt t="89021" x="2790825" y="3605213"/>
          <p14:tracePt t="89028" x="2790825" y="3621088"/>
          <p14:tracePt t="89037" x="2782888" y="3644900"/>
          <p14:tracePt t="89045" x="2767013" y="3676650"/>
          <p14:tracePt t="89053" x="2759075" y="3708400"/>
          <p14:tracePt t="89060" x="2735263" y="3740150"/>
          <p14:tracePt t="89069" x="2703513" y="3803650"/>
          <p14:tracePt t="89076" x="2679700" y="3851275"/>
          <p14:tracePt t="89083" x="2663825" y="3883025"/>
          <p14:tracePt t="89090" x="2640013" y="3922713"/>
          <p14:tracePt t="89099" x="2606675" y="3987800"/>
          <p14:tracePt t="89107" x="2551113" y="4051300"/>
          <p14:tracePt t="89114" x="2527300" y="4098925"/>
          <p14:tracePt t="89123" x="2511425" y="4130675"/>
          <p14:tracePt t="89132" x="2455863" y="4210050"/>
          <p14:tracePt t="89138" x="2416175" y="4265613"/>
          <p14:tracePt t="89146" x="2376488" y="4330700"/>
          <p14:tracePt t="89154" x="2336800" y="4394200"/>
          <p14:tracePt t="89162" x="2305050" y="4433888"/>
          <p14:tracePt t="89169" x="2265363" y="4489450"/>
          <p14:tracePt t="89184" x="2247900" y="4529138"/>
          <p14:tracePt t="89185" x="2224088" y="4576763"/>
          <p14:tracePt t="89193" x="2216150" y="4600575"/>
          <p14:tracePt t="89201" x="2208213" y="4624388"/>
          <p14:tracePt t="89209" x="2200275" y="4649788"/>
          <p14:tracePt t="89218" x="2200275" y="4665663"/>
          <p14:tracePt t="89279" x="2200275" y="4657725"/>
          <p14:tracePt t="89287" x="2208213" y="4641850"/>
          <p14:tracePt t="89295" x="2208213" y="4624388"/>
          <p14:tracePt t="89303" x="2216150" y="4608513"/>
          <p14:tracePt t="89310" x="2216150" y="4592638"/>
          <p14:tracePt t="89319" x="2216150" y="4576763"/>
          <p14:tracePt t="89326" x="2216150" y="4560888"/>
          <p14:tracePt t="89335" x="2216150" y="4545013"/>
          <p14:tracePt t="89350" x="2216150" y="4529138"/>
          <p14:tracePt t="89593" x="2216150" y="4521200"/>
          <p14:tracePt t="89607" x="2208213" y="4521200"/>
          <p14:tracePt t="89614" x="2192338" y="4521200"/>
          <p14:tracePt t="89623" x="2184400" y="4521200"/>
          <p14:tracePt t="89630" x="2176463" y="4521200"/>
          <p14:tracePt t="89638" x="2168525" y="4521200"/>
          <p14:tracePt t="89647" x="2160588" y="4521200"/>
          <p14:tracePt t="89655" x="2152650" y="4521200"/>
          <p14:tracePt t="89671" x="2144713" y="4521200"/>
          <p14:tracePt t="89679" x="2144713" y="4529138"/>
          <p14:tracePt t="89695" x="2144713" y="4537075"/>
          <p14:tracePt t="89702" x="2144713" y="4545013"/>
          <p14:tracePt t="89708" x="2144713" y="4552950"/>
          <p14:tracePt t="89717" x="2144713" y="4560888"/>
          <p14:tracePt t="89724" x="2144713" y="4568825"/>
          <p14:tracePt t="89733" x="2144713" y="4576763"/>
          <p14:tracePt t="89740" x="2144713" y="4584700"/>
          <p14:tracePt t="89749" x="2144713" y="4592638"/>
          <p14:tracePt t="89756" x="2144713" y="4600575"/>
          <p14:tracePt t="89766" x="2144713" y="4608513"/>
          <p14:tracePt t="89936" x="2152650" y="4608513"/>
          <p14:tracePt t="89944" x="2160588" y="4600575"/>
          <p14:tracePt t="89953" x="2176463" y="4592638"/>
          <p14:tracePt t="89958" x="2200275" y="4584700"/>
          <p14:tracePt t="89967" x="2247900" y="4576763"/>
          <p14:tracePt t="89974" x="2328863" y="4576763"/>
          <p14:tracePt t="89983" x="2408238" y="4576763"/>
          <p14:tracePt t="89990" x="2479675" y="4576763"/>
          <p14:tracePt t="90000" x="2574925" y="4576763"/>
          <p14:tracePt t="90006" x="2663825" y="4576763"/>
          <p14:tracePt t="90015" x="2759075" y="4576763"/>
          <p14:tracePt t="90024" x="2830513" y="4576763"/>
          <p14:tracePt t="90032" x="2870200" y="4576763"/>
          <p14:tracePt t="90036" x="2949575" y="4576763"/>
          <p14:tracePt t="90047" x="2967038" y="4576763"/>
          <p14:tracePt t="90054" x="2990850" y="4576763"/>
          <p14:tracePt t="90061" x="2998788" y="4576763"/>
          <p14:tracePt t="90334" x="2990850" y="4576763"/>
          <p14:tracePt t="90343" x="2982913" y="4576763"/>
          <p14:tracePt t="90350" x="2967038" y="4576763"/>
          <p14:tracePt t="90360" x="2949575" y="4576763"/>
          <p14:tracePt t="90367" x="2925763" y="4568825"/>
          <p14:tracePt t="90375" x="2909888" y="4568825"/>
          <p14:tracePt t="90383" x="2870200" y="4568825"/>
          <p14:tracePt t="90390" x="2822575" y="4568825"/>
          <p14:tracePt t="90396" x="2798763" y="4568825"/>
          <p14:tracePt t="90406" x="2751138" y="4568825"/>
          <p14:tracePt t="90413" x="2679700" y="4568825"/>
          <p14:tracePt t="90421" x="2598738" y="4568825"/>
          <p14:tracePt t="90429" x="2559050" y="4568825"/>
          <p14:tracePt t="90436" x="2487613" y="4568825"/>
          <p14:tracePt t="90445" x="2432050" y="4568825"/>
          <p14:tracePt t="90452" x="2408238" y="4568825"/>
          <p14:tracePt t="90460" x="2368550" y="4568825"/>
          <p14:tracePt t="90469" x="2344738" y="4568825"/>
          <p14:tracePt t="90476" x="2336800" y="4568825"/>
          <p14:tracePt t="90483" x="2320925" y="4568825"/>
          <p14:tracePt t="90499" x="2312988" y="4568825"/>
          <p14:tracePt t="90562" x="2305050" y="4568825"/>
          <p14:tracePt t="90579" x="2297113" y="4568825"/>
          <p14:tracePt t="90610" x="2289175" y="4568825"/>
          <p14:tracePt t="90625" x="2281238" y="4568825"/>
          <p14:tracePt t="90641" x="2265363" y="4568825"/>
          <p14:tracePt t="90657" x="2255838" y="4568825"/>
          <p14:tracePt t="90670" x="2247900" y="4568825"/>
          <p14:tracePt t="90781" x="2265363" y="4568825"/>
          <p14:tracePt t="90788" x="2289175" y="4568825"/>
          <p14:tracePt t="90797" x="2320925" y="4568825"/>
          <p14:tracePt t="90804" x="2352675" y="4568825"/>
          <p14:tracePt t="90812" x="2392363" y="4560888"/>
          <p14:tracePt t="90821" x="2479675" y="4552950"/>
          <p14:tracePt t="90829" x="2535238" y="4545013"/>
          <p14:tracePt t="90835" x="2590800" y="4537075"/>
          <p14:tracePt t="90842" x="2655888" y="4529138"/>
          <p14:tracePt t="90850" x="2751138" y="4505325"/>
          <p14:tracePt t="90860" x="2814638" y="4497388"/>
          <p14:tracePt t="90867" x="2862263" y="4497388"/>
          <p14:tracePt t="90875" x="2957513" y="4489450"/>
          <p14:tracePt t="90883" x="3014663" y="4481513"/>
          <p14:tracePt t="90890" x="3046413" y="4481513"/>
          <p14:tracePt t="90899" x="3078163" y="4473575"/>
          <p14:tracePt t="90906" x="3109913" y="4473575"/>
          <p14:tracePt t="90914" x="3125788" y="4473575"/>
          <p14:tracePt t="90920" x="3149600" y="4473575"/>
          <p14:tracePt t="90929" x="3165475" y="4473575"/>
          <p14:tracePt t="91014" x="3149600" y="4473575"/>
          <p14:tracePt t="91022" x="3133725" y="4473575"/>
          <p14:tracePt t="91032" x="3117850" y="4481513"/>
          <p14:tracePt t="91038" x="3101975" y="4481513"/>
          <p14:tracePt t="91048" x="3078163" y="4481513"/>
          <p14:tracePt t="91054" x="3062288" y="4481513"/>
          <p14:tracePt t="91062" x="3030538" y="4489450"/>
          <p14:tracePt t="91070" x="3022600" y="4489450"/>
          <p14:tracePt t="91079" x="2990850" y="4489450"/>
          <p14:tracePt t="91086" x="2967038" y="4497388"/>
          <p14:tracePt t="91095" x="2949575" y="4497388"/>
          <p14:tracePt t="91100" x="2917825" y="4497388"/>
          <p14:tracePt t="91109" x="2894013" y="4497388"/>
          <p14:tracePt t="91116" x="2862263" y="4497388"/>
          <p14:tracePt t="91125" x="2814638" y="4497388"/>
          <p14:tracePt t="91133" x="2782888" y="4497388"/>
          <p14:tracePt t="91141" x="2759075" y="4497388"/>
          <p14:tracePt t="91150" x="2727325" y="4505325"/>
          <p14:tracePt t="91156" x="2703513" y="4505325"/>
          <p14:tracePt t="91165" x="2679700" y="4513263"/>
          <p14:tracePt t="91172" x="2663825" y="4513263"/>
          <p14:tracePt t="91181" x="2632075" y="4513263"/>
          <p14:tracePt t="91186" x="2582863" y="4521200"/>
          <p14:tracePt t="91194" x="2551113" y="4529138"/>
          <p14:tracePt t="91202" x="2519363" y="4529138"/>
          <p14:tracePt t="91210" x="2455863" y="4529138"/>
          <p14:tracePt t="91218" x="2400300" y="4529138"/>
          <p14:tracePt t="91226" x="2368550" y="4529138"/>
          <p14:tracePt t="91235" x="2320925" y="4529138"/>
          <p14:tracePt t="91243" x="2281238" y="4529138"/>
          <p14:tracePt t="91250" x="2265363" y="4529138"/>
          <p14:tracePt t="91259" x="2255838" y="4529138"/>
          <p14:tracePt t="91265" x="2247900" y="4529138"/>
          <p14:tracePt t="91289" x="2239963" y="4529138"/>
          <p14:tracePt t="91383" x="2247900" y="4529138"/>
          <p14:tracePt t="91391" x="2265363" y="4529138"/>
          <p14:tracePt t="91399" x="2312988" y="4529138"/>
          <p14:tracePt t="91407" x="2368550" y="4529138"/>
          <p14:tracePt t="91414" x="2408238" y="4529138"/>
          <p14:tracePt t="91422" x="2495550" y="4529138"/>
          <p14:tracePt t="91431" x="2566988" y="4529138"/>
          <p14:tracePt t="91437" x="2632075" y="4529138"/>
          <p14:tracePt t="91445" x="2679700" y="4529138"/>
          <p14:tracePt t="91454" x="2759075" y="4529138"/>
          <p14:tracePt t="91460" x="2814638" y="4529138"/>
          <p14:tracePt t="91468" x="2846388" y="4529138"/>
          <p14:tracePt t="91477" x="2854325" y="4529138"/>
          <p14:tracePt t="91485" x="2878138" y="4529138"/>
          <p14:tracePt t="91547" x="2870200" y="4537075"/>
          <p14:tracePt t="91554" x="2846388" y="4545013"/>
          <p14:tracePt t="91563" x="2830513" y="4545013"/>
          <p14:tracePt t="91570" x="2798763" y="4545013"/>
          <p14:tracePt t="91578" x="2782888" y="4545013"/>
          <p14:tracePt t="91586" x="2759075" y="4552950"/>
          <p14:tracePt t="91594" x="2719388" y="4552950"/>
          <p14:tracePt t="91603" x="2671763" y="4552950"/>
          <p14:tracePt t="91611" x="2647950" y="4552950"/>
          <p14:tracePt t="91618" x="2574925" y="4552950"/>
          <p14:tracePt t="91625" x="2511425" y="4552950"/>
          <p14:tracePt t="91633" x="2455863" y="4552950"/>
          <p14:tracePt t="91640" x="2416175" y="4552950"/>
          <p14:tracePt t="91649" x="2352675" y="4552950"/>
          <p14:tracePt t="91656" x="2297113" y="4552950"/>
          <p14:tracePt t="91664" x="2232025" y="4552950"/>
          <p14:tracePt t="91673" x="2184400" y="4552950"/>
          <p14:tracePt t="91681" x="2152650" y="4552950"/>
          <p14:tracePt t="91689" x="2128838" y="4552950"/>
          <p14:tracePt t="91697" x="2112963" y="4552950"/>
          <p14:tracePt t="91702" x="2105025" y="4552950"/>
          <p14:tracePt t="91710" x="2097088" y="4552950"/>
          <p14:tracePt t="91836" x="2112963" y="4545013"/>
          <p14:tracePt t="91845" x="2136775" y="4545013"/>
          <p14:tracePt t="91853" x="2152650" y="4537075"/>
          <p14:tracePt t="91860" x="2200275" y="4537075"/>
          <p14:tracePt t="91868" x="2239963" y="4537075"/>
          <p14:tracePt t="91876" x="2336800" y="4537075"/>
          <p14:tracePt t="91883" x="2384425" y="4537075"/>
          <p14:tracePt t="91890" x="2439988" y="4537075"/>
          <p14:tracePt t="91899" x="2503488" y="4537075"/>
          <p14:tracePt t="91906" x="2527300" y="4537075"/>
          <p14:tracePt t="91915" x="2566988" y="4537075"/>
          <p14:tracePt t="91923" x="2590800" y="4537075"/>
          <p14:tracePt t="91931" x="2606675" y="4537075"/>
          <p14:tracePt t="91938" x="2616200" y="4537075"/>
          <p14:tracePt t="92127" x="2598738" y="4537075"/>
          <p14:tracePt t="92134" x="2590800" y="4537075"/>
          <p14:tracePt t="92143" x="2574925" y="4545013"/>
          <p14:tracePt t="92149" x="2566988" y="4545013"/>
          <p14:tracePt t="92156" x="2543175" y="4545013"/>
          <p14:tracePt t="92165" x="2527300" y="4545013"/>
          <p14:tracePt t="92172" x="2503488" y="4545013"/>
          <p14:tracePt t="92180" x="2495550" y="4545013"/>
          <p14:tracePt t="92199" x="2471738" y="4552950"/>
          <p14:tracePt t="92204" x="2447925" y="4552950"/>
          <p14:tracePt t="92212" x="2416175" y="4560888"/>
          <p14:tracePt t="92220" x="2384425" y="4568825"/>
          <p14:tracePt t="92228" x="2368550" y="4568825"/>
          <p14:tracePt t="92234" x="2344738" y="4576763"/>
          <p14:tracePt t="92243" x="2312988" y="4576763"/>
          <p14:tracePt t="92251" x="2289175" y="4584700"/>
          <p14:tracePt t="92258" x="2273300" y="4584700"/>
          <p14:tracePt t="92266" x="2239963" y="4592638"/>
          <p14:tracePt t="92275" x="2216150" y="4600575"/>
          <p14:tracePt t="92283" x="2200275" y="4608513"/>
          <p14:tracePt t="92291" x="2192338" y="4608513"/>
          <p14:tracePt t="92299" x="2176463" y="4608513"/>
          <p14:tracePt t="92307" x="2168525" y="4608513"/>
          <p14:tracePt t="92321" x="2160588" y="4608513"/>
          <p14:tracePt t="92394" x="2168525" y="4608513"/>
          <p14:tracePt t="92400" x="2184400" y="4608513"/>
          <p14:tracePt t="92415" x="2200275" y="4608513"/>
          <p14:tracePt t="92423" x="2224088" y="4600575"/>
          <p14:tracePt t="92431" x="2239963" y="4600575"/>
          <p14:tracePt t="92439" x="2281238" y="4592638"/>
          <p14:tracePt t="92447" x="2312988" y="4592638"/>
          <p14:tracePt t="92454" x="2320925" y="4592638"/>
          <p14:tracePt t="92463" x="2336800" y="4592638"/>
          <p14:tracePt t="92471" x="2360613" y="4592638"/>
          <p14:tracePt t="92479" x="2368550" y="4592638"/>
          <p14:tracePt t="92493" x="2376488" y="4592638"/>
          <p14:tracePt t="92618" x="2368550" y="4592638"/>
          <p14:tracePt t="92626" x="2352675" y="4592638"/>
          <p14:tracePt t="92635" x="2320925" y="4592638"/>
          <p14:tracePt t="92643" x="2297113" y="4592638"/>
          <p14:tracePt t="92650" x="2255838" y="4592638"/>
          <p14:tracePt t="92659" x="2200275" y="4592638"/>
          <p14:tracePt t="92666" x="2168525" y="4592638"/>
          <p14:tracePt t="92672" x="2136775" y="4584700"/>
          <p14:tracePt t="92681" x="2097088" y="4576763"/>
          <p14:tracePt t="92689" x="2073275" y="4576763"/>
          <p14:tracePt t="92697" x="2065338" y="4568825"/>
          <p14:tracePt t="92705" x="2057400" y="4568825"/>
          <p14:tracePt t="92783" x="2065338" y="4568825"/>
          <p14:tracePt t="92799" x="2081213" y="4568825"/>
          <p14:tracePt t="92806" x="2097088" y="4568825"/>
          <p14:tracePt t="92814" x="2120900" y="4568825"/>
          <p14:tracePt t="92822" x="2144713" y="4568825"/>
          <p14:tracePt t="92831" x="2192338" y="4560888"/>
          <p14:tracePt t="92836" x="2224088" y="4560888"/>
          <p14:tracePt t="92848" x="2281238" y="4560888"/>
          <p14:tracePt t="92852" x="2312988" y="4560888"/>
          <p14:tracePt t="92860" x="2344738" y="4560888"/>
          <p14:tracePt t="92868" x="2392363" y="4560888"/>
          <p14:tracePt t="92876" x="2424113" y="4560888"/>
          <p14:tracePt t="92884" x="2463800" y="4560888"/>
          <p14:tracePt t="92893" x="2479675" y="4560888"/>
          <p14:tracePt t="92900" x="2495550" y="4560888"/>
          <p14:tracePt t="92910" x="2511425" y="4560888"/>
          <p14:tracePt t="92932" x="2519363" y="4560888"/>
          <p14:tracePt t="93002" x="2503488" y="4560888"/>
          <p14:tracePt t="93019" x="2495550" y="4560888"/>
          <p14:tracePt t="93025" x="2487613" y="4560888"/>
          <p14:tracePt t="93033" x="2479675" y="4560888"/>
          <p14:tracePt t="93041" x="2463800" y="4560888"/>
          <p14:tracePt t="93049" x="2447925" y="4560888"/>
          <p14:tracePt t="93056" x="2432050" y="4568825"/>
          <p14:tracePt t="93064" x="2416175" y="4568825"/>
          <p14:tracePt t="93073" x="2408238" y="4568825"/>
          <p14:tracePt t="93081" x="2384425" y="4568825"/>
          <p14:tracePt t="93089" x="2368550" y="4576763"/>
          <p14:tracePt t="93097" x="2352675" y="4576763"/>
          <p14:tracePt t="93105" x="2336800" y="4576763"/>
          <p14:tracePt t="93110" x="2320925" y="4584700"/>
          <p14:tracePt t="93119" x="2289175" y="4584700"/>
          <p14:tracePt t="93127" x="2265363" y="4584700"/>
          <p14:tracePt t="93134" x="2247900" y="4584700"/>
          <p14:tracePt t="93142" x="2232025" y="4584700"/>
          <p14:tracePt t="93151" x="2224088" y="4584700"/>
          <p14:tracePt t="93158" x="2208213" y="4584700"/>
          <p14:tracePt t="93175" x="2200275" y="4584700"/>
          <p14:tracePt t="93269" x="2216150" y="4584700"/>
          <p14:tracePt t="93277" x="2239963" y="4576763"/>
          <p14:tracePt t="93282" x="2273300" y="4576763"/>
          <p14:tracePt t="93291" x="2305050" y="4576763"/>
          <p14:tracePt t="93299" x="2352675" y="4568825"/>
          <p14:tracePt t="93307" x="2384425" y="4568825"/>
          <p14:tracePt t="93316" x="2463800" y="4560888"/>
          <p14:tracePt t="93322" x="2519363" y="4552950"/>
          <p14:tracePt t="93330" x="2566988" y="4552950"/>
          <p14:tracePt t="93339" x="2624138" y="4545013"/>
          <p14:tracePt t="93347" x="2655888" y="4545013"/>
          <p14:tracePt t="93354" x="2671763" y="4537075"/>
          <p14:tracePt t="93363" x="2687638" y="4537075"/>
          <p14:tracePt t="93441" x="2679700" y="4537075"/>
          <p14:tracePt t="93449" x="2671763" y="4537075"/>
          <p14:tracePt t="93457" x="2647950" y="4537075"/>
          <p14:tracePt t="93462" x="2632075" y="4537075"/>
          <p14:tracePt t="93470" x="2606675" y="4545013"/>
          <p14:tracePt t="93479" x="2590800" y="4545013"/>
          <p14:tracePt t="93486" x="2566988" y="4545013"/>
          <p14:tracePt t="93495" x="2511425" y="4552950"/>
          <p14:tracePt t="93502" x="2495550" y="4552950"/>
          <p14:tracePt t="93511" x="2439988" y="4552950"/>
          <p14:tracePt t="93519" x="2400300" y="4552950"/>
          <p14:tracePt t="93527" x="2368550" y="4552950"/>
          <p14:tracePt t="93534" x="2312988" y="4552950"/>
          <p14:tracePt t="93541" x="2281238" y="4552950"/>
          <p14:tracePt t="93549" x="2255838" y="4552950"/>
          <p14:tracePt t="93556" x="2224088" y="4545013"/>
          <p14:tracePt t="93565" x="2192338" y="4545013"/>
          <p14:tracePt t="93572" x="2176463" y="4529138"/>
          <p14:tracePt t="93581" x="2168525" y="4521200"/>
          <p14:tracePt t="93589" x="2152650" y="4513263"/>
          <p14:tracePt t="93598" x="2152650" y="4505325"/>
          <p14:tracePt t="93605" x="2144713" y="4505325"/>
          <p14:tracePt t="93626" x="2144713" y="4497388"/>
          <p14:tracePt t="93658" x="2144713" y="4489450"/>
          <p14:tracePt t="93675" x="2144713" y="4481513"/>
          <p14:tracePt t="93683" x="2152650" y="4473575"/>
          <p14:tracePt t="93690" x="2168525" y="4473575"/>
          <p14:tracePt t="93699" x="2176463" y="4465638"/>
          <p14:tracePt t="93706" x="2208213" y="4457700"/>
          <p14:tracePt t="93716" x="2239963" y="4449763"/>
          <p14:tracePt t="93721" x="2289175" y="4441825"/>
          <p14:tracePt t="93729" x="2320925" y="4433888"/>
          <p14:tracePt t="93736" x="2360613" y="4433888"/>
          <p14:tracePt t="93744" x="2439988" y="4418013"/>
          <p14:tracePt t="93753" x="2463800" y="4418013"/>
          <p14:tracePt t="93761" x="2527300" y="4418013"/>
          <p14:tracePt t="93769" x="2559050" y="4418013"/>
          <p14:tracePt t="93777" x="2598738" y="4418013"/>
          <p14:tracePt t="93784" x="2647950" y="4418013"/>
          <p14:tracePt t="93793" x="2679700" y="4418013"/>
          <p14:tracePt t="93799" x="2695575" y="4418013"/>
          <p14:tracePt t="93807" x="2711450" y="4418013"/>
          <p14:tracePt t="93814" x="2719388" y="4418013"/>
          <p14:tracePt t="93822" x="2743200" y="4418013"/>
          <p14:tracePt t="93839" x="2751138" y="4418013"/>
          <p14:tracePt t="93847" x="2759075" y="4418013"/>
          <p14:tracePt t="94034" x="2735263" y="4418013"/>
          <p14:tracePt t="94043" x="2703513" y="4425950"/>
          <p14:tracePt t="94050" x="2647950" y="4441825"/>
          <p14:tracePt t="94059" x="2598738" y="4449763"/>
          <p14:tracePt t="94067" x="2551113" y="4465638"/>
          <p14:tracePt t="94072" x="2511425" y="4473575"/>
          <p14:tracePt t="94081" x="2487613" y="4481513"/>
          <p14:tracePt t="94089" x="2447925" y="4481513"/>
          <p14:tracePt t="94097" x="2408238" y="4497388"/>
          <p14:tracePt t="94104" x="2392363" y="4505325"/>
          <p14:tracePt t="94114" x="2368550" y="4513263"/>
          <p14:tracePt t="94121" x="2352675" y="4521200"/>
          <p14:tracePt t="94128" x="2336800" y="4521200"/>
          <p14:tracePt t="94137" x="2328863" y="4521200"/>
          <p14:tracePt t="94182" x="2320925" y="4521200"/>
          <p14:tracePt t="94230" x="2312988" y="4529138"/>
          <p14:tracePt t="94253" x="2305050" y="4529138"/>
          <p14:tracePt t="94268" x="2305050" y="4537075"/>
          <p14:tracePt t="94276" x="2297113" y="4537075"/>
          <p14:tracePt t="94379" x="2289175" y="4537075"/>
          <p14:tracePt t="94386" x="2281238" y="4537075"/>
          <p14:tracePt t="94394" x="2265363" y="4537075"/>
          <p14:tracePt t="94403" x="2247900" y="4537075"/>
          <p14:tracePt t="94411" x="2232025" y="4537075"/>
          <p14:tracePt t="94416" x="2224088" y="4529138"/>
          <p14:tracePt t="94425" x="2208213" y="4529138"/>
          <p14:tracePt t="94433" x="2200275" y="4529138"/>
          <p14:tracePt t="94449" x="2192338" y="4529138"/>
          <p14:tracePt t="94472" x="2184400" y="4529138"/>
          <p14:tracePt t="94589" x="2184400" y="4521200"/>
          <p14:tracePt t="94596" x="2200275" y="4521200"/>
          <p14:tracePt t="94604" x="2232025" y="4513263"/>
          <p14:tracePt t="94612" x="2273300" y="4505325"/>
          <p14:tracePt t="94621" x="2297113" y="4505325"/>
          <p14:tracePt t="94629" x="2368550" y="4497388"/>
          <p14:tracePt t="94637" x="2432050" y="4489450"/>
          <p14:tracePt t="94645" x="2487613" y="4489450"/>
          <p14:tracePt t="94652" x="2543175" y="4489450"/>
          <p14:tracePt t="94661" x="2606675" y="4489450"/>
          <p14:tracePt t="94669" x="2679700" y="4481513"/>
          <p14:tracePt t="94676" x="2711450" y="4481513"/>
          <p14:tracePt t="94684" x="2743200" y="4481513"/>
          <p14:tracePt t="94690" x="2782888" y="4473575"/>
          <p14:tracePt t="94699" x="2814638" y="4473575"/>
          <p14:tracePt t="94706" x="2822575" y="4473575"/>
          <p14:tracePt t="94715" x="2830513" y="4465638"/>
          <p14:tracePt t="94723" x="2838450" y="4465638"/>
          <p14:tracePt t="94746" x="2846388" y="4465638"/>
          <p14:tracePt t="94973" x="2838450" y="4465638"/>
          <p14:tracePt t="94980" x="2822575" y="4465638"/>
          <p14:tracePt t="94989" x="2806700" y="4465638"/>
          <p14:tracePt t="94996" x="2782888" y="4465638"/>
          <p14:tracePt t="95005" x="2751138" y="4465638"/>
          <p14:tracePt t="95013" x="2695575" y="4465638"/>
          <p14:tracePt t="95021" x="2655888" y="4465638"/>
          <p14:tracePt t="95026" x="2590800" y="4473575"/>
          <p14:tracePt t="95037" x="2535238" y="4473575"/>
          <p14:tracePt t="95043" x="2439988" y="4473575"/>
          <p14:tracePt t="95050" x="2376488" y="4473575"/>
          <p14:tracePt t="95059" x="2320925" y="4473575"/>
          <p14:tracePt t="95068" x="2239963" y="4473575"/>
          <p14:tracePt t="95074" x="2184400" y="4473575"/>
          <p14:tracePt t="95083" x="2160588" y="4473575"/>
          <p14:tracePt t="95091" x="2120900" y="4473575"/>
          <p14:tracePt t="95099" x="2097088" y="4473575"/>
          <p14:tracePt t="95106" x="2081213" y="4473575"/>
          <p14:tracePt t="95115" x="2065338" y="4473575"/>
          <p14:tracePt t="95137" x="2057400" y="4473575"/>
          <p14:tracePt t="95308" x="2081213" y="4473575"/>
          <p14:tracePt t="95316" x="2089150" y="4473575"/>
          <p14:tracePt t="95325" x="2128838" y="4473575"/>
          <p14:tracePt t="95333" x="2160588" y="4473575"/>
          <p14:tracePt t="95341" x="2192338" y="4473575"/>
          <p14:tracePt t="95349" x="2255838" y="4473575"/>
          <p14:tracePt t="95356" x="2320925" y="4473575"/>
          <p14:tracePt t="95365" x="2368550" y="4473575"/>
          <p14:tracePt t="95372" x="2439988" y="4473575"/>
          <p14:tracePt t="95378" x="2471738" y="4473575"/>
          <p14:tracePt t="95386" x="2535238" y="4473575"/>
          <p14:tracePt t="95394" x="2582863" y="4465638"/>
          <p14:tracePt t="95402" x="2616200" y="4465638"/>
          <p14:tracePt t="95411" x="2640013" y="4457700"/>
          <p14:tracePt t="95419" x="2647950" y="4457700"/>
          <p14:tracePt t="95427" x="2671763" y="4457700"/>
          <p14:tracePt t="95434" x="2695575" y="4457700"/>
          <p14:tracePt t="95442" x="2711450" y="4457700"/>
          <p14:tracePt t="95451" x="2719388" y="4457700"/>
          <p14:tracePt t="95459" x="2727325" y="4449763"/>
          <p14:tracePt t="95465" x="2735263" y="4449763"/>
          <p14:tracePt t="95483" x="2743200" y="4449763"/>
          <p14:tracePt t="95497" x="2751138" y="4449763"/>
          <p14:tracePt t="95648" x="2759075" y="4449763"/>
          <p14:tracePt t="95654" x="2774950" y="4449763"/>
          <p14:tracePt t="95660" x="2782888" y="4449763"/>
          <p14:tracePt t="95669" x="2806700" y="4449763"/>
          <p14:tracePt t="95677" x="2822575" y="4449763"/>
          <p14:tracePt t="95685" x="2846388" y="4449763"/>
          <p14:tracePt t="95692" x="2870200" y="4449763"/>
          <p14:tracePt t="95701" x="2894013" y="4449763"/>
          <p14:tracePt t="95709" x="2909888" y="4449763"/>
          <p14:tracePt t="95716" x="2917825" y="4449763"/>
          <p14:tracePt t="95786" x="2917825" y="4457700"/>
          <p14:tracePt t="95795" x="2901950" y="4465638"/>
          <p14:tracePt t="95803" x="2878138" y="4465638"/>
          <p14:tracePt t="95810" x="2854325" y="4473575"/>
          <p14:tracePt t="95819" x="2822575" y="4473575"/>
          <p14:tracePt t="95825" x="2790825" y="4473575"/>
          <p14:tracePt t="95833" x="2727325" y="4473575"/>
          <p14:tracePt t="95841" x="2647950" y="4473575"/>
          <p14:tracePt t="95849" x="2624138" y="4473575"/>
          <p14:tracePt t="95857" x="2559050" y="4473575"/>
          <p14:tracePt t="95865" x="2487613" y="4473575"/>
          <p14:tracePt t="95873" x="2439988" y="4473575"/>
          <p14:tracePt t="95880" x="2400300" y="4473575"/>
          <p14:tracePt t="95889" x="2344738" y="4473575"/>
          <p14:tracePt t="95897" x="2312988" y="4473575"/>
          <p14:tracePt t="95905" x="2297113" y="4473575"/>
          <p14:tracePt t="95910" x="2273300" y="4473575"/>
          <p14:tracePt t="95921" x="2247900" y="4473575"/>
          <p14:tracePt t="95926" x="2232025" y="4473575"/>
          <p14:tracePt t="95934" x="2216150" y="4473575"/>
          <p14:tracePt t="95943" x="2200275" y="4473575"/>
          <p14:tracePt t="95958" x="2192338" y="4473575"/>
          <p14:tracePt t="95966" x="2176463" y="4473575"/>
          <p14:tracePt t="95975" x="2176463" y="4481513"/>
          <p14:tracePt t="95982" x="2160588" y="4481513"/>
          <p14:tracePt t="95990" x="2152650" y="4481513"/>
          <p14:tracePt t="96005" x="2144713" y="4481513"/>
          <p14:tracePt t="96014" x="2136775" y="4481513"/>
          <p14:tracePt t="96020" x="2128838" y="4481513"/>
          <p14:tracePt t="96044" x="2120900" y="4481513"/>
          <p14:tracePt t="96115" x="2128838" y="4481513"/>
          <p14:tracePt t="96123" x="2152650" y="4481513"/>
          <p14:tracePt t="96130" x="2176463" y="4481513"/>
          <p14:tracePt t="96139" x="2216150" y="4481513"/>
          <p14:tracePt t="96147" x="2281238" y="4481513"/>
          <p14:tracePt t="96155" x="2312988" y="4481513"/>
          <p14:tracePt t="96163" x="2408238" y="4481513"/>
          <p14:tracePt t="96171" x="2471738" y="4489450"/>
          <p14:tracePt t="96176" x="2519363" y="4489450"/>
          <p14:tracePt t="96185" x="2566988" y="4489450"/>
          <p14:tracePt t="96192" x="2624138" y="4489450"/>
          <p14:tracePt t="96201" x="2632075" y="4489450"/>
          <p14:tracePt t="96209" x="2647950" y="4489450"/>
          <p14:tracePt t="96327" x="2640013" y="4489450"/>
          <p14:tracePt t="96334" x="2632075" y="4489450"/>
          <p14:tracePt t="96342" x="2616200" y="4489450"/>
          <p14:tracePt t="96351" x="2606675" y="4489450"/>
          <p14:tracePt t="96365" x="2590800" y="4489450"/>
          <p14:tracePt t="96380" x="2582863" y="4489450"/>
          <p14:tracePt t="96397" x="2574925" y="4489450"/>
          <p14:tracePt t="96421" x="2566988" y="4489450"/>
          <p14:tracePt t="96435" x="2559050" y="4489450"/>
          <p14:tracePt t="96475" x="2551113" y="4489450"/>
          <p14:tracePt t="96765" x="2551113" y="4497388"/>
          <p14:tracePt t="96772" x="2559050" y="4505325"/>
          <p14:tracePt t="96780" x="2606675" y="4529138"/>
          <p14:tracePt t="96788" x="2663825" y="4560888"/>
          <p14:tracePt t="96795" x="2687638" y="4568825"/>
          <p14:tracePt t="96802" x="2695575" y="4568825"/>
          <p14:tracePt t="96914" x="2695575" y="4560888"/>
          <p14:tracePt t="96936" x="2687638" y="4560888"/>
          <p14:tracePt t="96945" x="2679700" y="4560888"/>
          <p14:tracePt t="96953" x="2663825" y="4560888"/>
          <p14:tracePt t="96958" x="2647950" y="4560888"/>
          <p14:tracePt t="96966" x="2632075" y="4568825"/>
          <p14:tracePt t="96974" x="2616200" y="4568825"/>
          <p14:tracePt t="96983" x="2598738" y="4568825"/>
          <p14:tracePt t="96990" x="2590800" y="4584700"/>
          <p14:tracePt t="97000" x="2582863" y="4584700"/>
          <p14:tracePt t="97006" x="2582863" y="4592638"/>
          <p14:tracePt t="97016" x="2574925" y="4592638"/>
          <p14:tracePt t="97022" x="2566988" y="4592638"/>
          <p14:tracePt t="97030" x="2566988" y="4600575"/>
          <p14:tracePt t="97039" x="2566988" y="4608513"/>
          <p14:tracePt t="97108" x="2574925" y="4608513"/>
          <p14:tracePt t="97116" x="2582863" y="4608513"/>
          <p14:tracePt t="97124" x="2590800" y="4616450"/>
          <p14:tracePt t="97132" x="2598738" y="4616450"/>
          <p14:tracePt t="97139" x="2616200" y="4616450"/>
          <p14:tracePt t="97147" x="2632075" y="4616450"/>
          <p14:tracePt t="97154" x="2647950" y="4624388"/>
          <p14:tracePt t="97171" x="2663825" y="4633913"/>
          <p14:tracePt t="97178" x="2679700" y="4641850"/>
          <p14:tracePt t="97187" x="2687638" y="4641850"/>
          <p14:tracePt t="97195" x="2695575" y="4649788"/>
          <p14:tracePt t="97256" x="2647950" y="4649788"/>
          <p14:tracePt t="97265" x="2590800" y="4641850"/>
          <p14:tracePt t="97273" x="2527300" y="4624388"/>
          <p14:tracePt t="97280" x="2479675" y="4608513"/>
          <p14:tracePt t="97289" x="2392363" y="4584700"/>
          <p14:tracePt t="97297" x="2255838" y="4560888"/>
          <p14:tracePt t="97304" x="2168525" y="4529138"/>
          <p14:tracePt t="97310" x="2017713" y="4489450"/>
          <p14:tracePt t="97318" x="1930400" y="4473575"/>
          <p14:tracePt t="97328" x="1770063" y="4410075"/>
          <p14:tracePt t="97334" x="1682750" y="4386263"/>
          <p14:tracePt t="97343" x="1538288" y="4322763"/>
          <p14:tracePt t="97351" x="1395413" y="4249738"/>
          <p14:tracePt t="97359" x="1220788" y="4146550"/>
          <p14:tracePt t="97366" x="1068388" y="4051300"/>
          <p14:tracePt t="97374" x="989013" y="3995738"/>
          <p14:tracePt t="97383" x="852488" y="3875088"/>
          <p14:tracePt t="97390" x="749300" y="3787775"/>
          <p14:tracePt t="97396" x="614363" y="3676650"/>
          <p14:tracePt t="97404" x="527050" y="3579813"/>
          <p14:tracePt t="97413" x="454025" y="3516313"/>
          <p14:tracePt t="97421" x="406400" y="3460750"/>
          <p14:tracePt t="97428" x="358775" y="3413125"/>
          <p14:tracePt t="97436" x="342900" y="3397250"/>
          <p14:tracePt t="97445" x="334963" y="3397250"/>
          <p14:tracePt t="97506" x="327025" y="3389313"/>
          <p14:tracePt t="97515" x="327025" y="3381375"/>
          <p14:tracePt t="97523" x="327025" y="3357563"/>
          <p14:tracePt t="97530" x="327025" y="3309938"/>
          <p14:tracePt t="97538" x="327025" y="3262313"/>
          <p14:tracePt t="97547" x="327025" y="3181350"/>
          <p14:tracePt t="97554" x="327025" y="3109913"/>
          <p14:tracePt t="97564" x="327025" y="3046413"/>
          <p14:tracePt t="97571" x="327025" y="2998788"/>
          <p14:tracePt t="97576" x="327025" y="2943225"/>
          <p14:tracePt t="97585" x="327025" y="2901950"/>
          <p14:tracePt t="97592" x="327025" y="2862263"/>
          <p14:tracePt t="97601" x="327025" y="2822575"/>
          <p14:tracePt t="97609" x="327025" y="2798763"/>
          <p14:tracePt t="97617" x="327025" y="2774950"/>
          <p14:tracePt t="97625" x="327025" y="2759075"/>
          <p14:tracePt t="97633" x="327025" y="2743200"/>
          <p14:tracePt t="97640" x="327025" y="2735263"/>
          <p14:tracePt t="97648" x="327025" y="2727325"/>
          <p14:tracePt t="97657" x="319088" y="2719388"/>
          <p14:tracePt t="97663" x="311150" y="2703513"/>
          <p14:tracePt t="97670" x="287338" y="2703513"/>
          <p14:tracePt t="97678" x="263525" y="2695575"/>
          <p14:tracePt t="97687" x="223838" y="2687638"/>
          <p14:tracePt t="97695" x="200025" y="2687638"/>
          <p14:tracePt t="97703" x="158750" y="2679700"/>
          <p14:tracePt t="97710" x="127000" y="2679700"/>
          <p14:tracePt t="97719" x="119063" y="2679700"/>
          <p14:tracePt t="97726" x="95250" y="2679700"/>
          <p14:tracePt t="97734" x="71438" y="2671763"/>
          <p14:tracePt t="97740" x="39688" y="2671763"/>
          <p14:tracePt t="97749" x="7938" y="2663825"/>
          <p14:tracePt t="97799" x="63500" y="1890713"/>
          <p14:tracePt t="97804" x="103188" y="1698625"/>
          <p14:tracePt t="97814" x="127000" y="1514475"/>
          <p14:tracePt t="97820" x="150813" y="1331913"/>
          <p14:tracePt t="97826" x="150813" y="1155700"/>
          <p14:tracePt t="97834" x="150813" y="981075"/>
          <p14:tracePt t="97844" x="134938" y="796925"/>
          <p14:tracePt t="97850" x="87313" y="606425"/>
          <p14:tracePt t="97858" x="71438" y="527050"/>
          <p14:tracePt t="97866" x="31750" y="43021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964B-D042-4147-82E6-EDA82CF5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981"/>
            <a:ext cx="10515600" cy="854075"/>
          </a:xfrm>
        </p:spPr>
        <p:txBody>
          <a:bodyPr/>
          <a:lstStyle/>
          <a:p>
            <a:r>
              <a:rPr lang="en-US" dirty="0"/>
              <a:t>Whistler-mode emissions in Ganymede’s magnetosphere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F4273-E064-4405-B006-E9FCE259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435" y="972645"/>
            <a:ext cx="6980076" cy="5650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FAAA2-E226-4B76-8C06-44D0756F83C4}"/>
              </a:ext>
            </a:extLst>
          </p:cNvPr>
          <p:cNvSpPr txBox="1"/>
          <p:nvPr/>
        </p:nvSpPr>
        <p:spPr>
          <a:xfrm>
            <a:off x="7301689" y="1535598"/>
            <a:ext cx="46158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Whistler-mode emissions dominate the spectrum below f</a:t>
            </a:r>
            <a:r>
              <a:rPr lang="en-US" sz="1600" baseline="-25000" dirty="0"/>
              <a:t>ce</a:t>
            </a:r>
            <a:r>
              <a:rPr lang="en-US" sz="1600" dirty="0"/>
              <a:t> in Ganymede’s magnetosphere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can be driven by anisotropic e</a:t>
            </a:r>
            <a:r>
              <a:rPr lang="en-US" sz="1600" baseline="30000" dirty="0"/>
              <a:t>-</a:t>
            </a:r>
            <a:r>
              <a:rPr lang="en-US" sz="1600" dirty="0"/>
              <a:t> distributions and can accelerate and scatter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Two chorus bands in the magnetosphere.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higher frequency band is quasi-electrostatic, implying propagation near the resonance cone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lower frequency component is more electromagnetic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Hiss, with component of Poynting vector towards Ganymede in region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spectrum changes ~ 16:57 at the boundary between regions 2 and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Difficult to identify rising/falling tones expected for chorus, due to burst mode duty cycle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39B3832F-3944-431D-B772-92B5AA1646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420"/>
    </mc:Choice>
    <mc:Fallback>
      <p:transition spd="slow" advTm="147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30" x="103188" y="2487613"/>
          <p14:tracePt t="5037" x="231775" y="2551113"/>
          <p14:tracePt t="5047" x="327025" y="2576513"/>
          <p14:tracePt t="5053" x="406400" y="2608263"/>
          <p14:tracePt t="5060" x="485775" y="2632075"/>
          <p14:tracePt t="5070" x="582613" y="2647950"/>
          <p14:tracePt t="5078" x="638175" y="2655888"/>
          <p14:tracePt t="5084" x="661988" y="2655888"/>
          <p14:tracePt t="5093" x="693738" y="2655888"/>
          <p14:tracePt t="5101" x="717550" y="2655888"/>
          <p14:tracePt t="5109" x="733425" y="2655888"/>
          <p14:tracePt t="5118" x="741363" y="2655888"/>
          <p14:tracePt t="5125" x="757238" y="2655888"/>
          <p14:tracePt t="5133" x="773113" y="2655888"/>
          <p14:tracePt t="5139" x="796925" y="2655888"/>
          <p14:tracePt t="5155" x="804863" y="2647950"/>
          <p14:tracePt t="5163" x="812800" y="2647950"/>
          <p14:tracePt t="5170" x="820738" y="2647950"/>
          <p14:tracePt t="5187" x="828675" y="2647950"/>
          <p14:tracePt t="5195" x="836613" y="2647950"/>
          <p14:tracePt t="5203" x="844550" y="2647950"/>
          <p14:tracePt t="5211" x="852488" y="2647950"/>
          <p14:tracePt t="5220" x="860425" y="2647950"/>
          <p14:tracePt t="5225" x="868363" y="2655888"/>
          <p14:tracePt t="5233" x="885825" y="2663825"/>
          <p14:tracePt t="5241" x="893763" y="2663825"/>
          <p14:tracePt t="5248" x="909638" y="2663825"/>
          <p14:tracePt t="5257" x="925513" y="2671763"/>
          <p14:tracePt t="5265" x="949325" y="2671763"/>
          <p14:tracePt t="5273" x="965200" y="2671763"/>
          <p14:tracePt t="5281" x="981075" y="2679700"/>
          <p14:tracePt t="5289" x="989013" y="2679700"/>
          <p14:tracePt t="5297" x="1004888" y="2679700"/>
          <p14:tracePt t="5304" x="1028700" y="2679700"/>
          <p14:tracePt t="5311" x="1044575" y="2679700"/>
          <p14:tracePt t="5319" x="1060450" y="2679700"/>
          <p14:tracePt t="5327" x="1076325" y="2679700"/>
          <p14:tracePt t="5336" x="1092200" y="2679700"/>
          <p14:tracePt t="5343" x="1108075" y="2679700"/>
          <p14:tracePt t="5351" x="1123950" y="2671763"/>
          <p14:tracePt t="5359" x="1139825" y="2671763"/>
          <p14:tracePt t="5367" x="1147763" y="2671763"/>
          <p14:tracePt t="5375" x="1155700" y="2663825"/>
          <p14:tracePt t="5383" x="1187450" y="2647950"/>
          <p14:tracePt t="5389" x="1203325" y="2640013"/>
          <p14:tracePt t="5397" x="1220788" y="2624138"/>
          <p14:tracePt t="5405" x="1236663" y="2616200"/>
          <p14:tracePt t="5412" x="1252538" y="2608263"/>
          <p14:tracePt t="5420" x="1260475" y="2592388"/>
          <p14:tracePt t="5429" x="1276350" y="2576513"/>
          <p14:tracePt t="5437" x="1292225" y="2566988"/>
          <p14:tracePt t="5445" x="1308100" y="2543175"/>
          <p14:tracePt t="5453" x="1323975" y="2527300"/>
          <p14:tracePt t="5461" x="1331913" y="2511425"/>
          <p14:tracePt t="5470" x="1347788" y="2503488"/>
          <p14:tracePt t="5475" x="1355725" y="2487613"/>
          <p14:tracePt t="5483" x="1371600" y="2479675"/>
          <p14:tracePt t="5491" x="1371600" y="2463800"/>
          <p14:tracePt t="5507" x="1379538" y="2463800"/>
          <p14:tracePt t="5585" x="1379538" y="2455863"/>
          <p14:tracePt t="5601" x="1387475" y="2455863"/>
          <p14:tracePt t="5617" x="1403350" y="2455863"/>
          <p14:tracePt t="5625" x="1411288" y="2455863"/>
          <p14:tracePt t="5633" x="1419225" y="2455863"/>
          <p14:tracePt t="5641" x="1435100" y="2447925"/>
          <p14:tracePt t="5647" x="1443038" y="2439988"/>
          <p14:tracePt t="5655" x="1450975" y="2439988"/>
          <p14:tracePt t="5663" x="1466850" y="2439988"/>
          <p14:tracePt t="5679" x="1474788" y="2439988"/>
          <p14:tracePt t="5687" x="1474788" y="2432050"/>
          <p14:tracePt t="6423" x="1490663" y="2432050"/>
          <p14:tracePt t="6431" x="1506538" y="2439988"/>
          <p14:tracePt t="6439" x="1530350" y="2463800"/>
          <p14:tracePt t="6445" x="1587500" y="2519363"/>
          <p14:tracePt t="6453" x="1643063" y="2576513"/>
          <p14:tracePt t="6461" x="1666875" y="2616200"/>
          <p14:tracePt t="6470" x="1706563" y="2679700"/>
          <p14:tracePt t="6477" x="1746250" y="2759075"/>
          <p14:tracePt t="6485" x="1770063" y="2830513"/>
          <p14:tracePt t="6493" x="1778000" y="2878138"/>
          <p14:tracePt t="6502" x="1785938" y="2951163"/>
          <p14:tracePt t="6509" x="1793875" y="3062288"/>
          <p14:tracePt t="6518" x="1793875" y="3157538"/>
          <p14:tracePt t="6525" x="1793875" y="3221038"/>
          <p14:tracePt t="6532" x="1793875" y="3286125"/>
          <p14:tracePt t="6539" x="1770063" y="3397250"/>
          <p14:tracePt t="6548" x="1746250" y="3484563"/>
          <p14:tracePt t="6555" x="1714500" y="3556000"/>
          <p14:tracePt t="6563" x="1690688" y="3629025"/>
          <p14:tracePt t="6570" x="1666875" y="3676650"/>
          <p14:tracePt t="6580" x="1643063" y="3708400"/>
          <p14:tracePt t="6587" x="1627188" y="3740150"/>
          <p14:tracePt t="6595" x="1619250" y="3756025"/>
          <p14:tracePt t="6604" x="1603375" y="3763963"/>
          <p14:tracePt t="6612" x="1603375" y="3779838"/>
          <p14:tracePt t="6617" x="1595438" y="3803650"/>
          <p14:tracePt t="6627" x="1587500" y="3819525"/>
          <p14:tracePt t="6633" x="1571625" y="3851275"/>
          <p14:tracePt t="6641" x="1562100" y="3875088"/>
          <p14:tracePt t="6649" x="1562100" y="3898900"/>
          <p14:tracePt t="6657" x="1554163" y="3938588"/>
          <p14:tracePt t="6665" x="1546225" y="3963988"/>
          <p14:tracePt t="6673" x="1538288" y="3987800"/>
          <p14:tracePt t="6681" x="1522413" y="4035425"/>
          <p14:tracePt t="6688" x="1514475" y="4067175"/>
          <p14:tracePt t="6697" x="1498600" y="4098925"/>
          <p14:tracePt t="6705" x="1482725" y="4122738"/>
          <p14:tracePt t="6710" x="1474788" y="4154488"/>
          <p14:tracePt t="6720" x="1474788" y="4170363"/>
          <p14:tracePt t="6727" x="1466850" y="4194175"/>
          <p14:tracePt t="6737" x="1458913" y="4210050"/>
          <p14:tracePt t="6743" x="1458913" y="4217988"/>
          <p14:tracePt t="6751" x="1458913" y="4225925"/>
          <p14:tracePt t="6813" x="1466850" y="4217988"/>
          <p14:tracePt t="6821" x="1482725" y="4202113"/>
          <p14:tracePt t="6837" x="1490663" y="4186238"/>
          <p14:tracePt t="6853" x="1490663" y="4178300"/>
          <p14:tracePt t="6877" x="1490663" y="4170363"/>
          <p14:tracePt t="6883" x="1498600" y="4170363"/>
          <p14:tracePt t="6899" x="1498600" y="4162425"/>
          <p14:tracePt t="7127" x="1498600" y="4154488"/>
          <p14:tracePt t="7149" x="1506538" y="4154488"/>
          <p14:tracePt t="7157" x="1506538" y="4146550"/>
          <p14:tracePt t="7229" x="1514475" y="4146550"/>
          <p14:tracePt t="8393" x="1522413" y="4146550"/>
          <p14:tracePt t="8409" x="1530350" y="4146550"/>
          <p14:tracePt t="8417" x="1538288" y="4138613"/>
          <p14:tracePt t="8425" x="1554163" y="4138613"/>
          <p14:tracePt t="8433" x="1571625" y="4130675"/>
          <p14:tracePt t="8441" x="1587500" y="4130675"/>
          <p14:tracePt t="8465" x="1587500" y="4122738"/>
          <p14:tracePt t="8471" x="1595438" y="4122738"/>
          <p14:tracePt t="8487" x="1603375" y="4114800"/>
          <p14:tracePt t="8519" x="1611313" y="4114800"/>
          <p14:tracePt t="8543" x="1619250" y="4114800"/>
          <p14:tracePt t="8549" x="1619250" y="4106863"/>
          <p14:tracePt t="8557" x="1635125" y="4106863"/>
          <p14:tracePt t="8565" x="1643063" y="4106863"/>
          <p14:tracePt t="8573" x="1651000" y="4106863"/>
          <p14:tracePt t="8581" x="1658938" y="4106863"/>
          <p14:tracePt t="8589" x="1682750" y="4106863"/>
          <p14:tracePt t="8597" x="1690688" y="4098925"/>
          <p14:tracePt t="8606" x="1698625" y="4098925"/>
          <p14:tracePt t="8613" x="1706563" y="4098925"/>
          <p14:tracePt t="9544" x="1714500" y="4098925"/>
          <p14:tracePt t="9550" x="1722438" y="4098925"/>
          <p14:tracePt t="9559" x="1730375" y="4098925"/>
          <p14:tracePt t="9567" x="1730375" y="4090988"/>
          <p14:tracePt t="9575" x="1738313" y="4090988"/>
          <p14:tracePt t="9591" x="1746250" y="4090988"/>
          <p14:tracePt t="9597" x="1746250" y="4083050"/>
          <p14:tracePt t="10140" x="1762125" y="4075113"/>
          <p14:tracePt t="10145" x="1778000" y="4059238"/>
          <p14:tracePt t="10153" x="1825625" y="4043363"/>
          <p14:tracePt t="10161" x="1841500" y="4035425"/>
          <p14:tracePt t="10169" x="1881188" y="4019550"/>
          <p14:tracePt t="10176" x="1889125" y="4019550"/>
          <p14:tracePt t="10186" x="1905000" y="4019550"/>
          <p14:tracePt t="10193" x="1930400" y="4027488"/>
          <p14:tracePt t="10201" x="1970088" y="4067175"/>
          <p14:tracePt t="10207" x="1993900" y="4130675"/>
          <p14:tracePt t="10217" x="2025650" y="4217988"/>
          <p14:tracePt t="10223" x="2065338" y="4370388"/>
          <p14:tracePt t="10231" x="2073275" y="4465638"/>
          <p14:tracePt t="10239" x="2097088" y="4529138"/>
          <p14:tracePt t="10247" x="2105025" y="4600575"/>
          <p14:tracePt t="10255" x="2120900" y="4705350"/>
          <p14:tracePt t="10263" x="2136775" y="4768850"/>
          <p14:tracePt t="10271" x="2144713" y="4824413"/>
          <p14:tracePt t="10279" x="2160588" y="4903788"/>
          <p14:tracePt t="10287" x="2176463" y="4976813"/>
          <p14:tracePt t="10295" x="2184400" y="5016500"/>
          <p14:tracePt t="10303" x="2192338" y="5056188"/>
          <p14:tracePt t="10309" x="2200275" y="5095875"/>
          <p14:tracePt t="10317" x="2208213" y="5127625"/>
          <p14:tracePt t="10325" x="2208213" y="5151438"/>
          <p14:tracePt t="10333" x="2216150" y="5167313"/>
          <p14:tracePt t="10341" x="2216150" y="5175250"/>
          <p14:tracePt t="10349" x="2216150" y="5199063"/>
          <p14:tracePt t="10357" x="2216150" y="5207000"/>
          <p14:tracePt t="10381" x="2216150" y="5214938"/>
          <p14:tracePt t="10389" x="2216150" y="5222875"/>
          <p14:tracePt t="10395" x="2216150" y="5238750"/>
          <p14:tracePt t="10405" x="2216150" y="5246688"/>
          <p14:tracePt t="10411" x="2208213" y="5262563"/>
          <p14:tracePt t="10420" x="2192338" y="5278438"/>
          <p14:tracePt t="10427" x="2184400" y="5294313"/>
          <p14:tracePt t="10436" x="2168525" y="5319713"/>
          <p14:tracePt t="10443" x="2152650" y="5359400"/>
          <p14:tracePt t="10451" x="2144713" y="5383213"/>
          <p14:tracePt t="10459" x="2128838" y="5414963"/>
          <p14:tracePt t="10468" x="2120900" y="5438775"/>
          <p14:tracePt t="10473" x="2112963" y="5462588"/>
          <p14:tracePt t="10481" x="2112963" y="5470525"/>
          <p14:tracePt t="10489" x="2112963" y="5486400"/>
          <p14:tracePt t="10497" x="2112963" y="5494338"/>
          <p14:tracePt t="10686" x="2120900" y="5494338"/>
          <p14:tracePt t="10779" x="2120900" y="5486400"/>
          <p14:tracePt t="10803" x="2120900" y="5478463"/>
          <p14:tracePt t="10827" x="2120900" y="5470525"/>
          <p14:tracePt t="11028" x="2120900" y="5478463"/>
          <p14:tracePt t="11077" x="2120900" y="5486400"/>
          <p14:tracePt t="11553" x="2120900" y="5478463"/>
          <p14:tracePt t="12671" x="2120900" y="5470525"/>
          <p14:tracePt t="12679" x="2128838" y="5470525"/>
          <p14:tracePt t="12687" x="2128838" y="5462588"/>
          <p14:tracePt t="12695" x="2136775" y="5454650"/>
          <p14:tracePt t="12710" x="2136775" y="5446713"/>
          <p14:tracePt t="12719" x="2144713" y="5446713"/>
          <p14:tracePt t="12727" x="2152650" y="5446713"/>
          <p14:tracePt t="12743" x="2160588" y="5438775"/>
          <p14:tracePt t="12750" x="2168525" y="5438775"/>
          <p14:tracePt t="12757" x="2176463" y="5438775"/>
          <p14:tracePt t="12765" x="2184400" y="5438775"/>
          <p14:tracePt t="12773" x="2192338" y="5438775"/>
          <p14:tracePt t="12781" x="2200275" y="5430838"/>
          <p14:tracePt t="12789" x="2208213" y="5430838"/>
          <p14:tracePt t="12805" x="2224088" y="5422900"/>
          <p14:tracePt t="12821" x="2232025" y="5422900"/>
          <p14:tracePt t="12845" x="2239963" y="5422900"/>
          <p14:tracePt t="12868" x="2247900" y="5422900"/>
          <p14:tracePt t="12875" x="2255838" y="5422900"/>
          <p14:tracePt t="12899" x="2265363" y="5422900"/>
          <p14:tracePt t="13071" x="2265363" y="5414963"/>
          <p14:tracePt t="13243" x="2273300" y="5414963"/>
          <p14:tracePt t="13252" x="2273300" y="5422900"/>
          <p14:tracePt t="13297" x="2273300" y="5430838"/>
          <p14:tracePt t="13391" x="2273300" y="5422900"/>
          <p14:tracePt t="13399" x="2281238" y="5422900"/>
          <p14:tracePt t="13407" x="2289175" y="5414963"/>
          <p14:tracePt t="13423" x="2297113" y="5407025"/>
          <p14:tracePt t="13432" x="2305050" y="5399088"/>
          <p14:tracePt t="13438" x="2312988" y="5399088"/>
          <p14:tracePt t="13445" x="2328863" y="5399088"/>
          <p14:tracePt t="13455" x="2344738" y="5399088"/>
          <p14:tracePt t="13461" x="2352675" y="5399088"/>
          <p14:tracePt t="13469" x="2376488" y="5399088"/>
          <p14:tracePt t="13477" x="2408238" y="5399088"/>
          <p14:tracePt t="13485" x="2432050" y="5399088"/>
          <p14:tracePt t="13493" x="2471738" y="5399088"/>
          <p14:tracePt t="13502" x="2511425" y="5414963"/>
          <p14:tracePt t="13509" x="2535238" y="5430838"/>
          <p14:tracePt t="13517" x="2606675" y="5470525"/>
          <p14:tracePt t="13525" x="2647950" y="5494338"/>
          <p14:tracePt t="13530" x="2671763" y="5510213"/>
          <p14:tracePt t="13541" x="2719388" y="5534025"/>
          <p14:tracePt t="13547" x="2767013" y="5541963"/>
          <p14:tracePt t="13555" x="2774950" y="5549900"/>
          <p14:tracePt t="13563" x="2822575" y="5573713"/>
          <p14:tracePt t="13571" x="2838450" y="5573713"/>
          <p14:tracePt t="13580" x="2862263" y="5581650"/>
          <p14:tracePt t="13587" x="2870200" y="5581650"/>
          <p14:tracePt t="13595" x="2878138" y="5581650"/>
          <p14:tracePt t="13603" x="2894013" y="5581650"/>
          <p14:tracePt t="13633" x="2901950" y="5581650"/>
          <p14:tracePt t="13899" x="2909888" y="5573713"/>
          <p14:tracePt t="13940" x="2917825" y="5565775"/>
          <p14:tracePt t="13955" x="2917825" y="5557838"/>
          <p14:tracePt t="13977" x="2925763" y="5557838"/>
          <p14:tracePt t="13993" x="2925763" y="5549900"/>
          <p14:tracePt t="14033" x="2933700" y="5549900"/>
          <p14:tracePt t="14049" x="2933700" y="5541963"/>
          <p14:tracePt t="14165" x="2917825" y="5541963"/>
          <p14:tracePt t="14172" x="2909888" y="5541963"/>
          <p14:tracePt t="14189" x="2894013" y="5541963"/>
          <p14:tracePt t="14197" x="2886075" y="5541963"/>
          <p14:tracePt t="14205" x="2870200" y="5541963"/>
          <p14:tracePt t="14213" x="2862263" y="5541963"/>
          <p14:tracePt t="14221" x="2854325" y="5541963"/>
          <p14:tracePt t="14235" x="2838450" y="5541963"/>
          <p14:tracePt t="14259" x="2830513" y="5541963"/>
          <p14:tracePt t="14275" x="2822575" y="5541963"/>
          <p14:tracePt t="14292" x="2814638" y="5541963"/>
          <p14:tracePt t="14308" x="2806700" y="5541963"/>
          <p14:tracePt t="14313" x="2798763" y="5541963"/>
          <p14:tracePt t="14328" x="2790825" y="5541963"/>
          <p14:tracePt t="14338" x="2782888" y="5541963"/>
          <p14:tracePt t="14345" x="2782888" y="5534025"/>
          <p14:tracePt t="14352" x="2774950" y="5534025"/>
          <p14:tracePt t="14361" x="2767013" y="5526088"/>
          <p14:tracePt t="14369" x="2751138" y="5518150"/>
          <p14:tracePt t="14377" x="2743200" y="5510213"/>
          <p14:tracePt t="14386" x="2743200" y="5502275"/>
          <p14:tracePt t="14393" x="2735263" y="5502275"/>
          <p14:tracePt t="14400" x="2727325" y="5486400"/>
          <p14:tracePt t="14415" x="2727325" y="5478463"/>
          <p14:tracePt t="14422" x="2719388" y="5478463"/>
          <p14:tracePt t="14463" x="2719388" y="5470525"/>
          <p14:tracePt t="14479" x="2719388" y="5462588"/>
          <p14:tracePt t="14517" x="2727325" y="5462588"/>
          <p14:tracePt t="14525" x="2735263" y="5462588"/>
          <p14:tracePt t="14541" x="2743200" y="5462588"/>
          <p14:tracePt t="14557" x="2751138" y="5462588"/>
          <p14:tracePt t="14565" x="2759075" y="5462588"/>
          <p14:tracePt t="14573" x="2767013" y="5462588"/>
          <p14:tracePt t="14581" x="2782888" y="5462588"/>
          <p14:tracePt t="14587" x="2798763" y="5462588"/>
          <p14:tracePt t="14595" x="2814638" y="5462588"/>
          <p14:tracePt t="14603" x="2838450" y="5470525"/>
          <p14:tracePt t="14611" x="2862263" y="5486400"/>
          <p14:tracePt t="14619" x="2878138" y="5486400"/>
          <p14:tracePt t="14627" x="2901950" y="5494338"/>
          <p14:tracePt t="14635" x="2933700" y="5502275"/>
          <p14:tracePt t="14642" x="2949575" y="5502275"/>
          <p14:tracePt t="14652" x="2974975" y="5510213"/>
          <p14:tracePt t="14659" x="2998788" y="5510213"/>
          <p14:tracePt t="14665" x="3014663" y="5510213"/>
          <p14:tracePt t="14673" x="3030538" y="5510213"/>
          <p14:tracePt t="14689" x="3038475" y="5510213"/>
          <p14:tracePt t="14697" x="3046413" y="5510213"/>
          <p14:tracePt t="14838" x="3038475" y="5510213"/>
          <p14:tracePt t="14861" x="3030538" y="5510213"/>
          <p14:tracePt t="14885" x="3022600" y="5510213"/>
          <p14:tracePt t="14901" x="3014663" y="5510213"/>
          <p14:tracePt t="14909" x="3006725" y="5518150"/>
          <p14:tracePt t="14915" x="2998788" y="5518150"/>
          <p14:tracePt t="14933" x="2982913" y="5526088"/>
          <p14:tracePt t="14938" x="2974975" y="5526088"/>
          <p14:tracePt t="14955" x="2957513" y="5534025"/>
          <p14:tracePt t="14963" x="2941638" y="5541963"/>
          <p14:tracePt t="14971" x="2933700" y="5541963"/>
          <p14:tracePt t="14978" x="2917825" y="5541963"/>
          <p14:tracePt t="14987" x="2909888" y="5549900"/>
          <p14:tracePt t="15000" x="2901950" y="5557838"/>
          <p14:tracePt t="15002" x="2886075" y="5557838"/>
          <p14:tracePt t="15017" x="2870200" y="5565775"/>
          <p14:tracePt t="15025" x="2862263" y="5573713"/>
          <p14:tracePt t="15041" x="2854325" y="5573713"/>
          <p14:tracePt t="15049" x="2846388" y="5573713"/>
          <p14:tracePt t="16794" x="2846388" y="5565775"/>
          <p14:tracePt t="16801" x="2838450" y="5541963"/>
          <p14:tracePt t="16808" x="2814638" y="5510213"/>
          <p14:tracePt t="16817" x="2798763" y="5462588"/>
          <p14:tracePt t="16826" x="2774950" y="5414963"/>
          <p14:tracePt t="16832" x="2767013" y="5391150"/>
          <p14:tracePt t="16841" x="2743200" y="5343525"/>
          <p14:tracePt t="16849" x="2727325" y="5302250"/>
          <p14:tracePt t="16855" x="2711450" y="5278438"/>
          <p14:tracePt t="16863" x="2703513" y="5262563"/>
          <p14:tracePt t="16871" x="2695575" y="5238750"/>
          <p14:tracePt t="16879" x="2687638" y="5230813"/>
          <p14:tracePt t="16887" x="2687638" y="5222875"/>
          <p14:tracePt t="17035" x="2679700" y="5222875"/>
          <p14:tracePt t="17044" x="2679700" y="5214938"/>
          <p14:tracePt t="17051" x="2671763" y="5214938"/>
          <p14:tracePt t="17215" x="2663825" y="5214938"/>
          <p14:tracePt t="17293" x="2663825" y="5222875"/>
          <p14:tracePt t="17301" x="2663825" y="5246688"/>
          <p14:tracePt t="17310" x="2663825" y="5262563"/>
          <p14:tracePt t="17318" x="2663825" y="5294313"/>
          <p14:tracePt t="17325" x="2663825" y="5335588"/>
          <p14:tracePt t="17333" x="2663825" y="5367338"/>
          <p14:tracePt t="17341" x="2663825" y="5375275"/>
          <p14:tracePt t="17350" x="2663825" y="5414963"/>
          <p14:tracePt t="17358" x="2679700" y="5446713"/>
          <p14:tracePt t="17364" x="2695575" y="5486400"/>
          <p14:tracePt t="17371" x="2719388" y="5541963"/>
          <p14:tracePt t="17379" x="2727325" y="5565775"/>
          <p14:tracePt t="17386" x="2743200" y="5597525"/>
          <p14:tracePt t="17395" x="2759075" y="5613400"/>
          <p14:tracePt t="17404" x="2782888" y="5629275"/>
          <p14:tracePt t="17410" x="2790825" y="5645150"/>
          <p14:tracePt t="17420" x="2806700" y="5653088"/>
          <p14:tracePt t="17427" x="2822575" y="5662613"/>
          <p14:tracePt t="17436" x="2830513" y="5670550"/>
          <p14:tracePt t="17443" x="2838450" y="5670550"/>
          <p14:tracePt t="17450" x="2854325" y="5670550"/>
          <p14:tracePt t="17457" x="2862263" y="5670550"/>
          <p14:tracePt t="17465" x="2870200" y="5670550"/>
          <p14:tracePt t="17482" x="2878138" y="5670550"/>
          <p14:tracePt t="17505" x="2878138" y="5662613"/>
          <p14:tracePt t="17513" x="2886075" y="5662613"/>
          <p14:tracePt t="17529" x="2886075" y="5653088"/>
          <p14:tracePt t="17545" x="2886075" y="5645150"/>
          <p14:tracePt t="17709" x="2878138" y="5645150"/>
          <p14:tracePt t="17718" x="2878138" y="5637213"/>
          <p14:tracePt t="17723" x="2878138" y="5629275"/>
          <p14:tracePt t="17731" x="2870200" y="5621338"/>
          <p14:tracePt t="17747" x="2870200" y="5613400"/>
          <p14:tracePt t="17771" x="2862263" y="5613400"/>
          <p14:tracePt t="17880" x="2862263" y="5605463"/>
          <p14:tracePt t="17887" x="2862263" y="5597525"/>
          <p14:tracePt t="17895" x="2878138" y="5581650"/>
          <p14:tracePt t="17902" x="2894013" y="5557838"/>
          <p14:tracePt t="17911" x="2909888" y="5534025"/>
          <p14:tracePt t="17919" x="2917825" y="5534025"/>
          <p14:tracePt t="17927" x="2925763" y="5518150"/>
          <p14:tracePt t="17936" x="2925763" y="5510213"/>
          <p14:tracePt t="17943" x="2925763" y="5502275"/>
          <p14:tracePt t="17959" x="2933700" y="5494338"/>
          <p14:tracePt t="18045" x="2933700" y="5502275"/>
          <p14:tracePt t="18068" x="2933700" y="5510213"/>
          <p14:tracePt t="18123" x="2933700" y="5518150"/>
          <p14:tracePt t="18130" x="2941638" y="5518150"/>
          <p14:tracePt t="18153" x="2949575" y="5526088"/>
          <p14:tracePt t="18168" x="2957513" y="5534025"/>
          <p14:tracePt t="18177" x="2957513" y="5541963"/>
          <p14:tracePt t="18209" x="2967038" y="5541963"/>
          <p14:tracePt t="18217" x="2967038" y="5549900"/>
          <p14:tracePt t="18254" x="2967038" y="5557838"/>
          <p14:tracePt t="18303" x="2974975" y="5557838"/>
          <p14:tracePt t="18521" x="2974975" y="5549900"/>
          <p14:tracePt t="18537" x="2974975" y="5541963"/>
          <p14:tracePt t="18545" x="2974975" y="5534025"/>
          <p14:tracePt t="18561" x="2982913" y="5534025"/>
          <p14:tracePt t="18584" x="2990850" y="5526088"/>
          <p14:tracePt t="18615" x="2998788" y="5526088"/>
          <p14:tracePt t="18623" x="2998788" y="5518150"/>
          <p14:tracePt t="18639" x="3006725" y="5518150"/>
          <p14:tracePt t="18646" x="3006725" y="5510213"/>
          <p14:tracePt t="18655" x="3014663" y="5502275"/>
          <p14:tracePt t="18661" x="3022600" y="5502275"/>
          <p14:tracePt t="18685" x="3030538" y="5502275"/>
          <p14:tracePt t="18771" x="3038475" y="5502275"/>
          <p14:tracePt t="18897" x="3046413" y="5502275"/>
          <p14:tracePt t="18935" x="3046413" y="5510213"/>
          <p14:tracePt t="18968" x="3046413" y="5518150"/>
          <p14:tracePt t="18998" x="3046413" y="5526088"/>
          <p14:tracePt t="19021" x="3046413" y="5534025"/>
          <p14:tracePt t="19029" x="3046413" y="5541963"/>
          <p14:tracePt t="19053" x="3038475" y="5541963"/>
          <p14:tracePt t="19178" x="3038475" y="5549900"/>
          <p14:tracePt t="19397" x="3038475" y="5557838"/>
          <p14:tracePt t="19429" x="3046413" y="5557838"/>
          <p14:tracePt t="19438" x="3054350" y="5557838"/>
          <p14:tracePt t="19459" x="3062288" y="5557838"/>
          <p14:tracePt t="19475" x="3070225" y="5557838"/>
          <p14:tracePt t="19491" x="3078163" y="5557838"/>
          <p14:tracePt t="19499" x="3086100" y="5557838"/>
          <p14:tracePt t="19507" x="3094038" y="5557838"/>
          <p14:tracePt t="19515" x="3109913" y="5557838"/>
          <p14:tracePt t="19523" x="3117850" y="5557838"/>
          <p14:tracePt t="19529" x="3125788" y="5557838"/>
          <p14:tracePt t="19537" x="3149600" y="5557838"/>
          <p14:tracePt t="19544" x="3173413" y="5557838"/>
          <p14:tracePt t="19553" x="3197225" y="5565775"/>
          <p14:tracePt t="19560" x="3228975" y="5565775"/>
          <p14:tracePt t="19569" x="3276600" y="5565775"/>
          <p14:tracePt t="19576" x="3341688" y="5565775"/>
          <p14:tracePt t="19585" x="3381375" y="5565775"/>
          <p14:tracePt t="19593" x="3460750" y="5565775"/>
          <p14:tracePt t="19601" x="3556000" y="5565775"/>
          <p14:tracePt t="19609" x="3579813" y="5565775"/>
          <p14:tracePt t="19618" x="3660775" y="5565775"/>
          <p14:tracePt t="19625" x="3724275" y="5565775"/>
          <p14:tracePt t="19631" x="3883025" y="5565775"/>
          <p14:tracePt t="19639" x="3978275" y="5565775"/>
          <p14:tracePt t="19647" x="4138613" y="5565775"/>
          <p14:tracePt t="19655" x="4225925" y="5565775"/>
          <p14:tracePt t="19663" x="4313238" y="5565775"/>
          <p14:tracePt t="19670" x="4386263" y="5565775"/>
          <p14:tracePt t="19679" x="4441825" y="5565775"/>
          <p14:tracePt t="19687" x="4505325" y="5565775"/>
          <p14:tracePt t="19695" x="4584700" y="5565775"/>
          <p14:tracePt t="19703" x="4608513" y="5565775"/>
          <p14:tracePt t="19709" x="4648200" y="5565775"/>
          <p14:tracePt t="19717" x="4705350" y="5565775"/>
          <p14:tracePt t="19725" x="4760913" y="5565775"/>
          <p14:tracePt t="19733" x="4800600" y="5565775"/>
          <p14:tracePt t="19741" x="4832350" y="5565775"/>
          <p14:tracePt t="19749" x="4872038" y="5565775"/>
          <p14:tracePt t="19757" x="4895850" y="5573713"/>
          <p14:tracePt t="19766" x="4911725" y="5573713"/>
          <p14:tracePt t="19773" x="4935538" y="5573713"/>
          <p14:tracePt t="19781" x="4951413" y="5573713"/>
          <p14:tracePt t="19789" x="4967288" y="5581650"/>
          <p14:tracePt t="19796" x="4975225" y="5581650"/>
          <p14:tracePt t="19803" x="4999038" y="5581650"/>
          <p14:tracePt t="19818" x="5006975" y="5581650"/>
          <p14:tracePt t="19897" x="4999038" y="5581650"/>
          <p14:tracePt t="19905" x="4991100" y="5581650"/>
          <p14:tracePt t="19921" x="4983163" y="5581650"/>
          <p14:tracePt t="19929" x="4975225" y="5581650"/>
          <p14:tracePt t="19945" x="4967288" y="5581650"/>
          <p14:tracePt t="19999" x="4975225" y="5581650"/>
          <p14:tracePt t="20007" x="4983163" y="5581650"/>
          <p14:tracePt t="20015" x="4999038" y="5581650"/>
          <p14:tracePt t="20023" x="5014913" y="5581650"/>
          <p14:tracePt t="20031" x="5038725" y="5581650"/>
          <p14:tracePt t="20039" x="5056188" y="5581650"/>
          <p14:tracePt t="20047" x="5087938" y="5581650"/>
          <p14:tracePt t="20053" x="5143500" y="5581650"/>
          <p14:tracePt t="20062" x="5175250" y="5581650"/>
          <p14:tracePt t="20069" x="5199063" y="5581650"/>
          <p14:tracePt t="20078" x="5230813" y="5589588"/>
          <p14:tracePt t="20085" x="5246688" y="5589588"/>
          <p14:tracePt t="20093" x="5270500" y="5589588"/>
          <p14:tracePt t="20102" x="5286375" y="5597525"/>
          <p14:tracePt t="20108" x="5294313" y="5597525"/>
          <p14:tracePt t="20118" x="5302250" y="5597525"/>
          <p14:tracePt t="20125" x="5318125" y="5597525"/>
          <p14:tracePt t="20132" x="5326063" y="5597525"/>
          <p14:tracePt t="20149" x="5341938" y="5597525"/>
          <p14:tracePt t="20163" x="5349875" y="5597525"/>
          <p14:tracePt t="20187" x="5357813" y="5597525"/>
          <p14:tracePt t="20219" x="5365750" y="5589588"/>
          <p14:tracePt t="20241" x="5373688" y="5589588"/>
          <p14:tracePt t="20290" x="5373688" y="5581650"/>
          <p14:tracePt t="20351" x="5365750" y="5581650"/>
          <p14:tracePt t="20368" x="5357813" y="5581650"/>
          <p14:tracePt t="20375" x="5341938" y="5581650"/>
          <p14:tracePt t="20391" x="5334000" y="5581650"/>
          <p14:tracePt t="20397" x="5326063" y="5581650"/>
          <p14:tracePt t="20413" x="5318125" y="5581650"/>
          <p14:tracePt t="20421" x="5310188" y="5581650"/>
          <p14:tracePt t="20437" x="5302250" y="5581650"/>
          <p14:tracePt t="20445" x="5302250" y="5589588"/>
          <p14:tracePt t="20461" x="5294313" y="5589588"/>
          <p14:tracePt t="20469" x="5294313" y="5597525"/>
          <p14:tracePt t="20486" x="5286375" y="5597525"/>
          <p14:tracePt t="20515" x="5286375" y="5605463"/>
          <p14:tracePt t="20593" x="5278438" y="5605463"/>
          <p14:tracePt t="20617" x="5278438" y="5613400"/>
          <p14:tracePt t="20663" x="5270500" y="5613400"/>
          <p14:tracePt t="20695" x="5262563" y="5613400"/>
          <p14:tracePt t="20703" x="5254625" y="5613400"/>
          <p14:tracePt t="20711" x="5246688" y="5613400"/>
          <p14:tracePt t="20727" x="5238750" y="5613400"/>
          <p14:tracePt t="20735" x="5222875" y="5613400"/>
          <p14:tracePt t="20743" x="5214938" y="5613400"/>
          <p14:tracePt t="20750" x="5191125" y="5613400"/>
          <p14:tracePt t="20757" x="5159375" y="5597525"/>
          <p14:tracePt t="20766" x="5127625" y="5581650"/>
          <p14:tracePt t="20773" x="5087938" y="5565775"/>
          <p14:tracePt t="20781" x="5030788" y="5541963"/>
          <p14:tracePt t="20789" x="4983163" y="5510213"/>
          <p14:tracePt t="20797" x="4872038" y="5446713"/>
          <p14:tracePt t="20805" x="4792663" y="5399088"/>
          <p14:tracePt t="20813" x="4729163" y="5343525"/>
          <p14:tracePt t="20821" x="4592638" y="5238750"/>
          <p14:tracePt t="20829" x="4513263" y="5175250"/>
          <p14:tracePt t="20835" x="4449763" y="5119688"/>
          <p14:tracePt t="20843" x="4394200" y="5056188"/>
          <p14:tracePt t="20852" x="4329113" y="4984750"/>
          <p14:tracePt t="20859" x="4289425" y="4927600"/>
          <p14:tracePt t="20868" x="4257675" y="4879975"/>
          <p14:tracePt t="20875" x="4210050" y="4800600"/>
          <p14:tracePt t="20883" x="4186238" y="4729163"/>
          <p14:tracePt t="20890" x="4138613" y="4600575"/>
          <p14:tracePt t="20899" x="4122738" y="4513263"/>
          <p14:tracePt t="20907" x="4106863" y="4433888"/>
          <p14:tracePt t="20915" x="4083050" y="4314825"/>
          <p14:tracePt t="20921" x="4083050" y="4217988"/>
          <p14:tracePt t="20929" x="4083050" y="4090988"/>
          <p14:tracePt t="20937" x="4083050" y="3995738"/>
          <p14:tracePt t="20945" x="4090988" y="3819525"/>
          <p14:tracePt t="20953" x="4122738" y="3629025"/>
          <p14:tracePt t="20961" x="4162425" y="3436938"/>
          <p14:tracePt t="20969" x="4170363" y="3236913"/>
          <p14:tracePt t="20977" x="4194175" y="3054350"/>
          <p14:tracePt t="20985" x="4202113" y="2935288"/>
          <p14:tracePt t="21000" x="4225925" y="2767013"/>
          <p14:tracePt t="21002" x="4281488" y="2495550"/>
          <p14:tracePt t="21006" x="4321175" y="2344738"/>
          <p14:tracePt t="21016" x="4378325" y="2168525"/>
          <p14:tracePt t="21022" x="4457700" y="1985963"/>
          <p14:tracePt t="21031" x="4513263" y="1865313"/>
          <p14:tracePt t="21039" x="4560888" y="1770063"/>
          <p14:tracePt t="21047" x="4600575" y="1706563"/>
          <p14:tracePt t="21055" x="4640263" y="1651000"/>
          <p14:tracePt t="21063" x="4664075" y="1603375"/>
          <p14:tracePt t="21071" x="4687888" y="1579563"/>
          <p14:tracePt t="21078" x="4695825" y="1555750"/>
          <p14:tracePt t="21085" x="4705350" y="1547813"/>
          <p14:tracePt t="21149" x="4705350" y="1555750"/>
          <p14:tracePt t="21158" x="4687888" y="1571625"/>
          <p14:tracePt t="21165" x="4679950" y="1595438"/>
          <p14:tracePt t="21172" x="4672013" y="1611313"/>
          <p14:tracePt t="21179" x="4648200" y="1651000"/>
          <p14:tracePt t="21189" x="4632325" y="1690688"/>
          <p14:tracePt t="21195" x="4616450" y="1730375"/>
          <p14:tracePt t="21203" x="4600575" y="1746250"/>
          <p14:tracePt t="21211" x="4576763" y="1778000"/>
          <p14:tracePt t="21219" x="4552950" y="1809750"/>
          <p14:tracePt t="21227" x="4545013" y="1817688"/>
          <p14:tracePt t="21235" x="4537075" y="1825625"/>
          <p14:tracePt t="21243" x="4529138" y="1833563"/>
          <p14:tracePt t="21251" x="4505325" y="1841500"/>
          <p14:tracePt t="21257" x="4497388" y="1849438"/>
          <p14:tracePt t="21268" x="4489450" y="1849438"/>
          <p14:tracePt t="21273" x="4473575" y="1849438"/>
          <p14:tracePt t="21281" x="4433888" y="1849438"/>
          <p14:tracePt t="21289" x="4410075" y="1849438"/>
          <p14:tracePt t="21297" x="4370388" y="1849438"/>
          <p14:tracePt t="21305" x="4297363" y="1849438"/>
          <p14:tracePt t="21313" x="4210050" y="1849438"/>
          <p14:tracePt t="21321" x="4146550" y="1849438"/>
          <p14:tracePt t="21328" x="4059238" y="1865313"/>
          <p14:tracePt t="21337" x="4002088" y="1881188"/>
          <p14:tracePt t="21345" x="3875088" y="1906588"/>
          <p14:tracePt t="21353" x="3787775" y="1946275"/>
          <p14:tracePt t="21359" x="3716338" y="1978025"/>
          <p14:tracePt t="21367" x="3643313" y="1993900"/>
          <p14:tracePt t="21375" x="3611563" y="2017713"/>
          <p14:tracePt t="21384" x="3548063" y="2041525"/>
          <p14:tracePt t="21391" x="3492500" y="2057400"/>
          <p14:tracePt t="21400" x="3468688" y="2065338"/>
          <p14:tracePt t="21406" x="3452813" y="2065338"/>
          <p14:tracePt t="21416" x="3444875" y="2065338"/>
          <p14:tracePt t="21423" x="3436938" y="2065338"/>
          <p14:tracePt t="21431" x="3429000" y="2065338"/>
          <p14:tracePt t="21439" x="3421063" y="2057400"/>
          <p14:tracePt t="21445" x="3421063" y="2049463"/>
          <p14:tracePt t="21453" x="3413125" y="2033588"/>
          <p14:tracePt t="21460" x="3405188" y="2025650"/>
          <p14:tracePt t="21469" x="3405188" y="2009775"/>
          <p14:tracePt t="21477" x="3405188" y="1993900"/>
          <p14:tracePt t="21485" x="3405188" y="1985963"/>
          <p14:tracePt t="21493" x="3405188" y="1978025"/>
          <p14:tracePt t="21502" x="3405188" y="1962150"/>
          <p14:tracePt t="21509" x="3405188" y="1954213"/>
          <p14:tracePt t="21518" x="3413125" y="1946275"/>
          <p14:tracePt t="21522" x="3444875" y="1930400"/>
          <p14:tracePt t="21531" x="3468688" y="1922463"/>
          <p14:tracePt t="21539" x="3524250" y="1906588"/>
          <p14:tracePt t="21548" x="3571875" y="1906588"/>
          <p14:tracePt t="21555" x="3611563" y="1898650"/>
          <p14:tracePt t="21563" x="3660775" y="1890713"/>
          <p14:tracePt t="21571" x="3684588" y="1881188"/>
          <p14:tracePt t="21580" x="3692525" y="1881188"/>
          <p14:tracePt t="21587" x="3708400" y="1881188"/>
          <p14:tracePt t="21595" x="3716338" y="1881188"/>
          <p14:tracePt t="21603" x="3724275" y="1873250"/>
          <p14:tracePt t="21626" x="3732213" y="1865313"/>
          <p14:tracePt t="21634" x="3732213" y="1857375"/>
          <p14:tracePt t="21640" x="3732213" y="1849438"/>
          <p14:tracePt t="21648" x="3732213" y="1833563"/>
          <p14:tracePt t="21657" x="3740150" y="1825625"/>
          <p14:tracePt t="21666" x="3740150" y="1817688"/>
          <p14:tracePt t="21672" x="3740150" y="1809750"/>
          <p14:tracePt t="21681" x="3748088" y="1801813"/>
          <p14:tracePt t="21689" x="3748088" y="1793875"/>
          <p14:tracePt t="21695" x="3748088" y="1785938"/>
          <p14:tracePt t="21705" x="3748088" y="1778000"/>
          <p14:tracePt t="21719" x="3748088" y="1770063"/>
          <p14:tracePt t="21727" x="3740150" y="1762125"/>
          <p14:tracePt t="21743" x="3732213" y="1746250"/>
          <p14:tracePt t="21751" x="3708400" y="1738313"/>
          <p14:tracePt t="21759" x="3684588" y="1714500"/>
          <p14:tracePt t="21767" x="3660775" y="1706563"/>
          <p14:tracePt t="21773" x="3635375" y="1690688"/>
          <p14:tracePt t="21781" x="3587750" y="1674813"/>
          <p14:tracePt t="21791" x="3524250" y="1643063"/>
          <p14:tracePt t="21797" x="3460750" y="1619250"/>
          <p14:tracePt t="21805" x="3429000" y="1603375"/>
          <p14:tracePt t="21812" x="3349625" y="1571625"/>
          <p14:tracePt t="21820" x="3276600" y="1538288"/>
          <p14:tracePt t="21829" x="3244850" y="1538288"/>
          <p14:tracePt t="21837" x="3213100" y="1522413"/>
          <p14:tracePt t="21844" x="3173413" y="1514475"/>
          <p14:tracePt t="21853" x="3141663" y="1514475"/>
          <p14:tracePt t="21860" x="3117850" y="1514475"/>
          <p14:tracePt t="21869" x="3109913" y="1514475"/>
          <p14:tracePt t="21876" x="3101975" y="1514475"/>
          <p14:tracePt t="21884" x="3101975" y="1522413"/>
          <p14:tracePt t="21892" x="3101975" y="1530350"/>
          <p14:tracePt t="21899" x="3101975" y="1563688"/>
          <p14:tracePt t="21908" x="3101975" y="1611313"/>
          <p14:tracePt t="21916" x="3117850" y="1635125"/>
          <p14:tracePt t="21922" x="3133725" y="1666875"/>
          <p14:tracePt t="21931" x="3149600" y="1698625"/>
          <p14:tracePt t="21939" x="3181350" y="1762125"/>
          <p14:tracePt t="21947" x="3189288" y="1785938"/>
          <p14:tracePt t="21955" x="3228975" y="1817688"/>
          <p14:tracePt t="21961" x="3244850" y="1833563"/>
          <p14:tracePt t="21969" x="3252788" y="1849438"/>
          <p14:tracePt t="21977" x="3260725" y="1849438"/>
          <p14:tracePt t="21985" x="3268663" y="1857375"/>
          <p14:tracePt t="21993" x="3276600" y="1865313"/>
          <p14:tracePt t="22039" x="3284538" y="1865313"/>
          <p14:tracePt t="22047" x="3292475" y="1865313"/>
          <p14:tracePt t="22055" x="3300413" y="1865313"/>
          <p14:tracePt t="22064" x="3317875" y="1865313"/>
          <p14:tracePt t="22071" x="3341688" y="1865313"/>
          <p14:tracePt t="22079" x="3357563" y="1865313"/>
          <p14:tracePt t="22087" x="3381375" y="1865313"/>
          <p14:tracePt t="22095" x="3413125" y="1865313"/>
          <p14:tracePt t="22103" x="3436938" y="1857375"/>
          <p14:tracePt t="22111" x="3484563" y="1849438"/>
          <p14:tracePt t="22119" x="3524250" y="1833563"/>
          <p14:tracePt t="22125" x="3556000" y="1825625"/>
          <p14:tracePt t="22135" x="3595688" y="1809750"/>
          <p14:tracePt t="22141" x="3635375" y="1801813"/>
          <p14:tracePt t="22149" x="3660775" y="1793875"/>
          <p14:tracePt t="22157" x="3684588" y="1778000"/>
          <p14:tracePt t="22166" x="3708400" y="1770063"/>
          <p14:tracePt t="22173" x="3716338" y="1754188"/>
          <p14:tracePt t="22181" x="3724275" y="1746250"/>
          <p14:tracePt t="22189" x="3724275" y="1730375"/>
          <p14:tracePt t="22197" x="3732213" y="1730375"/>
          <p14:tracePt t="22205" x="3732213" y="1722438"/>
          <p14:tracePt t="22213" x="3732213" y="1714500"/>
          <p14:tracePt t="22219" x="3732213" y="1706563"/>
          <p14:tracePt t="22227" x="3724275" y="1690688"/>
          <p14:tracePt t="22235" x="3716338" y="1674813"/>
          <p14:tracePt t="22243" x="3700463" y="1658938"/>
          <p14:tracePt t="22252" x="3668713" y="1643063"/>
          <p14:tracePt t="22259" x="3643313" y="1635125"/>
          <p14:tracePt t="22268" x="3603625" y="1611313"/>
          <p14:tracePt t="22275" x="3563938" y="1603375"/>
          <p14:tracePt t="22284" x="3524250" y="1595438"/>
          <p14:tracePt t="22291" x="3500438" y="1595438"/>
          <p14:tracePt t="22298" x="3476625" y="1595438"/>
          <p14:tracePt t="22305" x="3429000" y="1595438"/>
          <p14:tracePt t="22312" x="3397250" y="1595438"/>
          <p14:tracePt t="22321" x="3373438" y="1595438"/>
          <p14:tracePt t="22328" x="3341688" y="1603375"/>
          <p14:tracePt t="22337" x="3308350" y="1611313"/>
          <p14:tracePt t="22345" x="3276600" y="1627188"/>
          <p14:tracePt t="22353" x="3252788" y="1643063"/>
          <p14:tracePt t="22361" x="3228975" y="1651000"/>
          <p14:tracePt t="22369" x="3213100" y="1674813"/>
          <p14:tracePt t="22377" x="3205163" y="1682750"/>
          <p14:tracePt t="22385" x="3181350" y="1690688"/>
          <p14:tracePt t="22391" x="3165475" y="1714500"/>
          <p14:tracePt t="22399" x="3157538" y="1714500"/>
          <p14:tracePt t="22406" x="3141663" y="1730375"/>
          <p14:tracePt t="22416" x="3133725" y="1746250"/>
          <p14:tracePt t="22423" x="3117850" y="1762125"/>
          <p14:tracePt t="22431" x="3109913" y="1770063"/>
          <p14:tracePt t="22439" x="3101975" y="1778000"/>
          <p14:tracePt t="22447" x="3094038" y="1793875"/>
          <p14:tracePt t="22455" x="3094038" y="1817688"/>
          <p14:tracePt t="22463" x="3094038" y="1833563"/>
          <p14:tracePt t="22469" x="3094038" y="1865313"/>
          <p14:tracePt t="22477" x="3101975" y="1890713"/>
          <p14:tracePt t="22485" x="3125788" y="1938338"/>
          <p14:tracePt t="22493" x="3165475" y="1978025"/>
          <p14:tracePt t="22502" x="3205163" y="2025650"/>
          <p14:tracePt t="22509" x="3221038" y="2033588"/>
          <p14:tracePt t="22518" x="3268663" y="2065338"/>
          <p14:tracePt t="22525" x="3308350" y="2097088"/>
          <p14:tracePt t="22533" x="3349625" y="2120900"/>
          <p14:tracePt t="22541" x="3389313" y="2128838"/>
          <p14:tracePt t="22549" x="3452813" y="2136775"/>
          <p14:tracePt t="22555" x="3484563" y="2136775"/>
          <p14:tracePt t="22564" x="3516313" y="2136775"/>
          <p14:tracePt t="22571" x="3540125" y="2136775"/>
          <p14:tracePt t="22580" x="3579813" y="2120900"/>
          <p14:tracePt t="22587" x="3603625" y="2112963"/>
          <p14:tracePt t="22595" x="3643313" y="2089150"/>
          <p14:tracePt t="22603" x="3684588" y="2049463"/>
          <p14:tracePt t="22613" x="3708400" y="2025650"/>
          <p14:tracePt t="22619" x="3724275" y="2009775"/>
          <p14:tracePt t="22627" x="3740150" y="1985963"/>
          <p14:tracePt t="22635" x="3756025" y="1962150"/>
          <p14:tracePt t="22641" x="3763963" y="1938338"/>
          <p14:tracePt t="22649" x="3779838" y="1914525"/>
          <p14:tracePt t="22657" x="3787775" y="1890713"/>
          <p14:tracePt t="22666" x="3787775" y="1865313"/>
          <p14:tracePt t="22673" x="3795713" y="1849438"/>
          <p14:tracePt t="22681" x="3795713" y="1817688"/>
          <p14:tracePt t="22689" x="3795713" y="1770063"/>
          <p14:tracePt t="22696" x="3795713" y="1746250"/>
          <p14:tracePt t="22705" x="3795713" y="1722438"/>
          <p14:tracePt t="22713" x="3795713" y="1698625"/>
          <p14:tracePt t="22721" x="3787775" y="1666875"/>
          <p14:tracePt t="22727" x="3771900" y="1643063"/>
          <p14:tracePt t="22735" x="3756025" y="1619250"/>
          <p14:tracePt t="22743" x="3740150" y="1611313"/>
          <p14:tracePt t="22751" x="3724275" y="1595438"/>
          <p14:tracePt t="22759" x="3708400" y="1587500"/>
          <p14:tracePt t="22768" x="3692525" y="1571625"/>
          <p14:tracePt t="22775" x="3651250" y="1563688"/>
          <p14:tracePt t="22784" x="3635375" y="1563688"/>
          <p14:tracePt t="22790" x="3611563" y="1563688"/>
          <p14:tracePt t="22798" x="3587750" y="1563688"/>
          <p14:tracePt t="22807" x="3556000" y="1563688"/>
          <p14:tracePt t="22813" x="3508375" y="1563688"/>
          <p14:tracePt t="22821" x="3452813" y="1563688"/>
          <p14:tracePt t="22829" x="3429000" y="1563688"/>
          <p14:tracePt t="22837" x="3397250" y="1563688"/>
          <p14:tracePt t="22845" x="3349625" y="1563688"/>
          <p14:tracePt t="22853" x="3317875" y="1563688"/>
          <p14:tracePt t="22861" x="3284538" y="1571625"/>
          <p14:tracePt t="22869" x="3268663" y="1579563"/>
          <p14:tracePt t="22877" x="3244850" y="1587500"/>
          <p14:tracePt t="22885" x="3236913" y="1587500"/>
          <p14:tracePt t="22893" x="3221038" y="1595438"/>
          <p14:tracePt t="22898" x="3213100" y="1611313"/>
          <p14:tracePt t="22906" x="3205163" y="1611313"/>
          <p14:tracePt t="22916" x="3205163" y="1619250"/>
          <p14:tracePt t="22923" x="3205163" y="1643063"/>
          <p14:tracePt t="22931" x="3205163" y="1651000"/>
          <p14:tracePt t="22939" x="3205163" y="1674813"/>
          <p14:tracePt t="22947" x="3213100" y="1698625"/>
          <p14:tracePt t="22954" x="3236913" y="1730375"/>
          <p14:tracePt t="22963" x="3268663" y="1762125"/>
          <p14:tracePt t="22971" x="3284538" y="1785938"/>
          <p14:tracePt t="22979" x="3357563" y="1833563"/>
          <p14:tracePt t="22985" x="3413125" y="1873250"/>
          <p14:tracePt t="22996" x="3500438" y="1922463"/>
          <p14:tracePt t="23001" x="3556000" y="1946275"/>
          <p14:tracePt t="23009" x="3603625" y="1962150"/>
          <p14:tracePt t="23017" x="3668713" y="1962150"/>
          <p14:tracePt t="23034" x="3732213" y="1962150"/>
          <p14:tracePt t="23049" x="3771900" y="1938338"/>
          <p14:tracePt t="23057" x="3779838" y="1930400"/>
          <p14:tracePt t="23065" x="3787775" y="1914525"/>
          <p14:tracePt t="23073" x="3803650" y="1898650"/>
          <p14:tracePt t="23079" x="3803650" y="1890713"/>
          <p14:tracePt t="23087" x="3803650" y="1873250"/>
          <p14:tracePt t="23095" x="3803650" y="1849438"/>
          <p14:tracePt t="23103" x="3803650" y="1833563"/>
          <p14:tracePt t="23111" x="3795713" y="1817688"/>
          <p14:tracePt t="23119" x="3787775" y="1801813"/>
          <p14:tracePt t="23126" x="3763963" y="1785938"/>
          <p14:tracePt t="23135" x="3748088" y="1770063"/>
          <p14:tracePt t="23143" x="3700463" y="1746250"/>
          <p14:tracePt t="23151" x="3668713" y="1730375"/>
          <p14:tracePt t="23159" x="3619500" y="1706563"/>
          <p14:tracePt t="23166" x="3579813" y="1706563"/>
          <p14:tracePt t="23173" x="3516313" y="1690688"/>
          <p14:tracePt t="23181" x="3484563" y="1690688"/>
          <p14:tracePt t="23189" x="3452813" y="1690688"/>
          <p14:tracePt t="23197" x="3436938" y="1690688"/>
          <p14:tracePt t="23205" x="3413125" y="1690688"/>
          <p14:tracePt t="23212" x="3397250" y="1690688"/>
          <p14:tracePt t="23221" x="3389313" y="1690688"/>
          <p14:tracePt t="23229" x="3381375" y="1698625"/>
          <p14:tracePt t="23237" x="3381375" y="1714500"/>
          <p14:tracePt t="23245" x="3373438" y="1738313"/>
          <p14:tracePt t="23252" x="3373438" y="1746250"/>
          <p14:tracePt t="23259" x="3373438" y="1778000"/>
          <p14:tracePt t="23268" x="3373438" y="1833563"/>
          <p14:tracePt t="23275" x="3373438" y="1873250"/>
          <p14:tracePt t="23284" x="3381375" y="1938338"/>
          <p14:tracePt t="23291" x="3405188" y="2049463"/>
          <p14:tracePt t="23300" x="3429000" y="2120900"/>
          <p14:tracePt t="23307" x="3460750" y="2208213"/>
          <p14:tracePt t="23315" x="3484563" y="2312988"/>
          <p14:tracePt t="23323" x="3524250" y="2463800"/>
          <p14:tracePt t="23331" x="3556000" y="2592388"/>
          <p14:tracePt t="23337" x="3579813" y="2687638"/>
          <p14:tracePt t="23345" x="3611563" y="2862263"/>
          <p14:tracePt t="23353" x="3635375" y="2998788"/>
          <p14:tracePt t="23361" x="3651250" y="3101975"/>
          <p14:tracePt t="23369" x="3668713" y="3221038"/>
          <p14:tracePt t="23377" x="3676650" y="3317875"/>
          <p14:tracePt t="23385" x="3700463" y="3413125"/>
          <p14:tracePt t="23393" x="3708400" y="3468688"/>
          <p14:tracePt t="23401" x="3732213" y="3587750"/>
          <p14:tracePt t="23409" x="3740150" y="3636963"/>
          <p14:tracePt t="23415" x="3756025" y="3708400"/>
          <p14:tracePt t="23423" x="3756025" y="3771900"/>
          <p14:tracePt t="23431" x="3763963" y="3811588"/>
          <p14:tracePt t="23439" x="3763963" y="3851275"/>
          <p14:tracePt t="23447" x="3763963" y="3914775"/>
          <p14:tracePt t="23455" x="3763963" y="3938588"/>
          <p14:tracePt t="23463" x="3763963" y="3971925"/>
          <p14:tracePt t="23471" x="3763963" y="3995738"/>
          <p14:tracePt t="23478" x="3771900" y="4019550"/>
          <p14:tracePt t="23487" x="3771900" y="4043363"/>
          <p14:tracePt t="23495" x="3771900" y="4067175"/>
          <p14:tracePt t="23501" x="3779838" y="4106863"/>
          <p14:tracePt t="23509" x="3779838" y="4130675"/>
          <p14:tracePt t="23517" x="3787775" y="4162425"/>
          <p14:tracePt t="23525" x="3787775" y="4178300"/>
          <p14:tracePt t="23534" x="3787775" y="4217988"/>
          <p14:tracePt t="23541" x="3787775" y="4249738"/>
          <p14:tracePt t="23549" x="3795713" y="4291013"/>
          <p14:tracePt t="23557" x="3795713" y="4354513"/>
          <p14:tracePt t="23565" x="3795713" y="4402138"/>
          <p14:tracePt t="23573" x="3795713" y="4449763"/>
          <p14:tracePt t="23581" x="3795713" y="4473575"/>
          <p14:tracePt t="23587" x="3795713" y="4513263"/>
          <p14:tracePt t="23597" x="3795713" y="4584700"/>
          <p14:tracePt t="23602" x="3795713" y="4600575"/>
          <p14:tracePt t="23612" x="3795713" y="4649788"/>
          <p14:tracePt t="23618" x="3795713" y="4681538"/>
          <p14:tracePt t="23627" x="3795713" y="4705350"/>
          <p14:tracePt t="23636" x="3795713" y="4729163"/>
          <p14:tracePt t="23643" x="3795713" y="4737100"/>
          <p14:tracePt t="23652" x="3795713" y="4760913"/>
          <p14:tracePt t="23659" x="3795713" y="4768850"/>
          <p14:tracePt t="23668" x="3795713" y="4784725"/>
          <p14:tracePt t="23681" x="3795713" y="4792663"/>
          <p14:tracePt t="23815" x="3787775" y="4792663"/>
          <p14:tracePt t="23831" x="3779838" y="4792663"/>
          <p14:tracePt t="23853" x="3771900" y="4792663"/>
          <p14:tracePt t="23938" x="3771900" y="4784725"/>
          <p14:tracePt t="23947" x="3771900" y="4776788"/>
          <p14:tracePt t="23955" x="3756025" y="4768850"/>
          <p14:tracePt t="23971" x="3740150" y="4752975"/>
          <p14:tracePt t="23979" x="3724275" y="4745038"/>
          <p14:tracePt t="23987" x="3708400" y="4729163"/>
          <p14:tracePt t="23994" x="3700463" y="4729163"/>
          <p14:tracePt t="24003" x="3684588" y="4713288"/>
          <p14:tracePt t="24011" x="3668713" y="4713288"/>
          <p14:tracePt t="24025" x="3651250" y="4705350"/>
          <p14:tracePt t="24033" x="3643313" y="4697413"/>
          <p14:tracePt t="24041" x="3635375" y="4697413"/>
          <p14:tracePt t="24048" x="3627438" y="4689475"/>
          <p14:tracePt t="24057" x="3603625" y="4681538"/>
          <p14:tracePt t="24066" x="3587750" y="4681538"/>
          <p14:tracePt t="24073" x="3579813" y="4681538"/>
          <p14:tracePt t="24081" x="3563938" y="4681538"/>
          <p14:tracePt t="24089" x="3548063" y="4681538"/>
          <p14:tracePt t="24097" x="3524250" y="4673600"/>
          <p14:tracePt t="24103" x="3508375" y="4673600"/>
          <p14:tracePt t="24111" x="3492500" y="4673600"/>
          <p14:tracePt t="24122" x="3468688" y="4673600"/>
          <p14:tracePt t="24127" x="3436938" y="4673600"/>
          <p14:tracePt t="24134" x="3429000" y="4673600"/>
          <p14:tracePt t="24143" x="3405188" y="4673600"/>
          <p14:tracePt t="24151" x="3389313" y="4673600"/>
          <p14:tracePt t="24159" x="3373438" y="4673600"/>
          <p14:tracePt t="24167" x="3349625" y="4673600"/>
          <p14:tracePt t="24175" x="3333750" y="4673600"/>
          <p14:tracePt t="24191" x="3317875" y="4673600"/>
          <p14:tracePt t="24199" x="3300413" y="4673600"/>
          <p14:tracePt t="24205" x="3284538" y="4673600"/>
          <p14:tracePt t="24212" x="3260725" y="4673600"/>
          <p14:tracePt t="24221" x="3244850" y="4673600"/>
          <p14:tracePt t="24229" x="3228975" y="4673600"/>
          <p14:tracePt t="24237" x="3221038" y="4673600"/>
          <p14:tracePt t="24245" x="3205163" y="4673600"/>
          <p14:tracePt t="24253" x="3181350" y="4681538"/>
          <p14:tracePt t="24261" x="3165475" y="4689475"/>
          <p14:tracePt t="24269" x="3149600" y="4697413"/>
          <p14:tracePt t="24277" x="3133725" y="4713288"/>
          <p14:tracePt t="24285" x="3109913" y="4721225"/>
          <p14:tracePt t="24291" x="3101975" y="4737100"/>
          <p14:tracePt t="24299" x="3094038" y="4745038"/>
          <p14:tracePt t="24308" x="3086100" y="4760913"/>
          <p14:tracePt t="24315" x="3078163" y="4776788"/>
          <p14:tracePt t="24322" x="3070225" y="4800600"/>
          <p14:tracePt t="24331" x="3070225" y="4808538"/>
          <p14:tracePt t="24340" x="3070225" y="4824413"/>
          <p14:tracePt t="24347" x="3070225" y="4848225"/>
          <p14:tracePt t="24356" x="3070225" y="4872038"/>
          <p14:tracePt t="24363" x="3086100" y="4911725"/>
          <p14:tracePt t="24369" x="3117850" y="4943475"/>
          <p14:tracePt t="24377" x="3141663" y="4959350"/>
          <p14:tracePt t="24385" x="3181350" y="4992688"/>
          <p14:tracePt t="24393" x="3213100" y="5016500"/>
          <p14:tracePt t="24401" x="3244850" y="5048250"/>
          <p14:tracePt t="24409" x="3292475" y="5072063"/>
          <p14:tracePt t="24417" x="3333750" y="5087938"/>
          <p14:tracePt t="24425" x="3365500" y="5095875"/>
          <p14:tracePt t="24434" x="3381375" y="5095875"/>
          <p14:tracePt t="24441" x="3405188" y="5095875"/>
          <p14:tracePt t="24448" x="3436938" y="5095875"/>
          <p14:tracePt t="24454" x="3460750" y="5095875"/>
          <p14:tracePt t="24463" x="3484563" y="5080000"/>
          <p14:tracePt t="24470" x="3516313" y="5056188"/>
          <p14:tracePt t="24479" x="3532188" y="5048250"/>
          <p14:tracePt t="24489" x="3548063" y="5032375"/>
          <p14:tracePt t="24495" x="3563938" y="5016500"/>
          <p14:tracePt t="24503" x="3563938" y="5008563"/>
          <p14:tracePt t="24511" x="3571875" y="4992688"/>
          <p14:tracePt t="24519" x="3579813" y="4976813"/>
          <p14:tracePt t="24527" x="3579813" y="4959350"/>
          <p14:tracePt t="24535" x="3579813" y="4943475"/>
          <p14:tracePt t="24541" x="3579813" y="4919663"/>
          <p14:tracePt t="24549" x="3579813" y="4903788"/>
          <p14:tracePt t="24557" x="3579813" y="4872038"/>
          <p14:tracePt t="24565" x="3579813" y="4848225"/>
          <p14:tracePt t="24573" x="3579813" y="4824413"/>
          <p14:tracePt t="24582" x="3579813" y="4800600"/>
          <p14:tracePt t="24589" x="3571875" y="4792663"/>
          <p14:tracePt t="24597" x="3571875" y="4784725"/>
          <p14:tracePt t="24605" x="3571875" y="4776788"/>
          <p14:tracePt t="24612" x="3571875" y="4760913"/>
          <p14:tracePt t="24622" x="3571875" y="4745038"/>
          <p14:tracePt t="24627" x="3579813" y="4729163"/>
          <p14:tracePt t="24635" x="3579813" y="4721225"/>
          <p14:tracePt t="24643" x="3587750" y="4713288"/>
          <p14:tracePt t="24651" x="3595688" y="4705350"/>
          <p14:tracePt t="24659" x="3595688" y="4697413"/>
          <p14:tracePt t="24667" x="3603625" y="4697413"/>
          <p14:tracePt t="24684" x="3603625" y="4689475"/>
          <p14:tracePt t="24692" x="3603625" y="4681538"/>
          <p14:tracePt t="24705" x="3603625" y="4673600"/>
          <p14:tracePt t="24716" x="3603625" y="4665663"/>
          <p14:tracePt t="24721" x="3603625" y="4657725"/>
          <p14:tracePt t="24728" x="3595688" y="4641850"/>
          <p14:tracePt t="24737" x="3579813" y="4633913"/>
          <p14:tracePt t="24745" x="3563938" y="4616450"/>
          <p14:tracePt t="24753" x="3548063" y="4616450"/>
          <p14:tracePt t="24761" x="3524250" y="4600575"/>
          <p14:tracePt t="24769" x="3484563" y="4584700"/>
          <p14:tracePt t="24777" x="3476625" y="4584700"/>
          <p14:tracePt t="24784" x="3452813" y="4576763"/>
          <p14:tracePt t="24791" x="3429000" y="4576763"/>
          <p14:tracePt t="24801" x="3405188" y="4576763"/>
          <p14:tracePt t="24807" x="3381375" y="4576763"/>
          <p14:tracePt t="24815" x="3365500" y="4576763"/>
          <p14:tracePt t="24823" x="3349625" y="4576763"/>
          <p14:tracePt t="24832" x="3325813" y="4576763"/>
          <p14:tracePt t="24839" x="3300413" y="4576763"/>
          <p14:tracePt t="24847" x="3284538" y="4584700"/>
          <p14:tracePt t="24855" x="3268663" y="4584700"/>
          <p14:tracePt t="24863" x="3236913" y="4600575"/>
          <p14:tracePt t="24871" x="3213100" y="4608513"/>
          <p14:tracePt t="24879" x="3197225" y="4608513"/>
          <p14:tracePt t="24887" x="3173413" y="4616450"/>
          <p14:tracePt t="24893" x="3157538" y="4633913"/>
          <p14:tracePt t="24901" x="3141663" y="4633913"/>
          <p14:tracePt t="24909" x="3133725" y="4633913"/>
          <p14:tracePt t="24917" x="3125788" y="4649788"/>
          <p14:tracePt t="24925" x="3117850" y="4649788"/>
          <p14:tracePt t="24933" x="3109913" y="4657725"/>
          <p14:tracePt t="24941" x="3101975" y="4665663"/>
          <p14:tracePt t="24949" x="3101975" y="4673600"/>
          <p14:tracePt t="24956" x="3101975" y="4681538"/>
          <p14:tracePt t="24966" x="3101975" y="4689475"/>
          <p14:tracePt t="24973" x="3101975" y="4705350"/>
          <p14:tracePt t="24979" x="3101975" y="4721225"/>
          <p14:tracePt t="24987" x="3117850" y="4737100"/>
          <p14:tracePt t="24995" x="3133725" y="4752975"/>
          <p14:tracePt t="25015" x="3189288" y="4800600"/>
          <p14:tracePt t="25020" x="3221038" y="4808538"/>
          <p14:tracePt t="25027" x="3260725" y="4832350"/>
          <p14:tracePt t="25035" x="3300413" y="4848225"/>
          <p14:tracePt t="25043" x="3325813" y="4864100"/>
          <p14:tracePt t="25051" x="3357563" y="4864100"/>
          <p14:tracePt t="25059" x="3389313" y="4872038"/>
          <p14:tracePt t="25065" x="3413125" y="4872038"/>
          <p14:tracePt t="25073" x="3436938" y="4872038"/>
          <p14:tracePt t="25082" x="3460750" y="4864100"/>
          <p14:tracePt t="25089" x="3500438" y="4832350"/>
          <p14:tracePt t="25097" x="3516313" y="4832350"/>
          <p14:tracePt t="25105" x="3548063" y="4808538"/>
          <p14:tracePt t="25113" x="3563938" y="4800600"/>
          <p14:tracePt t="25122" x="3579813" y="4784725"/>
          <p14:tracePt t="25129" x="3595688" y="4776788"/>
          <p14:tracePt t="25138" x="3595688" y="4768850"/>
          <p14:tracePt t="25145" x="3603625" y="4760913"/>
          <p14:tracePt t="25151" x="3603625" y="4745038"/>
          <p14:tracePt t="25159" x="3611563" y="4745038"/>
          <p14:tracePt t="25167" x="3611563" y="4729163"/>
          <p14:tracePt t="25175" x="3611563" y="4721225"/>
          <p14:tracePt t="25184" x="3611563" y="4705350"/>
          <p14:tracePt t="25191" x="3611563" y="4697413"/>
          <p14:tracePt t="25199" x="3603625" y="4673600"/>
          <p14:tracePt t="25207" x="3587750" y="4657725"/>
          <p14:tracePt t="25216" x="3563938" y="4616450"/>
          <p14:tracePt t="25223" x="3556000" y="4608513"/>
          <p14:tracePt t="25229" x="3508375" y="4560888"/>
          <p14:tracePt t="25237" x="3484563" y="4545013"/>
          <p14:tracePt t="25245" x="3452813" y="4521200"/>
          <p14:tracePt t="25253" x="3429000" y="4505325"/>
          <p14:tracePt t="25260" x="3389313" y="4505325"/>
          <p14:tracePt t="25269" x="3373438" y="4505325"/>
          <p14:tracePt t="25277" x="3349625" y="4505325"/>
          <p14:tracePt t="25285" x="3333750" y="4505325"/>
          <p14:tracePt t="25293" x="3317875" y="4505325"/>
          <p14:tracePt t="25301" x="3292475" y="4505325"/>
          <p14:tracePt t="25309" x="3276600" y="4521200"/>
          <p14:tracePt t="25315" x="3252788" y="4529138"/>
          <p14:tracePt t="25323" x="3244850" y="4545013"/>
          <p14:tracePt t="25332" x="3236913" y="4568825"/>
          <p14:tracePt t="25339" x="3221038" y="4600575"/>
          <p14:tracePt t="25347" x="3221038" y="4624388"/>
          <p14:tracePt t="25355" x="3221038" y="4657725"/>
          <p14:tracePt t="25363" x="3221038" y="4673600"/>
          <p14:tracePt t="25371" x="3221038" y="4705350"/>
          <p14:tracePt t="25379" x="3221038" y="4721225"/>
          <p14:tracePt t="25387" x="3228975" y="4737100"/>
          <p14:tracePt t="25394" x="3236913" y="4752975"/>
          <p14:tracePt t="25401" x="3244850" y="4768850"/>
          <p14:tracePt t="25409" x="3260725" y="4784725"/>
          <p14:tracePt t="25417" x="3276600" y="4800600"/>
          <p14:tracePt t="25425" x="3300413" y="4808538"/>
          <p14:tracePt t="25434" x="3308350" y="4808538"/>
          <p14:tracePt t="25441" x="3325813" y="4816475"/>
          <p14:tracePt t="25451" x="3349625" y="4816475"/>
          <p14:tracePt t="25482" x="3365500" y="4816475"/>
          <p14:tracePt t="25489" x="3397250" y="4808538"/>
          <p14:tracePt t="25495" x="3429000" y="4800600"/>
          <p14:tracePt t="25503" x="3468688" y="4792663"/>
          <p14:tracePt t="25511" x="3516313" y="4768850"/>
          <p14:tracePt t="25519" x="3540125" y="4752975"/>
          <p14:tracePt t="25527" x="3556000" y="4737100"/>
          <p14:tracePt t="25534" x="3563938" y="4737100"/>
          <p14:tracePt t="25543" x="3563938" y="4729163"/>
          <p14:tracePt t="25551" x="3563938" y="4721225"/>
          <p14:tracePt t="25573" x="3563938" y="4713288"/>
          <p14:tracePt t="25582" x="3556000" y="4705350"/>
          <p14:tracePt t="25591" x="3532188" y="4697413"/>
          <p14:tracePt t="25597" x="3516313" y="4697413"/>
          <p14:tracePt t="25605" x="3492500" y="4697413"/>
          <p14:tracePt t="25613" x="3452813" y="4697413"/>
          <p14:tracePt t="25621" x="3429000" y="4697413"/>
          <p14:tracePt t="25629" x="3405188" y="4697413"/>
          <p14:tracePt t="25637" x="3381375" y="4697413"/>
          <p14:tracePt t="25645" x="3349625" y="4697413"/>
          <p14:tracePt t="25653" x="3317875" y="4705350"/>
          <p14:tracePt t="25659" x="3292475" y="4705350"/>
          <p14:tracePt t="25669" x="3284538" y="4705350"/>
          <p14:tracePt t="25675" x="3260725" y="4713288"/>
          <p14:tracePt t="25685" x="3228975" y="4721225"/>
          <p14:tracePt t="25691" x="3221038" y="4721225"/>
          <p14:tracePt t="25700" x="3205163" y="4721225"/>
          <p14:tracePt t="25717" x="3181350" y="4737100"/>
          <p14:tracePt t="25732" x="3181350" y="4745038"/>
          <p14:tracePt t="25747" x="3181350" y="4752975"/>
          <p14:tracePt t="25754" x="3181350" y="4760913"/>
          <p14:tracePt t="25769" x="3181350" y="4768850"/>
          <p14:tracePt t="25778" x="3189288" y="4776788"/>
          <p14:tracePt t="25785" x="3205163" y="4784725"/>
          <p14:tracePt t="25793" x="3221038" y="4784725"/>
          <p14:tracePt t="25801" x="3236913" y="4784725"/>
          <p14:tracePt t="25808" x="3252788" y="4792663"/>
          <p14:tracePt t="25817" x="3276600" y="4792663"/>
          <p14:tracePt t="25825" x="3308350" y="4792663"/>
          <p14:tracePt t="25833" x="3341688" y="4792663"/>
          <p14:tracePt t="25839" x="3365500" y="4792663"/>
          <p14:tracePt t="25847" x="3405188" y="4792663"/>
          <p14:tracePt t="25855" x="3421063" y="4784725"/>
          <p14:tracePt t="25863" x="3452813" y="4768850"/>
          <p14:tracePt t="25871" x="3484563" y="4752975"/>
          <p14:tracePt t="25879" x="3524250" y="4737100"/>
          <p14:tracePt t="25886" x="3563938" y="4729163"/>
          <p14:tracePt t="25895" x="3579813" y="4713288"/>
          <p14:tracePt t="25903" x="3595688" y="4705350"/>
          <p14:tracePt t="25919" x="3603625" y="4697413"/>
          <p14:tracePt t="25956" x="3587750" y="4689475"/>
          <p14:tracePt t="25965" x="3579813" y="4689475"/>
          <p14:tracePt t="25973" x="3563938" y="4681538"/>
          <p14:tracePt t="25983" x="3540125" y="4681538"/>
          <p14:tracePt t="25989" x="3516313" y="4681538"/>
          <p14:tracePt t="26000" x="3500438" y="4681538"/>
          <p14:tracePt t="26005" x="3476625" y="4681538"/>
          <p14:tracePt t="26011" x="3460750" y="4681538"/>
          <p14:tracePt t="26019" x="3452813" y="4681538"/>
          <p14:tracePt t="26027" x="3436938" y="4681538"/>
          <p14:tracePt t="26035" x="3421063" y="4681538"/>
          <p14:tracePt t="26043" x="3405188" y="4681538"/>
          <p14:tracePt t="26051" x="3397250" y="4681538"/>
          <p14:tracePt t="26058" x="3381375" y="4689475"/>
          <p14:tracePt t="26068" x="3373438" y="4689475"/>
          <p14:tracePt t="26075" x="3365500" y="4705350"/>
          <p14:tracePt t="26083" x="3357563" y="4705350"/>
          <p14:tracePt t="26097" x="3357563" y="4721225"/>
          <p14:tracePt t="26105" x="3357563" y="4729163"/>
          <p14:tracePt t="26113" x="3357563" y="4737100"/>
          <p14:tracePt t="26121" x="3357563" y="4745038"/>
          <p14:tracePt t="26129" x="3365500" y="4768850"/>
          <p14:tracePt t="26136" x="3381375" y="4784725"/>
          <p14:tracePt t="26145" x="3421063" y="4800600"/>
          <p14:tracePt t="26153" x="3444875" y="4808538"/>
          <p14:tracePt t="26161" x="3476625" y="4816475"/>
          <p14:tracePt t="26169" x="3500438" y="4824413"/>
          <p14:tracePt t="26177" x="3532188" y="4832350"/>
          <p14:tracePt t="26183" x="3556000" y="4832350"/>
          <p14:tracePt t="26191" x="3579813" y="4832350"/>
          <p14:tracePt t="26199" x="3595688" y="4832350"/>
          <p14:tracePt t="26207" x="3611563" y="4824413"/>
          <p14:tracePt t="26216" x="3627438" y="4808538"/>
          <p14:tracePt t="26223" x="3651250" y="4792663"/>
          <p14:tracePt t="26232" x="3676650" y="4776788"/>
          <p14:tracePt t="26239" x="3684588" y="4768850"/>
          <p14:tracePt t="26247" x="3700463" y="4752975"/>
          <p14:tracePt t="26255" x="3700463" y="4745038"/>
          <p14:tracePt t="26263" x="3700463" y="4737100"/>
          <p14:tracePt t="26277" x="3700463" y="4721225"/>
          <p14:tracePt t="26293" x="3700463" y="4713288"/>
          <p14:tracePt t="26301" x="3676650" y="4705350"/>
          <p14:tracePt t="26309" x="3651250" y="4697413"/>
          <p14:tracePt t="26317" x="3595688" y="4689475"/>
          <p14:tracePt t="26324" x="3571875" y="4681538"/>
          <p14:tracePt t="26333" x="3540125" y="4681538"/>
          <p14:tracePt t="26341" x="3476625" y="4681538"/>
          <p14:tracePt t="26350" x="3444875" y="4681538"/>
          <p14:tracePt t="26358" x="3405188" y="4681538"/>
          <p14:tracePt t="26362" x="3365500" y="4689475"/>
          <p14:tracePt t="26372" x="3333750" y="4689475"/>
          <p14:tracePt t="26379" x="3317875" y="4705350"/>
          <p14:tracePt t="26388" x="3292475" y="4705350"/>
          <p14:tracePt t="26395" x="3268663" y="4713288"/>
          <p14:tracePt t="26405" x="3260725" y="4713288"/>
          <p14:tracePt t="26411" x="3260725" y="4721225"/>
          <p14:tracePt t="26420" x="3252788" y="4721225"/>
          <p14:tracePt t="26427" x="3244850" y="4721225"/>
          <p14:tracePt t="26434" x="3244850" y="4729163"/>
          <p14:tracePt t="26465" x="3244850" y="4737100"/>
          <p14:tracePt t="26473" x="3244850" y="4745038"/>
          <p14:tracePt t="26483" x="3252788" y="4745038"/>
          <p14:tracePt t="26489" x="3268663" y="4752975"/>
          <p14:tracePt t="26497" x="3292475" y="4760913"/>
          <p14:tracePt t="26505" x="3317875" y="4760913"/>
          <p14:tracePt t="26513" x="3341688" y="4768850"/>
          <p14:tracePt t="26521" x="3365500" y="4768850"/>
          <p14:tracePt t="26527" x="3389313" y="4768850"/>
          <p14:tracePt t="26535" x="3413125" y="4768850"/>
          <p14:tracePt t="26542" x="3436938" y="4768850"/>
          <p14:tracePt t="26551" x="3452813" y="4768850"/>
          <p14:tracePt t="26559" x="3476625" y="4768850"/>
          <p14:tracePt t="26567" x="3484563" y="4752975"/>
          <p14:tracePt t="26575" x="3500438" y="4752975"/>
          <p14:tracePt t="26584" x="3508375" y="4745038"/>
          <p14:tracePt t="26591" x="3524250" y="4737100"/>
          <p14:tracePt t="26600" x="3524250" y="4729163"/>
          <p14:tracePt t="26607" x="3532188" y="4721225"/>
          <p14:tracePt t="26613" x="3540125" y="4713288"/>
          <p14:tracePt t="26629" x="3540125" y="4705350"/>
          <p14:tracePt t="26637" x="3540125" y="4697413"/>
          <p14:tracePt t="26645" x="3540125" y="4689475"/>
          <p14:tracePt t="26653" x="3540125" y="4673600"/>
          <p14:tracePt t="26661" x="3524250" y="4657725"/>
          <p14:tracePt t="26669" x="3516313" y="4649788"/>
          <p14:tracePt t="26677" x="3500438" y="4633913"/>
          <p14:tracePt t="26685" x="3476625" y="4616450"/>
          <p14:tracePt t="26693" x="3452813" y="4600575"/>
          <p14:tracePt t="26702" x="3436938" y="4592638"/>
          <p14:tracePt t="26709" x="3421063" y="4592638"/>
          <p14:tracePt t="26715" x="3405188" y="4592638"/>
          <p14:tracePt t="26723" x="3381375" y="4592638"/>
          <p14:tracePt t="26739" x="3373438" y="4592638"/>
          <p14:tracePt t="26747" x="3357563" y="4592638"/>
          <p14:tracePt t="26755" x="3357563" y="4600575"/>
          <p14:tracePt t="26763" x="3349625" y="4608513"/>
          <p14:tracePt t="26771" x="3341688" y="4624388"/>
          <p14:tracePt t="26787" x="3341688" y="4633913"/>
          <p14:tracePt t="26793" x="3341688" y="4649788"/>
          <p14:tracePt t="26810" x="3341688" y="4657725"/>
          <p14:tracePt t="26817" x="3341688" y="4665663"/>
          <p14:tracePt t="26834" x="3349625" y="4673600"/>
          <p14:tracePt t="26841" x="3357563" y="4681538"/>
          <p14:tracePt t="26850" x="3365500" y="4681538"/>
          <p14:tracePt t="26857" x="3381375" y="4689475"/>
          <p14:tracePt t="26865" x="3389313" y="4689475"/>
          <p14:tracePt t="26873" x="3397250" y="4689475"/>
          <p14:tracePt t="26879" x="3413125" y="4689475"/>
          <p14:tracePt t="26887" x="3421063" y="4689475"/>
          <p14:tracePt t="26895" x="3429000" y="4689475"/>
          <p14:tracePt t="26903" x="3436938" y="4689475"/>
          <p14:tracePt t="26911" x="3444875" y="4681538"/>
          <p14:tracePt t="26918" x="3452813" y="4681538"/>
          <p14:tracePt t="26943" x="3460750" y="4681538"/>
          <p14:tracePt t="26967" x="3460750" y="4673600"/>
          <p14:tracePt t="27521" x="3468688" y="4673600"/>
          <p14:tracePt t="27529" x="3492500" y="4673600"/>
          <p14:tracePt t="27537" x="3524250" y="4681538"/>
          <p14:tracePt t="27545" x="3556000" y="4689475"/>
          <p14:tracePt t="27553" x="3587750" y="4689475"/>
          <p14:tracePt t="27561" x="3603625" y="4689475"/>
          <p14:tracePt t="27567" x="3611563" y="4689475"/>
          <p14:tracePt t="27575" x="3619500" y="4689475"/>
          <p14:tracePt t="27951" x="3635375" y="4689475"/>
          <p14:tracePt t="27959" x="3651250" y="4689475"/>
          <p14:tracePt t="27967" x="3668713" y="4681538"/>
          <p14:tracePt t="27975" x="3684588" y="4673600"/>
          <p14:tracePt t="27984" x="3700463" y="4657725"/>
          <p14:tracePt t="27991" x="3724275" y="4649788"/>
          <p14:tracePt t="28000" x="3740150" y="4633913"/>
          <p14:tracePt t="28008" x="3756025" y="4624388"/>
          <p14:tracePt t="28013" x="3787775" y="4600575"/>
          <p14:tracePt t="28021" x="3811588" y="4584700"/>
          <p14:tracePt t="28030" x="3819525" y="4568825"/>
          <p14:tracePt t="28037" x="3835400" y="4568825"/>
          <p14:tracePt t="28053" x="3835400" y="4560888"/>
          <p14:tracePt t="28106" x="3827463" y="4568825"/>
          <p14:tracePt t="28114" x="3819525" y="4576763"/>
          <p14:tracePt t="28123" x="3803650" y="4592638"/>
          <p14:tracePt t="28131" x="3787775" y="4592638"/>
          <p14:tracePt t="28139" x="3771900" y="4600575"/>
          <p14:tracePt t="28147" x="3748088" y="4616450"/>
          <p14:tracePt t="28155" x="3724275" y="4624388"/>
          <p14:tracePt t="28163" x="3708400" y="4633913"/>
          <p14:tracePt t="28169" x="3692525" y="4633913"/>
          <p14:tracePt t="28179" x="3676650" y="4641850"/>
          <p14:tracePt t="28186" x="3668713" y="4649788"/>
          <p14:tracePt t="28193" x="3651250" y="4649788"/>
          <p14:tracePt t="28201" x="3627438" y="4665663"/>
          <p14:tracePt t="28209" x="3611563" y="4673600"/>
          <p14:tracePt t="28217" x="3595688" y="4689475"/>
          <p14:tracePt t="28225" x="3579813" y="4697413"/>
          <p14:tracePt t="28234" x="3556000" y="4713288"/>
          <p14:tracePt t="28241" x="3524250" y="4752975"/>
          <p14:tracePt t="28249" x="3524250" y="4760913"/>
          <p14:tracePt t="28256" x="3500438" y="4776788"/>
          <p14:tracePt t="28265" x="3492500" y="4800600"/>
          <p14:tracePt t="28271" x="3484563" y="4808538"/>
          <p14:tracePt t="28279" x="3476625" y="4816475"/>
          <p14:tracePt t="28287" x="3468688" y="4824413"/>
          <p14:tracePt t="28295" x="3468688" y="4832350"/>
          <p14:tracePt t="28319" x="3460750" y="4832350"/>
          <p14:tracePt t="28343" x="3452813" y="4832350"/>
          <p14:tracePt t="28372" x="3452813" y="4824413"/>
          <p14:tracePt t="28397" x="3452813" y="4816475"/>
          <p14:tracePt t="28405" x="3452813" y="4808538"/>
          <p14:tracePt t="28413" x="3468688" y="4800600"/>
          <p14:tracePt t="28421" x="3484563" y="4792663"/>
          <p14:tracePt t="28429" x="3508375" y="4784725"/>
          <p14:tracePt t="28436" x="3548063" y="4768850"/>
          <p14:tracePt t="28442" x="3571875" y="4768850"/>
          <p14:tracePt t="28451" x="3611563" y="4760913"/>
          <p14:tracePt t="28458" x="3668713" y="4752975"/>
          <p14:tracePt t="28467" x="3692525" y="4745038"/>
          <p14:tracePt t="28475" x="3716338" y="4737100"/>
          <p14:tracePt t="28484" x="3732213" y="4737100"/>
          <p14:tracePt t="28491" x="3748088" y="4729163"/>
          <p14:tracePt t="28515" x="3748088" y="4721225"/>
          <p14:tracePt t="28561" x="3740150" y="4713288"/>
          <p14:tracePt t="28569" x="3732213" y="4713288"/>
          <p14:tracePt t="28576" x="3684588" y="4713288"/>
          <p14:tracePt t="28585" x="3651250" y="4713288"/>
          <p14:tracePt t="28593" x="3619500" y="4713288"/>
          <p14:tracePt t="28601" x="3595688" y="4713288"/>
          <p14:tracePt t="28609" x="3556000" y="4713288"/>
          <p14:tracePt t="28615" x="3492500" y="4721225"/>
          <p14:tracePt t="28623" x="3460750" y="4721225"/>
          <p14:tracePt t="28632" x="3421063" y="4729163"/>
          <p14:tracePt t="28639" x="3397250" y="4737100"/>
          <p14:tracePt t="28647" x="3381375" y="4737100"/>
          <p14:tracePt t="28663" x="3373438" y="4745038"/>
          <p14:tracePt t="28671" x="3365500" y="4745038"/>
          <p14:tracePt t="28757" x="3373438" y="4745038"/>
          <p14:tracePt t="28764" x="3381375" y="4745038"/>
          <p14:tracePt t="28773" x="3389313" y="4745038"/>
          <p14:tracePt t="28781" x="3397250" y="4745038"/>
          <p14:tracePt t="28787" x="3413125" y="4745038"/>
          <p14:tracePt t="28795" x="3429000" y="4752975"/>
          <p14:tracePt t="28802" x="3444875" y="4760913"/>
          <p14:tracePt t="28811" x="3468688" y="4760913"/>
          <p14:tracePt t="28819" x="3484563" y="4768850"/>
          <p14:tracePt t="28827" x="3500438" y="4768850"/>
          <p14:tracePt t="28834" x="3524250" y="4768850"/>
          <p14:tracePt t="28843" x="3540125" y="4768850"/>
          <p14:tracePt t="28850" x="3548063" y="4768850"/>
          <p14:tracePt t="28859" x="3556000" y="4768850"/>
          <p14:tracePt t="28881" x="3563938" y="4768850"/>
          <p14:tracePt t="28937" x="3556000" y="4776788"/>
          <p14:tracePt t="28945" x="3548063" y="4784725"/>
          <p14:tracePt t="28951" x="3532188" y="4784725"/>
          <p14:tracePt t="28958" x="3524250" y="4784725"/>
          <p14:tracePt t="28967" x="3516313" y="4792663"/>
          <p14:tracePt t="28975" x="3492500" y="4792663"/>
          <p14:tracePt t="28984" x="3484563" y="4792663"/>
          <p14:tracePt t="28990" x="3468688" y="4800600"/>
          <p14:tracePt t="29015" x="3429000" y="4800600"/>
          <p14:tracePt t="29023" x="3421063" y="4808538"/>
          <p14:tracePt t="29032" x="3413125" y="4816475"/>
          <p14:tracePt t="29037" x="3405188" y="4816475"/>
          <p14:tracePt t="29053" x="3397250" y="4816475"/>
          <p14:tracePt t="29069" x="3397250" y="4824413"/>
          <p14:tracePt t="29085" x="3389313" y="4824413"/>
          <p14:tracePt t="29924" x="3389313" y="4816475"/>
          <p14:tracePt t="30775" x="3405188" y="4816475"/>
          <p14:tracePt t="30783" x="3444875" y="4816475"/>
          <p14:tracePt t="30791" x="3484563" y="4816475"/>
          <p14:tracePt t="30797" x="3571875" y="4808538"/>
          <p14:tracePt t="30805" x="3668713" y="4808538"/>
          <p14:tracePt t="30813" x="3819525" y="4800600"/>
          <p14:tracePt t="30821" x="3867150" y="4792663"/>
          <p14:tracePt t="30829" x="3930650" y="4760913"/>
          <p14:tracePt t="30837" x="3954463" y="4729163"/>
          <p14:tracePt t="30845" x="3986213" y="4705350"/>
          <p14:tracePt t="30853" x="4019550" y="4665663"/>
          <p14:tracePt t="30861" x="4051300" y="4624388"/>
          <p14:tracePt t="30869" x="4090988" y="4576763"/>
          <p14:tracePt t="30877" x="4106863" y="4545013"/>
          <p14:tracePt t="30883" x="4162425" y="4481513"/>
          <p14:tracePt t="30891" x="4202113" y="4418013"/>
          <p14:tracePt t="30900" x="4233863" y="4386263"/>
          <p14:tracePt t="30907" x="4273550" y="4314825"/>
          <p14:tracePt t="30915" x="4321175" y="4265613"/>
          <p14:tracePt t="30923" x="4344988" y="4233863"/>
          <p14:tracePt t="30932" x="4410075" y="4162425"/>
          <p14:tracePt t="30939" x="4433888" y="4138613"/>
          <p14:tracePt t="30948" x="4497388" y="4090988"/>
          <p14:tracePt t="30954" x="4545013" y="4051300"/>
          <p14:tracePt t="30961" x="4560888" y="4035425"/>
          <p14:tracePt t="30969" x="4640263" y="3956050"/>
          <p14:tracePt t="30977" x="4679950" y="3922713"/>
          <p14:tracePt t="30985" x="4752975" y="3875088"/>
          <p14:tracePt t="30993" x="4808538" y="3811588"/>
          <p14:tracePt t="31000" x="4872038" y="3763963"/>
          <p14:tracePt t="31009" x="4935538" y="3700463"/>
          <p14:tracePt t="31017" x="5014913" y="3636963"/>
          <p14:tracePt t="31033" x="5175250" y="3508375"/>
          <p14:tracePt t="31047" x="5341938" y="3365500"/>
          <p14:tracePt t="31055" x="5397500" y="3302000"/>
          <p14:tracePt t="31063" x="5446713" y="3252788"/>
          <p14:tracePt t="31071" x="5518150" y="3173413"/>
          <p14:tracePt t="31079" x="5613400" y="3086100"/>
          <p14:tracePt t="31087" x="5676900" y="3022600"/>
          <p14:tracePt t="31094" x="5732463" y="2951163"/>
          <p14:tracePt t="31103" x="5797550" y="2886075"/>
          <p14:tracePt t="31111" x="5845175" y="2838450"/>
          <p14:tracePt t="31119" x="5916613" y="2767013"/>
          <p14:tracePt t="31127" x="5948363" y="2719388"/>
          <p14:tracePt t="31133" x="5988050" y="2679700"/>
          <p14:tracePt t="31140" x="6011863" y="2647950"/>
          <p14:tracePt t="31149" x="6019800" y="2616200"/>
          <p14:tracePt t="31157" x="6043613" y="2584450"/>
          <p14:tracePt t="31165" x="6067425" y="2543175"/>
          <p14:tracePt t="31172" x="6075363" y="2535238"/>
          <p14:tracePt t="31181" x="6108700" y="2503488"/>
          <p14:tracePt t="31190" x="6164263" y="2455863"/>
          <p14:tracePt t="31197" x="6188075" y="2439988"/>
          <p14:tracePt t="31204" x="6211888" y="2416175"/>
          <p14:tracePt t="31213" x="6227763" y="2400300"/>
          <p14:tracePt t="31219" x="6251575" y="2376488"/>
          <p14:tracePt t="31234" x="6267450" y="2352675"/>
          <p14:tracePt t="31243" x="6275388" y="2344738"/>
          <p14:tracePt t="31251" x="6283325" y="2336800"/>
          <p14:tracePt t="31259" x="6283325" y="2328863"/>
          <p14:tracePt t="31268" x="6291263" y="2320925"/>
          <p14:tracePt t="31275" x="6291263" y="2312988"/>
          <p14:tracePt t="31284" x="6291263" y="2305050"/>
          <p14:tracePt t="31291" x="6291263" y="2289175"/>
          <p14:tracePt t="31300" x="6291263" y="2273300"/>
          <p14:tracePt t="31305" x="6291263" y="2257425"/>
          <p14:tracePt t="31313" x="6291263" y="2249488"/>
          <p14:tracePt t="31321" x="6291263" y="2233613"/>
          <p14:tracePt t="31345" x="6275388" y="2233613"/>
          <p14:tracePt t="31391" x="6267450" y="2233613"/>
          <p14:tracePt t="31611" x="6251575" y="2241550"/>
          <p14:tracePt t="31619" x="6243638" y="2265363"/>
          <p14:tracePt t="31627" x="6235700" y="2265363"/>
          <p14:tracePt t="31635" x="6211888" y="2289175"/>
          <p14:tracePt t="31643" x="6196013" y="2297113"/>
          <p14:tracePt t="31650" x="6164263" y="2320925"/>
          <p14:tracePt t="31656" x="6140450" y="2328863"/>
          <p14:tracePt t="31665" x="6100763" y="2344738"/>
          <p14:tracePt t="31673" x="6043613" y="2368550"/>
          <p14:tracePt t="31681" x="5988050" y="2376488"/>
          <p14:tracePt t="31689" x="5932488" y="2392363"/>
          <p14:tracePt t="31698" x="5884863" y="2400300"/>
          <p14:tracePt t="31705" x="5837238" y="2408238"/>
          <p14:tracePt t="31713" x="5805488" y="2416175"/>
          <p14:tracePt t="31721" x="5773738" y="2424113"/>
          <p14:tracePt t="31729" x="5740400" y="2424113"/>
          <p14:tracePt t="31737" x="5724525" y="2424113"/>
          <p14:tracePt t="31743" x="5716588" y="2424113"/>
          <p14:tracePt t="31751" x="5708650" y="2432050"/>
          <p14:tracePt t="31767" x="5700713" y="2439988"/>
          <p14:tracePt t="31791" x="5692775" y="2447925"/>
          <p14:tracePt t="31807" x="5692775" y="2455863"/>
          <p14:tracePt t="31816" x="5692775" y="2471738"/>
          <p14:tracePt t="31823" x="5692775" y="2479675"/>
          <p14:tracePt t="31829" x="5692775" y="2487613"/>
          <p14:tracePt t="31837" x="5692775" y="2495550"/>
          <p14:tracePt t="31845" x="5700713" y="2495550"/>
          <p14:tracePt t="31853" x="5708650" y="2495550"/>
          <p14:tracePt t="31861" x="5716588" y="2503488"/>
          <p14:tracePt t="31869" x="5724525" y="2503488"/>
          <p14:tracePt t="31877" x="5732463" y="2503488"/>
          <p14:tracePt t="31885" x="5749925" y="2503488"/>
          <p14:tracePt t="31892" x="5757863" y="2503488"/>
          <p14:tracePt t="31901" x="5765800" y="2495550"/>
          <p14:tracePt t="31906" x="5773738" y="2487613"/>
          <p14:tracePt t="31916" x="5781675" y="2479675"/>
          <p14:tracePt t="31924" x="5781675" y="2471738"/>
          <p14:tracePt t="31931" x="5789613" y="2455863"/>
          <p14:tracePt t="31939" x="5797550" y="2432050"/>
          <p14:tracePt t="31948" x="5797550" y="2416175"/>
          <p14:tracePt t="31955" x="5797550" y="2408238"/>
          <p14:tracePt t="31963" x="5797550" y="2400300"/>
          <p14:tracePt t="31971" x="5797550" y="2392363"/>
          <p14:tracePt t="31979" x="5781675" y="2384425"/>
          <p14:tracePt t="31987" x="5773738" y="2384425"/>
          <p14:tracePt t="32000" x="5749925" y="2384425"/>
          <p14:tracePt t="32009" x="5724525" y="2384425"/>
          <p14:tracePt t="32017" x="5708650" y="2384425"/>
          <p14:tracePt t="32025" x="5692775" y="2384425"/>
          <p14:tracePt t="32033" x="5676900" y="2384425"/>
          <p14:tracePt t="32040" x="5653088" y="2400300"/>
          <p14:tracePt t="32050" x="5613400" y="2408238"/>
          <p14:tracePt t="32057" x="5581650" y="2416175"/>
          <p14:tracePt t="32065" x="5541963" y="2432050"/>
          <p14:tracePt t="32073" x="5510213" y="2447925"/>
          <p14:tracePt t="32079" x="5470525" y="2471738"/>
          <p14:tracePt t="32087" x="5430838" y="2495550"/>
          <p14:tracePt t="32095" x="5373688" y="2527300"/>
          <p14:tracePt t="32103" x="5341938" y="2543175"/>
          <p14:tracePt t="32111" x="5310188" y="2551113"/>
          <p14:tracePt t="32119" x="5294313" y="2566988"/>
          <p14:tracePt t="32127" x="5286375" y="2566988"/>
          <p14:tracePt t="32135" x="5278438" y="2584450"/>
          <p14:tracePt t="32143" x="5270500" y="2584450"/>
          <p14:tracePt t="32151" x="5262563" y="2600325"/>
          <p14:tracePt t="32159" x="5254625" y="2608263"/>
          <p14:tracePt t="32166" x="5254625" y="2616200"/>
          <p14:tracePt t="32181" x="5254625" y="2632075"/>
          <p14:tracePt t="32190" x="5254625" y="2647950"/>
          <p14:tracePt t="32198" x="5254625" y="2655888"/>
          <p14:tracePt t="32205" x="5254625" y="2671763"/>
          <p14:tracePt t="32212" x="5254625" y="2679700"/>
          <p14:tracePt t="32221" x="5254625" y="2695575"/>
          <p14:tracePt t="32229" x="5254625" y="2719388"/>
          <p14:tracePt t="32237" x="5262563" y="2727325"/>
          <p14:tracePt t="32245" x="5262563" y="2735263"/>
          <p14:tracePt t="32259" x="5270500" y="2735263"/>
          <p14:tracePt t="32267" x="5278438" y="2735263"/>
          <p14:tracePt t="32291" x="5286375" y="2735263"/>
          <p14:tracePt t="32315" x="5294313" y="2735263"/>
          <p14:tracePt t="32330" x="5294313" y="2727325"/>
          <p14:tracePt t="32339" x="5302250" y="2719388"/>
          <p14:tracePt t="32345" x="5310188" y="2719388"/>
          <p14:tracePt t="32353" x="5310188" y="2711450"/>
          <p14:tracePt t="32361" x="5310188" y="2703513"/>
          <p14:tracePt t="32369" x="5318125" y="2695575"/>
          <p14:tracePt t="32385" x="5318125" y="2679700"/>
          <p14:tracePt t="32393" x="5318125" y="2671763"/>
          <p14:tracePt t="32400" x="5326063" y="2671763"/>
          <p14:tracePt t="32408" x="5326063" y="2663825"/>
          <p14:tracePt t="32417" x="5334000" y="2663825"/>
          <p14:tracePt t="32425" x="5334000" y="2655888"/>
          <p14:tracePt t="32603" x="5326063" y="2647950"/>
          <p14:tracePt t="32611" x="5310188" y="2640013"/>
          <p14:tracePt t="32619" x="5302250" y="2632075"/>
          <p14:tracePt t="32627" x="5294313" y="2632075"/>
          <p14:tracePt t="32635" x="5278438" y="2624138"/>
          <p14:tracePt t="32651" x="5254625" y="2608263"/>
          <p14:tracePt t="32659" x="5238750" y="2608263"/>
          <p14:tracePt t="32667" x="5199063" y="2600325"/>
          <p14:tracePt t="32675" x="5159375" y="2576513"/>
          <p14:tracePt t="32683" x="5135563" y="2576513"/>
          <p14:tracePt t="32689" x="5072063" y="2543175"/>
          <p14:tracePt t="32697" x="5038725" y="2519363"/>
          <p14:tracePt t="32705" x="5006975" y="2503488"/>
          <p14:tracePt t="32713" x="4943475" y="2471738"/>
          <p14:tracePt t="32721" x="4911725" y="2439988"/>
          <p14:tracePt t="32729" x="4872038" y="2416175"/>
          <p14:tracePt t="32738" x="4840288" y="2384425"/>
          <p14:tracePt t="32745" x="4800600" y="2376488"/>
          <p14:tracePt t="32753" x="4784725" y="2368550"/>
          <p14:tracePt t="32761" x="4760913" y="2352675"/>
          <p14:tracePt t="32767" x="4729163" y="2352675"/>
          <p14:tracePt t="32775" x="4713288" y="2352675"/>
          <p14:tracePt t="32783" x="4656138" y="2352675"/>
          <p14:tracePt t="32791" x="4640263" y="2352675"/>
          <p14:tracePt t="32799" x="4608513" y="2352675"/>
          <p14:tracePt t="32807" x="4576763" y="2352675"/>
          <p14:tracePt t="32816" x="4545013" y="2352675"/>
          <p14:tracePt t="32823" x="4497388" y="2352675"/>
          <p14:tracePt t="32832" x="4449763" y="2352675"/>
          <p14:tracePt t="32839" x="4402138" y="2352675"/>
          <p14:tracePt t="32848" x="4378325" y="2352675"/>
          <p14:tracePt t="32853" x="4329113" y="2352675"/>
          <p14:tracePt t="32861" x="4297363" y="2352675"/>
          <p14:tracePt t="32869" x="4273550" y="2352675"/>
          <p14:tracePt t="32877" x="4249738" y="2352675"/>
          <p14:tracePt t="32885" x="4217988" y="2360613"/>
          <p14:tracePt t="32893" x="4202113" y="2368550"/>
          <p14:tracePt t="32901" x="4178300" y="2376488"/>
          <p14:tracePt t="32908" x="4146550" y="2384425"/>
          <p14:tracePt t="32917" x="4130675" y="2400300"/>
          <p14:tracePt t="32925" x="4122738" y="2400300"/>
          <p14:tracePt t="32933" x="4090988" y="2400300"/>
          <p14:tracePt t="32938" x="4083050" y="2408238"/>
          <p14:tracePt t="32950" x="4059238" y="2416175"/>
          <p14:tracePt t="32955" x="4043363" y="2416175"/>
          <p14:tracePt t="32963" x="4011613" y="2416175"/>
          <p14:tracePt t="32971" x="3986213" y="2424113"/>
          <p14:tracePt t="32979" x="3954463" y="2424113"/>
          <p14:tracePt t="32987" x="3930650" y="2432050"/>
          <p14:tracePt t="32995" x="3906838" y="2432050"/>
          <p14:tracePt t="33003" x="3898900" y="2439988"/>
          <p14:tracePt t="33015" x="3890963" y="2439988"/>
          <p14:tracePt t="33019" x="3883025" y="2439988"/>
          <p14:tracePt t="33025" x="3875088" y="2439988"/>
          <p14:tracePt t="33033" x="3875088" y="2447925"/>
          <p14:tracePt t="33041" x="3867150" y="2447925"/>
          <p14:tracePt t="33119" x="3875088" y="2439988"/>
          <p14:tracePt t="33127" x="3875088" y="2432050"/>
          <p14:tracePt t="33143" x="3875088" y="2424113"/>
          <p14:tracePt t="33151" x="3875088" y="2416175"/>
          <p14:tracePt t="33159" x="3875088" y="2408238"/>
          <p14:tracePt t="33167" x="3875088" y="2392363"/>
          <p14:tracePt t="33175" x="3883025" y="2376488"/>
          <p14:tracePt t="33183" x="3883025" y="2360613"/>
          <p14:tracePt t="33191" x="3890963" y="2344738"/>
          <p14:tracePt t="33198" x="3890963" y="2328863"/>
          <p14:tracePt t="33205" x="3890963" y="2312988"/>
          <p14:tracePt t="33213" x="3890963" y="2297113"/>
          <p14:tracePt t="33221" x="3890963" y="2289175"/>
          <p14:tracePt t="33229" x="3890963" y="2281238"/>
          <p14:tracePt t="33237" x="3898900" y="2265363"/>
          <p14:tracePt t="33253" x="3898900" y="2257425"/>
          <p14:tracePt t="33285" x="3898900" y="2249488"/>
          <p14:tracePt t="33300" x="3890963" y="2249488"/>
          <p14:tracePt t="33307" x="3883025" y="2241550"/>
          <p14:tracePt t="33316" x="3867150" y="2241550"/>
          <p14:tracePt t="33323" x="3843338" y="2224088"/>
          <p14:tracePt t="33330" x="3827463" y="2224088"/>
          <p14:tracePt t="33339" x="3811588" y="2216150"/>
          <p14:tracePt t="33347" x="3811588" y="2208213"/>
          <p14:tracePt t="33355" x="3795713" y="2208213"/>
          <p14:tracePt t="33433" x="3795713" y="2200275"/>
          <p14:tracePt t="33450" x="3803650" y="2200275"/>
          <p14:tracePt t="33457" x="3811588" y="2200275"/>
          <p14:tracePt t="33479" x="3819525" y="2184400"/>
          <p14:tracePt t="33487" x="3827463" y="2184400"/>
          <p14:tracePt t="33495" x="3835400" y="2184400"/>
          <p14:tracePt t="33511" x="3835400" y="2176463"/>
          <p14:tracePt t="33528" x="3843338" y="2176463"/>
          <p14:tracePt t="33541" x="3851275" y="2160588"/>
          <p14:tracePt t="33550" x="3859213" y="2160588"/>
          <p14:tracePt t="33557" x="3875088" y="2152650"/>
          <p14:tracePt t="33573" x="3883025" y="2144713"/>
          <p14:tracePt t="33580" x="3898900" y="2144713"/>
          <p14:tracePt t="33589" x="3914775" y="2136775"/>
          <p14:tracePt t="33598" x="3922713" y="2128838"/>
          <p14:tracePt t="33605" x="3946525" y="2128838"/>
          <p14:tracePt t="33613" x="3962400" y="2120900"/>
          <p14:tracePt t="33621" x="3978275" y="2112963"/>
          <p14:tracePt t="33627" x="3986213" y="2112963"/>
          <p14:tracePt t="33634" x="4011613" y="2105025"/>
          <p14:tracePt t="33643" x="4035425" y="2097088"/>
          <p14:tracePt t="33651" x="4051300" y="2089150"/>
          <p14:tracePt t="33659" x="4067175" y="2081213"/>
          <p14:tracePt t="33668" x="4083050" y="2073275"/>
          <p14:tracePt t="33675" x="4098925" y="2065338"/>
          <p14:tracePt t="33683" x="4114800" y="2057400"/>
          <p14:tracePt t="33690" x="4130675" y="2049463"/>
          <p14:tracePt t="33700" x="4138613" y="2041525"/>
          <p14:tracePt t="33707" x="4154488" y="2041525"/>
          <p14:tracePt t="33713" x="4154488" y="2033588"/>
          <p14:tracePt t="33721" x="4170363" y="2033588"/>
          <p14:tracePt t="33729" x="4170363" y="2025650"/>
          <p14:tracePt t="33748" x="4178300" y="2025650"/>
          <p14:tracePt t="33761" x="4194175" y="2017713"/>
          <p14:tracePt t="33777" x="4202113" y="2017713"/>
          <p14:tracePt t="33785" x="4210050" y="2009775"/>
          <p14:tracePt t="33793" x="4217988" y="2001838"/>
          <p14:tracePt t="33801" x="4225925" y="2001838"/>
          <p14:tracePt t="33809" x="4241800" y="2001838"/>
          <p14:tracePt t="33816" x="4249738" y="1993900"/>
          <p14:tracePt t="33823" x="4265613" y="1985963"/>
          <p14:tracePt t="33830" x="4289425" y="1985963"/>
          <p14:tracePt t="33839" x="4313238" y="1985963"/>
          <p14:tracePt t="33847" x="4321175" y="1978025"/>
          <p14:tracePt t="33856" x="4344988" y="1978025"/>
          <p14:tracePt t="33863" x="4378325" y="1970088"/>
          <p14:tracePt t="33871" x="4402138" y="1962150"/>
          <p14:tracePt t="33879" x="4418013" y="1962150"/>
          <p14:tracePt t="33887" x="4449763" y="1962150"/>
          <p14:tracePt t="33893" x="4473575" y="1954213"/>
          <p14:tracePt t="33901" x="4497388" y="1954213"/>
          <p14:tracePt t="33909" x="4513263" y="1954213"/>
          <p14:tracePt t="33917" x="4537075" y="1954213"/>
          <p14:tracePt t="33925" x="4552950" y="1954213"/>
          <p14:tracePt t="33933" x="4568825" y="1954213"/>
          <p14:tracePt t="33941" x="4576763" y="1954213"/>
          <p14:tracePt t="33950" x="4600575" y="1954213"/>
          <p14:tracePt t="33957" x="4608513" y="1962150"/>
          <p14:tracePt t="33966" x="4624388" y="1970088"/>
          <p14:tracePt t="33973" x="4640263" y="1985963"/>
          <p14:tracePt t="33979" x="4648200" y="1993900"/>
          <p14:tracePt t="33987" x="4664075" y="2009775"/>
          <p14:tracePt t="33995" x="4687888" y="2017713"/>
          <p14:tracePt t="34003" x="4705350" y="2033588"/>
          <p14:tracePt t="34011" x="4729163" y="2041525"/>
          <p14:tracePt t="34019" x="4752975" y="2057400"/>
          <p14:tracePt t="34027" x="4792663" y="2065338"/>
          <p14:tracePt t="34035" x="4808538" y="2065338"/>
          <p14:tracePt t="34043" x="4840288" y="2073275"/>
          <p14:tracePt t="34052" x="4864100" y="2073275"/>
          <p14:tracePt t="34059" x="4895850" y="2073275"/>
          <p14:tracePt t="34065" x="4951413" y="2081213"/>
          <p14:tracePt t="34072" x="4983163" y="2081213"/>
          <p14:tracePt t="34080" x="5006975" y="2089150"/>
          <p14:tracePt t="34089" x="5038725" y="2089150"/>
          <p14:tracePt t="34097" x="5064125" y="2097088"/>
          <p14:tracePt t="34105" x="5095875" y="2112963"/>
          <p14:tracePt t="34113" x="5119688" y="2112963"/>
          <p14:tracePt t="34121" x="5135563" y="2128838"/>
          <p14:tracePt t="34129" x="5151438" y="2144713"/>
          <p14:tracePt t="34137" x="5167313" y="2152650"/>
          <p14:tracePt t="34145" x="5167313" y="2168525"/>
          <p14:tracePt t="34150" x="5175250" y="2192338"/>
          <p14:tracePt t="34159" x="5183188" y="2208213"/>
          <p14:tracePt t="34169" x="5183188" y="2216150"/>
          <p14:tracePt t="34175" x="5191125" y="2224088"/>
          <p14:tracePt t="34183" x="5191125" y="2241550"/>
          <p14:tracePt t="34191" x="5199063" y="2241550"/>
          <p14:tracePt t="34199" x="5199063" y="2249488"/>
          <p14:tracePt t="34207" x="5214938" y="2249488"/>
          <p14:tracePt t="34215" x="5222875" y="2249488"/>
          <p14:tracePt t="34222" x="5238750" y="2249488"/>
          <p14:tracePt t="34229" x="5246688" y="2249488"/>
          <p14:tracePt t="34237" x="5270500" y="2249488"/>
          <p14:tracePt t="34245" x="5286375" y="2249488"/>
          <p14:tracePt t="34253" x="5294313" y="2249488"/>
          <p14:tracePt t="34261" x="5310188" y="2241550"/>
          <p14:tracePt t="34269" x="5318125" y="2241550"/>
          <p14:tracePt t="34276" x="5318125" y="2233613"/>
          <p14:tracePt t="34331" x="5310188" y="2233613"/>
          <p14:tracePt t="34340" x="5302250" y="2233613"/>
          <p14:tracePt t="34347" x="5286375" y="2233613"/>
          <p14:tracePt t="34356" x="5262563" y="2224088"/>
          <p14:tracePt t="34363" x="5230813" y="2224088"/>
          <p14:tracePt t="34372" x="5191125" y="2216150"/>
          <p14:tracePt t="34379" x="5159375" y="2216150"/>
          <p14:tracePt t="34387" x="5151438" y="2216150"/>
          <p14:tracePt t="34395" x="5111750" y="2208213"/>
          <p14:tracePt t="34404" x="5087938" y="2208213"/>
          <p14:tracePt t="34409" x="5072063" y="2200275"/>
          <p14:tracePt t="34417" x="5046663" y="2192338"/>
          <p14:tracePt t="34425" x="5030788" y="2192338"/>
          <p14:tracePt t="34434" x="5022850" y="2192338"/>
          <p14:tracePt t="34441" x="5014913" y="2184400"/>
          <p14:tracePt t="34450" x="5006975" y="2184400"/>
          <p14:tracePt t="34457" x="4991100" y="2176463"/>
          <p14:tracePt t="34466" x="4975225" y="2176463"/>
          <p14:tracePt t="34472" x="4951413" y="2168525"/>
          <p14:tracePt t="34480" x="4927600" y="2160588"/>
          <p14:tracePt t="34489" x="4895850" y="2144713"/>
          <p14:tracePt t="34495" x="4872038" y="2144713"/>
          <p14:tracePt t="34503" x="4816475" y="2136775"/>
          <p14:tracePt t="34511" x="4776788" y="2136775"/>
          <p14:tracePt t="34518" x="4729163" y="2128838"/>
          <p14:tracePt t="34527" x="4695825" y="2120900"/>
          <p14:tracePt t="34535" x="4640263" y="2120900"/>
          <p14:tracePt t="34543" x="4600575" y="2120900"/>
          <p14:tracePt t="34551" x="4552950" y="2120900"/>
          <p14:tracePt t="34559" x="4489450" y="2120900"/>
          <p14:tracePt t="34566" x="4449763" y="2120900"/>
          <p14:tracePt t="34573" x="4418013" y="2120900"/>
          <p14:tracePt t="34581" x="4394200" y="2120900"/>
          <p14:tracePt t="34589" x="4352925" y="2128838"/>
          <p14:tracePt t="34597" x="4337050" y="2128838"/>
          <p14:tracePt t="34605" x="4313238" y="2144713"/>
          <p14:tracePt t="34613" x="4281488" y="2152650"/>
          <p14:tracePt t="34621" x="4257675" y="2160588"/>
          <p14:tracePt t="34629" x="4233863" y="2176463"/>
          <p14:tracePt t="34637" x="4217988" y="2184400"/>
          <p14:tracePt t="34645" x="4194175" y="2200275"/>
          <p14:tracePt t="34653" x="4170363" y="2216150"/>
          <p14:tracePt t="34659" x="4146550" y="2241550"/>
          <p14:tracePt t="34666" x="4122738" y="2265363"/>
          <p14:tracePt t="34675" x="4098925" y="2289175"/>
          <p14:tracePt t="34683" x="4083050" y="2312988"/>
          <p14:tracePt t="34691" x="4067175" y="2344738"/>
          <p14:tracePt t="34699" x="4043363" y="2368550"/>
          <p14:tracePt t="34706" x="4035425" y="2384425"/>
          <p14:tracePt t="34716" x="4027488" y="2408238"/>
          <p14:tracePt t="34723" x="4011613" y="2424113"/>
          <p14:tracePt t="34731" x="4011613" y="2439988"/>
          <p14:tracePt t="34739" x="3994150" y="2447925"/>
          <p14:tracePt t="34745" x="3994150" y="2455863"/>
          <p14:tracePt t="34753" x="3994150" y="2463800"/>
          <p14:tracePt t="34769" x="3986213" y="2463800"/>
          <p14:tracePt t="34809" x="3978275" y="2463800"/>
          <p14:tracePt t="34817" x="3978275" y="2471738"/>
          <p14:tracePt t="34855" x="3970338" y="2479675"/>
          <p14:tracePt t="34925" x="3978275" y="2471738"/>
          <p14:tracePt t="34933" x="3986213" y="2463800"/>
          <p14:tracePt t="34941" x="3994150" y="2463800"/>
          <p14:tracePt t="34949" x="4002088" y="2455863"/>
          <p14:tracePt t="34957" x="4027488" y="2447925"/>
          <p14:tracePt t="34966" x="4043363" y="2439988"/>
          <p14:tracePt t="34973" x="4059238" y="2432050"/>
          <p14:tracePt t="34981" x="4083050" y="2424113"/>
          <p14:tracePt t="34997" x="4106863" y="2416175"/>
          <p14:tracePt t="35005" x="4154488" y="2400300"/>
          <p14:tracePt t="35010" x="4194175" y="2392363"/>
          <p14:tracePt t="35019" x="4217988" y="2384425"/>
          <p14:tracePt t="35027" x="4249738" y="2384425"/>
          <p14:tracePt t="35035" x="4305300" y="2368550"/>
          <p14:tracePt t="35043" x="4352925" y="2360613"/>
          <p14:tracePt t="35051" x="4370388" y="2352675"/>
          <p14:tracePt t="35060" x="4425950" y="2352675"/>
          <p14:tracePt t="35066" x="4457700" y="2344738"/>
          <p14:tracePt t="35075" x="4489450" y="2344738"/>
          <p14:tracePt t="35083" x="4513263" y="2344738"/>
          <p14:tracePt t="35092" x="4537075" y="2344738"/>
          <p14:tracePt t="35097" x="4560888" y="2344738"/>
          <p14:tracePt t="35105" x="4576763" y="2344738"/>
          <p14:tracePt t="35113" x="4600575" y="2344738"/>
          <p14:tracePt t="35121" x="4616450" y="2344738"/>
          <p14:tracePt t="35129" x="4632325" y="2344738"/>
          <p14:tracePt t="35137" x="4648200" y="2352675"/>
          <p14:tracePt t="35145" x="4664075" y="2360613"/>
          <p14:tracePt t="35152" x="4679950" y="2368550"/>
          <p14:tracePt t="35161" x="4695825" y="2376488"/>
          <p14:tracePt t="35169" x="4705350" y="2384425"/>
          <p14:tracePt t="35175" x="4729163" y="2384425"/>
          <p14:tracePt t="35183" x="4745038" y="2392363"/>
          <p14:tracePt t="35191" x="4768850" y="2408238"/>
          <p14:tracePt t="35199" x="4784725" y="2416175"/>
          <p14:tracePt t="35207" x="4808538" y="2416175"/>
          <p14:tracePt t="35216" x="4856163" y="2424113"/>
          <p14:tracePt t="35223" x="4911725" y="2432050"/>
          <p14:tracePt t="35230" x="4967288" y="2439988"/>
          <p14:tracePt t="35239" x="5006975" y="2447925"/>
          <p14:tracePt t="35247" x="5087938" y="2455863"/>
          <p14:tracePt t="35255" x="5119688" y="2455863"/>
          <p14:tracePt t="35261" x="5183188" y="2455863"/>
          <p14:tracePt t="35269" x="5238750" y="2455863"/>
          <p14:tracePt t="35277" x="5302250" y="2455863"/>
          <p14:tracePt t="35285" x="5334000" y="2455863"/>
          <p14:tracePt t="35293" x="5365750" y="2455863"/>
          <p14:tracePt t="35302" x="5373688" y="2463800"/>
          <p14:tracePt t="35308" x="5389563" y="2463800"/>
          <p14:tracePt t="35333" x="5389563" y="2471738"/>
          <p14:tracePt t="35341" x="5381625" y="2479675"/>
          <p14:tracePt t="35349" x="5357813" y="2495550"/>
          <p14:tracePt t="35357" x="5341938" y="2503488"/>
          <p14:tracePt t="35364" x="5326063" y="2519363"/>
          <p14:tracePt t="35371" x="5310188" y="2527300"/>
          <p14:tracePt t="35379" x="5294313" y="2527300"/>
          <p14:tracePt t="35387" x="5294313" y="2535238"/>
          <p14:tracePt t="35403" x="5286375" y="2535238"/>
          <p14:tracePt t="35465" x="5278438" y="2535238"/>
          <p14:tracePt t="35480" x="5270500" y="2519363"/>
          <p14:tracePt t="35497" x="5270500" y="2511425"/>
          <p14:tracePt t="35505" x="5262563" y="2495550"/>
          <p14:tracePt t="35514" x="5254625" y="2487613"/>
          <p14:tracePt t="35521" x="5238750" y="2471738"/>
          <p14:tracePt t="35527" x="5230813" y="2463800"/>
          <p14:tracePt t="35537" x="5214938" y="2455863"/>
          <p14:tracePt t="35543" x="5199063" y="2439988"/>
          <p14:tracePt t="35551" x="5183188" y="2432050"/>
          <p14:tracePt t="35559" x="5151438" y="2408238"/>
          <p14:tracePt t="35567" x="5127625" y="2400300"/>
          <p14:tracePt t="35575" x="5087938" y="2384425"/>
          <p14:tracePt t="35583" x="5056188" y="2368550"/>
          <p14:tracePt t="35591" x="5014913" y="2352675"/>
          <p14:tracePt t="35599" x="4991100" y="2336800"/>
          <p14:tracePt t="35604" x="4951413" y="2328863"/>
          <p14:tracePt t="35616" x="4935538" y="2328863"/>
          <p14:tracePt t="35622" x="4911725" y="2320925"/>
          <p14:tracePt t="35629" x="4879975" y="2305050"/>
          <p14:tracePt t="35637" x="4848225" y="2297113"/>
          <p14:tracePt t="35645" x="4824413" y="2297113"/>
          <p14:tracePt t="35654" x="4800600" y="2297113"/>
          <p14:tracePt t="35661" x="4784725" y="2289175"/>
          <p14:tracePt t="35669" x="4737100" y="2289175"/>
          <p14:tracePt t="35677" x="4713288" y="2281238"/>
          <p14:tracePt t="35685" x="4672013" y="2281238"/>
          <p14:tracePt t="35693" x="4608513" y="2281238"/>
          <p14:tracePt t="35700" x="4568825" y="2281238"/>
          <p14:tracePt t="35706" x="4537075" y="2281238"/>
          <p14:tracePt t="35716" x="4465638" y="2281238"/>
          <p14:tracePt t="35723" x="4425950" y="2281238"/>
          <p14:tracePt t="35732" x="4386263" y="2281238"/>
          <p14:tracePt t="35739" x="4352925" y="2281238"/>
          <p14:tracePt t="35748" x="4321175" y="2281238"/>
          <p14:tracePt t="35755" x="4305300" y="2289175"/>
          <p14:tracePt t="35764" x="4289425" y="2289175"/>
          <p14:tracePt t="35771" x="4265613" y="2289175"/>
          <p14:tracePt t="35779" x="4249738" y="2289175"/>
          <p14:tracePt t="35787" x="4233863" y="2297113"/>
          <p14:tracePt t="35793" x="4210050" y="2305050"/>
          <p14:tracePt t="35801" x="4202113" y="2305050"/>
          <p14:tracePt t="35809" x="4178300" y="2312988"/>
          <p14:tracePt t="35817" x="4154488" y="2312988"/>
          <p14:tracePt t="35825" x="4130675" y="2328863"/>
          <p14:tracePt t="35833" x="4106863" y="2336800"/>
          <p14:tracePt t="35841" x="4090988" y="2344738"/>
          <p14:tracePt t="35849" x="4067175" y="2352675"/>
          <p14:tracePt t="35857" x="4051300" y="2360613"/>
          <p14:tracePt t="35866" x="4035425" y="2360613"/>
          <p14:tracePt t="35873" x="4011613" y="2368550"/>
          <p14:tracePt t="35879" x="4002088" y="2368550"/>
          <p14:tracePt t="35887" x="3994150" y="2368550"/>
          <p14:tracePt t="35895" x="3986213" y="2368550"/>
          <p14:tracePt t="35903" x="3978275" y="2368550"/>
          <p14:tracePt t="35927" x="3970338" y="2368550"/>
          <p14:tracePt t="35935" x="3970338" y="2360613"/>
          <p14:tracePt t="35943" x="3962400" y="2360613"/>
          <p14:tracePt t="35951" x="3962400" y="2352675"/>
          <p14:tracePt t="35966" x="3962400" y="2344738"/>
          <p14:tracePt t="35973" x="3954463" y="2344738"/>
          <p14:tracePt t="36013" x="3946525" y="2344738"/>
          <p14:tracePt t="36083" x="3954463" y="2352675"/>
          <p14:tracePt t="36091" x="3954463" y="2360613"/>
          <p14:tracePt t="36099" x="3970338" y="2368550"/>
          <p14:tracePt t="36122" x="3978275" y="2376488"/>
          <p14:tracePt t="36137" x="3986213" y="2376488"/>
          <p14:tracePt t="36153" x="3994150" y="2376488"/>
          <p14:tracePt t="36161" x="4002088" y="2376488"/>
          <p14:tracePt t="36169" x="4011613" y="2376488"/>
          <p14:tracePt t="36177" x="4019550" y="2360613"/>
          <p14:tracePt t="36185" x="4035425" y="2352675"/>
          <p14:tracePt t="36192" x="4051300" y="2336800"/>
          <p14:tracePt t="36201" x="4067175" y="2320925"/>
          <p14:tracePt t="36207" x="4075113" y="2312988"/>
          <p14:tracePt t="36217" x="4083050" y="2297113"/>
          <p14:tracePt t="36223" x="4090988" y="2273300"/>
          <p14:tracePt t="36233" x="4090988" y="2265363"/>
          <p14:tracePt t="36239" x="4090988" y="2249488"/>
          <p14:tracePt t="36247" x="4090988" y="2224088"/>
          <p14:tracePt t="36255" x="4090988" y="2208213"/>
          <p14:tracePt t="36264" x="4090988" y="2192338"/>
          <p14:tracePt t="36271" x="4090988" y="2176463"/>
          <p14:tracePt t="36279" x="4083050" y="2176463"/>
          <p14:tracePt t="36287" x="4083050" y="2168525"/>
          <p14:tracePt t="36309" x="4083050" y="2160588"/>
          <p14:tracePt t="36317" x="4075113" y="2160588"/>
          <p14:tracePt t="36325" x="4075113" y="2152650"/>
          <p14:tracePt t="36366" x="4075113" y="2144713"/>
          <p14:tracePt t="36382" x="4083050" y="2136775"/>
          <p14:tracePt t="36395" x="4090988" y="2128838"/>
          <p14:tracePt t="36404" x="4098925" y="2128838"/>
          <p14:tracePt t="36411" x="4114800" y="2120900"/>
          <p14:tracePt t="36420" x="4138613" y="2120900"/>
          <p14:tracePt t="36427" x="4146550" y="2120900"/>
          <p14:tracePt t="36434" x="4186238" y="2112963"/>
          <p14:tracePt t="36443" x="4217988" y="2105025"/>
          <p14:tracePt t="36452" x="4281488" y="2097088"/>
          <p14:tracePt t="36459" x="4329113" y="2081213"/>
          <p14:tracePt t="36466" x="4370388" y="2073275"/>
          <p14:tracePt t="36475" x="4441825" y="2065338"/>
          <p14:tracePt t="36483" x="4473575" y="2057400"/>
          <p14:tracePt t="36488" x="4537075" y="2041525"/>
          <p14:tracePt t="36498" x="4584700" y="2033588"/>
          <p14:tracePt t="36505" x="4624388" y="2025650"/>
          <p14:tracePt t="36514" x="4656138" y="2009775"/>
          <p14:tracePt t="36521" x="4687888" y="2009775"/>
          <p14:tracePt t="36529" x="4705350" y="2009775"/>
          <p14:tracePt t="36537" x="4729163" y="2009775"/>
          <p14:tracePt t="36545" x="4745038" y="2009775"/>
          <p14:tracePt t="36553" x="4760913" y="2009775"/>
          <p14:tracePt t="36559" x="4784725" y="2009775"/>
          <p14:tracePt t="36567" x="4808538" y="2009775"/>
          <p14:tracePt t="36575" x="4824413" y="2017713"/>
          <p14:tracePt t="36583" x="4864100" y="2025650"/>
          <p14:tracePt t="36591" x="4887913" y="2033588"/>
          <p14:tracePt t="36599" x="4935538" y="2049463"/>
          <p14:tracePt t="36608" x="4967288" y="2065338"/>
          <p14:tracePt t="36615" x="4991100" y="2073275"/>
          <p14:tracePt t="36624" x="5030788" y="2081213"/>
          <p14:tracePt t="36632" x="5080000" y="2089150"/>
          <p14:tracePt t="36639" x="5127625" y="2097088"/>
          <p14:tracePt t="36645" x="5175250" y="2097088"/>
          <p14:tracePt t="36654" x="5199063" y="2097088"/>
          <p14:tracePt t="36661" x="5230813" y="2097088"/>
          <p14:tracePt t="36670" x="5270500" y="2097088"/>
          <p14:tracePt t="36677" x="5302250" y="2097088"/>
          <p14:tracePt t="36685" x="5326063" y="2105025"/>
          <p14:tracePt t="36693" x="5334000" y="2105025"/>
          <p14:tracePt t="36714" x="5373688" y="2105025"/>
          <p14:tracePt t="36717" x="5389563" y="2112963"/>
          <p14:tracePt t="36725" x="5397500" y="2120900"/>
          <p14:tracePt t="36732" x="5397500" y="2128838"/>
          <p14:tracePt t="36739" x="5407025" y="2136775"/>
          <p14:tracePt t="36747" x="5407025" y="2152650"/>
          <p14:tracePt t="36755" x="5414963" y="2168525"/>
          <p14:tracePt t="36765" x="5414963" y="2184400"/>
          <p14:tracePt t="36772" x="5414963" y="2200275"/>
          <p14:tracePt t="36779" x="5414963" y="2208213"/>
          <p14:tracePt t="36787" x="5414963" y="2216150"/>
          <p14:tracePt t="36795" x="5414963" y="2224088"/>
          <p14:tracePt t="36803" x="5414963" y="2233613"/>
          <p14:tracePt t="36873" x="5407025" y="2233613"/>
          <p14:tracePt t="36897" x="5397500" y="2233613"/>
          <p14:tracePt t="36902" x="5389563" y="2224088"/>
          <p14:tracePt t="36911" x="5381625" y="2216150"/>
          <p14:tracePt t="36919" x="5381625" y="2208213"/>
          <p14:tracePt t="36927" x="5365750" y="2192338"/>
          <p14:tracePt t="36935" x="5365750" y="2184400"/>
          <p14:tracePt t="36943" x="5349875" y="2176463"/>
          <p14:tracePt t="36951" x="5349875" y="2160588"/>
          <p14:tracePt t="36958" x="5334000" y="2152650"/>
          <p14:tracePt t="36967" x="5326063" y="2136775"/>
          <p14:tracePt t="36975" x="5310188" y="2128838"/>
          <p14:tracePt t="36983" x="5294313" y="2120900"/>
          <p14:tracePt t="36999" x="5262563" y="2097088"/>
          <p14:tracePt t="37005" x="5238750" y="2081213"/>
          <p14:tracePt t="37014" x="5207000" y="2065338"/>
          <p14:tracePt t="37021" x="5175250" y="2041525"/>
          <p14:tracePt t="37028" x="5143500" y="2033588"/>
          <p14:tracePt t="37037" x="5103813" y="2017713"/>
          <p14:tracePt t="37046" x="5072063" y="2001838"/>
          <p14:tracePt t="37053" x="5030788" y="1985963"/>
          <p14:tracePt t="37060" x="4999038" y="1970088"/>
          <p14:tracePt t="37069" x="4967288" y="1970088"/>
          <p14:tracePt t="37076" x="4927600" y="1954213"/>
          <p14:tracePt t="37082" x="4887913" y="1946275"/>
          <p14:tracePt t="37092" x="4856163" y="1938338"/>
          <p14:tracePt t="37100" x="4792663" y="1930400"/>
          <p14:tracePt t="37108" x="4745038" y="1930400"/>
          <p14:tracePt t="37116" x="4705350" y="1930400"/>
          <p14:tracePt t="37123" x="4672013" y="1930400"/>
          <p14:tracePt t="37132" x="4640263" y="1930400"/>
          <p14:tracePt t="37139" x="4608513" y="1930400"/>
          <p14:tracePt t="37147" x="4584700" y="1930400"/>
          <p14:tracePt t="37156" x="4552950" y="1938338"/>
          <p14:tracePt t="37161" x="4521200" y="1938338"/>
          <p14:tracePt t="37169" x="4489450" y="1938338"/>
          <p14:tracePt t="37177" x="4449763" y="1946275"/>
          <p14:tracePt t="37185" x="4418013" y="1954213"/>
          <p14:tracePt t="37193" x="4386263" y="1954213"/>
          <p14:tracePt t="37202" x="4352925" y="1962150"/>
          <p14:tracePt t="37209" x="4329113" y="1970088"/>
          <p14:tracePt t="37217" x="4289425" y="1978025"/>
          <p14:tracePt t="37225" x="4273550" y="1978025"/>
          <p14:tracePt t="37233" x="4225925" y="1985963"/>
          <p14:tracePt t="37241" x="4186238" y="1993900"/>
          <p14:tracePt t="37248" x="4154488" y="2001838"/>
          <p14:tracePt t="37255" x="4138613" y="2001838"/>
          <p14:tracePt t="37263" x="4090988" y="2017713"/>
          <p14:tracePt t="37271" x="4051300" y="2033588"/>
          <p14:tracePt t="37279" x="4019550" y="2041525"/>
          <p14:tracePt t="37287" x="3986213" y="2057400"/>
          <p14:tracePt t="37294" x="3970338" y="2065338"/>
          <p14:tracePt t="37303" x="3938588" y="2089150"/>
          <p14:tracePt t="37311" x="3914775" y="2097088"/>
          <p14:tracePt t="37319" x="3890963" y="2120900"/>
          <p14:tracePt t="37327" x="3867150" y="2144713"/>
          <p14:tracePt t="37333" x="3851275" y="2160588"/>
          <p14:tracePt t="37341" x="3843338" y="2184400"/>
          <p14:tracePt t="37349" x="3819525" y="2216150"/>
          <p14:tracePt t="37356" x="3803650" y="2257425"/>
          <p14:tracePt t="37366" x="3795713" y="2281238"/>
          <p14:tracePt t="37373" x="3787775" y="2305050"/>
          <p14:tracePt t="37381" x="3787775" y="2328863"/>
          <p14:tracePt t="37389" x="3787775" y="2344738"/>
          <p14:tracePt t="37396" x="3787775" y="2368550"/>
          <p14:tracePt t="37405" x="3787775" y="2384425"/>
          <p14:tracePt t="37413" x="3787775" y="2400300"/>
          <p14:tracePt t="37419" x="3787775" y="2416175"/>
          <p14:tracePt t="37427" x="3787775" y="2424113"/>
          <p14:tracePt t="37437" x="3795713" y="2424113"/>
          <p14:tracePt t="37443" x="3795713" y="2432050"/>
          <p14:tracePt t="37451" x="3803650" y="2432050"/>
          <p14:tracePt t="37467" x="3811588" y="2432050"/>
          <p14:tracePt t="37475" x="3819525" y="2432050"/>
          <p14:tracePt t="37483" x="3827463" y="2432050"/>
          <p14:tracePt t="37499" x="3835400" y="2432050"/>
          <p14:tracePt t="37505" x="3843338" y="2432050"/>
          <p14:tracePt t="37516" x="3851275" y="2432050"/>
          <p14:tracePt t="37521" x="3859213" y="2432050"/>
          <p14:tracePt t="37530" x="3867150" y="2424113"/>
          <p14:tracePt t="37537" x="3875088" y="2424113"/>
          <p14:tracePt t="37545" x="3890963" y="2416175"/>
          <p14:tracePt t="37552" x="3906838" y="2408238"/>
          <p14:tracePt t="37561" x="3914775" y="2408238"/>
          <p14:tracePt t="37569" x="3930650" y="2400300"/>
          <p14:tracePt t="37576" x="3946525" y="2400300"/>
          <p14:tracePt t="37585" x="3962400" y="2392363"/>
          <p14:tracePt t="37593" x="3970338" y="2392363"/>
          <p14:tracePt t="37601" x="4002088" y="2392363"/>
          <p14:tracePt t="37606" x="4035425" y="2392363"/>
          <p14:tracePt t="37616" x="4075113" y="2392363"/>
          <p14:tracePt t="37622" x="4106863" y="2392363"/>
          <p14:tracePt t="37632" x="4146550" y="2392363"/>
          <p14:tracePt t="37639" x="4194175" y="2384425"/>
          <p14:tracePt t="37646" x="4233863" y="2384425"/>
          <p14:tracePt t="37654" x="4265613" y="2384425"/>
          <p14:tracePt t="37663" x="4281488" y="2384425"/>
          <p14:tracePt t="37670" x="4305300" y="2384425"/>
          <p14:tracePt t="37679" x="4344988" y="2384425"/>
          <p14:tracePt t="37685" x="4370388" y="2384425"/>
          <p14:tracePt t="37693" x="4386263" y="2384425"/>
          <p14:tracePt t="37700" x="4410075" y="2384425"/>
          <p14:tracePt t="37709" x="4441825" y="2384425"/>
          <p14:tracePt t="37716" x="4465638" y="2384425"/>
          <p14:tracePt t="37725" x="4481513" y="2384425"/>
          <p14:tracePt t="37733" x="4529138" y="2384425"/>
          <p14:tracePt t="37741" x="4560888" y="2384425"/>
          <p14:tracePt t="37749" x="4592638" y="2384425"/>
          <p14:tracePt t="37757" x="4640263" y="2384425"/>
          <p14:tracePt t="37766" x="4679950" y="2384425"/>
          <p14:tracePt t="37771" x="4745038" y="2384425"/>
          <p14:tracePt t="37778" x="4776788" y="2384425"/>
          <p14:tracePt t="37787" x="4816475" y="2392363"/>
          <p14:tracePt t="37795" x="4848225" y="2392363"/>
          <p14:tracePt t="37803" x="4864100" y="2392363"/>
          <p14:tracePt t="37811" x="4887913" y="2400300"/>
          <p14:tracePt t="37819" x="4903788" y="2408238"/>
          <p14:tracePt t="37828" x="4919663" y="2408238"/>
          <p14:tracePt t="37835" x="4935538" y="2416175"/>
          <p14:tracePt t="37842" x="4943475" y="2424113"/>
          <p14:tracePt t="37851" x="4959350" y="2432050"/>
          <p14:tracePt t="37857" x="4975225" y="2439988"/>
          <p14:tracePt t="37866" x="4991100" y="2447925"/>
          <p14:tracePt t="37872" x="5006975" y="2455863"/>
          <p14:tracePt t="37882" x="5022850" y="2455863"/>
          <p14:tracePt t="37889" x="5046663" y="2455863"/>
          <p14:tracePt t="37897" x="5064125" y="2463800"/>
          <p14:tracePt t="37905" x="5080000" y="2463800"/>
          <p14:tracePt t="37914" x="5095875" y="2471738"/>
          <p14:tracePt t="37921" x="5119688" y="2471738"/>
          <p14:tracePt t="37929" x="5151438" y="2479675"/>
          <p14:tracePt t="37934" x="5175250" y="2479675"/>
          <p14:tracePt t="37942" x="5199063" y="2479675"/>
          <p14:tracePt t="37951" x="5214938" y="2479675"/>
          <p14:tracePt t="37959" x="5238750" y="2487613"/>
          <p14:tracePt t="37967" x="5254625" y="2487613"/>
          <p14:tracePt t="37975" x="5262563" y="2495550"/>
          <p14:tracePt t="37983" x="5270500" y="2495550"/>
          <p14:tracePt t="37991" x="5278438" y="2503488"/>
          <p14:tracePt t="38000" x="5286375" y="2503488"/>
          <p14:tracePt t="38016" x="5286375" y="2511425"/>
          <p14:tracePt t="38021" x="5286375" y="2519363"/>
          <p14:tracePt t="38039" x="5286375" y="2527300"/>
          <p14:tracePt t="38061" x="5286375" y="2535238"/>
          <p14:tracePt t="38077" x="5286375" y="2543175"/>
          <p14:tracePt t="38115" x="5294313" y="2543175"/>
          <p14:tracePt t="38147" x="5302250" y="2543175"/>
          <p14:tracePt t="38187" x="5310188" y="2543175"/>
          <p14:tracePt t="38273" x="5310188" y="2551113"/>
          <p14:tracePt t="38311" x="5310188" y="2559050"/>
          <p14:tracePt t="38453" x="5310188" y="2566988"/>
          <p14:tracePt t="38461" x="5310188" y="2576513"/>
          <p14:tracePt t="38475" x="5318125" y="2576513"/>
          <p14:tracePt t="38506" x="5318125" y="2584450"/>
          <p14:tracePt t="38516" x="5326063" y="2584450"/>
          <p14:tracePt t="38552" x="5334000" y="2584450"/>
          <p14:tracePt t="38561" x="5334000" y="2592388"/>
          <p14:tracePt t="39117" x="5341938" y="2600325"/>
          <p14:tracePt t="39125" x="5349875" y="2608263"/>
          <p14:tracePt t="39132" x="5357813" y="2608263"/>
          <p14:tracePt t="39140" x="5365750" y="2608263"/>
          <p14:tracePt t="39149" x="5397500" y="2616200"/>
          <p14:tracePt t="39156" x="5414963" y="2624138"/>
          <p14:tracePt t="39165" x="5478463" y="2640013"/>
          <p14:tracePt t="39173" x="5526088" y="2663825"/>
          <p14:tracePt t="39179" x="5573713" y="2695575"/>
          <p14:tracePt t="39188" x="5597525" y="2719388"/>
          <p14:tracePt t="39195" x="5637213" y="2743200"/>
          <p14:tracePt t="39204" x="5645150" y="2751138"/>
          <p14:tracePt t="39211" x="5653088" y="2759075"/>
          <p14:tracePt t="39219" x="5653088" y="2774950"/>
          <p14:tracePt t="39227" x="5661025" y="2798763"/>
          <p14:tracePt t="39234" x="5668963" y="2830513"/>
          <p14:tracePt t="39243" x="5676900" y="2854325"/>
          <p14:tracePt t="39251" x="5676900" y="2878138"/>
          <p14:tracePt t="39256" x="5676900" y="2919413"/>
          <p14:tracePt t="39266" x="5676900" y="2967038"/>
          <p14:tracePt t="39273" x="5676900" y="3006725"/>
          <p14:tracePt t="39282" x="5668963" y="3070225"/>
          <p14:tracePt t="39289" x="5661025" y="3094038"/>
          <p14:tracePt t="39297" x="5653088" y="3165475"/>
          <p14:tracePt t="39305" x="5645150" y="3189288"/>
          <p14:tracePt t="39314" x="5637213" y="3278188"/>
          <p14:tracePt t="39321" x="5629275" y="3341688"/>
          <p14:tracePt t="39329" x="5629275" y="3373438"/>
          <p14:tracePt t="39337" x="5605463" y="3452813"/>
          <p14:tracePt t="39342" x="5605463" y="3484563"/>
          <p14:tracePt t="39350" x="5589588" y="3571875"/>
          <p14:tracePt t="39359" x="5589588" y="3629025"/>
          <p14:tracePt t="39367" x="5589588" y="3652838"/>
          <p14:tracePt t="39375" x="5589588" y="3692525"/>
          <p14:tracePt t="39383" x="5589588" y="3732213"/>
          <p14:tracePt t="39391" x="5589588" y="3771900"/>
          <p14:tracePt t="39399" x="5589588" y="3803650"/>
          <p14:tracePt t="39416" x="5597525" y="3875088"/>
          <p14:tracePt t="39423" x="5605463" y="3922713"/>
          <p14:tracePt t="39429" x="5613400" y="3956050"/>
          <p14:tracePt t="39437" x="5613400" y="4003675"/>
          <p14:tracePt t="39445" x="5621338" y="4035425"/>
          <p14:tracePt t="39453" x="5621338" y="4083050"/>
          <p14:tracePt t="39461" x="5621338" y="4114800"/>
          <p14:tracePt t="39469" x="5621338" y="4146550"/>
          <p14:tracePt t="39477" x="5621338" y="4178300"/>
          <p14:tracePt t="39485" x="5621338" y="4194175"/>
          <p14:tracePt t="39493" x="5621338" y="4210050"/>
          <p14:tracePt t="39501" x="5621338" y="4233863"/>
          <p14:tracePt t="39507" x="5621338" y="4249738"/>
          <p14:tracePt t="39515" x="5621338" y="4273550"/>
          <p14:tracePt t="39523" x="5613400" y="4291013"/>
          <p14:tracePt t="39531" x="5613400" y="4298950"/>
          <p14:tracePt t="39539" x="5613400" y="4306888"/>
          <p14:tracePt t="39548" x="5613400" y="4322763"/>
          <p14:tracePt t="39564" x="5613400" y="4330700"/>
          <p14:tracePt t="39579" x="5613400" y="4338638"/>
          <p14:tracePt t="39601" x="5605463" y="4338638"/>
          <p14:tracePt t="39673" x="5597525" y="4330700"/>
          <p14:tracePt t="39681" x="5589588" y="4322763"/>
          <p14:tracePt t="39687" x="5581650" y="4306888"/>
          <p14:tracePt t="39695" x="5573713" y="4298950"/>
          <p14:tracePt t="39703" x="5549900" y="4281488"/>
          <p14:tracePt t="39711" x="5549900" y="4273550"/>
          <p14:tracePt t="39719" x="5541963" y="4273550"/>
          <p14:tracePt t="39735" x="5534025" y="4273550"/>
          <p14:tracePt t="39759" x="5518150" y="4273550"/>
          <p14:tracePt t="39767" x="5510213" y="4273550"/>
          <p14:tracePt t="39782" x="5494338" y="4273550"/>
          <p14:tracePt t="39789" x="5470525" y="4273550"/>
          <p14:tracePt t="39797" x="5462588" y="4273550"/>
          <p14:tracePt t="39805" x="5446713" y="4273550"/>
          <p14:tracePt t="39814" x="5430838" y="4273550"/>
          <p14:tracePt t="39821" x="5414963" y="4273550"/>
          <p14:tracePt t="39829" x="5407025" y="4273550"/>
          <p14:tracePt t="39837" x="5381625" y="4273550"/>
          <p14:tracePt t="39845" x="5365750" y="4273550"/>
          <p14:tracePt t="39852" x="5341938" y="4273550"/>
          <p14:tracePt t="39861" x="5326063" y="4265613"/>
          <p14:tracePt t="39876" x="5310188" y="4257675"/>
          <p14:tracePt t="39908" x="5310188" y="4249738"/>
          <p14:tracePt t="39923" x="5310188" y="4241800"/>
          <p14:tracePt t="39945" x="5310188" y="4233863"/>
          <p14:tracePt t="39977" x="5310188" y="4225925"/>
          <p14:tracePt t="39985" x="5318125" y="4225925"/>
          <p14:tracePt t="40055" x="5318125" y="4217988"/>
          <p14:tracePt t="40157" x="5318125" y="4210050"/>
          <p14:tracePt t="40508" x="5318125" y="4202113"/>
          <p14:tracePt t="40517" x="5326063" y="4194175"/>
          <p14:tracePt t="40525" x="5341938" y="4186238"/>
          <p14:tracePt t="40533" x="5365750" y="4170363"/>
          <p14:tracePt t="40541" x="5407025" y="4146550"/>
          <p14:tracePt t="40549" x="5422900" y="4138613"/>
          <p14:tracePt t="40554" x="5446713" y="4130675"/>
          <p14:tracePt t="40564" x="5446713" y="4122738"/>
          <p14:tracePt t="40571" x="5454650" y="4122738"/>
          <p14:tracePt t="40612" x="5454650" y="4114800"/>
          <p14:tracePt t="40627" x="5462588" y="4098925"/>
          <p14:tracePt t="40635" x="5462588" y="4090988"/>
          <p14:tracePt t="40643" x="5462588" y="4083050"/>
          <p14:tracePt t="40649" x="5462588" y="4067175"/>
          <p14:tracePt t="40657" x="5454650" y="4035425"/>
          <p14:tracePt t="40665" x="5438775" y="4003675"/>
          <p14:tracePt t="40673" x="5422900" y="3987800"/>
          <p14:tracePt t="40682" x="5414963" y="3956050"/>
          <p14:tracePt t="40689" x="5389563" y="3930650"/>
          <p14:tracePt t="40697" x="5365750" y="3890963"/>
          <p14:tracePt t="40705" x="5326063" y="3843338"/>
          <p14:tracePt t="40713" x="5318125" y="3835400"/>
          <p14:tracePt t="40721" x="5278438" y="3787775"/>
          <p14:tracePt t="40727" x="5270500" y="3779838"/>
          <p14:tracePt t="40735" x="5238750" y="3756025"/>
          <p14:tracePt t="40743" x="5222875" y="3740150"/>
          <p14:tracePt t="40751" x="5199063" y="3716338"/>
          <p14:tracePt t="40759" x="5167313" y="3708400"/>
          <p14:tracePt t="40767" x="5135563" y="3676650"/>
          <p14:tracePt t="40775" x="5111750" y="3660775"/>
          <p14:tracePt t="40783" x="5087938" y="3644900"/>
          <p14:tracePt t="40791" x="5072063" y="3636963"/>
          <p14:tracePt t="40799" x="5056188" y="3629025"/>
          <p14:tracePt t="40807" x="5030788" y="3629025"/>
          <p14:tracePt t="40821" x="5022850" y="3629025"/>
          <p14:tracePt t="40830" x="4999038" y="3629025"/>
          <p14:tracePt t="40837" x="4991100" y="3629025"/>
          <p14:tracePt t="40845" x="4975225" y="3629025"/>
          <p14:tracePt t="40853" x="4959350" y="3629025"/>
          <p14:tracePt t="40861" x="4935538" y="3629025"/>
          <p14:tracePt t="40869" x="4911725" y="3629025"/>
          <p14:tracePt t="40877" x="4879975" y="3629025"/>
          <p14:tracePt t="40885" x="4856163" y="3629025"/>
          <p14:tracePt t="40893" x="4824413" y="3629025"/>
          <p14:tracePt t="40899" x="4808538" y="3629025"/>
          <p14:tracePt t="40907" x="4776788" y="3629025"/>
          <p14:tracePt t="40916" x="4745038" y="3629025"/>
          <p14:tracePt t="40923" x="4687888" y="3629025"/>
          <p14:tracePt t="40932" x="4656138" y="3629025"/>
          <p14:tracePt t="40939" x="4640263" y="3629025"/>
          <p14:tracePt t="40948" x="4592638" y="3629025"/>
          <p14:tracePt t="40955" x="4552950" y="3629025"/>
          <p14:tracePt t="40964" x="4537075" y="3636963"/>
          <p14:tracePt t="40971" x="4505325" y="3644900"/>
          <p14:tracePt t="40980" x="4481513" y="3652838"/>
          <p14:tracePt t="40985" x="4457700" y="3652838"/>
          <p14:tracePt t="40995" x="4441825" y="3660775"/>
          <p14:tracePt t="41001" x="4418013" y="3668713"/>
          <p14:tracePt t="41009" x="4394200" y="3668713"/>
          <p14:tracePt t="41017" x="4378325" y="3676650"/>
          <p14:tracePt t="41025" x="4362450" y="3676650"/>
          <p14:tracePt t="41033" x="4344988" y="3676650"/>
          <p14:tracePt t="41042" x="4329113" y="3676650"/>
          <p14:tracePt t="41049" x="4305300" y="3676650"/>
          <p14:tracePt t="41057" x="4273550" y="3676650"/>
          <p14:tracePt t="41065" x="4249738" y="3676650"/>
          <p14:tracePt t="41073" x="4210050" y="3668713"/>
          <p14:tracePt t="41081" x="4178300" y="3668713"/>
          <p14:tracePt t="41087" x="4146550" y="3668713"/>
          <p14:tracePt t="41094" x="4114800" y="3668713"/>
          <p14:tracePt t="41103" x="4083050" y="3668713"/>
          <p14:tracePt t="41110" x="4035425" y="3668713"/>
          <p14:tracePt t="41119" x="4002088" y="3668713"/>
          <p14:tracePt t="41126" x="3978275" y="3668713"/>
          <p14:tracePt t="41135" x="3946525" y="3668713"/>
          <p14:tracePt t="41143" x="3914775" y="3668713"/>
          <p14:tracePt t="41150" x="3890963" y="3668713"/>
          <p14:tracePt t="41159" x="3875088" y="3676650"/>
          <p14:tracePt t="41165" x="3867150" y="3676650"/>
          <p14:tracePt t="41173" x="3859213" y="3684588"/>
          <p14:tracePt t="41189" x="3859213" y="3692525"/>
          <p14:tracePt t="41212" x="3859213" y="3700463"/>
          <p14:tracePt t="41229" x="3875088" y="3708400"/>
          <p14:tracePt t="41237" x="3883025" y="3708400"/>
          <p14:tracePt t="41245" x="3890963" y="3708400"/>
          <p14:tracePt t="41251" x="3906838" y="3708400"/>
          <p14:tracePt t="41259" x="3922713" y="3708400"/>
          <p14:tracePt t="41267" x="3938588" y="3708400"/>
          <p14:tracePt t="41275" x="3954463" y="3708400"/>
          <p14:tracePt t="41283" x="3962400" y="3708400"/>
          <p14:tracePt t="41291" x="3978275" y="3708400"/>
          <p14:tracePt t="41299" x="3994150" y="3700463"/>
          <p14:tracePt t="41307" x="4011613" y="3700463"/>
          <p14:tracePt t="41316" x="4027488" y="3684588"/>
          <p14:tracePt t="41323" x="4043363" y="3676650"/>
          <p14:tracePt t="41330" x="4059238" y="3660775"/>
          <p14:tracePt t="41337" x="4067175" y="3652838"/>
          <p14:tracePt t="41345" x="4075113" y="3644900"/>
          <p14:tracePt t="41353" x="4083050" y="3636963"/>
          <p14:tracePt t="41360" x="4098925" y="3621088"/>
          <p14:tracePt t="41369" x="4106863" y="3621088"/>
          <p14:tracePt t="41377" x="4114800" y="3605213"/>
          <p14:tracePt t="41385" x="4130675" y="3605213"/>
          <p14:tracePt t="41393" x="4138613" y="3587750"/>
          <p14:tracePt t="41401" x="4154488" y="3587750"/>
          <p14:tracePt t="41409" x="4162425" y="3579813"/>
          <p14:tracePt t="41415" x="4170363" y="3571875"/>
          <p14:tracePt t="41423" x="4186238" y="3571875"/>
          <p14:tracePt t="41432" x="4194175" y="3571875"/>
          <p14:tracePt t="41439" x="4202113" y="3563938"/>
          <p14:tracePt t="41448" x="4217988" y="3556000"/>
          <p14:tracePt t="41454" x="4225925" y="3548063"/>
          <p14:tracePt t="41463" x="4233863" y="3548063"/>
          <p14:tracePt t="41471" x="4249738" y="3548063"/>
          <p14:tracePt t="41479" x="4249738" y="3540125"/>
          <p14:tracePt t="41487" x="4257675" y="3540125"/>
          <p14:tracePt t="41495" x="4265613" y="3532188"/>
          <p14:tracePt t="41501" x="4273550" y="3524250"/>
          <p14:tracePt t="41509" x="4289425" y="3524250"/>
          <p14:tracePt t="41519" x="4297363" y="3516313"/>
          <p14:tracePt t="41525" x="4313238" y="3508375"/>
          <p14:tracePt t="41533" x="4321175" y="3508375"/>
          <p14:tracePt t="41549" x="4337050" y="3500438"/>
          <p14:tracePt t="41557" x="4362450" y="3484563"/>
          <p14:tracePt t="41565" x="4378325" y="3484563"/>
          <p14:tracePt t="41582" x="4402138" y="3476625"/>
          <p14:tracePt t="41587" x="4418013" y="3476625"/>
          <p14:tracePt t="41595" x="4433888" y="3476625"/>
          <p14:tracePt t="41603" x="4449763" y="3476625"/>
          <p14:tracePt t="41611" x="4473575" y="3476625"/>
          <p14:tracePt t="41620" x="4497388" y="3476625"/>
          <p14:tracePt t="41627" x="4513263" y="3476625"/>
          <p14:tracePt t="41635" x="4529138" y="3476625"/>
          <p14:tracePt t="41643" x="4545013" y="3476625"/>
          <p14:tracePt t="41652" x="4560888" y="3476625"/>
          <p14:tracePt t="41659" x="4576763" y="3476625"/>
          <p14:tracePt t="41668" x="4592638" y="3476625"/>
          <p14:tracePt t="41675" x="4616450" y="3476625"/>
          <p14:tracePt t="41683" x="4632325" y="3476625"/>
          <p14:tracePt t="41689" x="4656138" y="3476625"/>
          <p14:tracePt t="41698" x="4679950" y="3484563"/>
          <p14:tracePt t="41705" x="4695825" y="3484563"/>
          <p14:tracePt t="41713" x="4713288" y="3484563"/>
          <p14:tracePt t="41721" x="4745038" y="3492500"/>
          <p14:tracePt t="41730" x="4760913" y="3492500"/>
          <p14:tracePt t="41736" x="4784725" y="3492500"/>
          <p14:tracePt t="41745" x="4800600" y="3500438"/>
          <p14:tracePt t="41753" x="4808538" y="3508375"/>
          <p14:tracePt t="41761" x="4824413" y="3508375"/>
          <p14:tracePt t="41767" x="4840288" y="3508375"/>
          <p14:tracePt t="41775" x="4856163" y="3508375"/>
          <p14:tracePt t="41791" x="4872038" y="3516313"/>
          <p14:tracePt t="41799" x="4879975" y="3516313"/>
          <p14:tracePt t="41807" x="4887913" y="3524250"/>
          <p14:tracePt t="41815" x="4903788" y="3540125"/>
          <p14:tracePt t="41823" x="4911725" y="3548063"/>
          <p14:tracePt t="41831" x="4919663" y="3556000"/>
          <p14:tracePt t="41839" x="4935538" y="3571875"/>
          <p14:tracePt t="41848" x="4951413" y="3579813"/>
          <p14:tracePt t="41852" x="4959350" y="3595688"/>
          <p14:tracePt t="41861" x="4975225" y="3605213"/>
          <p14:tracePt t="41869" x="4983163" y="3605213"/>
          <p14:tracePt t="41877" x="4991100" y="3605213"/>
          <p14:tracePt t="41885" x="4999038" y="3613150"/>
          <p14:tracePt t="41893" x="5006975" y="3613150"/>
          <p14:tracePt t="41901" x="5014913" y="3613150"/>
          <p14:tracePt t="41909" x="5022850" y="3613150"/>
          <p14:tracePt t="41917" x="5030788" y="3613150"/>
          <p14:tracePt t="41933" x="5030788" y="3621088"/>
          <p14:tracePt t="41939" x="5038725" y="3621088"/>
          <p14:tracePt t="41955" x="5038725" y="3629025"/>
          <p14:tracePt t="41979" x="5038725" y="3636963"/>
          <p14:tracePt t="41987" x="5038725" y="3644900"/>
          <p14:tracePt t="42003" x="5038725" y="3652838"/>
          <p14:tracePt t="42011" x="5038725" y="3660775"/>
          <p14:tracePt t="42135" x="5038725" y="3652838"/>
          <p14:tracePt t="42151" x="5038725" y="3644900"/>
          <p14:tracePt t="42159" x="5038725" y="3636963"/>
          <p14:tracePt t="42166" x="5030788" y="3629025"/>
          <p14:tracePt t="42175" x="5014913" y="3621088"/>
          <p14:tracePt t="42183" x="5014913" y="3613150"/>
          <p14:tracePt t="42191" x="4999038" y="3605213"/>
          <p14:tracePt t="42199" x="4991100" y="3595688"/>
          <p14:tracePt t="42207" x="4975225" y="3595688"/>
          <p14:tracePt t="42212" x="4967288" y="3587750"/>
          <p14:tracePt t="42221" x="4959350" y="3587750"/>
          <p14:tracePt t="42229" x="4943475" y="3579813"/>
          <p14:tracePt t="42237" x="4919663" y="3579813"/>
          <p14:tracePt t="42245" x="4895850" y="3571875"/>
          <p14:tracePt t="42253" x="4879975" y="3556000"/>
          <p14:tracePt t="42261" x="4856163" y="3556000"/>
          <p14:tracePt t="42269" x="4832350" y="3548063"/>
          <p14:tracePt t="42277" x="4816475" y="3532188"/>
          <p14:tracePt t="42285" x="4776788" y="3524250"/>
          <p14:tracePt t="42290" x="4760913" y="3516313"/>
          <p14:tracePt t="42299" x="4737100" y="3500438"/>
          <p14:tracePt t="42308" x="4713288" y="3500438"/>
          <p14:tracePt t="42315" x="4687888" y="3492500"/>
          <p14:tracePt t="42323" x="4672013" y="3484563"/>
          <p14:tracePt t="42332" x="4656138" y="3484563"/>
          <p14:tracePt t="42340" x="4632325" y="3484563"/>
          <p14:tracePt t="42348" x="4616450" y="3484563"/>
          <p14:tracePt t="42355" x="4600575" y="3484563"/>
          <p14:tracePt t="42364" x="4576763" y="3484563"/>
          <p14:tracePt t="42372" x="4560888" y="3484563"/>
          <p14:tracePt t="42377" x="4545013" y="3484563"/>
          <p14:tracePt t="42385" x="4521200" y="3492500"/>
          <p14:tracePt t="42393" x="4505325" y="3492500"/>
          <p14:tracePt t="42401" x="4481513" y="3500438"/>
          <p14:tracePt t="42409" x="4457700" y="3508375"/>
          <p14:tracePt t="42417" x="4433888" y="3516313"/>
          <p14:tracePt t="42424" x="4410075" y="3524250"/>
          <p14:tracePt t="42433" x="4386263" y="3532188"/>
          <p14:tracePt t="42441" x="4362450" y="3540125"/>
          <p14:tracePt t="42449" x="4344988" y="3548063"/>
          <p14:tracePt t="42456" x="4321175" y="3548063"/>
          <p14:tracePt t="42463" x="4297363" y="3556000"/>
          <p14:tracePt t="42471" x="4281488" y="3563938"/>
          <p14:tracePt t="42479" x="4257675" y="3571875"/>
          <p14:tracePt t="42486" x="4233863" y="3571875"/>
          <p14:tracePt t="42495" x="4202113" y="3579813"/>
          <p14:tracePt t="42503" x="4178300" y="3579813"/>
          <p14:tracePt t="42511" x="4154488" y="3587750"/>
          <p14:tracePt t="42519" x="4146550" y="3587750"/>
          <p14:tracePt t="42527" x="4130675" y="3595688"/>
          <p14:tracePt t="42535" x="4122738" y="3595688"/>
          <p14:tracePt t="42543" x="4098925" y="3613150"/>
          <p14:tracePt t="42549" x="4083050" y="3621088"/>
          <p14:tracePt t="42557" x="4075113" y="3629025"/>
          <p14:tracePt t="42565" x="4051300" y="3644900"/>
          <p14:tracePt t="42573" x="4043363" y="3652838"/>
          <p14:tracePt t="42581" x="4035425" y="3668713"/>
          <p14:tracePt t="42589" x="4019550" y="3684588"/>
          <p14:tracePt t="42598" x="4011613" y="3692525"/>
          <p14:tracePt t="42605" x="4011613" y="3708400"/>
          <p14:tracePt t="42613" x="4011613" y="3716338"/>
          <p14:tracePt t="42622" x="4011613" y="3732213"/>
          <p14:tracePt t="42692" x="4019550" y="3724275"/>
          <p14:tracePt t="42708" x="4019550" y="3708400"/>
          <p14:tracePt t="42715" x="4027488" y="3708400"/>
          <p14:tracePt t="42720" x="4027488" y="3700463"/>
          <p14:tracePt t="42729" x="4027488" y="3692525"/>
          <p14:tracePt t="42753" x="4027488" y="3684588"/>
          <p14:tracePt t="42761" x="4027488" y="3676650"/>
          <p14:tracePt t="42769" x="4035425" y="3676650"/>
          <p14:tracePt t="42785" x="4035425" y="3668713"/>
          <p14:tracePt t="42809" x="4035425" y="3660775"/>
          <p14:tracePt t="42823" x="4035425" y="3652838"/>
          <p14:tracePt t="42831" x="4035425" y="3644900"/>
          <p14:tracePt t="42839" x="4043363" y="3636963"/>
          <p14:tracePt t="42847" x="4051300" y="3629025"/>
          <p14:tracePt t="42855" x="4059238" y="3621088"/>
          <p14:tracePt t="42863" x="4067175" y="3613150"/>
          <p14:tracePt t="42871" x="4090988" y="3595688"/>
          <p14:tracePt t="42880" x="4106863" y="3587750"/>
          <p14:tracePt t="42887" x="4130675" y="3579813"/>
          <p14:tracePt t="42893" x="4154488" y="3563938"/>
          <p14:tracePt t="42901" x="4194175" y="3556000"/>
          <p14:tracePt t="42909" x="4225925" y="3548063"/>
          <p14:tracePt t="42917" x="4265613" y="3532188"/>
          <p14:tracePt t="42925" x="4273550" y="3532188"/>
          <p14:tracePt t="42933" x="4305300" y="3516313"/>
          <p14:tracePt t="42941" x="4344988" y="3508375"/>
          <p14:tracePt t="42949" x="4370388" y="3508375"/>
          <p14:tracePt t="42957" x="4402138" y="3500438"/>
          <p14:tracePt t="42965" x="4418013" y="3500438"/>
          <p14:tracePt t="42973" x="4441825" y="3492500"/>
          <p14:tracePt t="42979" x="4457700" y="3492500"/>
          <p14:tracePt t="42986" x="4481513" y="3484563"/>
          <p14:tracePt t="42995" x="4497388" y="3484563"/>
          <p14:tracePt t="43014" x="4537075" y="3484563"/>
          <p14:tracePt t="43019" x="4560888" y="3484563"/>
          <p14:tracePt t="43028" x="4584700" y="3484563"/>
          <p14:tracePt t="43035" x="4600575" y="3484563"/>
          <p14:tracePt t="43042" x="4624388" y="3484563"/>
          <p14:tracePt t="43051" x="4656138" y="3492500"/>
          <p14:tracePt t="43060" x="4705350" y="3508375"/>
          <p14:tracePt t="43065" x="4721225" y="3516313"/>
          <p14:tracePt t="43073" x="4737100" y="3516313"/>
          <p14:tracePt t="43082" x="4768850" y="3524250"/>
          <p14:tracePt t="43089" x="4784725" y="3532188"/>
          <p14:tracePt t="43098" x="4792663" y="3532188"/>
          <p14:tracePt t="43105" x="4816475" y="3540125"/>
          <p14:tracePt t="43113" x="4840288" y="3556000"/>
          <p14:tracePt t="43120" x="4864100" y="3563938"/>
          <p14:tracePt t="43130" x="4872038" y="3563938"/>
          <p14:tracePt t="43137" x="4887913" y="3563938"/>
          <p14:tracePt t="43145" x="4903788" y="3579813"/>
          <p14:tracePt t="43151" x="4927600" y="3587750"/>
          <p14:tracePt t="43159" x="4943475" y="3595688"/>
          <p14:tracePt t="43167" x="4943475" y="3605213"/>
          <p14:tracePt t="43175" x="4959350" y="3605213"/>
          <p14:tracePt t="43183" x="4967288" y="3613150"/>
          <p14:tracePt t="43191" x="4975225" y="3621088"/>
          <p14:tracePt t="43199" x="4975225" y="3629025"/>
          <p14:tracePt t="43207" x="4983163" y="3636963"/>
          <p14:tracePt t="43216" x="4991100" y="3644900"/>
          <p14:tracePt t="43223" x="4991100" y="3652838"/>
          <p14:tracePt t="43230" x="4991100" y="3660775"/>
          <p14:tracePt t="43237" x="4991100" y="3676650"/>
          <p14:tracePt t="43245" x="4999038" y="3676650"/>
          <p14:tracePt t="43253" x="4999038" y="3684588"/>
          <p14:tracePt t="43527" x="4999038" y="3692525"/>
          <p14:tracePt t="44027" x="5006975" y="3700463"/>
          <p14:tracePt t="44036" x="5006975" y="3708400"/>
          <p14:tracePt t="44043" x="5014913" y="3732213"/>
          <p14:tracePt t="44050" x="5014913" y="3756025"/>
          <p14:tracePt t="44059" x="5022850" y="3795713"/>
          <p14:tracePt t="44067" x="5030788" y="3819525"/>
          <p14:tracePt t="44075" x="5030788" y="3875088"/>
          <p14:tracePt t="44082" x="5030788" y="3914775"/>
          <p14:tracePt t="44091" x="5030788" y="3979863"/>
          <p14:tracePt t="44099" x="5038725" y="4035425"/>
          <p14:tracePt t="44104" x="5038725" y="4098925"/>
          <p14:tracePt t="44112" x="5038725" y="4186238"/>
          <p14:tracePt t="44123" x="5030788" y="4257675"/>
          <p14:tracePt t="44129" x="5022850" y="4314825"/>
          <p14:tracePt t="44137" x="5006975" y="4394200"/>
          <p14:tracePt t="44145" x="4991100" y="4465638"/>
          <p14:tracePt t="44153" x="4983163" y="4521200"/>
          <p14:tracePt t="44161" x="4951413" y="4608513"/>
          <p14:tracePt t="44169" x="4935538" y="4665663"/>
          <p14:tracePt t="44177" x="4927600" y="4721225"/>
          <p14:tracePt t="44185" x="4919663" y="4768850"/>
          <p14:tracePt t="44191" x="4911725" y="4792663"/>
          <p14:tracePt t="44201" x="4903788" y="4832350"/>
          <p14:tracePt t="44207" x="4895850" y="4872038"/>
          <p14:tracePt t="44215" x="4887913" y="4895850"/>
          <p14:tracePt t="44223" x="4887913" y="4911725"/>
          <p14:tracePt t="44232" x="4887913" y="4919663"/>
          <p14:tracePt t="44239" x="4887913" y="4927600"/>
          <p14:tracePt t="44248" x="4887913" y="4935538"/>
          <p14:tracePt t="44255" x="4887913" y="4943475"/>
          <p14:tracePt t="44264" x="4887913" y="4951413"/>
          <p14:tracePt t="44287" x="4887913" y="4959350"/>
          <p14:tracePt t="44293" x="4887913" y="4967288"/>
          <p14:tracePt t="44301" x="4879975" y="4976813"/>
          <p14:tracePt t="44309" x="4879975" y="4992688"/>
          <p14:tracePt t="44317" x="4864100" y="5008563"/>
          <p14:tracePt t="44324" x="4864100" y="5016500"/>
          <p14:tracePt t="44333" x="4848225" y="5048250"/>
          <p14:tracePt t="44340" x="4840288" y="5064125"/>
          <p14:tracePt t="44348" x="4832350" y="5080000"/>
          <p14:tracePt t="44357" x="4832350" y="5103813"/>
          <p14:tracePt t="44365" x="4824413" y="5119688"/>
          <p14:tracePt t="44371" x="4816475" y="5143500"/>
          <p14:tracePt t="44379" x="4816475" y="5159375"/>
          <p14:tracePt t="44386" x="4816475" y="5175250"/>
          <p14:tracePt t="44395" x="4816475" y="5183188"/>
          <p14:tracePt t="44403" x="4816475" y="5191125"/>
          <p14:tracePt t="44411" x="4816475" y="5199063"/>
          <p14:tracePt t="44420" x="4816475" y="5207000"/>
          <p14:tracePt t="44427" x="4824413" y="5207000"/>
          <p14:tracePt t="44436" x="4832350" y="5207000"/>
          <p14:tracePt t="44443" x="4848225" y="5207000"/>
          <p14:tracePt t="44452" x="4864100" y="5207000"/>
          <p14:tracePt t="44456" x="4872038" y="5207000"/>
          <p14:tracePt t="44465" x="4879975" y="5207000"/>
          <p14:tracePt t="44472" x="4887913" y="5207000"/>
          <p14:tracePt t="44481" x="4903788" y="5199063"/>
          <p14:tracePt t="44489" x="4911725" y="5199063"/>
          <p14:tracePt t="44498" x="4927600" y="5191125"/>
          <p14:tracePt t="44505" x="4943475" y="5183188"/>
          <p14:tracePt t="44513" x="4951413" y="5175250"/>
          <p14:tracePt t="44521" x="4959350" y="5175250"/>
          <p14:tracePt t="44653" x="4967288" y="5167313"/>
          <p14:tracePt t="44701" x="4975225" y="5167313"/>
          <p14:tracePt t="44731" x="4983163" y="5167313"/>
          <p14:tracePt t="44779" x="4983163" y="5159375"/>
          <p14:tracePt t="44817" x="4983163" y="5151438"/>
          <p14:tracePt t="44833" x="4983163" y="5143500"/>
          <p14:tracePt t="44849" x="4975225" y="5143500"/>
          <p14:tracePt t="44865" x="4967288" y="5143500"/>
          <p14:tracePt t="44881" x="4951413" y="5135563"/>
          <p14:tracePt t="44889" x="4943475" y="5135563"/>
          <p14:tracePt t="44898" x="4935538" y="5135563"/>
          <p14:tracePt t="44902" x="4927600" y="5135563"/>
          <p14:tracePt t="44911" x="4919663" y="5127625"/>
          <p14:tracePt t="44919" x="4903788" y="5119688"/>
          <p14:tracePt t="44927" x="4887913" y="5119688"/>
          <p14:tracePt t="44935" x="4879975" y="5111750"/>
          <p14:tracePt t="44943" x="4864100" y="5103813"/>
          <p14:tracePt t="44951" x="4856163" y="5095875"/>
          <p14:tracePt t="44959" x="4848225" y="5095875"/>
          <p14:tracePt t="44967" x="4832350" y="5095875"/>
          <p14:tracePt t="44974" x="4824413" y="5087938"/>
          <p14:tracePt t="44982" x="4808538" y="5087938"/>
          <p14:tracePt t="44989" x="4800600" y="5087938"/>
          <p14:tracePt t="44998" x="4792663" y="5080000"/>
          <p14:tracePt t="45014" x="4776788" y="5080000"/>
          <p14:tracePt t="45029" x="4752975" y="5080000"/>
          <p14:tracePt t="45046" x="4737100" y="5080000"/>
          <p14:tracePt t="45053" x="4729163" y="5080000"/>
          <p14:tracePt t="45061" x="4705350" y="5080000"/>
          <p14:tracePt t="45067" x="4687888" y="5080000"/>
          <p14:tracePt t="45075" x="4679950" y="5080000"/>
          <p14:tracePt t="45083" x="4664075" y="5080000"/>
          <p14:tracePt t="45092" x="4632325" y="5080000"/>
          <p14:tracePt t="45099" x="4616450" y="5080000"/>
          <p14:tracePt t="45107" x="4608513" y="5080000"/>
          <p14:tracePt t="45115" x="4576763" y="5080000"/>
          <p14:tracePt t="45123" x="4568825" y="5080000"/>
          <p14:tracePt t="45132" x="4552950" y="5080000"/>
          <p14:tracePt t="45138" x="4537075" y="5080000"/>
          <p14:tracePt t="45148" x="4521200" y="5080000"/>
          <p14:tracePt t="45152" x="4505325" y="5080000"/>
          <p14:tracePt t="45161" x="4473575" y="5080000"/>
          <p14:tracePt t="45169" x="4449763" y="5080000"/>
          <p14:tracePt t="45177" x="4433888" y="5080000"/>
          <p14:tracePt t="45185" x="4410075" y="5080000"/>
          <p14:tracePt t="45193" x="4386263" y="5080000"/>
          <p14:tracePt t="45201" x="4362450" y="5080000"/>
          <p14:tracePt t="45209" x="4344988" y="5080000"/>
          <p14:tracePt t="45217" x="4297363" y="5080000"/>
          <p14:tracePt t="45225" x="4265613" y="5080000"/>
          <p14:tracePt t="45233" x="4233863" y="5087938"/>
          <p14:tracePt t="45239" x="4194175" y="5087938"/>
          <p14:tracePt t="45249" x="4178300" y="5087938"/>
          <p14:tracePt t="45255" x="4146550" y="5095875"/>
          <p14:tracePt t="45263" x="4122738" y="5103813"/>
          <p14:tracePt t="45271" x="4114800" y="5111750"/>
          <p14:tracePt t="45279" x="4098925" y="5119688"/>
          <p14:tracePt t="45287" x="4090988" y="5127625"/>
          <p14:tracePt t="45295" x="4083050" y="5127625"/>
          <p14:tracePt t="45303" x="4075113" y="5135563"/>
          <p14:tracePt t="45311" x="4067175" y="5143500"/>
          <p14:tracePt t="45317" x="4067175" y="5151438"/>
          <p14:tracePt t="45327" x="4059238" y="5151438"/>
          <p14:tracePt t="45349" x="4059238" y="5159375"/>
          <p14:tracePt t="45451" x="4051300" y="5159375"/>
          <p14:tracePt t="45467" x="4043363" y="5159375"/>
          <p14:tracePt t="45483" x="4035425" y="5159375"/>
          <p14:tracePt t="45513" x="4027488" y="5159375"/>
          <p14:tracePt t="45529" x="4027488" y="5167313"/>
          <p14:tracePt t="45546" x="4019550" y="5167313"/>
          <p14:tracePt t="45577" x="4011613" y="5167313"/>
          <p14:tracePt t="45623" x="4011613" y="5159375"/>
          <p14:tracePt t="45631" x="4019550" y="5159375"/>
          <p14:tracePt t="45638" x="4019550" y="5151438"/>
          <p14:tracePt t="45647" x="4027488" y="5143500"/>
          <p14:tracePt t="45655" x="4035425" y="5135563"/>
          <p14:tracePt t="45662" x="4051300" y="5127625"/>
          <p14:tracePt t="45671" x="4067175" y="5119688"/>
          <p14:tracePt t="45677" x="4083050" y="5111750"/>
          <p14:tracePt t="45685" x="4098925" y="5103813"/>
          <p14:tracePt t="45693" x="4114800" y="5103813"/>
          <p14:tracePt t="45700" x="4122738" y="5095875"/>
          <p14:tracePt t="45709" x="4130675" y="5095875"/>
          <p14:tracePt t="45725" x="4138613" y="5087938"/>
          <p14:tracePt t="45733" x="4146550" y="5087938"/>
          <p14:tracePt t="45740" x="4154488" y="5087938"/>
          <p14:tracePt t="45748" x="4162425" y="5087938"/>
          <p14:tracePt t="45763" x="4178300" y="5087938"/>
          <p14:tracePt t="45771" x="4186238" y="5087938"/>
          <p14:tracePt t="45780" x="4217988" y="5080000"/>
          <p14:tracePt t="45787" x="4225925" y="5080000"/>
          <p14:tracePt t="45796" x="4233863" y="5080000"/>
          <p14:tracePt t="45803" x="4257675" y="5072063"/>
          <p14:tracePt t="45811" x="4273550" y="5072063"/>
          <p14:tracePt t="45819" x="4297363" y="5072063"/>
          <p14:tracePt t="45827" x="4329113" y="5064125"/>
          <p14:tracePt t="45835" x="4362450" y="5056188"/>
          <p14:tracePt t="45841" x="4386263" y="5056188"/>
          <p14:tracePt t="45849" x="4433888" y="5048250"/>
          <p14:tracePt t="45857" x="4449763" y="5048250"/>
          <p14:tracePt t="45865" x="4465638" y="5048250"/>
          <p14:tracePt t="45872" x="4489450" y="5048250"/>
          <p14:tracePt t="45882" x="4497388" y="5048250"/>
          <p14:tracePt t="45889" x="4505325" y="5048250"/>
          <p14:tracePt t="45905" x="4513263" y="5048250"/>
          <p14:tracePt t="45914" x="4521200" y="5048250"/>
          <p14:tracePt t="45926" x="4529138" y="5048250"/>
          <p14:tracePt t="45937" x="4537075" y="5048250"/>
          <p14:tracePt t="45951" x="4545013" y="5048250"/>
          <p14:tracePt t="45959" x="4552950" y="5056188"/>
          <p14:tracePt t="45966" x="4568825" y="5056188"/>
          <p14:tracePt t="45975" x="4584700" y="5056188"/>
          <p14:tracePt t="45983" x="4584700" y="5064125"/>
          <p14:tracePt t="45992" x="4608513" y="5064125"/>
          <p14:tracePt t="45998" x="4624388" y="5064125"/>
          <p14:tracePt t="46007" x="4632325" y="5064125"/>
          <p14:tracePt t="46015" x="4648200" y="5064125"/>
          <p14:tracePt t="46023" x="4672013" y="5064125"/>
          <p14:tracePt t="46030" x="4695825" y="5064125"/>
          <p14:tracePt t="46037" x="4721225" y="5064125"/>
          <p14:tracePt t="46046" x="4752975" y="5064125"/>
          <p14:tracePt t="46053" x="4776788" y="5064125"/>
          <p14:tracePt t="46061" x="4792663" y="5064125"/>
          <p14:tracePt t="46069" x="4816475" y="5064125"/>
          <p14:tracePt t="46077" x="4824413" y="5064125"/>
          <p14:tracePt t="46085" x="4856163" y="5064125"/>
          <p14:tracePt t="46093" x="4864100" y="5064125"/>
          <p14:tracePt t="46101" x="4879975" y="5064125"/>
          <p14:tracePt t="46107" x="4895850" y="5064125"/>
          <p14:tracePt t="46115" x="4903788" y="5064125"/>
          <p14:tracePt t="46123" x="4911725" y="5064125"/>
          <p14:tracePt t="46132" x="4919663" y="5072063"/>
          <p14:tracePt t="46139" x="4927600" y="5072063"/>
          <p14:tracePt t="46148" x="4935538" y="5072063"/>
          <p14:tracePt t="46155" x="4943475" y="5080000"/>
          <p14:tracePt t="46164" x="4943475" y="5087938"/>
          <p14:tracePt t="46171" x="4951413" y="5087938"/>
          <p14:tracePt t="46179" x="4967288" y="5095875"/>
          <p14:tracePt t="46187" x="4975225" y="5103813"/>
          <p14:tracePt t="46193" x="4983163" y="5111750"/>
          <p14:tracePt t="46201" x="4983163" y="5119688"/>
          <p14:tracePt t="46209" x="4999038" y="5127625"/>
          <p14:tracePt t="46217" x="5014913" y="5143500"/>
          <p14:tracePt t="46225" x="5030788" y="5151438"/>
          <p14:tracePt t="46233" x="5046663" y="5167313"/>
          <p14:tracePt t="46241" x="5080000" y="5191125"/>
          <p14:tracePt t="46249" x="5103813" y="5207000"/>
          <p14:tracePt t="46257" x="5135563" y="5222875"/>
          <p14:tracePt t="46265" x="5151438" y="5238750"/>
          <p14:tracePt t="46273" x="5175250" y="5246688"/>
          <p14:tracePt t="46279" x="5191125" y="5270500"/>
          <p14:tracePt t="46287" x="5214938" y="5278438"/>
          <p14:tracePt t="46297" x="5222875" y="5286375"/>
          <p14:tracePt t="46303" x="5230813" y="5294313"/>
          <p14:tracePt t="46311" x="5246688" y="5302250"/>
          <p14:tracePt t="46327" x="5262563" y="5319713"/>
          <p14:tracePt t="46343" x="5270500" y="5327650"/>
          <p14:tracePt t="46365" x="5278438" y="5335588"/>
          <p14:tracePt t="46373" x="5278438" y="5343525"/>
          <p14:tracePt t="46398" x="5286375" y="5351463"/>
          <p14:tracePt t="46413" x="5294313" y="5351463"/>
          <p14:tracePt t="46421" x="5294313" y="5359400"/>
          <p14:tracePt t="46429" x="5302250" y="5359400"/>
          <p14:tracePt t="46437" x="5310188" y="5367338"/>
          <p14:tracePt t="46445" x="5318125" y="5367338"/>
          <p14:tracePt t="46452" x="5326063" y="5375275"/>
          <p14:tracePt t="46461" x="5334000" y="5383213"/>
          <p14:tracePt t="46468" x="5349875" y="5383213"/>
          <p14:tracePt t="46475" x="5365750" y="5383213"/>
          <p14:tracePt t="46484" x="5373688" y="5391150"/>
          <p14:tracePt t="46491" x="5381625" y="5391150"/>
          <p14:tracePt t="46499" x="5397500" y="5391150"/>
          <p14:tracePt t="46523" x="5407025" y="5391150"/>
          <p14:tracePt t="46585" x="5414963" y="5391150"/>
          <p14:tracePt t="46601" x="5414963" y="5383213"/>
          <p14:tracePt t="46616" x="5414963" y="5375275"/>
          <p14:tracePt t="46631" x="5414963" y="5367338"/>
          <p14:tracePt t="46639" x="5414963" y="5359400"/>
          <p14:tracePt t="46647" x="5414963" y="5351463"/>
          <p14:tracePt t="46655" x="5414963" y="5343525"/>
          <p14:tracePt t="46663" x="5407025" y="5335588"/>
          <p14:tracePt t="46671" x="5397500" y="5327650"/>
          <p14:tracePt t="46679" x="5397500" y="5319713"/>
          <p14:tracePt t="46696" x="5389563" y="5310188"/>
          <p14:tracePt t="46703" x="5389563" y="5302250"/>
          <p14:tracePt t="46711" x="5381625" y="5294313"/>
          <p14:tracePt t="46720" x="5373688" y="5286375"/>
          <p14:tracePt t="46725" x="5357813" y="5270500"/>
          <p14:tracePt t="46741" x="5341938" y="5254625"/>
          <p14:tracePt t="46748" x="5326063" y="5246688"/>
          <p14:tracePt t="46757" x="5318125" y="5238750"/>
          <p14:tracePt t="46765" x="5302250" y="5230813"/>
          <p14:tracePt t="46773" x="5286375" y="5222875"/>
          <p14:tracePt t="46781" x="5270500" y="5214938"/>
          <p14:tracePt t="46789" x="5262563" y="5207000"/>
          <p14:tracePt t="46798" x="5246688" y="5199063"/>
          <p14:tracePt t="46803" x="5238750" y="5199063"/>
          <p14:tracePt t="46811" x="5222875" y="5183188"/>
          <p14:tracePt t="46819" x="5207000" y="5175250"/>
          <p14:tracePt t="46827" x="5191125" y="5175250"/>
          <p14:tracePt t="46835" x="5175250" y="5167313"/>
          <p14:tracePt t="46843" x="5151438" y="5151438"/>
          <p14:tracePt t="46851" x="5135563" y="5151438"/>
          <p14:tracePt t="46860" x="5103813" y="5143500"/>
          <p14:tracePt t="46867" x="5080000" y="5135563"/>
          <p14:tracePt t="46875" x="5046663" y="5119688"/>
          <p14:tracePt t="46883" x="5022850" y="5119688"/>
          <p14:tracePt t="46889" x="5014913" y="5119688"/>
          <p14:tracePt t="46898" x="4991100" y="5119688"/>
          <p14:tracePt t="46905" x="4967288" y="5119688"/>
          <p14:tracePt t="46913" x="4943475" y="5111750"/>
          <p14:tracePt t="46921" x="4911725" y="5111750"/>
          <p14:tracePt t="46929" x="4887913" y="5111750"/>
          <p14:tracePt t="46937" x="4872038" y="5111750"/>
          <p14:tracePt t="46946" x="4848225" y="5103813"/>
          <p14:tracePt t="46952" x="4840288" y="5103813"/>
          <p14:tracePt t="46961" x="4824413" y="5103813"/>
          <p14:tracePt t="46968" x="4808538" y="5103813"/>
          <p14:tracePt t="46975" x="4784725" y="5103813"/>
          <p14:tracePt t="46982" x="4760913" y="5103813"/>
          <p14:tracePt t="46991" x="4745038" y="5103813"/>
          <p14:tracePt t="47014" x="4705350" y="5103813"/>
          <p14:tracePt t="47015" x="4687888" y="5103813"/>
          <p14:tracePt t="47023" x="4664075" y="5103813"/>
          <p14:tracePt t="47031" x="4648200" y="5103813"/>
          <p14:tracePt t="47039" x="4624388" y="5103813"/>
          <p14:tracePt t="47048" x="4608513" y="5103813"/>
          <p14:tracePt t="47052" x="4584700" y="5103813"/>
          <p14:tracePt t="47061" x="4568825" y="5103813"/>
          <p14:tracePt t="47069" x="4552950" y="5103813"/>
          <p14:tracePt t="47077" x="4537075" y="5103813"/>
          <p14:tracePt t="47085" x="4521200" y="5103813"/>
          <p14:tracePt t="47093" x="4513263" y="5103813"/>
          <p14:tracePt t="47102" x="4497388" y="5103813"/>
          <p14:tracePt t="47109" x="4481513" y="5103813"/>
          <p14:tracePt t="47117" x="4465638" y="5103813"/>
          <p14:tracePt t="47126" x="4457700" y="5103813"/>
          <p14:tracePt t="47133" x="4441825" y="5111750"/>
          <p14:tracePt t="47140" x="4433888" y="5111750"/>
          <p14:tracePt t="47149" x="4410075" y="5111750"/>
          <p14:tracePt t="47156" x="4394200" y="5111750"/>
          <p14:tracePt t="47164" x="4386263" y="5111750"/>
          <p14:tracePt t="47172" x="4370388" y="5111750"/>
          <p14:tracePt t="47179" x="4352925" y="5111750"/>
          <p14:tracePt t="47188" x="4329113" y="5119688"/>
          <p14:tracePt t="47195" x="4313238" y="5119688"/>
          <p14:tracePt t="47203" x="4297363" y="5119688"/>
          <p14:tracePt t="47210" x="4281488" y="5119688"/>
          <p14:tracePt t="47220" x="4257675" y="5119688"/>
          <p14:tracePt t="47227" x="4225925" y="5119688"/>
          <p14:tracePt t="47235" x="4194175" y="5119688"/>
          <p14:tracePt t="47241" x="4162425" y="5119688"/>
          <p14:tracePt t="47249" x="4138613" y="5119688"/>
          <p14:tracePt t="47257" x="4098925" y="5119688"/>
          <p14:tracePt t="47265" x="4083050" y="5119688"/>
          <p14:tracePt t="47273" x="4059238" y="5119688"/>
          <p14:tracePt t="47282" x="4027488" y="5119688"/>
          <p14:tracePt t="47289" x="3994150" y="5119688"/>
          <p14:tracePt t="47298" x="3970338" y="5119688"/>
          <p14:tracePt t="47305" x="3946525" y="5119688"/>
          <p14:tracePt t="47313" x="3922713" y="5119688"/>
          <p14:tracePt t="47319" x="3914775" y="5119688"/>
          <p14:tracePt t="47327" x="3906838" y="5119688"/>
          <p14:tracePt t="47335" x="3898900" y="5119688"/>
          <p14:tracePt t="47351" x="3898900" y="5127625"/>
          <p14:tracePt t="47485" x="3914775" y="5127625"/>
          <p14:tracePt t="47490" x="3922713" y="5127625"/>
          <p14:tracePt t="47499" x="3938588" y="5127625"/>
          <p14:tracePt t="47507" x="3954463" y="5127625"/>
          <p14:tracePt t="47515" x="3978275" y="5119688"/>
          <p14:tracePt t="47522" x="4002088" y="5111750"/>
          <p14:tracePt t="47532" x="4035425" y="5103813"/>
          <p14:tracePt t="47538" x="4067175" y="5095875"/>
          <p14:tracePt t="47548" x="4083050" y="5087938"/>
          <p14:tracePt t="47555" x="4106863" y="5080000"/>
          <p14:tracePt t="47563" x="4130675" y="5072063"/>
          <p14:tracePt t="47570" x="4146550" y="5064125"/>
          <p14:tracePt t="47577" x="4154488" y="5056188"/>
          <p14:tracePt t="47585" x="4162425" y="5056188"/>
          <p14:tracePt t="47593" x="4178300" y="5040313"/>
          <p14:tracePt t="47610" x="4186238" y="5032375"/>
          <p14:tracePt t="47616" x="4194175" y="5032375"/>
          <p14:tracePt t="47625" x="4202113" y="5032375"/>
          <p14:tracePt t="47632" x="4210050" y="5024438"/>
          <p14:tracePt t="47641" x="4217988" y="5016500"/>
          <p14:tracePt t="47649" x="4225925" y="5016500"/>
          <p14:tracePt t="47657" x="4241800" y="5016500"/>
          <p14:tracePt t="47664" x="4249738" y="5008563"/>
          <p14:tracePt t="47671" x="4257675" y="5008563"/>
          <p14:tracePt t="47679" x="4273550" y="5008563"/>
          <p14:tracePt t="47686" x="4289425" y="5008563"/>
          <p14:tracePt t="47695" x="4305300" y="5008563"/>
          <p14:tracePt t="47702" x="4321175" y="5008563"/>
          <p14:tracePt t="47711" x="4337050" y="5008563"/>
          <p14:tracePt t="47719" x="4362450" y="5008563"/>
          <p14:tracePt t="47727" x="4378325" y="5008563"/>
          <p14:tracePt t="47735" x="4394200" y="5008563"/>
          <p14:tracePt t="47743" x="4410075" y="5008563"/>
          <p14:tracePt t="47749" x="4418013" y="5008563"/>
          <p14:tracePt t="47757" x="4425950" y="5008563"/>
          <p14:tracePt t="47765" x="4441825" y="5008563"/>
          <p14:tracePt t="47773" x="4457700" y="5008563"/>
          <p14:tracePt t="47781" x="4465638" y="5008563"/>
          <p14:tracePt t="47788" x="4481513" y="5016500"/>
          <p14:tracePt t="47799" x="4505325" y="5016500"/>
          <p14:tracePt t="47805" x="4521200" y="5024438"/>
          <p14:tracePt t="47813" x="4537075" y="5032375"/>
          <p14:tracePt t="47821" x="4545013" y="5032375"/>
          <p14:tracePt t="47829" x="4560888" y="5032375"/>
          <p14:tracePt t="47835" x="4584700" y="5040313"/>
          <p14:tracePt t="47843" x="4600575" y="5048250"/>
          <p14:tracePt t="47851" x="4616450" y="5048250"/>
          <p14:tracePt t="47860" x="4632325" y="5048250"/>
          <p14:tracePt t="47866" x="4648200" y="5056188"/>
          <p14:tracePt t="47874" x="4664075" y="5056188"/>
          <p14:tracePt t="47883" x="4679950" y="5064125"/>
          <p14:tracePt t="47891" x="4695825" y="5064125"/>
          <p14:tracePt t="47898" x="4705350" y="5064125"/>
          <p14:tracePt t="47907" x="4729163" y="5064125"/>
          <p14:tracePt t="47915" x="4745038" y="5072063"/>
          <p14:tracePt t="47923" x="4768850" y="5072063"/>
          <p14:tracePt t="47931" x="4784725" y="5072063"/>
          <p14:tracePt t="47937" x="4800600" y="5072063"/>
          <p14:tracePt t="47945" x="4808538" y="5072063"/>
          <p14:tracePt t="47952" x="4824413" y="5072063"/>
          <p14:tracePt t="47961" x="4848225" y="5080000"/>
          <p14:tracePt t="47969" x="4856163" y="5087938"/>
          <p14:tracePt t="47977" x="4872038" y="5095875"/>
          <p14:tracePt t="47985" x="4879975" y="5095875"/>
          <p14:tracePt t="47992" x="4895850" y="5095875"/>
          <p14:tracePt t="48012" x="4911725" y="5103813"/>
          <p14:tracePt t="48023" x="4919663" y="5111750"/>
          <p14:tracePt t="48031" x="4927600" y="5111750"/>
          <p14:tracePt t="48039" x="4935538" y="5119688"/>
          <p14:tracePt t="48047" x="4943475" y="5119688"/>
          <p14:tracePt t="48064" x="4951413" y="5127625"/>
          <p14:tracePt t="48071" x="4959350" y="5127625"/>
          <p14:tracePt t="48080" x="4975225" y="5135563"/>
          <p14:tracePt t="48087" x="4983163" y="5135563"/>
          <p14:tracePt t="48096" x="4991100" y="5135563"/>
          <p14:tracePt t="48101" x="4999038" y="5143500"/>
          <p14:tracePt t="48117" x="5014913" y="5143500"/>
          <p14:tracePt t="48126" x="5022850" y="5143500"/>
          <p14:tracePt t="48133" x="5030788" y="5143500"/>
          <p14:tracePt t="48141" x="5038725" y="5143500"/>
          <p14:tracePt t="48157" x="5046663" y="5143500"/>
          <p14:tracePt t="48447" x="5046663" y="5151438"/>
          <p14:tracePt t="48453" x="5056188" y="5151438"/>
          <p14:tracePt t="48461" x="5064125" y="5151438"/>
          <p14:tracePt t="48470" x="5080000" y="5159375"/>
          <p14:tracePt t="48477" x="5087938" y="5175250"/>
          <p14:tracePt t="48486" x="5095875" y="5175250"/>
          <p14:tracePt t="48493" x="5111750" y="5183188"/>
          <p14:tracePt t="48501" x="5119688" y="5183188"/>
          <p14:tracePt t="48508" x="5135563" y="5191125"/>
          <p14:tracePt t="48517" x="5159375" y="5199063"/>
          <p14:tracePt t="48525" x="5167313" y="5199063"/>
          <p14:tracePt t="48533" x="5175250" y="5207000"/>
          <p14:tracePt t="48539" x="5191125" y="5207000"/>
          <p14:tracePt t="48548" x="5199063" y="5207000"/>
          <p14:tracePt t="48555" x="5207000" y="5207000"/>
          <p14:tracePt t="48564" x="5222875" y="5207000"/>
          <p14:tracePt t="48571" x="5238750" y="5207000"/>
          <p14:tracePt t="48579" x="5262563" y="5207000"/>
          <p14:tracePt t="48587" x="5278438" y="5207000"/>
          <p14:tracePt t="48596" x="5294313" y="5207000"/>
          <p14:tracePt t="48603" x="5302250" y="5207000"/>
          <p14:tracePt t="48611" x="5326063" y="5207000"/>
          <p14:tracePt t="48616" x="5341938" y="5207000"/>
          <p14:tracePt t="48625" x="5357813" y="5207000"/>
          <p14:tracePt t="48633" x="5381625" y="5207000"/>
          <p14:tracePt t="48641" x="5407025" y="5207000"/>
          <p14:tracePt t="48657" x="5414963" y="5207000"/>
          <p14:tracePt t="48665" x="5422900" y="5207000"/>
          <p14:tracePt t="48714" x="5422900" y="5214938"/>
          <p14:tracePt t="48735" x="5422900" y="5222875"/>
          <p14:tracePt t="48774" x="5430838" y="5222875"/>
          <p14:tracePt t="48797" x="5438775" y="5222875"/>
          <p14:tracePt t="48836" x="5438775" y="5230813"/>
          <p14:tracePt t="48861" x="5446713" y="5230813"/>
          <p14:tracePt t="48923" x="5446713" y="5238750"/>
          <p14:tracePt t="49266" x="5446713" y="5246688"/>
          <p14:tracePt t="49885" x="5446713" y="5238750"/>
          <p14:tracePt t="49892" x="5438775" y="5238750"/>
          <p14:tracePt t="49901" x="5438775" y="5230813"/>
          <p14:tracePt t="49917" x="5438775" y="5222875"/>
          <p14:tracePt t="50097" x="5446713" y="5222875"/>
          <p14:tracePt t="50308" x="5438775" y="5222875"/>
          <p14:tracePt t="50323" x="5430838" y="5222875"/>
          <p14:tracePt t="50331" x="5414963" y="5214938"/>
          <p14:tracePt t="50347" x="5407025" y="5214938"/>
          <p14:tracePt t="50369" x="5397500" y="5207000"/>
          <p14:tracePt t="50377" x="5397500" y="5199063"/>
          <p14:tracePt t="50392" x="5397500" y="5191125"/>
          <p14:tracePt t="50408" x="5397500" y="5183188"/>
          <p14:tracePt t="50425" x="5407025" y="5183188"/>
          <p14:tracePt t="50449" x="5407025" y="5175250"/>
          <p14:tracePt t="50487" x="5414963" y="5175250"/>
          <p14:tracePt t="50541" x="5414963" y="5183188"/>
          <p14:tracePt t="50549" x="5414963" y="5191125"/>
          <p14:tracePt t="50557" x="5414963" y="5199063"/>
          <p14:tracePt t="50565" x="5407025" y="5214938"/>
          <p14:tracePt t="50573" x="5397500" y="5214938"/>
          <p14:tracePt t="50581" x="5389563" y="5238750"/>
          <p14:tracePt t="50588" x="5381625" y="5246688"/>
          <p14:tracePt t="50597" x="5373688" y="5254625"/>
          <p14:tracePt t="50604" x="5373688" y="5270500"/>
          <p14:tracePt t="50613" x="5365750" y="5286375"/>
          <p14:tracePt t="50621" x="5357813" y="5294313"/>
          <p14:tracePt t="50627" x="5357813" y="5310188"/>
          <p14:tracePt t="50635" x="5357813" y="5319713"/>
          <p14:tracePt t="50651" x="5357813" y="5327650"/>
          <p14:tracePt t="50786" x="5357813" y="5319713"/>
          <p14:tracePt t="50799" x="5365750" y="5310188"/>
          <p14:tracePt t="50806" x="5373688" y="5302250"/>
          <p14:tracePt t="50823" x="5373688" y="5294313"/>
          <p14:tracePt t="50831" x="5381625" y="5294313"/>
          <p14:tracePt t="50839" x="5381625" y="5278438"/>
          <p14:tracePt t="50855" x="5381625" y="5270500"/>
          <p14:tracePt t="50864" x="5389563" y="5270500"/>
          <p14:tracePt t="50871" x="5389563" y="5262563"/>
          <p14:tracePt t="50995" x="5389563" y="5254625"/>
          <p14:tracePt t="51012" x="5381625" y="5254625"/>
          <p14:tracePt t="51268" x="5381625" y="5246688"/>
          <p14:tracePt t="51277" x="5381625" y="5238750"/>
          <p14:tracePt t="51293" x="5381625" y="5230813"/>
          <p14:tracePt t="51309" x="5381625" y="5222875"/>
          <p14:tracePt t="51325" x="5381625" y="5214938"/>
          <p14:tracePt t="51347" x="5389563" y="5207000"/>
          <p14:tracePt t="51441" x="5389563" y="5214938"/>
          <p14:tracePt t="51472" x="5389563" y="5222875"/>
          <p14:tracePt t="51505" x="5389563" y="5230813"/>
          <p14:tracePt t="51518" x="5381625" y="5230813"/>
          <p14:tracePt t="51551" x="5381625" y="5238750"/>
          <p14:tracePt t="51567" x="5373688" y="5238750"/>
          <p14:tracePt t="51583" x="5373688" y="5246688"/>
          <p14:tracePt t="51653" x="5365750" y="5246688"/>
          <p14:tracePt t="51700" x="5365750" y="5238750"/>
          <p14:tracePt t="51714" x="5357813" y="5238750"/>
          <p14:tracePt t="51753" x="5349875" y="5238750"/>
          <p14:tracePt t="51809" x="5341938" y="5238750"/>
          <p14:tracePt t="51833" x="5341938" y="5246688"/>
          <p14:tracePt t="51847" x="5334000" y="5254625"/>
          <p14:tracePt t="51855" x="5326063" y="5270500"/>
          <p14:tracePt t="51871" x="5326063" y="5286375"/>
          <p14:tracePt t="51880" x="5326063" y="5294313"/>
          <p14:tracePt t="51887" x="5310188" y="5302250"/>
          <p14:tracePt t="51896" x="5310188" y="5319713"/>
          <p14:tracePt t="51903" x="5302250" y="5319713"/>
          <p14:tracePt t="51919" x="5294313" y="5327650"/>
          <p14:tracePt t="51981" x="5294313" y="5310188"/>
          <p14:tracePt t="51997" x="5302250" y="5302250"/>
          <p14:tracePt t="52015" x="5302250" y="5294313"/>
          <p14:tracePt t="52027" x="5310188" y="5286375"/>
          <p14:tracePt t="52035" x="5318125" y="5278438"/>
          <p14:tracePt t="52043" x="5326063" y="5278438"/>
          <p14:tracePt t="52051" x="5326063" y="5270500"/>
          <p14:tracePt t="52059" x="5334000" y="5270500"/>
          <p14:tracePt t="52067" x="5349875" y="5254625"/>
          <p14:tracePt t="52083" x="5365750" y="5238750"/>
          <p14:tracePt t="52091" x="5389563" y="5230813"/>
          <p14:tracePt t="52099" x="5414963" y="5214938"/>
          <p14:tracePt t="52105" x="5446713" y="5191125"/>
          <p14:tracePt t="52113" x="5478463" y="5175250"/>
          <p14:tracePt t="52121" x="5518150" y="5151438"/>
          <p14:tracePt t="52129" x="5549900" y="5135563"/>
          <p14:tracePt t="52137" x="5581650" y="5119688"/>
          <p14:tracePt t="52145" x="5613400" y="5095875"/>
          <p14:tracePt t="52153" x="5637213" y="5087938"/>
          <p14:tracePt t="52162" x="5661025" y="5080000"/>
          <p14:tracePt t="52169" x="5661025" y="5072063"/>
          <p14:tracePt t="52177" x="5668963" y="5064125"/>
          <p14:tracePt t="52223" x="5637213" y="5080000"/>
          <p14:tracePt t="52231" x="5605463" y="5095875"/>
          <p14:tracePt t="52239" x="5557838" y="5119688"/>
          <p14:tracePt t="52247" x="5518150" y="5135563"/>
          <p14:tracePt t="52255" x="5478463" y="5159375"/>
          <p14:tracePt t="52263" x="5454650" y="5159375"/>
          <p14:tracePt t="52271" x="5430838" y="5183188"/>
          <p14:tracePt t="52277" x="5414963" y="5191125"/>
          <p14:tracePt t="52286" x="5397500" y="5207000"/>
          <p14:tracePt t="52293" x="5389563" y="5214938"/>
          <p14:tracePt t="52301" x="5381625" y="5214938"/>
          <p14:tracePt t="52317" x="5381625" y="5222875"/>
          <p14:tracePt t="52864" x="5389563" y="5222875"/>
          <p14:tracePt t="52935" x="5381625" y="5222875"/>
          <p14:tracePt t="52951" x="5373688" y="5222875"/>
          <p14:tracePt t="52959" x="5373688" y="5230813"/>
          <p14:tracePt t="52966" x="5373688" y="5246688"/>
          <p14:tracePt t="52975" x="5373688" y="5254625"/>
          <p14:tracePt t="52982" x="5357813" y="5270500"/>
          <p14:tracePt t="52989" x="5357813" y="5286375"/>
          <p14:tracePt t="52997" x="5349875" y="5302250"/>
          <p14:tracePt t="53013" x="5341938" y="5319713"/>
          <p14:tracePt t="53014" x="5334000" y="5343525"/>
          <p14:tracePt t="53020" x="5326063" y="5351463"/>
          <p14:tracePt t="53030" x="5318125" y="5375275"/>
          <p14:tracePt t="53037" x="5310188" y="5407025"/>
          <p14:tracePt t="53045" x="5302250" y="5430838"/>
          <p14:tracePt t="53053" x="5302250" y="5454650"/>
          <p14:tracePt t="53061" x="5294313" y="5478463"/>
          <p14:tracePt t="53067" x="5286375" y="5494338"/>
          <p14:tracePt t="53075" x="5286375" y="5510213"/>
          <p14:tracePt t="53083" x="5286375" y="5518150"/>
          <p14:tracePt t="53092" x="5286375" y="5526088"/>
          <p14:tracePt t="53098" x="5286375" y="5534025"/>
          <p14:tracePt t="53115" x="5294313" y="5534025"/>
          <p14:tracePt t="53131" x="5302250" y="5534025"/>
          <p14:tracePt t="53140" x="5310188" y="5534025"/>
          <p14:tracePt t="53161" x="5310188" y="5518150"/>
          <p14:tracePt t="53169" x="5318125" y="5510213"/>
          <p14:tracePt t="53177" x="5326063" y="5502275"/>
          <p14:tracePt t="53185" x="5326063" y="5486400"/>
          <p14:tracePt t="53193" x="5326063" y="5470525"/>
          <p14:tracePt t="53201" x="5318125" y="5454650"/>
          <p14:tracePt t="53209" x="5302250" y="5430838"/>
          <p14:tracePt t="53217" x="5286375" y="5399088"/>
          <p14:tracePt t="53225" x="5270500" y="5383213"/>
          <p14:tracePt t="53231" x="5254625" y="5343525"/>
          <p14:tracePt t="53239" x="5230813" y="5302250"/>
          <p14:tracePt t="53247" x="5191125" y="5246688"/>
          <p14:tracePt t="53255" x="5167313" y="5207000"/>
          <p14:tracePt t="53263" x="5127625" y="5151438"/>
          <p14:tracePt t="53270" x="5080000" y="5072063"/>
          <p14:tracePt t="53280" x="5038725" y="4992688"/>
          <p14:tracePt t="53287" x="4991100" y="4903788"/>
          <p14:tracePt t="53295" x="4967288" y="4816475"/>
          <p14:tracePt t="53303" x="4927600" y="4737100"/>
          <p14:tracePt t="53312" x="4903788" y="4649788"/>
          <p14:tracePt t="53317" x="4887913" y="4592638"/>
          <p14:tracePt t="53325" x="4872038" y="4497388"/>
          <p14:tracePt t="53333" x="4864100" y="4425950"/>
          <p14:tracePt t="53341" x="4856163" y="4370388"/>
          <p14:tracePt t="53349" x="4856163" y="4306888"/>
          <p14:tracePt t="53357" x="4856163" y="4241800"/>
          <p14:tracePt t="53365" x="4856163" y="4186238"/>
          <p14:tracePt t="53373" x="4856163" y="4130675"/>
          <p14:tracePt t="53381" x="4856163" y="4098925"/>
          <p14:tracePt t="53389" x="4864100" y="4083050"/>
          <p14:tracePt t="53397" x="4879975" y="4051300"/>
          <p14:tracePt t="53403" x="4887913" y="4027488"/>
          <p14:tracePt t="53411" x="4887913" y="4011613"/>
          <p14:tracePt t="53419" x="4903788" y="3995738"/>
          <p14:tracePt t="53427" x="4911725" y="3979863"/>
          <p14:tracePt t="53435" x="4911725" y="3963988"/>
          <p14:tracePt t="53443" x="4919663" y="3938588"/>
          <p14:tracePt t="53451" x="4927600" y="3922713"/>
          <p14:tracePt t="53459" x="4935538" y="3898900"/>
          <p14:tracePt t="53468" x="4943475" y="3875088"/>
          <p14:tracePt t="53475" x="4943475" y="3851275"/>
          <p14:tracePt t="53483" x="4951413" y="3819525"/>
          <p14:tracePt t="53489" x="4959350" y="3795713"/>
          <p14:tracePt t="53498" x="4959350" y="3756025"/>
          <p14:tracePt t="53505" x="4959350" y="3732213"/>
          <p14:tracePt t="53514" x="4959350" y="3668713"/>
          <p14:tracePt t="53521" x="4959350" y="3595688"/>
          <p14:tracePt t="53530" x="4959350" y="3548063"/>
          <p14:tracePt t="53537" x="4951413" y="3468688"/>
          <p14:tracePt t="53544" x="4927600" y="3405188"/>
          <p14:tracePt t="53552" x="4911725" y="3365500"/>
          <p14:tracePt t="53562" x="4864100" y="3294063"/>
          <p14:tracePt t="53569" x="4840288" y="3252788"/>
          <p14:tracePt t="53574" x="4760913" y="3173413"/>
          <p14:tracePt t="53585" x="4705350" y="3117850"/>
          <p14:tracePt t="53590" x="4664075" y="3086100"/>
          <p14:tracePt t="53599" x="4616450" y="3014663"/>
          <p14:tracePt t="53607" x="4584700" y="2974975"/>
          <p14:tracePt t="53615" x="4545013" y="2919413"/>
          <p14:tracePt t="53623" x="4497388" y="2838450"/>
          <p14:tracePt t="53631" x="4481513" y="2782888"/>
          <p14:tracePt t="53638" x="4457700" y="2719388"/>
          <p14:tracePt t="53647" x="4425950" y="2616200"/>
          <p14:tracePt t="53652" x="4402138" y="2551113"/>
          <p14:tracePt t="53664" x="4378325" y="2487613"/>
          <p14:tracePt t="53671" x="4362450" y="2432050"/>
          <p14:tracePt t="53677" x="4352925" y="2408238"/>
          <p14:tracePt t="53685" x="4337050" y="2376488"/>
          <p14:tracePt t="53701" x="4337050" y="2360613"/>
          <p14:tracePt t="53709" x="4329113" y="2360613"/>
          <p14:tracePt t="53716" x="4321175" y="2360613"/>
          <p14:tracePt t="53733" x="4313238" y="2352675"/>
          <p14:tracePt t="53741" x="4305300" y="2352675"/>
          <p14:tracePt t="53748" x="4297363" y="2352675"/>
          <p14:tracePt t="53756" x="4281488" y="2352675"/>
          <p14:tracePt t="53764" x="4265613" y="2352675"/>
          <p14:tracePt t="53770" x="4249738" y="2352675"/>
          <p14:tracePt t="53779" x="4233863" y="2352675"/>
          <p14:tracePt t="53795" x="4217988" y="2352675"/>
          <p14:tracePt t="53803" x="4210050" y="2344738"/>
          <p14:tracePt t="53812" x="4202113" y="2336800"/>
          <p14:tracePt t="53827" x="4194175" y="2336800"/>
          <p14:tracePt t="53835" x="4194175" y="2328863"/>
          <p14:tracePt t="53873" x="4186238" y="2328863"/>
          <p14:tracePt t="53922" x="4170363" y="2336800"/>
          <p14:tracePt t="53926" x="4162425" y="2344738"/>
          <p14:tracePt t="53935" x="4154488" y="2352675"/>
          <p14:tracePt t="53951" x="4154488" y="2360613"/>
          <p14:tracePt t="54014" x="4162425" y="2360613"/>
          <p14:tracePt t="54021" x="4178300" y="2352675"/>
          <p14:tracePt t="54029" x="4194175" y="2352675"/>
          <p14:tracePt t="54037" x="4202113" y="2352675"/>
          <p14:tracePt t="54046" x="4217988" y="2344738"/>
          <p14:tracePt t="54053" x="4233863" y="2344738"/>
          <p14:tracePt t="54061" x="4249738" y="2344738"/>
          <p14:tracePt t="54069" x="4257675" y="2344738"/>
          <p14:tracePt t="54077" x="4273550" y="2344738"/>
          <p14:tracePt t="54085" x="4289425" y="2344738"/>
          <p14:tracePt t="54091" x="4313238" y="2352675"/>
          <p14:tracePt t="54099" x="4352925" y="2360613"/>
          <p14:tracePt t="54107" x="4402138" y="2384425"/>
          <p14:tracePt t="54115" x="4425950" y="2392363"/>
          <p14:tracePt t="54123" x="4449763" y="2408238"/>
          <p14:tracePt t="54130" x="4505325" y="2416175"/>
          <p14:tracePt t="54139" x="4552950" y="2424113"/>
          <p14:tracePt t="54147" x="4592638" y="2424113"/>
          <p14:tracePt t="54155" x="4648200" y="2424113"/>
          <p14:tracePt t="54164" x="4705350" y="2424113"/>
          <p14:tracePt t="54171" x="4745038" y="2424113"/>
          <p14:tracePt t="54176" x="4808538" y="2416175"/>
          <p14:tracePt t="54185" x="4872038" y="2392363"/>
          <p14:tracePt t="54193" x="4903788" y="2376488"/>
          <p14:tracePt t="54201" x="4951413" y="2360613"/>
          <p14:tracePt t="54210" x="4959350" y="2352675"/>
          <p14:tracePt t="54217" x="4975225" y="2344738"/>
          <p14:tracePt t="54271" x="4967288" y="2352675"/>
          <p14:tracePt t="54280" x="4959350" y="2360613"/>
          <p14:tracePt t="54286" x="4943475" y="2376488"/>
          <p14:tracePt t="54303" x="4935538" y="2384425"/>
          <p14:tracePt t="54319" x="4927600" y="2392363"/>
          <p14:tracePt t="54349" x="4919663" y="2392363"/>
          <p14:tracePt t="54443" x="4911725" y="2384425"/>
          <p14:tracePt t="54459" x="4911725" y="2376488"/>
          <p14:tracePt t="54467" x="4911725" y="2368550"/>
          <p14:tracePt t="54475" x="4903788" y="2368550"/>
          <p14:tracePt t="54483" x="4887913" y="2368550"/>
          <p14:tracePt t="54499" x="4872038" y="2376488"/>
          <p14:tracePt t="54507" x="4864100" y="2392363"/>
          <p14:tracePt t="54514" x="4848225" y="2408238"/>
          <p14:tracePt t="54523" x="4816475" y="2455863"/>
          <p14:tracePt t="54531" x="4792663" y="2503488"/>
          <p14:tracePt t="54537" x="4776788" y="2559050"/>
          <p14:tracePt t="54545" x="4768850" y="2640013"/>
          <p14:tracePt t="54553" x="4768850" y="2727325"/>
          <p14:tracePt t="54562" x="4768850" y="2862263"/>
          <p14:tracePt t="54569" x="4768850" y="3078163"/>
          <p14:tracePt t="54577" x="4784725" y="3325813"/>
          <p14:tracePt t="54585" x="4824413" y="3676650"/>
          <p14:tracePt t="54593" x="4864100" y="3867150"/>
          <p14:tracePt t="54600" x="4927600" y="4265613"/>
          <p14:tracePt t="54609" x="4967288" y="4441825"/>
          <p14:tracePt t="54615" x="5038725" y="4745038"/>
          <p14:tracePt t="54623" x="5056188" y="4824413"/>
          <p14:tracePt t="54630" x="5127625" y="5048250"/>
          <p14:tracePt t="54639" x="5143500" y="5103813"/>
          <p14:tracePt t="54647" x="5191125" y="5214938"/>
          <p14:tracePt t="54655" x="5230813" y="5302250"/>
          <p14:tracePt t="54663" x="5246688" y="5375275"/>
          <p14:tracePt t="54671" x="5246688" y="5407025"/>
          <p14:tracePt t="54680" x="5270500" y="5494338"/>
          <p14:tracePt t="54687" x="5278438" y="5541963"/>
          <p14:tracePt t="54694" x="5286375" y="5581650"/>
          <p14:tracePt t="54700" x="5286375" y="5605463"/>
          <p14:tracePt t="54709" x="5286375" y="5653088"/>
          <p14:tracePt t="54717" x="5294313" y="5686425"/>
          <p14:tracePt t="54725" x="5294313" y="5710238"/>
          <p14:tracePt t="54733" x="5294313" y="5734050"/>
          <p14:tracePt t="54741" x="5294313" y="5757863"/>
          <p14:tracePt t="54749" x="5294313" y="5773738"/>
          <p14:tracePt t="54757" x="5294313" y="5789613"/>
          <p14:tracePt t="54765" x="5294313" y="5805488"/>
          <p14:tracePt t="54772" x="5294313" y="5829300"/>
          <p14:tracePt t="54781" x="5286375" y="5845175"/>
          <p14:tracePt t="54787" x="5286375" y="5861050"/>
          <p14:tracePt t="54796" x="5286375" y="5876925"/>
          <p14:tracePt t="54803" x="5278438" y="5892800"/>
          <p14:tracePt t="54812" x="5278438" y="5908675"/>
          <p14:tracePt t="54819" x="5278438" y="5932488"/>
          <p14:tracePt t="54827" x="5278438" y="5948363"/>
          <p14:tracePt t="54835" x="5278438" y="5956300"/>
          <p14:tracePt t="54843" x="5278438" y="5995988"/>
          <p14:tracePt t="54851" x="5278438" y="6037263"/>
          <p14:tracePt t="54859" x="5270500" y="6076950"/>
          <p14:tracePt t="54866" x="5270500" y="6108700"/>
          <p14:tracePt t="54873" x="5262563" y="6156325"/>
          <p14:tracePt t="54880" x="5262563" y="6196013"/>
          <p14:tracePt t="54890" x="5262563" y="6227763"/>
          <p14:tracePt t="54897" x="5262563" y="6251575"/>
          <p14:tracePt t="54906" x="5254625" y="6267450"/>
          <p14:tracePt t="54953" x="5254625" y="6259513"/>
          <p14:tracePt t="54959" x="5262563" y="6251575"/>
          <p14:tracePt t="54966" x="5262563" y="6227763"/>
          <p14:tracePt t="54975" x="5270500" y="6203950"/>
          <p14:tracePt t="54982" x="5270500" y="6196013"/>
          <p14:tracePt t="54990" x="5270500" y="6164263"/>
          <p14:tracePt t="55012" x="5254625" y="6084888"/>
          <p14:tracePt t="55016" x="5230813" y="6045200"/>
          <p14:tracePt t="55023" x="5199063" y="5972175"/>
          <p14:tracePt t="55031" x="5159375" y="5924550"/>
          <p14:tracePt t="55039" x="5119688" y="5876925"/>
          <p14:tracePt t="55044" x="5087938" y="5837238"/>
          <p14:tracePt t="55053" x="5056188" y="5813425"/>
          <p14:tracePt t="55061" x="5038725" y="5789613"/>
          <p14:tracePt t="55069" x="5022850" y="5781675"/>
          <p14:tracePt t="55078" x="5014913" y="5773738"/>
          <p14:tracePt t="55085" x="4999038" y="5757863"/>
          <p14:tracePt t="55131" x="4999038" y="5749925"/>
          <p14:tracePt t="55156" x="5006975" y="5749925"/>
          <p14:tracePt t="55163" x="5022850" y="5749925"/>
          <p14:tracePt t="55172" x="5030788" y="5749925"/>
          <p14:tracePt t="55180" x="5038725" y="5741988"/>
          <p14:tracePt t="55188" x="5056188" y="5741988"/>
          <p14:tracePt t="55195" x="5072063" y="5734050"/>
          <p14:tracePt t="55203" x="5080000" y="5718175"/>
          <p14:tracePt t="55209" x="5087938" y="5718175"/>
          <p14:tracePt t="55217" x="5103813" y="5710238"/>
          <p14:tracePt t="55228" x="5103813" y="5702300"/>
          <p14:tracePt t="55232" x="5111750" y="5694363"/>
          <p14:tracePt t="55241" x="5119688" y="5686425"/>
          <p14:tracePt t="55249" x="5119688" y="5678488"/>
          <p14:tracePt t="55257" x="5119688" y="5662613"/>
          <p14:tracePt t="55265" x="5119688" y="5653088"/>
          <p14:tracePt t="55273" x="5119688" y="5637213"/>
          <p14:tracePt t="55281" x="5119688" y="5621338"/>
          <p14:tracePt t="55288" x="5119688" y="5613400"/>
          <p14:tracePt t="55297" x="5119688" y="5589588"/>
          <p14:tracePt t="55305" x="5119688" y="5573713"/>
          <p14:tracePt t="55312" x="5103813" y="5557838"/>
          <p14:tracePt t="55319" x="5087938" y="5526088"/>
          <p14:tracePt t="55328" x="5056188" y="5494338"/>
          <p14:tracePt t="55335" x="5056188" y="5486400"/>
          <p14:tracePt t="55343" x="5038725" y="5470525"/>
          <p14:tracePt t="55351" x="5014913" y="5462588"/>
          <p14:tracePt t="55359" x="4999038" y="5446713"/>
          <p14:tracePt t="55367" x="4983163" y="5446713"/>
          <p14:tracePt t="55375" x="4967288" y="5438775"/>
          <p14:tracePt t="55383" x="4959350" y="5438775"/>
          <p14:tracePt t="55392" x="4943475" y="5430838"/>
          <p14:tracePt t="55397" x="4927600" y="5430838"/>
          <p14:tracePt t="55406" x="4911725" y="5430838"/>
          <p14:tracePt t="55413" x="4895850" y="5422900"/>
          <p14:tracePt t="55421" x="4864100" y="5414963"/>
          <p14:tracePt t="55430" x="4848225" y="5399088"/>
          <p14:tracePt t="55437" x="4824413" y="5399088"/>
          <p14:tracePt t="55444" x="4816475" y="5391150"/>
          <p14:tracePt t="55453" x="4784725" y="5383213"/>
          <p14:tracePt t="55461" x="4752975" y="5375275"/>
          <p14:tracePt t="55469" x="4737100" y="5367338"/>
          <p14:tracePt t="55477" x="4713288" y="5359400"/>
          <p14:tracePt t="55482" x="4672013" y="5343525"/>
          <p14:tracePt t="55491" x="4656138" y="5343525"/>
          <p14:tracePt t="55499" x="4616450" y="5327650"/>
          <p14:tracePt t="55507" x="4592638" y="5327650"/>
          <p14:tracePt t="55515" x="4560888" y="5319713"/>
          <p14:tracePt t="55523" x="4537075" y="5310188"/>
          <p14:tracePt t="55531" x="4481513" y="5302250"/>
          <p14:tracePt t="55539" x="4441825" y="5294313"/>
          <p14:tracePt t="55547" x="4425950" y="5294313"/>
          <p14:tracePt t="55555" x="4402138" y="5294313"/>
          <p14:tracePt t="55562" x="4394200" y="5294313"/>
          <p14:tracePt t="55569" x="4378325" y="5294313"/>
          <p14:tracePt t="55578" x="4362450" y="5294313"/>
          <p14:tracePt t="55585" x="4337050" y="5294313"/>
          <p14:tracePt t="55593" x="4313238" y="5294313"/>
          <p14:tracePt t="55601" x="4305300" y="5294313"/>
          <p14:tracePt t="55609" x="4281488" y="5294313"/>
          <p14:tracePt t="55617" x="4265613" y="5294313"/>
          <p14:tracePt t="55625" x="4249738" y="5294313"/>
          <p14:tracePt t="55632" x="4225925" y="5294313"/>
          <p14:tracePt t="55641" x="4210050" y="5294313"/>
          <p14:tracePt t="55647" x="4194175" y="5294313"/>
          <p14:tracePt t="55655" x="4178300" y="5294313"/>
          <p14:tracePt t="55663" x="4162425" y="5294313"/>
          <p14:tracePt t="55671" x="4146550" y="5294313"/>
          <p14:tracePt t="55680" x="4130675" y="5294313"/>
          <p14:tracePt t="55687" x="4114800" y="5294313"/>
          <p14:tracePt t="55694" x="4106863" y="5294313"/>
          <p14:tracePt t="55702" x="4098925" y="5294313"/>
          <p14:tracePt t="55711" x="4075113" y="5294313"/>
          <p14:tracePt t="55728" x="4059238" y="5286375"/>
          <p14:tracePt t="55732" x="4051300" y="5286375"/>
          <p14:tracePt t="55741" x="4027488" y="5286375"/>
          <p14:tracePt t="55748" x="4011613" y="5286375"/>
          <p14:tracePt t="55757" x="3994150" y="5286375"/>
          <p14:tracePt t="55765" x="3986213" y="5286375"/>
          <p14:tracePt t="55772" x="3978275" y="5286375"/>
          <p14:tracePt t="55780" x="3962400" y="5286375"/>
          <p14:tracePt t="55789" x="3954463" y="5294313"/>
          <p14:tracePt t="55797" x="3938588" y="5302250"/>
          <p14:tracePt t="55811" x="3930650" y="5302250"/>
          <p14:tracePt t="55829" x="3930650" y="5310188"/>
          <p14:tracePt t="55969" x="3946525" y="5302250"/>
          <p14:tracePt t="55977" x="3954463" y="5302250"/>
          <p14:tracePt t="55983" x="3962400" y="5302250"/>
          <p14:tracePt t="55993" x="3986213" y="5302250"/>
          <p14:tracePt t="55999" x="4002088" y="5302250"/>
          <p14:tracePt t="56007" x="4011613" y="5302250"/>
          <p14:tracePt t="56028" x="4027488" y="5302250"/>
          <p14:tracePt t="56031" x="4051300" y="5302250"/>
          <p14:tracePt t="56039" x="4067175" y="5302250"/>
          <p14:tracePt t="56047" x="4090988" y="5294313"/>
          <p14:tracePt t="56055" x="4114800" y="5294313"/>
          <p14:tracePt t="56063" x="4138613" y="5294313"/>
          <p14:tracePt t="56071" x="4162425" y="5286375"/>
          <p14:tracePt t="56079" x="4186238" y="5286375"/>
          <p14:tracePt t="56085" x="4217988" y="5278438"/>
          <p14:tracePt t="56093" x="4233863" y="5278438"/>
          <p14:tracePt t="56101" x="4273550" y="5270500"/>
          <p14:tracePt t="56109" x="4297363" y="5270500"/>
          <p14:tracePt t="56117" x="4329113" y="5262563"/>
          <p14:tracePt t="56125" x="4344988" y="5262563"/>
          <p14:tracePt t="56133" x="4378325" y="5262563"/>
          <p14:tracePt t="56141" x="4394200" y="5262563"/>
          <p14:tracePt t="56149" x="4410075" y="5262563"/>
          <p14:tracePt t="56158" x="4418013" y="5262563"/>
          <p14:tracePt t="56163" x="4433888" y="5262563"/>
          <p14:tracePt t="56171" x="4449763" y="5262563"/>
          <p14:tracePt t="56180" x="4465638" y="5262563"/>
          <p14:tracePt t="56187" x="4473575" y="5262563"/>
          <p14:tracePt t="56195" x="4489450" y="5262563"/>
          <p14:tracePt t="56203" x="4497388" y="5262563"/>
          <p14:tracePt t="56211" x="4513263" y="5262563"/>
          <p14:tracePt t="56219" x="4529138" y="5270500"/>
          <p14:tracePt t="56227" x="4545013" y="5270500"/>
          <p14:tracePt t="56235" x="4560888" y="5270500"/>
          <p14:tracePt t="56243" x="4584700" y="5270500"/>
          <p14:tracePt t="56248" x="4600575" y="5278438"/>
          <p14:tracePt t="56257" x="4616450" y="5286375"/>
          <p14:tracePt t="56264" x="4632325" y="5286375"/>
          <p14:tracePt t="56273" x="4656138" y="5294313"/>
          <p14:tracePt t="56280" x="4672013" y="5294313"/>
          <p14:tracePt t="56289" x="4695825" y="5294313"/>
          <p14:tracePt t="56297" x="4721225" y="5302250"/>
          <p14:tracePt t="56305" x="4737100" y="5302250"/>
          <p14:tracePt t="56313" x="4760913" y="5302250"/>
          <p14:tracePt t="56321" x="4776788" y="5302250"/>
          <p14:tracePt t="56330" x="4792663" y="5302250"/>
          <p14:tracePt t="56335" x="4808538" y="5310188"/>
          <p14:tracePt t="56343" x="4824413" y="5310188"/>
          <p14:tracePt t="56351" x="4848225" y="5319713"/>
          <p14:tracePt t="56358" x="4856163" y="5319713"/>
          <p14:tracePt t="56367" x="4864100" y="5327650"/>
          <p14:tracePt t="56375" x="4879975" y="5335588"/>
          <p14:tracePt t="56383" x="4887913" y="5359400"/>
          <p14:tracePt t="56390" x="4895850" y="5359400"/>
          <p14:tracePt t="56399" x="4895850" y="5367338"/>
          <p14:tracePt t="56406" x="4911725" y="5383213"/>
          <p14:tracePt t="56413" x="4911725" y="5391150"/>
          <p14:tracePt t="56421" x="4927600" y="5407025"/>
          <p14:tracePt t="56429" x="4935538" y="5414963"/>
          <p14:tracePt t="56436" x="4943475" y="5422900"/>
          <p14:tracePt t="56445" x="4951413" y="5430838"/>
          <p14:tracePt t="56453" x="4959350" y="5438775"/>
          <p14:tracePt t="56461" x="4967288" y="5438775"/>
          <p14:tracePt t="56469" x="4975225" y="5446713"/>
          <p14:tracePt t="56478" x="4983163" y="5446713"/>
          <p14:tracePt t="56485" x="4991100" y="5454650"/>
          <p14:tracePt t="56493" x="5006975" y="5454650"/>
          <p14:tracePt t="56499" x="5022850" y="5454650"/>
          <p14:tracePt t="56507" x="5030788" y="5462588"/>
          <p14:tracePt t="56515" x="5046663" y="5470525"/>
          <p14:tracePt t="56523" x="5056188" y="5470525"/>
          <p14:tracePt t="56539" x="5072063" y="5478463"/>
          <p14:tracePt t="56547" x="5080000" y="5486400"/>
          <p14:tracePt t="56555" x="5087938" y="5502275"/>
          <p14:tracePt t="56580" x="5087938" y="5510213"/>
          <p14:tracePt t="56711" x="5080000" y="5510213"/>
          <p14:tracePt t="56718" x="5072063" y="5502275"/>
          <p14:tracePt t="56727" x="5056188" y="5494338"/>
          <p14:tracePt t="56734" x="5056188" y="5486400"/>
          <p14:tracePt t="56743" x="5030788" y="5470525"/>
          <p14:tracePt t="56751" x="5022850" y="5462588"/>
          <p14:tracePt t="56758" x="4999038" y="5454650"/>
          <p14:tracePt t="56767" x="4975225" y="5446713"/>
          <p14:tracePt t="56772" x="4951413" y="5430838"/>
          <p14:tracePt t="56781" x="4919663" y="5422900"/>
          <p14:tracePt t="56789" x="4887913" y="5422900"/>
          <p14:tracePt t="56797" x="4872038" y="5422900"/>
          <p14:tracePt t="56805" x="4848225" y="5414963"/>
          <p14:tracePt t="56813" x="4808538" y="5414963"/>
          <p14:tracePt t="56821" x="4784725" y="5414963"/>
          <p14:tracePt t="56829" x="4768850" y="5407025"/>
          <p14:tracePt t="56836" x="4745038" y="5407025"/>
          <p14:tracePt t="56845" x="4721225" y="5399088"/>
          <p14:tracePt t="56851" x="4695825" y="5399088"/>
          <p14:tracePt t="56859" x="4679950" y="5399088"/>
          <p14:tracePt t="56867" x="4656138" y="5399088"/>
          <p14:tracePt t="56875" x="4640263" y="5399088"/>
          <p14:tracePt t="56883" x="4624388" y="5399088"/>
          <p14:tracePt t="56892" x="4600575" y="5399088"/>
          <p14:tracePt t="56899" x="4584700" y="5391150"/>
          <p14:tracePt t="56907" x="4552950" y="5391150"/>
          <p14:tracePt t="56915" x="4545013" y="5391150"/>
          <p14:tracePt t="56922" x="4489450" y="5383213"/>
          <p14:tracePt t="56931" x="4465638" y="5383213"/>
          <p14:tracePt t="56937" x="4441825" y="5375275"/>
          <p14:tracePt t="56944" x="4425950" y="5375275"/>
          <p14:tracePt t="56953" x="4410075" y="5375275"/>
          <p14:tracePt t="56961" x="4386263" y="5367338"/>
          <p14:tracePt t="56969" x="4370388" y="5367338"/>
          <p14:tracePt t="56978" x="4352925" y="5367338"/>
          <p14:tracePt t="56984" x="4329113" y="5367338"/>
          <p14:tracePt t="56993" x="4305300" y="5359400"/>
          <p14:tracePt t="57013" x="4273550" y="5359400"/>
          <p14:tracePt t="57017" x="4249738" y="5359400"/>
          <p14:tracePt t="57023" x="4233863" y="5359400"/>
          <p14:tracePt t="57030" x="4210050" y="5359400"/>
          <p14:tracePt t="57039" x="4178300" y="5359400"/>
          <p14:tracePt t="57047" x="4162425" y="5359400"/>
          <p14:tracePt t="57055" x="4130675" y="5359400"/>
          <p14:tracePt t="57063" x="4106863" y="5359400"/>
          <p14:tracePt t="57071" x="4090988" y="5359400"/>
          <p14:tracePt t="57080" x="4075113" y="5359400"/>
          <p14:tracePt t="57087" x="4043363" y="5359400"/>
          <p14:tracePt t="57095" x="4027488" y="5359400"/>
          <p14:tracePt t="57103" x="4011613" y="5351463"/>
          <p14:tracePt t="57109" x="3986213" y="5351463"/>
          <p14:tracePt t="57118" x="3978275" y="5343525"/>
          <p14:tracePt t="57124" x="3962400" y="5335588"/>
          <p14:tracePt t="57133" x="3938588" y="5335588"/>
          <p14:tracePt t="57140" x="3930650" y="5327650"/>
          <p14:tracePt t="57149" x="3922713" y="5327650"/>
          <p14:tracePt t="57157" x="3906838" y="5327650"/>
          <p14:tracePt t="57174" x="3898900" y="5327650"/>
          <p14:tracePt t="57181" x="3890963" y="5327650"/>
          <p14:tracePt t="57204" x="3883025" y="5327650"/>
          <p14:tracePt t="57236" x="3875088" y="5327650"/>
          <p14:tracePt t="57297" x="3883025" y="5327650"/>
          <p14:tracePt t="57313" x="3890963" y="5327650"/>
          <p14:tracePt t="57321" x="3906838" y="5327650"/>
          <p14:tracePt t="57329" x="3914775" y="5327650"/>
          <p14:tracePt t="57337" x="3938588" y="5319713"/>
          <p14:tracePt t="57345" x="3954463" y="5319713"/>
          <p14:tracePt t="57353" x="3978275" y="5310188"/>
          <p14:tracePt t="57359" x="3994150" y="5310188"/>
          <p14:tracePt t="57367" x="4019550" y="5310188"/>
          <p14:tracePt t="57376" x="4035425" y="5310188"/>
          <p14:tracePt t="57383" x="4051300" y="5310188"/>
          <p14:tracePt t="57391" x="4075113" y="5310188"/>
          <p14:tracePt t="57399" x="4098925" y="5310188"/>
          <p14:tracePt t="57406" x="4106863" y="5310188"/>
          <p14:tracePt t="57415" x="4138613" y="5310188"/>
          <p14:tracePt t="57423" x="4162425" y="5310188"/>
          <p14:tracePt t="57431" x="4186238" y="5310188"/>
          <p14:tracePt t="57439" x="4217988" y="5310188"/>
          <p14:tracePt t="57446" x="4249738" y="5310188"/>
          <p14:tracePt t="57453" x="4281488" y="5310188"/>
          <p14:tracePt t="57461" x="4329113" y="5310188"/>
          <p14:tracePt t="57469" x="4394200" y="5310188"/>
          <p14:tracePt t="57478" x="4425950" y="5302250"/>
          <p14:tracePt t="57485" x="4489450" y="5294313"/>
          <p14:tracePt t="57493" x="4513263" y="5294313"/>
          <p14:tracePt t="57501" x="4576763" y="5286375"/>
          <p14:tracePt t="57509" x="4608513" y="5286375"/>
          <p14:tracePt t="57517" x="4624388" y="5278438"/>
          <p14:tracePt t="57524" x="4632325" y="5278438"/>
          <p14:tracePt t="57530" x="4648200" y="5278438"/>
          <p14:tracePt t="57541" x="4664075" y="5278438"/>
          <p14:tracePt t="57547" x="4672013" y="5278438"/>
          <p14:tracePt t="57555" x="4679950" y="5278438"/>
          <p14:tracePt t="57563" x="4687888" y="5278438"/>
          <p14:tracePt t="57571" x="4695825" y="5286375"/>
          <p14:tracePt t="57579" x="4713288" y="5294313"/>
          <p14:tracePt t="57587" x="4729163" y="5310188"/>
          <p14:tracePt t="57594" x="4745038" y="5319713"/>
          <p14:tracePt t="57603" x="4768850" y="5335588"/>
          <p14:tracePt t="57612" x="4784725" y="5343525"/>
          <p14:tracePt t="57619" x="4816475" y="5351463"/>
          <p14:tracePt t="57628" x="4840288" y="5359400"/>
          <p14:tracePt t="57633" x="4864100" y="5367338"/>
          <p14:tracePt t="57641" x="4887913" y="5367338"/>
          <p14:tracePt t="57649" x="4919663" y="5375275"/>
          <p14:tracePt t="57657" x="4943475" y="5375275"/>
          <p14:tracePt t="57665" x="4983163" y="5375275"/>
          <p14:tracePt t="57673" x="5014913" y="5383213"/>
          <p14:tracePt t="57681" x="5030788" y="5383213"/>
          <p14:tracePt t="57688" x="5056188" y="5391150"/>
          <p14:tracePt t="57697" x="5064125" y="5391150"/>
          <p14:tracePt t="57704" x="5072063" y="5399088"/>
          <p14:tracePt t="57713" x="5087938" y="5399088"/>
          <p14:tracePt t="57751" x="5095875" y="5399088"/>
          <p14:tracePt t="57759" x="5095875" y="5407025"/>
          <p14:tracePt t="57899" x="5080000" y="5407025"/>
          <p14:tracePt t="57907" x="5064125" y="5399088"/>
          <p14:tracePt t="57915" x="5038725" y="5391150"/>
          <p14:tracePt t="57923" x="5030788" y="5383213"/>
          <p14:tracePt t="57931" x="4983163" y="5367338"/>
          <p14:tracePt t="57939" x="4951413" y="5367338"/>
          <p14:tracePt t="57947" x="4903788" y="5351463"/>
          <p14:tracePt t="57955" x="4848225" y="5343525"/>
          <p14:tracePt t="57963" x="4824413" y="5343525"/>
          <p14:tracePt t="57971" x="4760913" y="5327650"/>
          <p14:tracePt t="57977" x="4729163" y="5327650"/>
          <p14:tracePt t="57984" x="4687888" y="5319713"/>
          <p14:tracePt t="57993" x="4616450" y="5310188"/>
          <p14:tracePt t="58013" x="4552950" y="5310188"/>
          <p14:tracePt t="58017" x="4521200" y="5310188"/>
          <p14:tracePt t="58025" x="4473575" y="5310188"/>
          <p14:tracePt t="58033" x="4441825" y="5310188"/>
          <p14:tracePt t="58041" x="4410075" y="5310188"/>
          <p14:tracePt t="58048" x="4394200" y="5310188"/>
          <p14:tracePt t="58054" x="4362450" y="5310188"/>
          <p14:tracePt t="58063" x="4337050" y="5310188"/>
          <p14:tracePt t="58071" x="4329113" y="5310188"/>
          <p14:tracePt t="58079" x="4305300" y="5310188"/>
          <p14:tracePt t="58087" x="4297363" y="5310188"/>
          <p14:tracePt t="58096" x="4281488" y="5310188"/>
          <p14:tracePt t="58103" x="4265613" y="5319713"/>
          <p14:tracePt t="58112" x="4257675" y="5319713"/>
          <p14:tracePt t="58119" x="4233863" y="5327650"/>
          <p14:tracePt t="58135" x="4225925" y="5327650"/>
          <p14:tracePt t="58141" x="4217988" y="5335588"/>
          <p14:tracePt t="58149" x="4210050" y="5335588"/>
          <p14:tracePt t="58165" x="4202113" y="5335588"/>
          <p14:tracePt t="58180" x="4194175" y="5335588"/>
          <p14:tracePt t="58189" x="4194175" y="5343525"/>
          <p14:tracePt t="58205" x="4186238" y="5343525"/>
          <p14:tracePt t="58221" x="4178300" y="5343525"/>
          <p14:tracePt t="58321" x="4178300" y="5335588"/>
          <p14:tracePt t="58337" x="4186238" y="5335588"/>
          <p14:tracePt t="58345" x="4210050" y="5335588"/>
          <p14:tracePt t="58353" x="4225925" y="5327650"/>
          <p14:tracePt t="58360" x="4249738" y="5327650"/>
          <p14:tracePt t="58369" x="4265613" y="5327650"/>
          <p14:tracePt t="58379" x="4289425" y="5327650"/>
          <p14:tracePt t="58385" x="4297363" y="5327650"/>
          <p14:tracePt t="58393" x="4313238" y="5327650"/>
          <p14:tracePt t="58399" x="4321175" y="5327650"/>
          <p14:tracePt t="58415" x="4329113" y="5327650"/>
          <p14:tracePt t="58446" x="4337050" y="5327650"/>
          <p14:tracePt t="58940" x="4344988" y="5327650"/>
          <p14:tracePt t="58946" x="4370388" y="5327650"/>
          <p14:tracePt t="58955" x="4386263" y="5327650"/>
          <p14:tracePt t="58963" x="4402138" y="5327650"/>
          <p14:tracePt t="58971" x="4425950" y="5335588"/>
          <p14:tracePt t="58980" x="4441825" y="5343525"/>
          <p14:tracePt t="58987" x="4449763" y="5343525"/>
          <p14:tracePt t="58996" x="4465638" y="5351463"/>
          <p14:tracePt t="59013" x="4489450" y="5359400"/>
          <p14:tracePt t="59016" x="4497388" y="5367338"/>
          <p14:tracePt t="59025" x="4505325" y="5367338"/>
          <p14:tracePt t="59033" x="4505325" y="5375275"/>
          <p14:tracePt t="59064" x="4513263" y="5375275"/>
          <p14:tracePt t="59283" x="4505325" y="5375275"/>
          <p14:tracePt t="59364" x="4497388" y="5375275"/>
          <p14:tracePt t="59401" x="4489450" y="5375275"/>
          <p14:tracePt t="59519" x="4497388" y="5375275"/>
          <p14:tracePt t="59527" x="4505325" y="5375275"/>
          <p14:tracePt t="59541" x="4513263" y="5375275"/>
          <p14:tracePt t="59549" x="4521200" y="5375275"/>
          <p14:tracePt t="59721" x="4513263" y="5375275"/>
          <p14:tracePt t="59815" x="4521200" y="5367338"/>
          <p14:tracePt t="59831" x="4529138" y="5359400"/>
          <p14:tracePt t="59846" x="4537075" y="5359400"/>
          <p14:tracePt t="59855" x="4545013" y="5359400"/>
          <p14:tracePt t="59863" x="4552950" y="5351463"/>
          <p14:tracePt t="59871" x="4560888" y="5351463"/>
          <p14:tracePt t="59887" x="4576763" y="5351463"/>
          <p14:tracePt t="59893" x="4584700" y="5351463"/>
          <p14:tracePt t="59902" x="4592638" y="5351463"/>
          <p14:tracePt t="59909" x="4600575" y="5351463"/>
          <p14:tracePt t="59917" x="4616450" y="5351463"/>
          <p14:tracePt t="59925" x="4624388" y="5351463"/>
          <p14:tracePt t="59932" x="4632325" y="5351463"/>
          <p14:tracePt t="59941" x="4648200" y="5351463"/>
          <p14:tracePt t="59957" x="4656138" y="5351463"/>
          <p14:tracePt t="60065" x="4648200" y="5351463"/>
          <p14:tracePt t="60072" x="4640263" y="5351463"/>
          <p14:tracePt t="60089" x="4632325" y="5351463"/>
          <p14:tracePt t="60105" x="4624388" y="5351463"/>
          <p14:tracePt t="60130" x="4616450" y="5351463"/>
          <p14:tracePt t="60207" x="4632325" y="5351463"/>
          <p14:tracePt t="60215" x="4648200" y="5351463"/>
          <p14:tracePt t="60225" x="4672013" y="5359400"/>
          <p14:tracePt t="60231" x="4713288" y="5367338"/>
          <p14:tracePt t="60239" x="4760913" y="5367338"/>
          <p14:tracePt t="60245" x="4792663" y="5367338"/>
          <p14:tracePt t="60252" x="4824413" y="5375275"/>
          <p14:tracePt t="60261" x="4864100" y="5375275"/>
          <p14:tracePt t="60269" x="4879975" y="5375275"/>
          <p14:tracePt t="60277" x="4903788" y="5375275"/>
          <p14:tracePt t="60285" x="4919663" y="5375275"/>
          <p14:tracePt t="60294" x="4935538" y="5375275"/>
          <p14:tracePt t="60301" x="4943475" y="5375275"/>
          <p14:tracePt t="60395" x="4935538" y="5375275"/>
          <p14:tracePt t="60405" x="4919663" y="5383213"/>
          <p14:tracePt t="60408" x="4911725" y="5383213"/>
          <p14:tracePt t="60417" x="4895850" y="5383213"/>
          <p14:tracePt t="60425" x="4887913" y="5383213"/>
          <p14:tracePt t="60433" x="4872038" y="5383213"/>
          <p14:tracePt t="60441" x="4856163" y="5391150"/>
          <p14:tracePt t="60449" x="4832350" y="5391150"/>
          <p14:tracePt t="60457" x="4824413" y="5391150"/>
          <p14:tracePt t="60464" x="4808538" y="5391150"/>
          <p14:tracePt t="60473" x="4792663" y="5391150"/>
          <p14:tracePt t="60481" x="4768850" y="5399088"/>
          <p14:tracePt t="60489" x="4752975" y="5399088"/>
          <p14:tracePt t="60503" x="4745038" y="5399088"/>
          <p14:tracePt t="60511" x="4737100" y="5407025"/>
          <p14:tracePt t="60519" x="4729163" y="5407025"/>
          <p14:tracePt t="60527" x="4721225" y="5407025"/>
          <p14:tracePt t="60544" x="4713288" y="5407025"/>
          <p14:tracePt t="60551" x="4705350" y="5407025"/>
          <p14:tracePt t="60559" x="4687888" y="5407025"/>
          <p14:tracePt t="60567" x="4664075" y="5407025"/>
          <p14:tracePt t="60575" x="4648200" y="5407025"/>
          <p14:tracePt t="60581" x="4624388" y="5407025"/>
          <p14:tracePt t="60591" x="4600575" y="5407025"/>
          <p14:tracePt t="60596" x="4576763" y="5407025"/>
          <p14:tracePt t="60605" x="4537075" y="5399088"/>
          <p14:tracePt t="60613" x="4505325" y="5391150"/>
          <p14:tracePt t="60620" x="4481513" y="5383213"/>
          <p14:tracePt t="60630" x="4465638" y="5383213"/>
          <p14:tracePt t="60637" x="4441825" y="5375275"/>
          <p14:tracePt t="60646" x="4433888" y="5375275"/>
          <p14:tracePt t="60653" x="4425950" y="5367338"/>
          <p14:tracePt t="60661" x="4410075" y="5367338"/>
          <p14:tracePt t="60669" x="4394200" y="5367338"/>
          <p14:tracePt t="60677" x="4386263" y="5367338"/>
          <p14:tracePt t="60682" x="4378325" y="5359400"/>
          <p14:tracePt t="60699" x="4370388" y="5359400"/>
          <p14:tracePt t="60706" x="4362450" y="5351463"/>
          <p14:tracePt t="60715" x="4352925" y="5351463"/>
          <p14:tracePt t="60723" x="4344988" y="5351463"/>
          <p14:tracePt t="60731" x="4329113" y="5351463"/>
          <p14:tracePt t="60739" x="4313238" y="5351463"/>
          <p14:tracePt t="60754" x="4297363" y="5351463"/>
          <p14:tracePt t="60760" x="4281488" y="5351463"/>
          <p14:tracePt t="60769" x="4265613" y="5351463"/>
          <p14:tracePt t="60777" x="4257675" y="5351463"/>
          <p14:tracePt t="60785" x="4249738" y="5351463"/>
          <p14:tracePt t="60794" x="4241800" y="5351463"/>
          <p14:tracePt t="60817" x="4241800" y="5359400"/>
          <p14:tracePt t="60965" x="4233863" y="5359400"/>
          <p14:tracePt t="60973" x="4225925" y="5351463"/>
          <p14:tracePt t="60981" x="4217988" y="5343525"/>
          <p14:tracePt t="60988" x="4210050" y="5343525"/>
          <p14:tracePt t="61011" x="4194175" y="5335588"/>
          <p14:tracePt t="61015" x="4178300" y="5327650"/>
          <p14:tracePt t="61018" x="4154488" y="5327650"/>
          <p14:tracePt t="61027" x="4146550" y="5319713"/>
          <p14:tracePt t="61035" x="4130675" y="5319713"/>
          <p14:tracePt t="61044" x="4122738" y="5310188"/>
          <p14:tracePt t="61061" x="4114800" y="5310188"/>
          <p14:tracePt t="61186" x="4106863" y="5310188"/>
          <p14:tracePt t="61222" x="4098925" y="5310188"/>
          <p14:tracePt t="61247" x="4090988" y="5310188"/>
          <p14:tracePt t="61287" x="4083050" y="5310188"/>
          <p14:tracePt t="61293" x="4083050" y="5302250"/>
          <p14:tracePt t="61309" x="4075113" y="5302250"/>
          <p14:tracePt t="61333" x="4067175" y="5302250"/>
          <p14:tracePt t="61387" x="4075113" y="5302250"/>
          <p14:tracePt t="61396" x="4083050" y="5302250"/>
          <p14:tracePt t="61403" x="4098925" y="5302250"/>
          <p14:tracePt t="61411" x="4114800" y="5302250"/>
          <p14:tracePt t="61419" x="4162425" y="5302250"/>
          <p14:tracePt t="61427" x="4186238" y="5302250"/>
          <p14:tracePt t="61435" x="4225925" y="5310188"/>
          <p14:tracePt t="61444" x="4241800" y="5310188"/>
          <p14:tracePt t="61451" x="4281488" y="5310188"/>
          <p14:tracePt t="61457" x="4313238" y="5310188"/>
          <p14:tracePt t="61465" x="4344988" y="5310188"/>
          <p14:tracePt t="61473" x="4352925" y="5310188"/>
          <p14:tracePt t="61482" x="4378325" y="5310188"/>
          <p14:tracePt t="61488" x="4394200" y="5310188"/>
          <p14:tracePt t="61496" x="4410075" y="5310188"/>
          <p14:tracePt t="61513" x="4425950" y="5310188"/>
          <p14:tracePt t="61521" x="4433888" y="5310188"/>
          <p14:tracePt t="61530" x="4433888" y="5319713"/>
          <p14:tracePt t="61537" x="4449763" y="5319713"/>
          <p14:tracePt t="61544" x="4457700" y="5319713"/>
          <p14:tracePt t="61551" x="4473575" y="5319713"/>
          <p14:tracePt t="61559" x="4481513" y="5319713"/>
          <p14:tracePt t="61567" x="4489450" y="5319713"/>
          <p14:tracePt t="61575" x="4505325" y="5319713"/>
          <p14:tracePt t="61583" x="4521200" y="5319713"/>
          <p14:tracePt t="61591" x="4529138" y="5327650"/>
          <p14:tracePt t="61599" x="4545013" y="5327650"/>
          <p14:tracePt t="61606" x="4560888" y="5327650"/>
          <p14:tracePt t="61615" x="4576763" y="5327650"/>
          <p14:tracePt t="61621" x="4592638" y="5327650"/>
          <p14:tracePt t="61629" x="4616450" y="5327650"/>
          <p14:tracePt t="61637" x="4624388" y="5327650"/>
          <p14:tracePt t="61646" x="4632325" y="5335588"/>
          <p14:tracePt t="61652" x="4648200" y="5335588"/>
          <p14:tracePt t="61661" x="4664075" y="5335588"/>
          <p14:tracePt t="61669" x="4672013" y="5335588"/>
          <p14:tracePt t="61677" x="4687888" y="5335588"/>
          <p14:tracePt t="61684" x="4695825" y="5343525"/>
          <p14:tracePt t="61694" x="4705350" y="5343525"/>
          <p14:tracePt t="61701" x="4713288" y="5351463"/>
          <p14:tracePt t="61706" x="4721225" y="5351463"/>
          <p14:tracePt t="61717" x="4729163" y="5351463"/>
          <p14:tracePt t="61723" x="4745038" y="5351463"/>
          <p14:tracePt t="61732" x="4752975" y="5351463"/>
          <p14:tracePt t="61739" x="4760913" y="5351463"/>
          <p14:tracePt t="61746" x="4776788" y="5351463"/>
          <p14:tracePt t="61755" x="4792663" y="5359400"/>
          <p14:tracePt t="61763" x="4800600" y="5359400"/>
          <p14:tracePt t="61771" x="4816475" y="5359400"/>
          <p14:tracePt t="61779" x="4824413" y="5359400"/>
          <p14:tracePt t="61787" x="4832350" y="5359400"/>
          <p14:tracePt t="61796" x="4840288" y="5359400"/>
          <p14:tracePt t="61803" x="4856163" y="5367338"/>
          <p14:tracePt t="61809" x="4872038" y="5367338"/>
          <p14:tracePt t="61817" x="4879975" y="5367338"/>
          <p14:tracePt t="61825" x="4887913" y="5367338"/>
          <p14:tracePt t="61833" x="4911725" y="5367338"/>
          <p14:tracePt t="61841" x="4919663" y="5367338"/>
          <p14:tracePt t="61849" x="4927600" y="5367338"/>
          <p14:tracePt t="61857" x="4935538" y="5375275"/>
          <p14:tracePt t="61865" x="4951413" y="5375275"/>
          <p14:tracePt t="61873" x="4959350" y="5383213"/>
          <p14:tracePt t="61881" x="4967288" y="5383213"/>
          <p14:tracePt t="61896" x="4975225" y="5383213"/>
          <p14:tracePt t="61903" x="4975225" y="5391150"/>
          <p14:tracePt t="61911" x="4983163" y="5391150"/>
          <p14:tracePt t="61919" x="4991100" y="5391150"/>
          <p14:tracePt t="61943" x="4999038" y="5399088"/>
          <p14:tracePt t="61958" x="5006975" y="5399088"/>
          <p14:tracePt t="61981" x="5014913" y="5399088"/>
          <p14:tracePt t="61988" x="5022850" y="5399088"/>
          <p14:tracePt t="62029" x="5030788" y="5399088"/>
          <p14:tracePt t="62317" x="5030788" y="5407025"/>
          <p14:tracePt t="62333" x="5030788" y="5414963"/>
          <p14:tracePt t="62381" x="5022850" y="5414963"/>
          <p14:tracePt t="62569" x="5014913" y="5414963"/>
          <p14:tracePt t="62655" x="5006975" y="5414963"/>
          <p14:tracePt t="62693" x="5006975" y="5407025"/>
          <p14:tracePt t="62709" x="4999038" y="5407025"/>
          <p14:tracePt t="62733" x="4999038" y="5399088"/>
          <p14:tracePt t="62787" x="4999038" y="5391150"/>
          <p14:tracePt t="63124" x="4999038" y="5399088"/>
          <p14:tracePt t="63217" x="5006975" y="5399088"/>
          <p14:tracePt t="63233" x="5006975" y="5407025"/>
          <p14:tracePt t="63248" x="5006975" y="5414963"/>
          <p14:tracePt t="63281" x="5006975" y="5422900"/>
          <p14:tracePt t="63407" x="4999038" y="5422900"/>
          <p14:tracePt t="63436" x="4991100" y="5422900"/>
          <p14:tracePt t="63459" x="4983163" y="5422900"/>
          <p14:tracePt t="63507" x="4975225" y="5422900"/>
          <p14:tracePt t="63515" x="4959350" y="5422900"/>
          <p14:tracePt t="63523" x="4943475" y="5422900"/>
          <p14:tracePt t="63531" x="4911725" y="5422900"/>
          <p14:tracePt t="63537" x="4848225" y="5430838"/>
          <p14:tracePt t="63546" x="4792663" y="5438775"/>
          <p14:tracePt t="63553" x="4760913" y="5438775"/>
          <p14:tracePt t="63562" x="4737100" y="5446713"/>
          <p14:tracePt t="63569" x="4721225" y="5446713"/>
          <p14:tracePt t="63577" x="4713288" y="5454650"/>
          <p14:tracePt t="63585" x="4705350" y="5462588"/>
          <p14:tracePt t="63594" x="4679950" y="5462588"/>
          <p14:tracePt t="63601" x="4672013" y="5462588"/>
          <p14:tracePt t="63609" x="4664075" y="5470525"/>
          <p14:tracePt t="63617" x="4648200" y="5478463"/>
          <p14:tracePt t="63623" x="4640263" y="5478463"/>
          <p14:tracePt t="63630" x="4632325" y="5486400"/>
          <p14:tracePt t="63638" x="4624388" y="5494338"/>
          <p14:tracePt t="63647" x="4616450" y="5494338"/>
          <p14:tracePt t="63655" x="4608513" y="5494338"/>
          <p14:tracePt t="63663" x="4600575" y="5502275"/>
          <p14:tracePt t="63679" x="4592638" y="5502275"/>
          <p14:tracePt t="63687" x="4592638" y="5510213"/>
          <p14:tracePt t="63749" x="4600575" y="5510213"/>
          <p14:tracePt t="63757" x="4608513" y="5502275"/>
          <p14:tracePt t="63773" x="4616450" y="5502275"/>
          <p14:tracePt t="63780" x="4624388" y="5494338"/>
          <p14:tracePt t="63803" x="4624388" y="5486400"/>
          <p14:tracePt t="63921" x="4616450" y="5494338"/>
          <p14:tracePt t="63938" x="4600575" y="5510213"/>
          <p14:tracePt t="63945" x="4576763" y="5518150"/>
          <p14:tracePt t="63954" x="4545013" y="5541963"/>
          <p14:tracePt t="63961" x="4489450" y="5565775"/>
          <p14:tracePt t="63968" x="4433888" y="5589588"/>
          <p14:tracePt t="63975" x="4378325" y="5605463"/>
          <p14:tracePt t="63983" x="4289425" y="5629275"/>
          <p14:tracePt t="63991" x="4241800" y="5637213"/>
          <p14:tracePt t="63999" x="4178300" y="5653088"/>
          <p14:tracePt t="64006" x="4130675" y="5662613"/>
          <p14:tracePt t="64030" x="3978275" y="5678488"/>
          <p14:tracePt t="64039" x="3938588" y="5678488"/>
          <p14:tracePt t="64047" x="3914775" y="5686425"/>
          <p14:tracePt t="64055" x="3898900" y="5686425"/>
          <p14:tracePt t="64062" x="3883025" y="5686425"/>
          <p14:tracePt t="64069" x="3867150" y="5686425"/>
          <p14:tracePt t="64085" x="3851275" y="5686425"/>
          <p14:tracePt t="64094" x="3851275" y="5678488"/>
          <p14:tracePt t="64101" x="3843338" y="5670550"/>
          <p14:tracePt t="64109" x="3835400" y="5653088"/>
          <p14:tracePt t="64117" x="3835400" y="5645150"/>
          <p14:tracePt t="64125" x="3827463" y="5629275"/>
          <p14:tracePt t="64133" x="3827463" y="5613400"/>
          <p14:tracePt t="64139" x="3827463" y="5597525"/>
          <p14:tracePt t="64147" x="3827463" y="5589588"/>
          <p14:tracePt t="64155" x="3827463" y="5573713"/>
          <p14:tracePt t="64162" x="3827463" y="5557838"/>
          <p14:tracePt t="64171" x="3827463" y="5541963"/>
          <p14:tracePt t="64179" x="3827463" y="5526088"/>
          <p14:tracePt t="64187" x="3835400" y="5494338"/>
          <p14:tracePt t="64195" x="3835400" y="5470525"/>
          <p14:tracePt t="64203" x="3835400" y="5446713"/>
          <p14:tracePt t="64212" x="3835400" y="5430838"/>
          <p14:tracePt t="64219" x="3835400" y="5414963"/>
          <p14:tracePt t="64225" x="3835400" y="5399088"/>
          <p14:tracePt t="64233" x="3835400" y="5391150"/>
          <p14:tracePt t="64241" x="3835400" y="5383213"/>
          <p14:tracePt t="64249" x="3843338" y="5375275"/>
          <p14:tracePt t="64257" x="3843338" y="5367338"/>
          <p14:tracePt t="64265" x="3851275" y="5359400"/>
          <p14:tracePt t="64273" x="3851275" y="5343525"/>
          <p14:tracePt t="64281" x="3859213" y="5327650"/>
          <p14:tracePt t="64289" x="3867150" y="5302250"/>
          <p14:tracePt t="64297" x="3875088" y="5278438"/>
          <p14:tracePt t="64305" x="3890963" y="5238750"/>
          <p14:tracePt t="64312" x="3914775" y="5191125"/>
          <p14:tracePt t="64319" x="3938588" y="5151438"/>
          <p14:tracePt t="64327" x="3962400" y="5080000"/>
          <p14:tracePt t="64335" x="3986213" y="5032375"/>
          <p14:tracePt t="64343" x="3994150" y="5008563"/>
          <p14:tracePt t="64351" x="4019550" y="4967288"/>
          <p14:tracePt t="64359" x="4043363" y="4911725"/>
          <p14:tracePt t="64367" x="4051300" y="4879975"/>
          <p14:tracePt t="64375" x="4051300" y="4856163"/>
          <p14:tracePt t="64383" x="4059238" y="4832350"/>
          <p14:tracePt t="64391" x="4059238" y="4816475"/>
          <p14:tracePt t="64397" x="4059238" y="4800600"/>
          <p14:tracePt t="64407" x="4059238" y="4784725"/>
          <p14:tracePt t="64413" x="4059238" y="4776788"/>
          <p14:tracePt t="64421" x="4059238" y="4760913"/>
          <p14:tracePt t="64429" x="4059238" y="4752975"/>
          <p14:tracePt t="64437" x="4059238" y="4729163"/>
          <p14:tracePt t="64446" x="4059238" y="4705350"/>
          <p14:tracePt t="64452" x="4059238" y="4697413"/>
          <p14:tracePt t="64462" x="4059238" y="4673600"/>
          <p14:tracePt t="64469" x="4059238" y="4649788"/>
          <p14:tracePt t="64476" x="4051300" y="4633913"/>
          <p14:tracePt t="64482" x="4043363" y="4616450"/>
          <p14:tracePt t="64492" x="4043363" y="4608513"/>
          <p14:tracePt t="64500" x="4043363" y="4600575"/>
          <p14:tracePt t="64507" x="4035425" y="4584700"/>
          <p14:tracePt t="64671" x="4043363" y="4600575"/>
          <p14:tracePt t="64679" x="4067175" y="4633913"/>
          <p14:tracePt t="64687" x="4090988" y="4673600"/>
          <p14:tracePt t="64695" x="4098925" y="4689475"/>
          <p14:tracePt t="64703" x="4106863" y="4705350"/>
          <p14:tracePt t="64712" x="4114800" y="4729163"/>
          <p14:tracePt t="64719" x="4122738" y="4752975"/>
          <p14:tracePt t="64727" x="4130675" y="4776788"/>
          <p14:tracePt t="64735" x="4146550" y="4816475"/>
          <p14:tracePt t="64743" x="4162425" y="4840288"/>
          <p14:tracePt t="64749" x="4178300" y="4879975"/>
          <p14:tracePt t="64757" x="4202113" y="4895850"/>
          <p14:tracePt t="64765" x="4210050" y="4903788"/>
          <p14:tracePt t="64773" x="4233863" y="4919663"/>
          <p14:tracePt t="64781" x="4257675" y="4927600"/>
          <p14:tracePt t="64789" x="4273550" y="4927600"/>
          <p14:tracePt t="64796" x="4305300" y="4927600"/>
          <p14:tracePt t="64805" x="4337050" y="4927600"/>
          <p14:tracePt t="64813" x="4362450" y="4927600"/>
          <p14:tracePt t="64820" x="4386263" y="4927600"/>
          <p14:tracePt t="64829" x="4418013" y="4927600"/>
          <p14:tracePt t="64835" x="4465638" y="4911725"/>
          <p14:tracePt t="64844" x="4505325" y="4903788"/>
          <p14:tracePt t="64851" x="4529138" y="4903788"/>
          <p14:tracePt t="64859" x="4560888" y="4895850"/>
          <p14:tracePt t="64867" x="4584700" y="4887913"/>
          <p14:tracePt t="64875" x="4608513" y="4887913"/>
          <p14:tracePt t="64882" x="4616450" y="4887913"/>
          <p14:tracePt t="64891" x="4624388" y="4887913"/>
          <p14:tracePt t="64899" x="4632325" y="4887913"/>
          <p14:tracePt t="64907" x="4640263" y="4887913"/>
          <p14:tracePt t="64921" x="4648200" y="4887913"/>
          <p14:tracePt t="64937" x="4656138" y="4887913"/>
          <p14:tracePt t="64953" x="4664075" y="4887913"/>
          <p14:tracePt t="64961" x="4672013" y="4887913"/>
          <p14:tracePt t="64968" x="4672013" y="4903788"/>
          <p14:tracePt t="64976" x="4687888" y="4911725"/>
          <p14:tracePt t="64985" x="4695825" y="4919663"/>
          <p14:tracePt t="64993" x="4713288" y="4935538"/>
          <p14:tracePt t="65013" x="4729163" y="4984750"/>
          <p14:tracePt t="65016" x="4745038" y="5008563"/>
          <p14:tracePt t="65023" x="4745038" y="5032375"/>
          <p14:tracePt t="65032" x="4760913" y="5048250"/>
          <p14:tracePt t="65038" x="4768850" y="5056188"/>
          <p14:tracePt t="65046" x="4776788" y="5080000"/>
          <p14:tracePt t="65055" x="4784725" y="5080000"/>
          <p14:tracePt t="65063" x="4800600" y="5087938"/>
          <p14:tracePt t="65079" x="4808538" y="5087938"/>
          <p14:tracePt t="65087" x="4816475" y="5087938"/>
          <p14:tracePt t="65095" x="4824413" y="5087938"/>
          <p14:tracePt t="65101" x="4832350" y="5087938"/>
          <p14:tracePt t="65109" x="4840288" y="5087938"/>
          <p14:tracePt t="65117" x="4856163" y="5087938"/>
          <p14:tracePt t="65125" x="4872038" y="5087938"/>
          <p14:tracePt t="65141" x="4887913" y="5087938"/>
          <p14:tracePt t="65149" x="4895850" y="5080000"/>
          <p14:tracePt t="65157" x="4903788" y="5080000"/>
          <p14:tracePt t="65165" x="4911725" y="5080000"/>
          <p14:tracePt t="65173" x="4919663" y="5080000"/>
          <p14:tracePt t="65181" x="4927600" y="5080000"/>
          <p14:tracePt t="65195" x="4935538" y="5080000"/>
          <p14:tracePt t="65203" x="4943475" y="5080000"/>
          <p14:tracePt t="65212" x="4943475" y="5087938"/>
          <p14:tracePt t="65219" x="4951413" y="5087938"/>
          <p14:tracePt t="65226" x="4951413" y="5095875"/>
          <p14:tracePt t="65243" x="4959350" y="5095875"/>
          <p14:tracePt t="65260" x="4959350" y="5103813"/>
          <p14:tracePt t="65281" x="4967288" y="5103813"/>
          <p14:tracePt t="65306" x="4983163" y="5103813"/>
          <p14:tracePt t="65321" x="4991100" y="5103813"/>
          <p14:tracePt t="65337" x="4999038" y="5103813"/>
          <p14:tracePt t="65353" x="5006975" y="5103813"/>
          <p14:tracePt t="65361" x="5014913" y="5103813"/>
          <p14:tracePt t="65469" x="5014913" y="5095875"/>
          <p14:tracePt t="65477" x="5006975" y="5095875"/>
          <p14:tracePt t="65485" x="5006975" y="5087938"/>
          <p14:tracePt t="65493" x="4991100" y="5087938"/>
          <p14:tracePt t="65501" x="4983163" y="5080000"/>
          <p14:tracePt t="65509" x="4975225" y="5080000"/>
          <p14:tracePt t="65517" x="4959350" y="5072063"/>
          <p14:tracePt t="65522" x="4935538" y="5072063"/>
          <p14:tracePt t="65534" x="4927600" y="5072063"/>
          <p14:tracePt t="65538" x="4911725" y="5072063"/>
          <p14:tracePt t="65547" x="4895850" y="5072063"/>
          <p14:tracePt t="65555" x="4879975" y="5072063"/>
          <p14:tracePt t="65563" x="4864100" y="5072063"/>
          <p14:tracePt t="65571" x="4848225" y="5072063"/>
          <p14:tracePt t="65579" x="4840288" y="5072063"/>
          <p14:tracePt t="65587" x="4832350" y="5072063"/>
          <p14:tracePt t="65596" x="4824413" y="5072063"/>
          <p14:tracePt t="65681" x="4824413" y="5080000"/>
          <p14:tracePt t="65702" x="4824413" y="5087938"/>
          <p14:tracePt t="65719" x="4824413" y="5095875"/>
          <p14:tracePt t="65734" x="4832350" y="5095875"/>
          <p14:tracePt t="65791" x="4840288" y="5095875"/>
          <p14:tracePt t="65797" x="4848225" y="5095875"/>
          <p14:tracePt t="65813" x="4856163" y="5095875"/>
          <p14:tracePt t="65822" x="4864100" y="5095875"/>
          <p14:tracePt t="65836" x="4872038" y="5095875"/>
          <p14:tracePt t="65845" x="4879975" y="5095875"/>
          <p14:tracePt t="65853" x="4887913" y="5095875"/>
          <p14:tracePt t="65875" x="4895850" y="5095875"/>
          <p14:tracePt t="65882" x="4903788" y="5095875"/>
          <p14:tracePt t="65891" x="4911725" y="5095875"/>
          <p14:tracePt t="65908" x="4919663" y="5095875"/>
          <p14:tracePt t="65915" x="4919663" y="5103813"/>
          <p14:tracePt t="65924" x="4927600" y="5103813"/>
          <p14:tracePt t="65931" x="4935538" y="5103813"/>
          <p14:tracePt t="65947" x="4943475" y="5103813"/>
          <p14:tracePt t="66087" x="4935538" y="5103813"/>
          <p14:tracePt t="66095" x="4927600" y="5095875"/>
          <p14:tracePt t="66119" x="4919663" y="5087938"/>
          <p14:tracePt t="66125" x="4911725" y="5087938"/>
          <p14:tracePt t="66133" x="4903788" y="5087938"/>
          <p14:tracePt t="66141" x="4895850" y="5080000"/>
          <p14:tracePt t="66149" x="4887913" y="5080000"/>
          <p14:tracePt t="66156" x="4879975" y="5080000"/>
          <p14:tracePt t="66165" x="4872038" y="5072063"/>
          <p14:tracePt t="66173" x="4856163" y="5072063"/>
          <p14:tracePt t="66181" x="4848225" y="5064125"/>
          <p14:tracePt t="66188" x="4840288" y="5064125"/>
          <p14:tracePt t="66197" x="4832350" y="5064125"/>
          <p14:tracePt t="66205" x="4824413" y="5056188"/>
          <p14:tracePt t="66219" x="4816475" y="5048250"/>
          <p14:tracePt t="66229" x="4800600" y="5048250"/>
          <p14:tracePt t="66234" x="4792663" y="5048250"/>
          <p14:tracePt t="66243" x="4776788" y="5032375"/>
          <p14:tracePt t="66251" x="4768850" y="5032375"/>
          <p14:tracePt t="66260" x="4760913" y="5024438"/>
          <p14:tracePt t="66267" x="4752975" y="5016500"/>
          <p14:tracePt t="66275" x="4737100" y="5016500"/>
          <p14:tracePt t="66283" x="4729163" y="5016500"/>
          <p14:tracePt t="66291" x="4721225" y="5008563"/>
          <p14:tracePt t="66299" x="4713288" y="5008563"/>
          <p14:tracePt t="66307" x="4705350" y="5008563"/>
          <p14:tracePt t="66312" x="4687888" y="5008563"/>
          <p14:tracePt t="66321" x="4672013" y="5008563"/>
          <p14:tracePt t="66329" x="4664075" y="5008563"/>
          <p14:tracePt t="66337" x="4656138" y="5008563"/>
          <p14:tracePt t="66345" x="4648200" y="5008563"/>
          <p14:tracePt t="66353" x="4632325" y="5008563"/>
          <p14:tracePt t="66361" x="4616450" y="5008563"/>
          <p14:tracePt t="66369" x="4600575" y="5008563"/>
          <p14:tracePt t="66378" x="4576763" y="5008563"/>
          <p14:tracePt t="66385" x="4568825" y="5008563"/>
          <p14:tracePt t="66393" x="4552950" y="5008563"/>
          <p14:tracePt t="66399" x="4529138" y="5008563"/>
          <p14:tracePt t="66406" x="4521200" y="5008563"/>
          <p14:tracePt t="66415" x="4505325" y="5008563"/>
          <p14:tracePt t="66422" x="4489450" y="5008563"/>
          <p14:tracePt t="66431" x="4473575" y="5008563"/>
          <p14:tracePt t="66438" x="4457700" y="5008563"/>
          <p14:tracePt t="66447" x="4433888" y="5008563"/>
          <p14:tracePt t="66455" x="4410075" y="5016500"/>
          <p14:tracePt t="66463" x="4394200" y="5016500"/>
          <p14:tracePt t="66470" x="4378325" y="5024438"/>
          <p14:tracePt t="66478" x="4362450" y="5040313"/>
          <p14:tracePt t="66486" x="4337050" y="5040313"/>
          <p14:tracePt t="66493" x="4313238" y="5048250"/>
          <p14:tracePt t="66501" x="4305300" y="5056188"/>
          <p14:tracePt t="66509" x="4297363" y="5064125"/>
          <p14:tracePt t="66517" x="4281488" y="5064125"/>
          <p14:tracePt t="66525" x="4273550" y="5072063"/>
          <p14:tracePt t="66532" x="4265613" y="5080000"/>
          <p14:tracePt t="66557" x="4257675" y="5087938"/>
          <p14:tracePt t="66579" x="4249738" y="5087938"/>
          <p14:tracePt t="66596" x="4249738" y="5095875"/>
          <p14:tracePt t="66603" x="4233863" y="5095875"/>
          <p14:tracePt t="66612" x="4225925" y="5095875"/>
          <p14:tracePt t="66619" x="4217988" y="5095875"/>
          <p14:tracePt t="66627" x="4202113" y="5103813"/>
          <p14:tracePt t="66635" x="4194175" y="5103813"/>
          <p14:tracePt t="66643" x="4186238" y="5111750"/>
          <p14:tracePt t="66651" x="4170363" y="5119688"/>
          <p14:tracePt t="66656" x="4154488" y="5119688"/>
          <p14:tracePt t="66665" x="4146550" y="5119688"/>
          <p14:tracePt t="66672" x="4130675" y="5119688"/>
          <p14:tracePt t="66681" x="4122738" y="5127625"/>
          <p14:tracePt t="66689" x="4114800" y="5135563"/>
          <p14:tracePt t="66697" x="4106863" y="5135563"/>
          <p14:tracePt t="66712" x="4098925" y="5135563"/>
          <p14:tracePt t="66721" x="4090988" y="5135563"/>
          <p14:tracePt t="66737" x="4083050" y="5143500"/>
          <p14:tracePt t="66751" x="4075113" y="5143500"/>
          <p14:tracePt t="66767" x="4067175" y="5143500"/>
          <p14:tracePt t="66791" x="4059238" y="5143500"/>
          <p14:tracePt t="66853" x="4067175" y="5135563"/>
          <p14:tracePt t="66862" x="4083050" y="5127625"/>
          <p14:tracePt t="66869" x="4090988" y="5127625"/>
          <p14:tracePt t="66877" x="4098925" y="5119688"/>
          <p14:tracePt t="66885" x="4114800" y="5111750"/>
          <p14:tracePt t="66893" x="4146550" y="5103813"/>
          <p14:tracePt t="66902" x="4178300" y="5087938"/>
          <p14:tracePt t="66907" x="4202113" y="5072063"/>
          <p14:tracePt t="66917" x="4225925" y="5064125"/>
          <p14:tracePt t="66923" x="4233863" y="5064125"/>
          <p14:tracePt t="66931" x="4241800" y="5064125"/>
          <p14:tracePt t="66939" x="4265613" y="5056188"/>
          <p14:tracePt t="66947" x="4281488" y="5048250"/>
          <p14:tracePt t="66955" x="4289425" y="5048250"/>
          <p14:tracePt t="66963" x="4297363" y="5048250"/>
          <p14:tracePt t="66971" x="4313238" y="5040313"/>
          <p14:tracePt t="66979" x="4321175" y="5040313"/>
          <p14:tracePt t="66987" x="4329113" y="5040313"/>
          <p14:tracePt t="67010" x="4370388" y="5040313"/>
          <p14:tracePt t="67016" x="4386263" y="5040313"/>
          <p14:tracePt t="67024" x="4402138" y="5040313"/>
          <p14:tracePt t="67033" x="4425950" y="5040313"/>
          <p14:tracePt t="67041" x="4441825" y="5032375"/>
          <p14:tracePt t="67049" x="4465638" y="5032375"/>
          <p14:tracePt t="67057" x="4489450" y="5032375"/>
          <p14:tracePt t="67065" x="4513263" y="5032375"/>
          <p14:tracePt t="67073" x="4529138" y="5032375"/>
          <p14:tracePt t="67081" x="4552950" y="5032375"/>
          <p14:tracePt t="67087" x="4584700" y="5024438"/>
          <p14:tracePt t="67095" x="4592638" y="5024438"/>
          <p14:tracePt t="67102" x="4624388" y="5024438"/>
          <p14:tracePt t="67111" x="4664075" y="5008563"/>
          <p14:tracePt t="67119" x="4687888" y="5008563"/>
          <p14:tracePt t="67128" x="4705350" y="5000625"/>
          <p14:tracePt t="67135" x="4729163" y="5000625"/>
          <p14:tracePt t="67143" x="4745038" y="5000625"/>
          <p14:tracePt t="67151" x="4752975" y="4992688"/>
          <p14:tracePt t="67160" x="4768850" y="4992688"/>
          <p14:tracePt t="67167" x="4776788" y="4992688"/>
          <p14:tracePt t="67173" x="4784725" y="4992688"/>
          <p14:tracePt t="67181" x="4792663" y="5000625"/>
          <p14:tracePt t="67197" x="4800600" y="5016500"/>
          <p14:tracePt t="67205" x="4808538" y="5016500"/>
          <p14:tracePt t="67213" x="4816475" y="5016500"/>
          <p14:tracePt t="67221" x="4816475" y="5024438"/>
          <p14:tracePt t="67229" x="4824413" y="5024438"/>
          <p14:tracePt t="67237" x="4832350" y="5024438"/>
          <p14:tracePt t="67246" x="4840288" y="5032375"/>
          <p14:tracePt t="67253" x="4848225" y="5032375"/>
          <p14:tracePt t="67260" x="4856163" y="5032375"/>
          <p14:tracePt t="67267" x="4872038" y="5040313"/>
          <p14:tracePt t="67275" x="4887913" y="5040313"/>
          <p14:tracePt t="67283" x="4903788" y="5040313"/>
          <p14:tracePt t="67291" x="4919663" y="5040313"/>
          <p14:tracePt t="67299" x="4935538" y="5040313"/>
          <p14:tracePt t="67307" x="4959350" y="5040313"/>
          <p14:tracePt t="67314" x="4983163" y="5040313"/>
          <p14:tracePt t="67323" x="4999038" y="5040313"/>
          <p14:tracePt t="67331" x="5014913" y="5040313"/>
          <p14:tracePt t="67336" x="5038725" y="5040313"/>
          <p14:tracePt t="67345" x="5046663" y="5040313"/>
          <p14:tracePt t="67353" x="5056188" y="5040313"/>
          <p14:tracePt t="67361" x="5056188" y="5048250"/>
          <p14:tracePt t="67425" x="5056188" y="5056188"/>
          <p14:tracePt t="67431" x="5056188" y="5064125"/>
          <p14:tracePt t="67439" x="5046663" y="5064125"/>
          <p14:tracePt t="67454" x="5038725" y="5064125"/>
          <p14:tracePt t="67463" x="5038725" y="5072063"/>
          <p14:tracePt t="67471" x="5030788" y="5072063"/>
          <p14:tracePt t="67509" x="5030788" y="5080000"/>
          <p14:tracePt t="67549" x="5022850" y="5080000"/>
          <p14:tracePt t="67806" x="5022850" y="5087938"/>
          <p14:tracePt t="67815" x="5014913" y="5095875"/>
          <p14:tracePt t="67823" x="5014913" y="5111750"/>
          <p14:tracePt t="67839" x="5014913" y="5119688"/>
          <p14:tracePt t="67847" x="5014913" y="5127625"/>
          <p14:tracePt t="67855" x="5014913" y="5135563"/>
          <p14:tracePt t="67861" x="5014913" y="5143500"/>
          <p14:tracePt t="67869" x="5014913" y="5159375"/>
          <p14:tracePt t="68551" x="5022850" y="5159375"/>
          <p14:tracePt t="68559" x="5038725" y="5151438"/>
          <p14:tracePt t="68565" x="5064125" y="5143500"/>
          <p14:tracePt t="68573" x="5080000" y="5127625"/>
          <p14:tracePt t="68581" x="5095875" y="5127625"/>
          <p14:tracePt t="68589" x="5103813" y="5119688"/>
          <p14:tracePt t="68770" x="5103813" y="5111750"/>
          <p14:tracePt t="68816" x="5103813" y="5103813"/>
          <p14:tracePt t="68871" x="5095875" y="5103813"/>
          <p14:tracePt t="68879" x="5095875" y="5095875"/>
          <p14:tracePt t="68917" x="5087938" y="5095875"/>
          <p14:tracePt t="68925" x="5087938" y="5087938"/>
          <p14:tracePt t="68957" x="5080000" y="5087938"/>
          <p14:tracePt t="68997" x="5072063" y="5080000"/>
          <p14:tracePt t="69489" x="5064125" y="5080000"/>
          <p14:tracePt t="69505" x="5056188" y="5072063"/>
          <p14:tracePt t="69514" x="5046663" y="5072063"/>
          <p14:tracePt t="69521" x="5046663" y="5064125"/>
          <p14:tracePt t="69528" x="5038725" y="5056188"/>
          <p14:tracePt t="69535" x="5030788" y="5056188"/>
          <p14:tracePt t="69543" x="5022850" y="5056188"/>
          <p14:tracePt t="69551" x="5014913" y="5048250"/>
          <p14:tracePt t="69560" x="4999038" y="5048250"/>
          <p14:tracePt t="69566" x="4991100" y="5048250"/>
          <p14:tracePt t="69575" x="4975225" y="5048250"/>
          <p14:tracePt t="69583" x="4951413" y="5040313"/>
          <p14:tracePt t="69591" x="4927600" y="5040313"/>
          <p14:tracePt t="69599" x="4895850" y="5040313"/>
          <p14:tracePt t="69607" x="4864100" y="5040313"/>
          <p14:tracePt t="69613" x="4816475" y="5032375"/>
          <p14:tracePt t="69621" x="4800600" y="5032375"/>
          <p14:tracePt t="69628" x="4760913" y="5032375"/>
          <p14:tracePt t="69637" x="4737100" y="5032375"/>
          <p14:tracePt t="69645" x="4729163" y="5032375"/>
          <p14:tracePt t="69652" x="4721225" y="5024438"/>
          <p14:tracePt t="69732" x="4721225" y="5016500"/>
          <p14:tracePt t="69739" x="4729163" y="5008563"/>
          <p14:tracePt t="69747" x="4737100" y="5008563"/>
          <p14:tracePt t="69755" x="4745038" y="5008563"/>
          <p14:tracePt t="69771" x="4752975" y="5008563"/>
          <p14:tracePt t="69785" x="4760913" y="5008563"/>
          <p14:tracePt t="69801" x="4768850" y="5008563"/>
          <p14:tracePt t="69810" x="4776788" y="5008563"/>
          <p14:tracePt t="69841" x="4784725" y="5008563"/>
          <p14:tracePt t="69965" x="4784725" y="5000625"/>
          <p14:tracePt t="69998" x="4784725" y="4992688"/>
          <p14:tracePt t="70217" x="4792663" y="4992688"/>
          <p14:tracePt t="70222" x="4800600" y="4992688"/>
          <p14:tracePt t="70231" x="4816475" y="4992688"/>
          <p14:tracePt t="70239" x="4832350" y="4992688"/>
          <p14:tracePt t="70255" x="4840288" y="4992688"/>
          <p14:tracePt t="70263" x="4848225" y="4992688"/>
          <p14:tracePt t="70271" x="4856163" y="4992688"/>
          <p14:tracePt t="70287" x="4864100" y="4992688"/>
          <p14:tracePt t="70317" x="4864100" y="5000625"/>
          <p14:tracePt t="70349" x="4864100" y="5008563"/>
          <p14:tracePt t="70365" x="4864100" y="5016500"/>
          <p14:tracePt t="70411" x="4856163" y="5016500"/>
          <p14:tracePt t="70427" x="4848225" y="5016500"/>
          <p14:tracePt t="70468" x="4840288" y="5016500"/>
          <p14:tracePt t="70481" x="4840288" y="5008563"/>
          <p14:tracePt t="70514" x="4840288" y="5000625"/>
          <p14:tracePt t="70575" x="4832350" y="5000625"/>
          <p14:tracePt t="70754" x="4840288" y="5000625"/>
          <p14:tracePt t="70819" x="4848225" y="5000625"/>
          <p14:tracePt t="70865" x="4856163" y="5000625"/>
          <p14:tracePt t="71013" x="4856163" y="5008563"/>
          <p14:tracePt t="71021" x="4856163" y="5016500"/>
          <p14:tracePt t="71028" x="4864100" y="5024438"/>
          <p14:tracePt t="71037" x="4864100" y="5040313"/>
          <p14:tracePt t="71053" x="4872038" y="5040313"/>
          <p14:tracePt t="71099" x="4879975" y="5040313"/>
          <p14:tracePt t="71123" x="4887913" y="5040313"/>
          <p14:tracePt t="71139" x="4887913" y="5032375"/>
          <p14:tracePt t="71155" x="4895850" y="5032375"/>
          <p14:tracePt t="71163" x="4895850" y="5024438"/>
          <p14:tracePt t="71177" x="4895850" y="5016500"/>
          <p14:tracePt t="71217" x="4895850" y="5008563"/>
          <p14:tracePt t="71241" x="4887913" y="5000625"/>
          <p14:tracePt t="71249" x="4879975" y="5000625"/>
          <p14:tracePt t="71265" x="4872038" y="5000625"/>
          <p14:tracePt t="71271" x="4856163" y="5000625"/>
          <p14:tracePt t="71287" x="4848225" y="5000625"/>
          <p14:tracePt t="71303" x="4840288" y="5000625"/>
          <p14:tracePt t="71319" x="4832350" y="5000625"/>
          <p14:tracePt t="71327" x="4824413" y="5000625"/>
          <p14:tracePt t="71389" x="4824413" y="5008563"/>
          <p14:tracePt t="71413" x="4824413" y="5016500"/>
          <p14:tracePt t="71427" x="4824413" y="5024438"/>
          <p14:tracePt t="71435" x="4832350" y="5024438"/>
          <p14:tracePt t="71560" x="4840288" y="5024438"/>
          <p14:tracePt t="71607" x="4840288" y="5016500"/>
          <p14:tracePt t="71860" x="4840288" y="5008563"/>
          <p14:tracePt t="71865" x="4848225" y="5008563"/>
          <p14:tracePt t="71945" x="4848225" y="5000625"/>
          <p14:tracePt t="72117" x="4848225" y="4992688"/>
          <p14:tracePt t="72212" x="4856163" y="4984750"/>
          <p14:tracePt t="72342" x="4856163" y="4976813"/>
          <p14:tracePt t="72523" x="4856163" y="5000625"/>
          <p14:tracePt t="72531" x="4856163" y="5040313"/>
          <p14:tracePt t="72539" x="4856163" y="5064125"/>
          <p14:tracePt t="72547" x="4856163" y="5095875"/>
          <p14:tracePt t="72555" x="4864100" y="5143500"/>
          <p14:tracePt t="72561" x="4872038" y="5175250"/>
          <p14:tracePt t="72569" x="4872038" y="5214938"/>
          <p14:tracePt t="72578" x="4872038" y="5254625"/>
          <p14:tracePt t="72584" x="4879975" y="5278438"/>
          <p14:tracePt t="72592" x="4887913" y="5310188"/>
          <p14:tracePt t="72601" x="4895850" y="5335588"/>
          <p14:tracePt t="72609" x="4895850" y="5343525"/>
          <p14:tracePt t="72616" x="4895850" y="5351463"/>
          <p14:tracePt t="72625" x="4903788" y="5351463"/>
          <p14:tracePt t="72657" x="4911725" y="5351463"/>
          <p14:tracePt t="72671" x="4919663" y="5351463"/>
          <p14:tracePt t="72679" x="4927600" y="5351463"/>
          <p14:tracePt t="72703" x="4935538" y="5351463"/>
          <p14:tracePt t="72719" x="4943475" y="5351463"/>
          <p14:tracePt t="72728" x="4943475" y="5359400"/>
          <p14:tracePt t="72735" x="4951413" y="5359400"/>
          <p14:tracePt t="72749" x="4959350" y="5359400"/>
          <p14:tracePt t="72757" x="4959350" y="5367338"/>
          <p14:tracePt t="72772" x="4959350" y="5375275"/>
          <p14:tracePt t="72781" x="4959350" y="5383213"/>
          <p14:tracePt t="72789" x="4959350" y="5391150"/>
          <p14:tracePt t="72805" x="4959350" y="5399088"/>
          <p14:tracePt t="72821" x="4967288" y="5414963"/>
          <p14:tracePt t="72827" x="4967288" y="5422900"/>
          <p14:tracePt t="72835" x="4967288" y="5430838"/>
          <p14:tracePt t="72844" x="4967288" y="5446713"/>
          <p14:tracePt t="72860" x="4967288" y="5454650"/>
          <p14:tracePt t="72913" x="4975225" y="5454650"/>
          <p14:tracePt t="72929" x="4983163" y="5454650"/>
          <p14:tracePt t="72960" x="4983163" y="5446713"/>
          <p14:tracePt t="72977" x="4983163" y="5438775"/>
          <p14:tracePt t="72998" x="4983163" y="5430838"/>
          <p14:tracePt t="73015" x="4975225" y="5430838"/>
          <p14:tracePt t="73023" x="4959350" y="5430838"/>
          <p14:tracePt t="73031" x="4951413" y="5422900"/>
          <p14:tracePt t="73039" x="4943475" y="5422900"/>
          <p14:tracePt t="73046" x="4927600" y="5422900"/>
          <p14:tracePt t="73055" x="4903788" y="5414963"/>
          <p14:tracePt t="73063" x="4872038" y="5407025"/>
          <p14:tracePt t="73071" x="4856163" y="5407025"/>
          <p14:tracePt t="73079" x="4824413" y="5407025"/>
          <p14:tracePt t="73085" x="4784725" y="5399088"/>
          <p14:tracePt t="73093" x="4752975" y="5399088"/>
          <p14:tracePt t="73101" x="4729163" y="5399088"/>
          <p14:tracePt t="73109" x="4687888" y="5399088"/>
          <p14:tracePt t="73117" x="4624388" y="5399088"/>
          <p14:tracePt t="73125" x="4584700" y="5399088"/>
          <p14:tracePt t="73133" x="4552950" y="5399088"/>
          <p14:tracePt t="73141" x="4505325" y="5399088"/>
          <p14:tracePt t="73149" x="4473575" y="5399088"/>
          <p14:tracePt t="73157" x="4433888" y="5399088"/>
          <p14:tracePt t="73163" x="4410075" y="5399088"/>
          <p14:tracePt t="73171" x="4394200" y="5399088"/>
          <p14:tracePt t="73179" x="4370388" y="5399088"/>
          <p14:tracePt t="73187" x="4352925" y="5399088"/>
          <p14:tracePt t="73195" x="4337050" y="5399088"/>
          <p14:tracePt t="73203" x="4329113" y="5399088"/>
          <p14:tracePt t="73211" x="4321175" y="5399088"/>
          <p14:tracePt t="73218" x="4305300" y="5399088"/>
          <p14:tracePt t="73227" x="4297363" y="5399088"/>
          <p14:tracePt t="73236" x="4289425" y="5399088"/>
          <p14:tracePt t="73244" x="4281488" y="5399088"/>
          <p14:tracePt t="73248" x="4265613" y="5399088"/>
          <p14:tracePt t="73257" x="4257675" y="5399088"/>
          <p14:tracePt t="73265" x="4249738" y="5399088"/>
          <p14:tracePt t="73273" x="4233863" y="5399088"/>
          <p14:tracePt t="73281" x="4210050" y="5399088"/>
          <p14:tracePt t="73289" x="4194175" y="5399088"/>
          <p14:tracePt t="73297" x="4178300" y="5399088"/>
          <p14:tracePt t="73305" x="4154488" y="5399088"/>
          <p14:tracePt t="73313" x="4138613" y="5399088"/>
          <p14:tracePt t="73321" x="4114800" y="5399088"/>
          <p14:tracePt t="73328" x="4090988" y="5399088"/>
          <p14:tracePt t="73337" x="4083050" y="5399088"/>
          <p14:tracePt t="73345" x="4067175" y="5399088"/>
          <p14:tracePt t="73350" x="4043363" y="5399088"/>
          <p14:tracePt t="73360" x="4027488" y="5399088"/>
          <p14:tracePt t="73367" x="4019550" y="5399088"/>
          <p14:tracePt t="73376" x="4011613" y="5399088"/>
          <p14:tracePt t="73391" x="4002088" y="5399088"/>
          <p14:tracePt t="73398" x="3994150" y="5399088"/>
          <p14:tracePt t="73407" x="3986213" y="5399088"/>
          <p14:tracePt t="73423" x="3978275" y="5399088"/>
          <p14:tracePt t="73431" x="3970338" y="5399088"/>
          <p14:tracePt t="73436" x="3962400" y="5399088"/>
          <p14:tracePt t="73445" x="3954463" y="5399088"/>
          <p14:tracePt t="73452" x="3938588" y="5399088"/>
          <p14:tracePt t="73461" x="3930650" y="5399088"/>
          <p14:tracePt t="73469" x="3922713" y="5399088"/>
          <p14:tracePt t="73478" x="3906838" y="5399088"/>
          <p14:tracePt t="73493" x="3898900" y="5399088"/>
          <p14:tracePt t="73509" x="3890963" y="5399088"/>
          <p14:tracePt t="73530" x="3883025" y="5399088"/>
          <p14:tracePt t="73594" x="3883025" y="5391150"/>
          <p14:tracePt t="73600" x="3890963" y="5391150"/>
          <p14:tracePt t="73611" x="3898900" y="5391150"/>
          <p14:tracePt t="73616" x="3906838" y="5391150"/>
          <p14:tracePt t="73625" x="3922713" y="5391150"/>
          <p14:tracePt t="73632" x="3938588" y="5383213"/>
          <p14:tracePt t="73641" x="3962400" y="5383213"/>
          <p14:tracePt t="73648" x="3978275" y="5375275"/>
          <p14:tracePt t="73657" x="4011613" y="5367338"/>
          <p14:tracePt t="73664" x="4027488" y="5367338"/>
          <p14:tracePt t="73673" x="4051300" y="5359400"/>
          <p14:tracePt t="73678" x="4067175" y="5351463"/>
          <p14:tracePt t="73689" x="4075113" y="5351463"/>
          <p14:tracePt t="73694" x="4083050" y="5351463"/>
          <p14:tracePt t="73702" x="4090988" y="5343525"/>
          <p14:tracePt t="73711" x="4098925" y="5343525"/>
          <p14:tracePt t="73718" x="4106863" y="5335588"/>
          <p14:tracePt t="73734" x="4122738" y="5335588"/>
          <p14:tracePt t="73750" x="4130675" y="5335588"/>
          <p14:tracePt t="73759" x="4138613" y="5327650"/>
          <p14:tracePt t="73767" x="4146550" y="5327650"/>
          <p14:tracePt t="73776" x="4162425" y="5327650"/>
          <p14:tracePt t="73780" x="4178300" y="5327650"/>
          <p14:tracePt t="73789" x="4186238" y="5327650"/>
          <p14:tracePt t="73796" x="4194175" y="5327650"/>
          <p14:tracePt t="73804" x="4217988" y="5327650"/>
          <p14:tracePt t="73813" x="4233863" y="5327650"/>
          <p14:tracePt t="73821" x="4249738" y="5327650"/>
          <p14:tracePt t="73828" x="4265613" y="5327650"/>
          <p14:tracePt t="73836" x="4273550" y="5327650"/>
          <p14:tracePt t="73845" x="4289425" y="5327650"/>
          <p14:tracePt t="73853" x="4305300" y="5327650"/>
          <p14:tracePt t="73861" x="4321175" y="5327650"/>
          <p14:tracePt t="73866" x="4337050" y="5327650"/>
          <p14:tracePt t="73876" x="4352925" y="5327650"/>
          <p14:tracePt t="73883" x="4370388" y="5327650"/>
          <p14:tracePt t="73891" x="4410075" y="5335588"/>
          <p14:tracePt t="73899" x="4425950" y="5335588"/>
          <p14:tracePt t="73907" x="4449763" y="5335588"/>
          <p14:tracePt t="73915" x="4489450" y="5343525"/>
          <p14:tracePt t="73924" x="4497388" y="5343525"/>
          <p14:tracePt t="73931" x="4552950" y="5343525"/>
          <p14:tracePt t="73940" x="4560888" y="5343525"/>
          <p14:tracePt t="73945" x="4592638" y="5351463"/>
          <p14:tracePt t="73953" x="4616450" y="5351463"/>
          <p14:tracePt t="73961" x="4640263" y="5351463"/>
          <p14:tracePt t="73969" x="4672013" y="5359400"/>
          <p14:tracePt t="73977" x="4695825" y="5367338"/>
          <p14:tracePt t="73985" x="4713288" y="5367338"/>
          <p14:tracePt t="73993" x="4729163" y="5367338"/>
          <p14:tracePt t="74001" x="4737100" y="5367338"/>
          <p14:tracePt t="74008" x="4745038" y="5375275"/>
          <p14:tracePt t="74027" x="4768850" y="5383213"/>
          <p14:tracePt t="74031" x="4776788" y="5391150"/>
          <p14:tracePt t="74038" x="4784725" y="5399088"/>
          <p14:tracePt t="74046" x="4800600" y="5407025"/>
          <p14:tracePt t="74055" x="4816475" y="5414963"/>
          <p14:tracePt t="74062" x="4832350" y="5430838"/>
          <p14:tracePt t="74070" x="4848225" y="5438775"/>
          <p14:tracePt t="74078" x="4872038" y="5438775"/>
          <p14:tracePt t="74086" x="4887913" y="5454650"/>
          <p14:tracePt t="74095" x="4895850" y="5454650"/>
          <p14:tracePt t="74103" x="4927600" y="5462588"/>
          <p14:tracePt t="74111" x="4951413" y="5462588"/>
          <p14:tracePt t="74117" x="4975225" y="5462588"/>
          <p14:tracePt t="74127" x="4999038" y="5462588"/>
          <p14:tracePt t="74133" x="5030788" y="5462588"/>
          <p14:tracePt t="74141" x="5080000" y="5462588"/>
          <p14:tracePt t="74149" x="5087938" y="5462588"/>
          <p14:tracePt t="74157" x="5111750" y="5462588"/>
          <p14:tracePt t="74165" x="5127625" y="5462588"/>
          <p14:tracePt t="74181" x="5135563" y="5462588"/>
          <p14:tracePt t="74243" x="5119688" y="5462588"/>
          <p14:tracePt t="74250" x="5111750" y="5462588"/>
          <p14:tracePt t="74258" x="5103813" y="5462588"/>
          <p14:tracePt t="74267" x="5095875" y="5462588"/>
          <p14:tracePt t="74277" x="5087938" y="5462588"/>
          <p14:tracePt t="74291" x="5080000" y="5462588"/>
          <p14:tracePt t="74296" x="5080000" y="5470525"/>
          <p14:tracePt t="74321" x="5072063" y="5470525"/>
          <p14:tracePt t="74627" x="5064125" y="5478463"/>
          <p14:tracePt t="74635" x="5046663" y="5486400"/>
          <p14:tracePt t="74641" x="5030788" y="5486400"/>
          <p14:tracePt t="74651" x="4999038" y="5502275"/>
          <p14:tracePt t="74656" x="4943475" y="5510213"/>
          <p14:tracePt t="74665" x="4879975" y="5526088"/>
          <p14:tracePt t="74672" x="4792663" y="5541963"/>
          <p14:tracePt t="74680" x="4656138" y="5565775"/>
          <p14:tracePt t="74688" x="4568825" y="5581650"/>
          <p14:tracePt t="74696" x="4402138" y="5597525"/>
          <p14:tracePt t="74705" x="4281488" y="5613400"/>
          <p14:tracePt t="74713" x="4122738" y="5629275"/>
          <p14:tracePt t="74719" x="4035425" y="5637213"/>
          <p14:tracePt t="74729" x="3890963" y="5637213"/>
          <p14:tracePt t="74735" x="3732213" y="5653088"/>
          <p14:tracePt t="74743" x="3643313" y="5653088"/>
          <p14:tracePt t="74751" x="3516313" y="5653088"/>
          <p14:tracePt t="74758" x="3429000" y="5653088"/>
          <p14:tracePt t="74767" x="3268663" y="5653088"/>
          <p14:tracePt t="74776" x="3117850" y="5653088"/>
          <p14:tracePt t="74782" x="3006725" y="5653088"/>
          <p14:tracePt t="74792" x="2909888" y="5653088"/>
          <p14:tracePt t="74799" x="2759075" y="5653088"/>
          <p14:tracePt t="74807" x="2590800" y="5653088"/>
          <p14:tracePt t="74815" x="2479675" y="5653088"/>
          <p14:tracePt t="74821" x="2384425" y="5653088"/>
          <p14:tracePt t="74828" x="2239963" y="5653088"/>
          <p14:tracePt t="74837" x="2065338" y="5653088"/>
          <p14:tracePt t="74844" x="1954213" y="5662613"/>
          <p14:tracePt t="74853" x="1801813" y="5670550"/>
          <p14:tracePt t="74861" x="1722438" y="5678488"/>
          <p14:tracePt t="74869" x="1587500" y="5694363"/>
          <p14:tracePt t="74878" x="1498600" y="5718175"/>
          <p14:tracePt t="74885" x="1331913" y="5734050"/>
          <p14:tracePt t="74894" x="1244600" y="5741988"/>
          <p14:tracePt t="74901" x="1092200" y="5765800"/>
          <p14:tracePt t="74907" x="996950" y="5781675"/>
          <p14:tracePt t="74915" x="925513" y="5789613"/>
          <p14:tracePt t="74923" x="757238" y="5797550"/>
          <p14:tracePt t="74931" x="654050" y="5821363"/>
          <p14:tracePt t="74939" x="558800" y="5829300"/>
          <p14:tracePt t="74947" x="446088" y="5837238"/>
          <p14:tracePt t="74955" x="350838" y="5845175"/>
          <p14:tracePt t="74963" x="239713" y="5853113"/>
          <p14:tracePt t="74971" x="150813" y="5853113"/>
          <p14:tracePt t="74980" x="87313" y="5853113"/>
          <p14:tracePt t="79295" x="150813" y="6538913"/>
          <p14:tracePt t="79302" x="295275" y="6665913"/>
          <p14:tracePt t="79311" x="430213" y="6778625"/>
          <p14:tracePt t="79592" x="3890963" y="6762750"/>
          <p14:tracePt t="79599" x="3978275" y="6723063"/>
          <p14:tracePt t="79607" x="4202113" y="6634163"/>
          <p14:tracePt t="79615" x="4321175" y="6578600"/>
          <p14:tracePt t="79623" x="4497388" y="6507163"/>
          <p14:tracePt t="79631" x="4745038" y="6427788"/>
          <p14:tracePt t="79638" x="4935538" y="6364288"/>
          <p14:tracePt t="79647" x="5038725" y="6338888"/>
          <p14:tracePt t="79654" x="5135563" y="6315075"/>
          <p14:tracePt t="79662" x="5222875" y="6291263"/>
          <p14:tracePt t="79669" x="5246688" y="6283325"/>
          <p14:tracePt t="79677" x="5270500" y="6259513"/>
          <p14:tracePt t="79685" x="5278438" y="6259513"/>
          <p14:tracePt t="79693" x="5286375" y="6251575"/>
          <p14:tracePt t="79700" x="5294313" y="6243638"/>
          <p14:tracePt t="79709" x="5294313" y="6235700"/>
          <p14:tracePt t="79717" x="5294313" y="6227763"/>
          <p14:tracePt t="79733" x="5294313" y="6219825"/>
          <p14:tracePt t="79741" x="5302250" y="6211888"/>
          <p14:tracePt t="79748" x="5302250" y="6203950"/>
          <p14:tracePt t="79754" x="5310188" y="6196013"/>
          <p14:tracePt t="79763" x="5310188" y="6188075"/>
          <p14:tracePt t="79771" x="5326063" y="6172200"/>
          <p14:tracePt t="79780" x="5334000" y="6156325"/>
          <p14:tracePt t="79787" x="5349875" y="6140450"/>
          <p14:tracePt t="79796" x="5357813" y="6116638"/>
          <p14:tracePt t="79803" x="5373688" y="6100763"/>
          <p14:tracePt t="79810" x="5381625" y="6069013"/>
          <p14:tracePt t="79819" x="5397500" y="6037263"/>
          <p14:tracePt t="79827" x="5414963" y="5995988"/>
          <p14:tracePt t="79835" x="5422900" y="5924550"/>
          <p14:tracePt t="79842" x="5430838" y="5861050"/>
          <p14:tracePt t="79848" x="5430838" y="5805488"/>
          <p14:tracePt t="79857" x="5430838" y="5718175"/>
          <p14:tracePt t="79865" x="5430838" y="5645150"/>
          <p14:tracePt t="79873" x="5422900" y="5597525"/>
          <p14:tracePt t="79881" x="5407025" y="5502275"/>
          <p14:tracePt t="79888" x="5381625" y="5438775"/>
          <p14:tracePt t="79897" x="5357813" y="5383213"/>
          <p14:tracePt t="79905" x="5318125" y="5278438"/>
          <p14:tracePt t="79913" x="5294313" y="5246688"/>
          <p14:tracePt t="79921" x="5262563" y="5175250"/>
          <p14:tracePt t="79927" x="5246688" y="5143500"/>
          <p14:tracePt t="79937" x="5238750" y="5119688"/>
          <p14:tracePt t="79943" x="5230813" y="5103813"/>
          <p14:tracePt t="79951" x="5222875" y="5080000"/>
          <p14:tracePt t="79959" x="5222875" y="5072063"/>
          <p14:tracePt t="79967" x="5214938" y="5056188"/>
          <p14:tracePt t="79975" x="5207000" y="5040313"/>
          <p14:tracePt t="79982" x="5207000" y="5024438"/>
          <p14:tracePt t="79991" x="5207000" y="5016500"/>
          <p14:tracePt t="79999" x="5199063" y="5008563"/>
          <p14:tracePt t="80010" x="5191125" y="5008563"/>
          <p14:tracePt t="80013" x="5191125" y="5000625"/>
          <p14:tracePt t="80023" x="5191125" y="4992688"/>
          <p14:tracePt t="80029" x="5183188" y="4984750"/>
          <p14:tracePt t="80045" x="5175250" y="4967288"/>
          <p14:tracePt t="80061" x="5167313" y="4959350"/>
          <p14:tracePt t="80069" x="5167313" y="4943475"/>
          <p14:tracePt t="80078" x="5167313" y="4935538"/>
          <p14:tracePt t="80085" x="5159375" y="4927600"/>
          <p14:tracePt t="80091" x="5151438" y="4911725"/>
          <p14:tracePt t="80109" x="5151438" y="4895850"/>
          <p14:tracePt t="80124" x="5143500" y="4887913"/>
          <p14:tracePt t="80185" x="5135563" y="4927600"/>
          <p14:tracePt t="80193" x="5127625" y="4967288"/>
          <p14:tracePt t="80200" x="5119688" y="5016500"/>
          <p14:tracePt t="80209" x="5111750" y="5111750"/>
          <p14:tracePt t="80217" x="5103813" y="5191125"/>
          <p14:tracePt t="80224" x="5087938" y="5270500"/>
          <p14:tracePt t="80233" x="5087938" y="5359400"/>
          <p14:tracePt t="80241" x="5080000" y="5430838"/>
          <p14:tracePt t="80249" x="5080000" y="5478463"/>
          <p14:tracePt t="80257" x="5080000" y="5557838"/>
          <p14:tracePt t="80266" x="5072063" y="5605463"/>
          <p14:tracePt t="80270" x="5064125" y="5662613"/>
          <p14:tracePt t="80279" x="5064125" y="5702300"/>
          <p14:tracePt t="80287" x="5064125" y="5726113"/>
          <p14:tracePt t="80296" x="5064125" y="5741988"/>
          <p14:tracePt t="80303" x="5064125" y="5765800"/>
          <p14:tracePt t="80310" x="5064125" y="5789613"/>
          <p14:tracePt t="80319" x="5064125" y="5797550"/>
          <p14:tracePt t="80327" x="5064125" y="5805488"/>
          <p14:tracePt t="80335" x="5064125" y="5813425"/>
          <p14:tracePt t="80381" x="5072063" y="5813425"/>
          <p14:tracePt t="80388" x="5080000" y="5813425"/>
          <p14:tracePt t="80397" x="5087938" y="5805488"/>
          <p14:tracePt t="80406" x="5103813" y="5797550"/>
          <p14:tracePt t="80413" x="5111750" y="5789613"/>
          <p14:tracePt t="80421" x="5119688" y="5773738"/>
          <p14:tracePt t="80428" x="5135563" y="5749925"/>
          <p14:tracePt t="80437" x="5151438" y="5718175"/>
          <p14:tracePt t="80445" x="5159375" y="5686425"/>
          <p14:tracePt t="80452" x="5175250" y="5662613"/>
          <p14:tracePt t="80460" x="5191125" y="5613400"/>
          <p14:tracePt t="80468" x="5191125" y="5581650"/>
          <p14:tracePt t="80474" x="5191125" y="5549900"/>
          <p14:tracePt t="80483" x="5191125" y="5510213"/>
          <p14:tracePt t="80491" x="5191125" y="5462588"/>
          <p14:tracePt t="80500" x="5183188" y="5399088"/>
          <p14:tracePt t="80507" x="5167313" y="5359400"/>
          <p14:tracePt t="80516" x="5143500" y="5310188"/>
          <p14:tracePt t="80523" x="5127625" y="5278438"/>
          <p14:tracePt t="80530" x="5103813" y="5238750"/>
          <p14:tracePt t="80537" x="5087938" y="5214938"/>
          <p14:tracePt t="80545" x="5056188" y="5175250"/>
          <p14:tracePt t="80553" x="5038725" y="5167313"/>
          <p14:tracePt t="80561" x="5030788" y="5159375"/>
          <p14:tracePt t="80569" x="5022850" y="5151438"/>
          <p14:tracePt t="80610" x="5022850" y="5159375"/>
          <p14:tracePt t="80616" x="5022850" y="5167313"/>
          <p14:tracePt t="80623" x="5022850" y="5191125"/>
          <p14:tracePt t="80631" x="5022850" y="5214938"/>
          <p14:tracePt t="80639" x="5022850" y="5238750"/>
          <p14:tracePt t="80647" x="5022850" y="5262563"/>
          <p14:tracePt t="80655" x="5022850" y="5302250"/>
          <p14:tracePt t="80663" x="5022850" y="5343525"/>
          <p14:tracePt t="80671" x="5022850" y="5407025"/>
          <p14:tracePt t="80679" x="5022850" y="5454650"/>
          <p14:tracePt t="80687" x="5022850" y="5502275"/>
          <p14:tracePt t="80695" x="5022850" y="5526088"/>
          <p14:tracePt t="80700" x="5030788" y="5581650"/>
          <p14:tracePt t="80709" x="5030788" y="5613400"/>
          <p14:tracePt t="80717" x="5030788" y="5637213"/>
          <p14:tracePt t="80724" x="5030788" y="5678488"/>
          <p14:tracePt t="80733" x="5030788" y="5718175"/>
          <p14:tracePt t="80741" x="5038725" y="5757863"/>
          <p14:tracePt t="80749" x="5038725" y="5781675"/>
          <p14:tracePt t="80757" x="5046663" y="5797550"/>
          <p14:tracePt t="80765" x="5046663" y="5813425"/>
          <p14:tracePt t="80773" x="5046663" y="5821363"/>
          <p14:tracePt t="80835" x="5046663" y="5813425"/>
          <p14:tracePt t="80843" x="5056188" y="5805488"/>
          <p14:tracePt t="80851" x="5056188" y="5789613"/>
          <p14:tracePt t="80859" x="5056188" y="5765800"/>
          <p14:tracePt t="80866" x="5064125" y="5741988"/>
          <p14:tracePt t="80875" x="5080000" y="5686425"/>
          <p14:tracePt t="80881" x="5087938" y="5645150"/>
          <p14:tracePt t="80889" x="5087938" y="5621338"/>
          <p14:tracePt t="80897" x="5095875" y="5573713"/>
          <p14:tracePt t="80905" x="5095875" y="5534025"/>
          <p14:tracePt t="80913" x="5095875" y="5510213"/>
          <p14:tracePt t="80921" x="5095875" y="5470525"/>
          <p14:tracePt t="80929" x="5095875" y="5383213"/>
          <p14:tracePt t="80937" x="5095875" y="5343525"/>
          <p14:tracePt t="80944" x="5087938" y="5294313"/>
          <p14:tracePt t="80953" x="5087938" y="5246688"/>
          <p14:tracePt t="80961" x="5080000" y="5199063"/>
          <p14:tracePt t="80967" x="5072063" y="5175250"/>
          <p14:tracePt t="80974" x="5072063" y="5151438"/>
          <p14:tracePt t="80983" x="5064125" y="5151438"/>
          <p14:tracePt t="81031" x="5064125" y="5159375"/>
          <p14:tracePt t="81038" x="5056188" y="5175250"/>
          <p14:tracePt t="81044" x="5056188" y="5199063"/>
          <p14:tracePt t="81052" x="5046663" y="5214938"/>
          <p14:tracePt t="81061" x="5046663" y="5246688"/>
          <p14:tracePt t="81068" x="5046663" y="5302250"/>
          <p14:tracePt t="81077" x="5046663" y="5343525"/>
          <p14:tracePt t="81085" x="5046663" y="5367338"/>
          <p14:tracePt t="81093" x="5046663" y="5414963"/>
          <p14:tracePt t="81101" x="5046663" y="5446713"/>
          <p14:tracePt t="81109" x="5046663" y="5470525"/>
          <p14:tracePt t="81117" x="5046663" y="5494338"/>
          <p14:tracePt t="81125" x="5046663" y="5518150"/>
          <p14:tracePt t="81131" x="5038725" y="5534025"/>
          <p14:tracePt t="81139" x="5038725" y="5557838"/>
          <p14:tracePt t="81147" x="5030788" y="5573713"/>
          <p14:tracePt t="81155" x="5030788" y="5589588"/>
          <p14:tracePt t="81163" x="5022850" y="5605463"/>
          <p14:tracePt t="81172" x="5022850" y="5613400"/>
          <p14:tracePt t="81179" x="5014913" y="5629275"/>
          <p14:tracePt t="81258" x="5014913" y="5613400"/>
          <p14:tracePt t="81265" x="5014913" y="5605463"/>
          <p14:tracePt t="81273" x="5022850" y="5597525"/>
          <p14:tracePt t="81281" x="5022850" y="5589588"/>
          <p14:tracePt t="81289" x="5030788" y="5581650"/>
          <p14:tracePt t="81297" x="5038725" y="5565775"/>
          <p14:tracePt t="81305" x="5038725" y="5557838"/>
          <p14:tracePt t="81313" x="5038725" y="5549900"/>
          <p14:tracePt t="81319" x="5046663" y="5534025"/>
          <p14:tracePt t="81327" x="5046663" y="5526088"/>
          <p14:tracePt t="81335" x="5056188" y="5526088"/>
          <p14:tracePt t="81429" x="5064125" y="5526088"/>
          <p14:tracePt t="81445" x="5072063" y="5541963"/>
          <p14:tracePt t="81452" x="5072063" y="5549900"/>
          <p14:tracePt t="81460" x="5080000" y="5565775"/>
          <p14:tracePt t="81469" x="5080000" y="5581650"/>
          <p14:tracePt t="81477" x="5080000" y="5597525"/>
          <p14:tracePt t="81485" x="5080000" y="5621338"/>
          <p14:tracePt t="81491" x="5080000" y="5637213"/>
          <p14:tracePt t="81499" x="5080000" y="5653088"/>
          <p14:tracePt t="81508" x="5080000" y="5678488"/>
          <p14:tracePt t="81515" x="5080000" y="5694363"/>
          <p14:tracePt t="81523" x="5080000" y="5718175"/>
          <p14:tracePt t="81531" x="5080000" y="5741988"/>
          <p14:tracePt t="81539" x="5080000" y="5757863"/>
          <p14:tracePt t="81547" x="5072063" y="5781675"/>
          <p14:tracePt t="81555" x="5064125" y="5797550"/>
          <p14:tracePt t="81562" x="5064125" y="5805488"/>
          <p14:tracePt t="81569" x="5064125" y="5813425"/>
          <p14:tracePt t="81577" x="5056188" y="5821363"/>
          <p14:tracePt t="81617" x="5056188" y="5829300"/>
          <p14:tracePt t="81655" x="5064125" y="5829300"/>
          <p14:tracePt t="81679" x="5072063" y="5829300"/>
          <p14:tracePt t="81703" x="5080000" y="5829300"/>
          <p14:tracePt t="81719" x="5080000" y="5821363"/>
          <p14:tracePt t="81727" x="5087938" y="5805488"/>
          <p14:tracePt t="81734" x="5095875" y="5789613"/>
          <p14:tracePt t="81743" x="5103813" y="5781675"/>
          <p14:tracePt t="81748" x="5111750" y="5757863"/>
          <p14:tracePt t="81757" x="5111750" y="5749925"/>
          <p14:tracePt t="81765" x="5119688" y="5741988"/>
          <p14:tracePt t="81773" x="5127625" y="5726113"/>
          <p14:tracePt t="81780" x="5135563" y="5710238"/>
          <p14:tracePt t="81788" x="5143500" y="5694363"/>
          <p14:tracePt t="81797" x="5151438" y="5678488"/>
          <p14:tracePt t="81804" x="5151438" y="5662613"/>
          <p14:tracePt t="81813" x="5159375" y="5653088"/>
          <p14:tracePt t="81821" x="5159375" y="5645150"/>
          <p14:tracePt t="81827" x="5167313" y="5645150"/>
          <p14:tracePt t="81913" x="5167313" y="5653088"/>
          <p14:tracePt t="81921" x="5167313" y="5662613"/>
          <p14:tracePt t="81937" x="5167313" y="5678488"/>
          <p14:tracePt t="81945" x="5167313" y="5686425"/>
          <p14:tracePt t="81952" x="5167313" y="5694363"/>
          <p14:tracePt t="81960" x="5167313" y="5702300"/>
          <p14:tracePt t="81969" x="5167313" y="5710238"/>
          <p14:tracePt t="81977" x="5159375" y="5718175"/>
          <p14:tracePt t="81992" x="5159375" y="5726113"/>
          <p14:tracePt t="81994" x="5159375" y="5734050"/>
          <p14:tracePt t="82008" x="5159375" y="5741988"/>
          <p14:tracePt t="82023" x="5151438" y="5741988"/>
          <p14:tracePt t="82165" x="5151438" y="5734050"/>
          <p14:tracePt t="82179" x="5151438" y="5726113"/>
          <p14:tracePt t="82195" x="5143500" y="5718175"/>
          <p14:tracePt t="82203" x="5143500" y="5710238"/>
          <p14:tracePt t="82211" x="5135563" y="5702300"/>
          <p14:tracePt t="82219" x="5119688" y="5702300"/>
          <p14:tracePt t="82227" x="5111750" y="5702300"/>
          <p14:tracePt t="82251" x="5103813" y="5702300"/>
          <p14:tracePt t="82257" x="5095875" y="5702300"/>
          <p14:tracePt t="82273" x="5087938" y="5702300"/>
          <p14:tracePt t="82281" x="5072063" y="5702300"/>
          <p14:tracePt t="82289" x="5056188" y="5702300"/>
          <p14:tracePt t="82297" x="5022850" y="5702300"/>
          <p14:tracePt t="82305" x="4999038" y="5702300"/>
          <p14:tracePt t="82313" x="4951413" y="5718175"/>
          <p14:tracePt t="82321" x="4887913" y="5741988"/>
          <p14:tracePt t="82329" x="4840288" y="5749925"/>
          <p14:tracePt t="82337" x="4768850" y="5773738"/>
          <p14:tracePt t="82343" x="4640263" y="5813425"/>
          <p14:tracePt t="82351" x="4513263" y="5837238"/>
          <p14:tracePt t="82360" x="4402138" y="5868988"/>
          <p14:tracePt t="82367" x="4170363" y="5924550"/>
          <p14:tracePt t="82375" x="4002088" y="5956300"/>
          <p14:tracePt t="82382" x="3668713" y="6005513"/>
          <p14:tracePt t="82391" x="3333750" y="6045200"/>
          <p14:tracePt t="82399" x="3046413" y="6061075"/>
          <p14:tracePt t="82408" x="2822575" y="6084888"/>
          <p14:tracePt t="82415" x="2511425" y="6116638"/>
          <p14:tracePt t="82423" x="2184400" y="6124575"/>
          <p14:tracePt t="82429" x="1897063" y="6124575"/>
          <p14:tracePt t="82437" x="1698625" y="6140450"/>
          <p14:tracePt t="82445" x="1538288" y="6148388"/>
          <p14:tracePt t="82452" x="1371600" y="6148388"/>
          <p14:tracePt t="82461" x="1131888" y="6148388"/>
          <p14:tracePt t="82468" x="973138" y="6148388"/>
          <p14:tracePt t="82477" x="893763" y="6156325"/>
          <p14:tracePt t="82485" x="749300" y="6156325"/>
          <p14:tracePt t="82493" x="590550" y="6156325"/>
          <p14:tracePt t="82501" x="477838" y="6164263"/>
          <p14:tracePt t="82509" x="358775" y="6180138"/>
          <p14:tracePt t="82517" x="271463" y="6180138"/>
          <p14:tracePt t="82526" x="111125" y="6188075"/>
          <p14:tracePt t="82531" x="47625" y="6188075"/>
          <p14:tracePt t="87607" x="295275" y="5829300"/>
          <p14:tracePt t="87614" x="501650" y="5797550"/>
          <p14:tracePt t="87624" x="709613" y="5757863"/>
          <p14:tracePt t="87631" x="901700" y="5726113"/>
          <p14:tracePt t="87638" x="1076325" y="5678488"/>
          <p14:tracePt t="87647" x="1395413" y="5605463"/>
          <p14:tracePt t="87655" x="1627188" y="5549900"/>
          <p14:tracePt t="87663" x="1825625" y="5486400"/>
          <p14:tracePt t="87669" x="2081213" y="5422900"/>
          <p14:tracePt t="87677" x="2281238" y="5359400"/>
          <p14:tracePt t="87685" x="2455863" y="5302250"/>
          <p14:tracePt t="87693" x="2632075" y="5254625"/>
          <p14:tracePt t="87701" x="2806700" y="5199063"/>
          <p14:tracePt t="87709" x="3030538" y="5135563"/>
          <p14:tracePt t="87716" x="3197225" y="5087938"/>
          <p14:tracePt t="87727" x="3349625" y="5040313"/>
          <p14:tracePt t="87733" x="3548063" y="4984750"/>
          <p14:tracePt t="87742" x="3660775" y="4951413"/>
          <p14:tracePt t="87748" x="3843338" y="4919663"/>
          <p14:tracePt t="87755" x="4027488" y="4895850"/>
          <p14:tracePt t="87763" x="4194175" y="4864100"/>
          <p14:tracePt t="87770" x="4313238" y="4848225"/>
          <p14:tracePt t="87780" x="4497388" y="4824413"/>
          <p14:tracePt t="87787" x="4664075" y="4800600"/>
          <p14:tracePt t="87796" x="4760913" y="4776788"/>
          <p14:tracePt t="87802" x="4927600" y="4745038"/>
          <p14:tracePt t="87812" x="5103813" y="4697413"/>
          <p14:tracePt t="87819" x="5191125" y="4673600"/>
          <p14:tracePt t="87826" x="5341938" y="4624388"/>
          <p14:tracePt t="87833" x="5414963" y="4600575"/>
          <p14:tracePt t="87841" x="5573713" y="4552950"/>
          <p14:tracePt t="87849" x="5637213" y="4513263"/>
          <p14:tracePt t="87857" x="5716588" y="4489450"/>
          <p14:tracePt t="87865" x="5829300" y="4433888"/>
          <p14:tracePt t="87874" x="5916613" y="4386263"/>
          <p14:tracePt t="87881" x="5980113" y="4354513"/>
          <p14:tracePt t="87889" x="6124575" y="4273550"/>
          <p14:tracePt t="87897" x="6172200" y="4241800"/>
          <p14:tracePt t="87906" x="6267450" y="4178300"/>
          <p14:tracePt t="87913" x="6299200" y="4146550"/>
          <p14:tracePt t="87920" x="6354763" y="4106863"/>
          <p14:tracePt t="87927" x="6370638" y="4067175"/>
          <p14:tracePt t="87935" x="6394450" y="4019550"/>
          <p14:tracePt t="87943" x="6418263" y="3979863"/>
          <p14:tracePt t="87951" x="6434138" y="3922713"/>
          <p14:tracePt t="87959" x="6442075" y="3883025"/>
          <p14:tracePt t="87966" x="6451600" y="3859213"/>
          <p14:tracePt t="87976" x="6451600" y="3835400"/>
          <p14:tracePt t="87983" x="6459538" y="3811588"/>
          <p14:tracePt t="87992" x="6459538" y="3795713"/>
          <p14:tracePt t="88008" x="6459538" y="3771900"/>
          <p14:tracePt t="88012" x="6459538" y="3763963"/>
          <p14:tracePt t="88029" x="6459538" y="3756025"/>
          <p14:tracePt t="88045" x="6459538" y="3748088"/>
          <p14:tracePt t="88060" x="6459538" y="3740150"/>
          <p14:tracePt t="88069" x="6451600" y="3724275"/>
          <p14:tracePt t="88077" x="6451600" y="3700463"/>
          <p14:tracePt t="88085" x="6434138" y="3684588"/>
          <p14:tracePt t="88092" x="6426200" y="3660775"/>
          <p14:tracePt t="88101" x="6418263" y="3636963"/>
          <p14:tracePt t="88107" x="6402388" y="3595688"/>
          <p14:tracePt t="88115" x="6386513" y="3563938"/>
          <p14:tracePt t="88124" x="6370638" y="3524250"/>
          <p14:tracePt t="88131" x="6362700" y="3492500"/>
          <p14:tracePt t="88139" x="6338888" y="3452813"/>
          <p14:tracePt t="88147" x="6323013" y="3405188"/>
          <p14:tracePt t="88155" x="6307138" y="3373438"/>
          <p14:tracePt t="88163" x="6283325" y="3325813"/>
          <p14:tracePt t="88169" x="6267450" y="3302000"/>
          <p14:tracePt t="88177" x="6259513" y="3262313"/>
          <p14:tracePt t="88187" x="6227763" y="3197225"/>
          <p14:tracePt t="88192" x="6219825" y="3149600"/>
          <p14:tracePt t="88201" x="6188075" y="3086100"/>
          <p14:tracePt t="88209" x="6140450" y="2967038"/>
          <p14:tracePt t="88217" x="6116638" y="2894013"/>
          <p14:tracePt t="88225" x="6091238" y="2846388"/>
          <p14:tracePt t="88234" x="6067425" y="2759075"/>
          <p14:tracePt t="88242" x="6019800" y="2632075"/>
          <p14:tracePt t="88249" x="6003925" y="2576513"/>
          <p14:tracePt t="88255" x="5980113" y="2519363"/>
          <p14:tracePt t="88263" x="5948363" y="2432050"/>
          <p14:tracePt t="88273" x="5940425" y="2384425"/>
          <p14:tracePt t="88279" x="5908675" y="2305050"/>
          <p14:tracePt t="88287" x="5876925" y="2233613"/>
          <p14:tracePt t="88295" x="5861050" y="2192338"/>
          <p14:tracePt t="88303" x="5821363" y="2105025"/>
          <p14:tracePt t="88311" x="5805488" y="2065338"/>
          <p14:tracePt t="88319" x="5749925" y="2001838"/>
          <p14:tracePt t="88326" x="5716588" y="1930400"/>
          <p14:tracePt t="88335" x="5676900" y="1898650"/>
          <p14:tracePt t="88342" x="5637213" y="1849438"/>
          <p14:tracePt t="88349" x="5581650" y="1785938"/>
          <p14:tracePt t="88357" x="5549900" y="1754188"/>
          <p14:tracePt t="88365" x="5486400" y="1690688"/>
          <p14:tracePt t="88374" x="5430838" y="1643063"/>
          <p14:tracePt t="88381" x="5389563" y="1603375"/>
          <p14:tracePt t="88389" x="5357813" y="1571625"/>
          <p14:tracePt t="88397" x="5294313" y="1522413"/>
          <p14:tracePt t="88406" x="5254625" y="1490663"/>
          <p14:tracePt t="88413" x="5238750" y="1474788"/>
          <p14:tracePt t="88420" x="5199063" y="1450975"/>
          <p14:tracePt t="88427" x="5175250" y="1435100"/>
          <p14:tracePt t="88435" x="5143500" y="1419225"/>
          <p14:tracePt t="88444" x="5119688" y="1395413"/>
          <p14:tracePt t="88450" x="5080000" y="1379538"/>
          <p14:tracePt t="88459" x="5064125" y="1379538"/>
          <p14:tracePt t="88466" x="5030788" y="1363663"/>
          <p14:tracePt t="88475" x="4991100" y="1347788"/>
          <p14:tracePt t="88483" x="4983163" y="1347788"/>
          <p14:tracePt t="88492" x="4959350" y="1339850"/>
          <p14:tracePt t="88500" x="4911725" y="1331913"/>
          <p14:tracePt t="88506" x="4887913" y="1331913"/>
          <p14:tracePt t="88513" x="4872038" y="1331913"/>
          <p14:tracePt t="88523" x="4824413" y="1331913"/>
          <p14:tracePt t="88529" x="4816475" y="1331913"/>
          <p14:tracePt t="88537" x="4760913" y="1331913"/>
          <p14:tracePt t="88545" x="4729163" y="1347788"/>
          <p14:tracePt t="88553" x="4687888" y="1371600"/>
          <p14:tracePt t="88561" x="4672013" y="1379538"/>
          <p14:tracePt t="88569" x="4624388" y="1411288"/>
          <p14:tracePt t="88577" x="4600575" y="1443038"/>
          <p14:tracePt t="88585" x="4552950" y="1490663"/>
          <p14:tracePt t="88592" x="4489450" y="1555750"/>
          <p14:tracePt t="88601" x="4449763" y="1595438"/>
          <p14:tracePt t="88609" x="4402138" y="1651000"/>
          <p14:tracePt t="88615" x="4313238" y="1746250"/>
          <p14:tracePt t="88624" x="4265613" y="1801813"/>
          <p14:tracePt t="88631" x="4202113" y="1873250"/>
          <p14:tracePt t="88638" x="4162425" y="1930400"/>
          <p14:tracePt t="88646" x="4130675" y="1970088"/>
          <p14:tracePt t="88655" x="4098925" y="2017713"/>
          <p14:tracePt t="88663" x="4067175" y="2065338"/>
          <p14:tracePt t="88671" x="4043363" y="2105025"/>
          <p14:tracePt t="88679" x="4035425" y="2120900"/>
          <p14:tracePt t="88687" x="4027488" y="2144713"/>
          <p14:tracePt t="88695" x="4019550" y="2160588"/>
          <p14:tracePt t="88701" x="4019550" y="2184400"/>
          <p14:tracePt t="88709" x="4019550" y="2200275"/>
          <p14:tracePt t="88717" x="4011613" y="2241550"/>
          <p14:tracePt t="88726" x="4002088" y="2273300"/>
          <p14:tracePt t="88733" x="3994150" y="2312988"/>
          <p14:tracePt t="88742" x="3986213" y="2384425"/>
          <p14:tracePt t="88749" x="3970338" y="2447925"/>
          <p14:tracePt t="88757" x="3970338" y="2479675"/>
          <p14:tracePt t="88765" x="3954463" y="2566988"/>
          <p14:tracePt t="88773" x="3930650" y="2655888"/>
          <p14:tracePt t="88779" x="3914775" y="2735263"/>
          <p14:tracePt t="88787" x="3890963" y="2830513"/>
          <p14:tracePt t="88795" x="3875088" y="2909888"/>
          <p14:tracePt t="88803" x="3859213" y="2974975"/>
          <p14:tracePt t="88811" x="3843338" y="3030538"/>
          <p14:tracePt t="88818" x="3819525" y="3117850"/>
          <p14:tracePt t="88827" x="3803650" y="3165475"/>
          <p14:tracePt t="88834" x="3779838" y="3244850"/>
          <p14:tracePt t="88842" x="3779838" y="3286125"/>
          <p14:tracePt t="88851" x="3756025" y="3373438"/>
          <p14:tracePt t="88860" x="3756025" y="3405188"/>
          <p14:tracePt t="88865" x="3748088" y="3484563"/>
          <p14:tracePt t="88874" x="3748088" y="3540125"/>
          <p14:tracePt t="88881" x="3748088" y="3605213"/>
          <p14:tracePt t="88889" x="3748088" y="3660775"/>
          <p14:tracePt t="88897" x="3748088" y="3716338"/>
          <p14:tracePt t="88905" x="3748088" y="3763963"/>
          <p14:tracePt t="88913" x="3748088" y="3827463"/>
          <p14:tracePt t="88922" x="3748088" y="3867150"/>
          <p14:tracePt t="88929" x="3756025" y="3948113"/>
          <p14:tracePt t="88936" x="3756025" y="4003675"/>
          <p14:tracePt t="88945" x="3756025" y="4027488"/>
          <p14:tracePt t="88951" x="3756025" y="4106863"/>
          <p14:tracePt t="88959" x="3756025" y="4138613"/>
          <p14:tracePt t="88966" x="3748088" y="4178300"/>
          <p14:tracePt t="88976" x="3740150" y="4225925"/>
          <p14:tracePt t="88983" x="3732213" y="4265613"/>
          <p14:tracePt t="88992" x="3716338" y="4298950"/>
          <p14:tracePt t="89007" x="3668713" y="4394200"/>
          <p14:tracePt t="89024" x="3635375" y="4465638"/>
          <p14:tracePt t="89030" x="3627438" y="4481513"/>
          <p14:tracePt t="89036" x="3627438" y="4529138"/>
          <p14:tracePt t="89046" x="3627438" y="4560888"/>
          <p14:tracePt t="89053" x="3627438" y="4584700"/>
          <p14:tracePt t="89061" x="3627438" y="4616450"/>
          <p14:tracePt t="89069" x="3627438" y="4657725"/>
          <p14:tracePt t="89076" x="3627438" y="4681538"/>
          <p14:tracePt t="89085" x="3627438" y="4721225"/>
          <p14:tracePt t="89092" x="3643313" y="4760913"/>
          <p14:tracePt t="89101" x="3651250" y="4792663"/>
          <p14:tracePt t="89109" x="3668713" y="4832350"/>
          <p14:tracePt t="89115" x="3684588" y="4864100"/>
          <p14:tracePt t="89125" x="3708400" y="4935538"/>
          <p14:tracePt t="89130" x="3732213" y="4976813"/>
          <p14:tracePt t="89139" x="3748088" y="5016500"/>
          <p14:tracePt t="89146" x="3763963" y="5040313"/>
          <p14:tracePt t="89155" x="3779838" y="5072063"/>
          <p14:tracePt t="89163" x="3787775" y="5095875"/>
          <p14:tracePt t="89172" x="3811588" y="5119688"/>
          <p14:tracePt t="89179" x="3835400" y="5159375"/>
          <p14:tracePt t="89186" x="3851275" y="5191125"/>
          <p14:tracePt t="89195" x="3875088" y="5222875"/>
          <p14:tracePt t="89201" x="3906838" y="5262563"/>
          <p14:tracePt t="89209" x="3946525" y="5302250"/>
          <p14:tracePt t="89217" x="3978275" y="5343525"/>
          <p14:tracePt t="89226" x="4027488" y="5383213"/>
          <p14:tracePt t="89233" x="4067175" y="5414963"/>
          <p14:tracePt t="89242" x="4090988" y="5438775"/>
          <p14:tracePt t="89249" x="4146550" y="5478463"/>
          <p14:tracePt t="89256" x="4178300" y="5510213"/>
          <p14:tracePt t="89266" x="4210050" y="5549900"/>
          <p14:tracePt t="89273" x="4225925" y="5565775"/>
          <p14:tracePt t="89281" x="4265613" y="5597525"/>
          <p14:tracePt t="89286" x="4297363" y="5621338"/>
          <p14:tracePt t="89295" x="4329113" y="5662613"/>
          <p14:tracePt t="89302" x="4344988" y="5670550"/>
          <p14:tracePt t="89311" x="4362450" y="5686425"/>
          <p14:tracePt t="89319" x="4378325" y="5702300"/>
          <p14:tracePt t="89326" x="4410075" y="5726113"/>
          <p14:tracePt t="89335" x="4425950" y="5741988"/>
          <p14:tracePt t="89342" x="4441825" y="5749925"/>
          <p14:tracePt t="89351" x="4457700" y="5757863"/>
          <p14:tracePt t="89359" x="4481513" y="5773738"/>
          <p14:tracePt t="89367" x="4505325" y="5773738"/>
          <p14:tracePt t="89374" x="4529138" y="5773738"/>
          <p14:tracePt t="89381" x="4545013" y="5773738"/>
          <p14:tracePt t="89389" x="4568825" y="5773738"/>
          <p14:tracePt t="89397" x="4584700" y="5773738"/>
          <p14:tracePt t="89405" x="4624388" y="5773738"/>
          <p14:tracePt t="89413" x="4664075" y="5773738"/>
          <p14:tracePt t="89421" x="4695825" y="5773738"/>
          <p14:tracePt t="89429" x="4737100" y="5749925"/>
          <p14:tracePt t="89437" x="4792663" y="5734050"/>
          <p14:tracePt t="89445" x="4824413" y="5710238"/>
          <p14:tracePt t="89453" x="4895850" y="5678488"/>
          <p14:tracePt t="89459" x="4935538" y="5645150"/>
          <p14:tracePt t="89467" x="4983163" y="5605463"/>
          <p14:tracePt t="89476" x="5022850" y="5565775"/>
          <p14:tracePt t="89483" x="5064125" y="5518150"/>
          <p14:tracePt t="89492" x="5111750" y="5430838"/>
          <p14:tracePt t="89500" x="5127625" y="5383213"/>
          <p14:tracePt t="89506" x="5167313" y="5286375"/>
          <p14:tracePt t="89515" x="5175250" y="5199063"/>
          <p14:tracePt t="89523" x="5175250" y="5127625"/>
          <p14:tracePt t="89531" x="5175250" y="5016500"/>
          <p14:tracePt t="89539" x="5175250" y="4919663"/>
          <p14:tracePt t="89546" x="5175250" y="4776788"/>
          <p14:tracePt t="89553" x="5175250" y="4681538"/>
          <p14:tracePt t="89561" x="5175250" y="4584700"/>
          <p14:tracePt t="89569" x="5175250" y="4481513"/>
          <p14:tracePt t="89576" x="5175250" y="4257675"/>
          <p14:tracePt t="89585" x="5167313" y="4122738"/>
          <p14:tracePt t="89592" x="5151438" y="4027488"/>
          <p14:tracePt t="89601" x="5143500" y="3859213"/>
          <p14:tracePt t="89609" x="5143500" y="3668713"/>
          <p14:tracePt t="89617" x="5135563" y="3508375"/>
          <p14:tracePt t="89625" x="5135563" y="3373438"/>
          <p14:tracePt t="89630" x="5135563" y="3278188"/>
          <p14:tracePt t="89639" x="5135563" y="3117850"/>
          <p14:tracePt t="89647" x="5135563" y="3054350"/>
          <p14:tracePt t="89655" x="5135563" y="2894013"/>
          <p14:tracePt t="89662" x="5135563" y="2830513"/>
          <p14:tracePt t="89671" x="5135563" y="2711450"/>
          <p14:tracePt t="89679" x="5135563" y="2608263"/>
          <p14:tracePt t="89686" x="5135563" y="2511425"/>
          <p14:tracePt t="89695" x="5127625" y="2416175"/>
          <p14:tracePt t="89703" x="5119688" y="2344738"/>
          <p14:tracePt t="89710" x="5095875" y="2249488"/>
          <p14:tracePt t="89719" x="5072063" y="2160588"/>
          <p14:tracePt t="89727" x="5056188" y="2065338"/>
          <p14:tracePt t="89733" x="5030788" y="2001838"/>
          <p14:tracePt t="89742" x="5006975" y="1938338"/>
          <p14:tracePt t="89748" x="4983163" y="1890713"/>
          <p14:tracePt t="89756" x="4967288" y="1857375"/>
          <p14:tracePt t="89765" x="4943475" y="1809750"/>
          <p14:tracePt t="89774" x="4927600" y="1778000"/>
          <p14:tracePt t="89780" x="4903788" y="1738313"/>
          <p14:tracePt t="89789" x="4887913" y="1706563"/>
          <p14:tracePt t="89797" x="4872038" y="1674813"/>
          <p14:tracePt t="89805" x="4856163" y="1651000"/>
          <p14:tracePt t="89813" x="4840288" y="1627188"/>
          <p14:tracePt t="89819" x="4840288" y="1619250"/>
          <p14:tracePt t="89828" x="4824413" y="1611313"/>
          <p14:tracePt t="89835" x="4816475" y="1603375"/>
          <p14:tracePt t="89842" x="4808538" y="1603375"/>
          <p14:tracePt t="89851" x="4800600" y="1603375"/>
          <p14:tracePt t="89860" x="4784725" y="1603375"/>
          <p14:tracePt t="89867" x="4760913" y="1603375"/>
          <p14:tracePt t="89876" x="4729163" y="1603375"/>
          <p14:tracePt t="89883" x="4687888" y="1603375"/>
          <p14:tracePt t="89892" x="4664075" y="1603375"/>
          <p14:tracePt t="89896" x="4616450" y="1603375"/>
          <p14:tracePt t="89905" x="4568825" y="1603375"/>
          <p14:tracePt t="89913" x="4513263" y="1603375"/>
          <p14:tracePt t="89921" x="4473575" y="1603375"/>
          <p14:tracePt t="89929" x="4433888" y="1603375"/>
          <p14:tracePt t="89937" x="4402138" y="1603375"/>
          <p14:tracePt t="89945" x="4378325" y="1603375"/>
          <p14:tracePt t="89961" x="4362450" y="1603375"/>
          <p14:tracePt t="89969" x="4337050" y="1619250"/>
          <p14:tracePt t="89977" x="4321175" y="1643063"/>
          <p14:tracePt t="89983" x="4305300" y="1674813"/>
          <p14:tracePt t="89991" x="4281488" y="1778000"/>
          <p14:tracePt t="89999" x="4265613" y="1857375"/>
          <p14:tracePt t="90006" x="4241800" y="1962150"/>
          <p14:tracePt t="90015" x="4225925" y="2041525"/>
          <p14:tracePt t="90023" x="4210050" y="2160588"/>
          <p14:tracePt t="90031" x="4178300" y="2336800"/>
          <p14:tracePt t="90039" x="4170363" y="2432050"/>
          <p14:tracePt t="90047" x="4130675" y="2647950"/>
          <p14:tracePt t="90055" x="4114800" y="2806700"/>
          <p14:tracePt t="90063" x="4090988" y="2927350"/>
          <p14:tracePt t="90069" x="4083050" y="3022600"/>
          <p14:tracePt t="90077" x="4059238" y="3205163"/>
          <p14:tracePt t="90085" x="4043363" y="3389313"/>
          <p14:tracePt t="90093" x="4035425" y="3468688"/>
          <p14:tracePt t="90101" x="4035425" y="3629025"/>
          <p14:tracePt t="90110" x="4035425" y="3716338"/>
          <p14:tracePt t="90117" x="4035425" y="3875088"/>
          <p14:tracePt t="90126" x="4035425" y="3987800"/>
          <p14:tracePt t="90133" x="4035425" y="4130675"/>
          <p14:tracePt t="90141" x="4035425" y="4249738"/>
          <p14:tracePt t="90147" x="4035425" y="4410075"/>
          <p14:tracePt t="90155" x="4035425" y="4505325"/>
          <p14:tracePt t="90163" x="4035425" y="4665663"/>
          <p14:tracePt t="90171" x="4035425" y="4737100"/>
          <p14:tracePt t="90179" x="4019550" y="4903788"/>
          <p14:tracePt t="90187" x="4019550" y="5024438"/>
          <p14:tracePt t="90195" x="4019550" y="5111750"/>
          <p14:tracePt t="90203" x="4019550" y="5175250"/>
          <p14:tracePt t="90211" x="4019550" y="5254625"/>
          <p14:tracePt t="90219" x="4019550" y="5335588"/>
          <p14:tracePt t="90227" x="4027488" y="5359400"/>
          <p14:tracePt t="90232" x="4043363" y="5407025"/>
          <p14:tracePt t="90242" x="4043363" y="5422900"/>
          <p14:tracePt t="90249" x="4059238" y="5446713"/>
          <p14:tracePt t="90256" x="4075113" y="5454650"/>
          <p14:tracePt t="90265" x="4090988" y="5470525"/>
          <p14:tracePt t="90273" x="4114800" y="5470525"/>
          <p14:tracePt t="90281" x="4122738" y="5470525"/>
          <p14:tracePt t="90289" x="4130675" y="5470525"/>
          <p14:tracePt t="90298" x="4146550" y="5470525"/>
          <p14:tracePt t="90305" x="4162425" y="5470525"/>
          <p14:tracePt t="90312" x="4186238" y="5470525"/>
          <p14:tracePt t="90321" x="4210050" y="5470525"/>
          <p14:tracePt t="90326" x="4225925" y="5470525"/>
          <p14:tracePt t="90335" x="4249738" y="5470525"/>
          <p14:tracePt t="90343" x="4273550" y="5470525"/>
          <p14:tracePt t="90350" x="4305300" y="5470525"/>
          <p14:tracePt t="90359" x="4321175" y="5470525"/>
          <p14:tracePt t="90367" x="4362450" y="5470525"/>
          <p14:tracePt t="90375" x="4418013" y="5470525"/>
          <p14:tracePt t="90382" x="4457700" y="5470525"/>
          <p14:tracePt t="90391" x="4513263" y="5470525"/>
          <p14:tracePt t="90399" x="4552950" y="5470525"/>
          <p14:tracePt t="90406" x="4600575" y="5470525"/>
          <p14:tracePt t="90412" x="4632325" y="5470525"/>
          <p14:tracePt t="90420" x="4656138" y="5470525"/>
          <p14:tracePt t="90429" x="4672013" y="5470525"/>
          <p14:tracePt t="90436" x="4687888" y="5470525"/>
          <p14:tracePt t="90445" x="4695825" y="5470525"/>
          <p14:tracePt t="90452" x="4705350" y="5470525"/>
          <p14:tracePt t="90477" x="4713288" y="5470525"/>
          <p14:tracePt t="90540" x="4721225" y="5470525"/>
          <p14:tracePt t="90585" x="4721225" y="5462588"/>
          <p14:tracePt t="90593" x="4721225" y="5454650"/>
          <p14:tracePt t="90609" x="4721225" y="5446713"/>
          <p14:tracePt t="90633" x="4721225" y="5438775"/>
          <p14:tracePt t="90649" x="4713288" y="5438775"/>
          <p14:tracePt t="90687" x="4705350" y="5438775"/>
          <p14:tracePt t="90703" x="4695825" y="5438775"/>
          <p14:tracePt t="90719" x="4687888" y="5438775"/>
          <p14:tracePt t="90726" x="4679950" y="5438775"/>
          <p14:tracePt t="90735" x="4679950" y="5454650"/>
          <p14:tracePt t="90743" x="4672013" y="5454650"/>
          <p14:tracePt t="90751" x="4664075" y="5462588"/>
          <p14:tracePt t="90757" x="4656138" y="5462588"/>
          <p14:tracePt t="90765" x="4648200" y="5462588"/>
          <p14:tracePt t="90773" x="4640263" y="5470525"/>
          <p14:tracePt t="90781" x="4632325" y="5470525"/>
          <p14:tracePt t="90789" x="4616450" y="5470525"/>
          <p14:tracePt t="90797" x="4608513" y="5470525"/>
          <p14:tracePt t="90805" x="4592638" y="5470525"/>
          <p14:tracePt t="90814" x="4568825" y="5470525"/>
          <p14:tracePt t="90822" x="4537075" y="5470525"/>
          <p14:tracePt t="90828" x="4497388" y="5446713"/>
          <p14:tracePt t="90837" x="4449763" y="5430838"/>
          <p14:tracePt t="90843" x="4344988" y="5367338"/>
          <p14:tracePt t="90851" x="4273550" y="5327650"/>
          <p14:tracePt t="90859" x="4122738" y="5238750"/>
          <p14:tracePt t="90866" x="4019550" y="5183188"/>
          <p14:tracePt t="90876" x="3859213" y="5111750"/>
          <p14:tracePt t="90882" x="3740150" y="5064125"/>
          <p14:tracePt t="90892" x="3508375" y="4959350"/>
          <p14:tracePt t="90898" x="3284538" y="4879975"/>
          <p14:tracePt t="90907" x="3133725" y="4824413"/>
          <p14:tracePt t="90914" x="2909888" y="4745038"/>
          <p14:tracePt t="90924" x="2735263" y="4697413"/>
          <p14:tracePt t="90929" x="2455863" y="4616450"/>
          <p14:tracePt t="90936" x="2200275" y="4545013"/>
          <p14:tracePt t="90945" x="1938338" y="4465638"/>
          <p14:tracePt t="90952" x="1698625" y="4386263"/>
          <p14:tracePt t="90961" x="1395413" y="4314825"/>
          <p14:tracePt t="90969" x="1163638" y="4257675"/>
          <p14:tracePt t="90977" x="996950" y="4225925"/>
          <p14:tracePt t="90984" x="677863" y="4186238"/>
          <p14:tracePt t="90992" x="493713" y="4162425"/>
          <p14:tracePt t="91001" x="334963" y="4138613"/>
          <p14:tracePt t="91008" x="150813" y="4130675"/>
          <p14:tracePt t="91015" x="15875" y="4114800"/>
          <p14:tracePt t="92947" x="95250" y="5470525"/>
          <p14:tracePt t="92954" x="184150" y="5478463"/>
          <p14:tracePt t="92963" x="247650" y="5486400"/>
          <p14:tracePt t="92971" x="303213" y="5502275"/>
          <p14:tracePt t="92980" x="382588" y="5510213"/>
          <p14:tracePt t="92987" x="414338" y="5518150"/>
          <p14:tracePt t="92996" x="493713" y="5534025"/>
          <p14:tracePt t="93001" x="558800" y="5549900"/>
          <p14:tracePt t="93009" x="606425" y="5565775"/>
          <p14:tracePt t="93016" x="669925" y="5589588"/>
          <p14:tracePt t="93025" x="757238" y="5605463"/>
          <p14:tracePt t="93032" x="844550" y="5629275"/>
          <p14:tracePt t="93041" x="925513" y="5645150"/>
          <p14:tracePt t="93049" x="1020763" y="5670550"/>
          <p14:tracePt t="93057" x="1100138" y="5678488"/>
          <p14:tracePt t="93065" x="1171575" y="5686425"/>
          <p14:tracePt t="93073" x="1316038" y="5694363"/>
          <p14:tracePt t="93080" x="1403350" y="5694363"/>
          <p14:tracePt t="93087" x="1498600" y="5694363"/>
          <p14:tracePt t="93094" x="1643063" y="5694363"/>
          <p14:tracePt t="93102" x="1738313" y="5694363"/>
          <p14:tracePt t="93110" x="1841500" y="5694363"/>
          <p14:tracePt t="93119" x="1946275" y="5694363"/>
          <p14:tracePt t="93126" x="2009775" y="5702300"/>
          <p14:tracePt t="93135" x="2073275" y="5710238"/>
          <p14:tracePt t="93143" x="2176463" y="5718175"/>
          <p14:tracePt t="93151" x="2216150" y="5734050"/>
          <p14:tracePt t="93159" x="2289175" y="5749925"/>
          <p14:tracePt t="93167" x="2368550" y="5765800"/>
          <p14:tracePt t="93172" x="2455863" y="5805488"/>
          <p14:tracePt t="93180" x="2495550" y="5813425"/>
          <p14:tracePt t="93189" x="2574925" y="5845175"/>
          <p14:tracePt t="93196" x="2606675" y="5861050"/>
          <p14:tracePt t="93204" x="2695575" y="5900738"/>
          <p14:tracePt t="93213" x="2782888" y="5924550"/>
          <p14:tracePt t="93221" x="2854325" y="5964238"/>
          <p14:tracePt t="93229" x="3006725" y="6005513"/>
          <p14:tracePt t="93237" x="3062288" y="6021388"/>
          <p14:tracePt t="93245" x="3213100" y="6053138"/>
          <p14:tracePt t="93253" x="3284538" y="6061075"/>
          <p14:tracePt t="93259" x="3389313" y="6092825"/>
          <p14:tracePt t="93268" x="3476625" y="6108700"/>
          <p14:tracePt t="93275" x="3516313" y="6116638"/>
          <p14:tracePt t="93283" x="3587750" y="6124575"/>
          <p14:tracePt t="93292" x="3619500" y="6124575"/>
          <p14:tracePt t="93299" x="3700463" y="6132513"/>
          <p14:tracePt t="93308" x="3763963" y="6132513"/>
          <p14:tracePt t="93315" x="3787775" y="6132513"/>
          <p14:tracePt t="93323" x="3859213" y="6132513"/>
          <p14:tracePt t="93331" x="3883025" y="6132513"/>
          <p14:tracePt t="93340" x="3954463" y="6132513"/>
          <p14:tracePt t="93345" x="4035425" y="6132513"/>
          <p14:tracePt t="93355" x="4075113" y="6132513"/>
          <p14:tracePt t="93361" x="4162425" y="6132513"/>
          <p14:tracePt t="93369" x="4225925" y="6132513"/>
          <p14:tracePt t="93377" x="4249738" y="6132513"/>
          <p14:tracePt t="93385" x="4305300" y="6132513"/>
          <p14:tracePt t="93393" x="4352925" y="6132513"/>
          <p14:tracePt t="93401" x="4386263" y="6132513"/>
          <p14:tracePt t="93409" x="4418013" y="6124575"/>
          <p14:tracePt t="93416" x="4465638" y="6116638"/>
          <p14:tracePt t="93425" x="4497388" y="6108700"/>
          <p14:tracePt t="93432" x="4537075" y="6100763"/>
          <p14:tracePt t="93439" x="4568825" y="6084888"/>
          <p14:tracePt t="93447" x="4600575" y="6076950"/>
          <p14:tracePt t="93455" x="4648200" y="6069013"/>
          <p14:tracePt t="93463" x="4705350" y="6053138"/>
          <p14:tracePt t="93471" x="4745038" y="6045200"/>
          <p14:tracePt t="93479" x="4808538" y="6029325"/>
          <p14:tracePt t="93487" x="4840288" y="6013450"/>
          <p14:tracePt t="93495" x="4911725" y="5995988"/>
          <p14:tracePt t="93503" x="4927600" y="5988050"/>
          <p14:tracePt t="93511" x="4983163" y="5948363"/>
          <p14:tracePt t="93519" x="4999038" y="5940425"/>
          <p14:tracePt t="93525" x="5038725" y="5908675"/>
          <p14:tracePt t="93533" x="5072063" y="5884863"/>
          <p14:tracePt t="93542" x="5080000" y="5868988"/>
          <p14:tracePt t="93548" x="5103813" y="5853113"/>
          <p14:tracePt t="93558" x="5119688" y="5837238"/>
          <p14:tracePt t="93565" x="5135563" y="5805488"/>
          <p14:tracePt t="93573" x="5135563" y="5789613"/>
          <p14:tracePt t="93581" x="5135563" y="5773738"/>
          <p14:tracePt t="93589" x="5135563" y="5765800"/>
          <p14:tracePt t="93597" x="5135563" y="5749925"/>
          <p14:tracePt t="93605" x="5135563" y="5726113"/>
          <p14:tracePt t="93611" x="5135563" y="5710238"/>
          <p14:tracePt t="93627" x="5135563" y="5694363"/>
          <p14:tracePt t="93635" x="5135563" y="5678488"/>
          <p14:tracePt t="93643" x="5135563" y="5662613"/>
          <p14:tracePt t="93651" x="5135563" y="5645150"/>
          <p14:tracePt t="93659" x="5135563" y="5637213"/>
          <p14:tracePt t="93668" x="5127625" y="5613400"/>
          <p14:tracePt t="93675" x="5127625" y="5597525"/>
          <p14:tracePt t="93683" x="5119688" y="5581650"/>
          <p14:tracePt t="93691" x="5119688" y="5573713"/>
          <p14:tracePt t="93697" x="5119688" y="5557838"/>
          <p14:tracePt t="93705" x="5119688" y="5549900"/>
          <p14:tracePt t="93712" x="5111750" y="5549900"/>
          <p14:tracePt t="93737" x="5095875" y="5549900"/>
          <p14:tracePt t="93745" x="5087938" y="5549900"/>
          <p14:tracePt t="93752" x="5064125" y="5549900"/>
          <p14:tracePt t="93760" x="5038725" y="5549900"/>
          <p14:tracePt t="93768" x="5014913" y="5549900"/>
          <p14:tracePt t="93775" x="4967288" y="5557838"/>
          <p14:tracePt t="93782" x="4927600" y="5573713"/>
          <p14:tracePt t="93791" x="4879975" y="5581650"/>
          <p14:tracePt t="93799" x="4856163" y="5597525"/>
          <p14:tracePt t="93808" x="4840288" y="5597525"/>
          <p14:tracePt t="93814" x="4824413" y="5613400"/>
          <p14:tracePt t="93822" x="4816475" y="5613400"/>
          <p14:tracePt t="93831" x="4808538" y="5629275"/>
          <p14:tracePt t="93839" x="4808538" y="5637213"/>
          <p14:tracePt t="93847" x="4800600" y="5645150"/>
          <p14:tracePt t="93855" x="4800600" y="5670550"/>
          <p14:tracePt t="93861" x="4800600" y="5678488"/>
          <p14:tracePt t="93869" x="4816475" y="5702300"/>
          <p14:tracePt t="93877" x="4832350" y="5718175"/>
          <p14:tracePt t="93885" x="4848225" y="5741988"/>
          <p14:tracePt t="93893" x="4879975" y="5765800"/>
          <p14:tracePt t="93901" x="4895850" y="5781675"/>
          <p14:tracePt t="93908" x="4911725" y="5789613"/>
          <p14:tracePt t="93917" x="4943475" y="5813425"/>
          <p14:tracePt t="93925" x="4959350" y="5829300"/>
          <p14:tracePt t="93933" x="4975225" y="5845175"/>
          <p14:tracePt t="93941" x="4991100" y="5845175"/>
          <p14:tracePt t="93946" x="5006975" y="5845175"/>
          <p14:tracePt t="93963" x="5014913" y="5845175"/>
          <p14:tracePt t="93988" x="5022850" y="5845175"/>
          <p14:tracePt t="94007" x="5030788" y="5845175"/>
          <p14:tracePt t="94011" x="5038725" y="5829300"/>
          <p14:tracePt t="94027" x="5046663" y="5821363"/>
          <p14:tracePt t="94035" x="5056188" y="5805488"/>
          <p14:tracePt t="94042" x="5064125" y="5797550"/>
          <p14:tracePt t="94049" x="5072063" y="5781675"/>
          <p14:tracePt t="94058" x="5072063" y="5773738"/>
          <p14:tracePt t="94065" x="5072063" y="5757863"/>
          <p14:tracePt t="94072" x="5080000" y="5749925"/>
          <p14:tracePt t="94080" x="5080000" y="5734050"/>
          <p14:tracePt t="94089" x="5080000" y="5718175"/>
          <p14:tracePt t="94097" x="5080000" y="5710238"/>
          <p14:tracePt t="94105" x="5080000" y="5702300"/>
          <p14:tracePt t="94113" x="5080000" y="5694363"/>
          <p14:tracePt t="94121" x="5080000" y="5686425"/>
          <p14:tracePt t="94134" x="5072063" y="5686425"/>
          <p14:tracePt t="94151" x="5056188" y="5686425"/>
          <p14:tracePt t="94175" x="5046663" y="5686425"/>
          <p14:tracePt t="94199" x="5038725" y="5686425"/>
          <p14:tracePt t="94221" x="5038725" y="5694363"/>
          <p14:tracePt t="94307" x="5046663" y="5694363"/>
          <p14:tracePt t="94449" x="5046663" y="5702300"/>
          <p14:tracePt t="94457" x="5022850" y="5702300"/>
          <p14:tracePt t="94466" x="4999038" y="5718175"/>
          <p14:tracePt t="94473" x="4935538" y="5734050"/>
          <p14:tracePt t="94479" x="4887913" y="5749925"/>
          <p14:tracePt t="94487" x="4816475" y="5765800"/>
          <p14:tracePt t="94495" x="4776788" y="5773738"/>
          <p14:tracePt t="94503" x="4648200" y="5781675"/>
          <p14:tracePt t="94511" x="4465638" y="5797550"/>
          <p14:tracePt t="94519" x="4362450" y="5805488"/>
          <p14:tracePt t="94527" x="4202113" y="5805488"/>
          <p14:tracePt t="94535" x="4027488" y="5805488"/>
          <p14:tracePt t="94543" x="3875088" y="5805488"/>
          <p14:tracePt t="94551" x="3700463" y="5805488"/>
          <p14:tracePt t="94558" x="3548063" y="5805488"/>
          <p14:tracePt t="94565" x="3429000" y="5805488"/>
          <p14:tracePt t="94573" x="3284538" y="5805488"/>
          <p14:tracePt t="94581" x="3197225" y="5805488"/>
          <p14:tracePt t="94590" x="3038475" y="5805488"/>
          <p14:tracePt t="94597" x="2886075" y="5805488"/>
          <p14:tracePt t="94605" x="2822575" y="5805488"/>
          <p14:tracePt t="94613" x="2679700" y="5805488"/>
          <p14:tracePt t="94621" x="2559050" y="5805488"/>
          <p14:tracePt t="94629" x="2463800" y="5805488"/>
          <p14:tracePt t="94637" x="2360613" y="5805488"/>
          <p14:tracePt t="94643" x="2265363" y="5813425"/>
          <p14:tracePt t="94651" x="2144713" y="5813425"/>
          <p14:tracePt t="94658" x="2065338" y="5813425"/>
          <p14:tracePt t="94667" x="2009775" y="5813425"/>
          <p14:tracePt t="94675" x="1897063" y="5813425"/>
          <p14:tracePt t="94682" x="1801813" y="5813425"/>
          <p14:tracePt t="94692" x="1746250" y="5813425"/>
          <p14:tracePt t="94699" x="1627188" y="5813425"/>
          <p14:tracePt t="94708" x="1538288" y="5813425"/>
          <p14:tracePt t="94715" x="1482725" y="5813425"/>
          <p14:tracePt t="94722" x="1419225" y="5813425"/>
          <p14:tracePt t="94729" x="1308100" y="5813425"/>
          <p14:tracePt t="94737" x="1228725" y="5813425"/>
          <p14:tracePt t="94745" x="1163638" y="5813425"/>
          <p14:tracePt t="94753" x="1108075" y="5813425"/>
          <p14:tracePt t="94761" x="1036638" y="5805488"/>
          <p14:tracePt t="94768" x="917575" y="5805488"/>
          <p14:tracePt t="94777" x="877888" y="5805488"/>
          <p14:tracePt t="94785" x="788988" y="5805488"/>
          <p14:tracePt t="94792" x="717550" y="5805488"/>
          <p14:tracePt t="94801" x="614363" y="5805488"/>
          <p14:tracePt t="94808" x="542925" y="5805488"/>
          <p14:tracePt t="94815" x="461963" y="5797550"/>
          <p14:tracePt t="94825" x="350838" y="5781675"/>
          <p14:tracePt t="94831" x="287338" y="5781675"/>
          <p14:tracePt t="94839" x="207963" y="5781675"/>
          <p14:tracePt t="94847" x="142875" y="5781675"/>
          <p14:tracePt t="94855" x="23813" y="5781675"/>
          <p14:tracePt t="109549" x="239713" y="6356350"/>
          <p14:tracePt t="109556" x="390525" y="6372225"/>
          <p14:tracePt t="109565" x="558800" y="6403975"/>
          <p14:tracePt t="109573" x="828675" y="6451600"/>
          <p14:tracePt t="109581" x="989013" y="6467475"/>
          <p14:tracePt t="109589" x="1163638" y="6499225"/>
          <p14:tracePt t="109597" x="1316038" y="6515100"/>
          <p14:tracePt t="109606" x="1530350" y="6546850"/>
          <p14:tracePt t="109610" x="1690688" y="6570663"/>
          <p14:tracePt t="109619" x="1897063" y="6610350"/>
          <p14:tracePt t="109627" x="2089150" y="6634163"/>
          <p14:tracePt t="109634" x="2352675" y="6642100"/>
          <p14:tracePt t="109642" x="2511425" y="6665913"/>
          <p14:tracePt t="109651" x="2759075" y="6681788"/>
          <p14:tracePt t="109659" x="2917825" y="6699250"/>
          <p14:tracePt t="109668" x="3141663" y="6715125"/>
          <p14:tracePt t="109674" x="3300413" y="6723063"/>
          <p14:tracePt t="109683" x="3460750" y="6746875"/>
          <p14:tracePt t="109691" x="3603625" y="6754813"/>
          <p14:tracePt t="109696" x="3724275" y="6778625"/>
          <p14:tracePt t="109706" x="3827463" y="6778625"/>
          <p14:tracePt t="109713" x="3922713" y="6786563"/>
          <p14:tracePt t="109721" x="3986213" y="6786563"/>
          <p14:tracePt t="109729" x="4067175" y="6786563"/>
          <p14:tracePt t="109738" x="4106863" y="6786563"/>
          <p14:tracePt t="109745" x="4202113" y="6786563"/>
          <p14:tracePt t="109752" x="4265613" y="6786563"/>
          <p14:tracePt t="109760" x="4313238" y="6778625"/>
          <p14:tracePt t="109769" x="4378325" y="6762750"/>
          <p14:tracePt t="109777" x="4473575" y="6738938"/>
          <p14:tracePt t="109782" x="4537075" y="6731000"/>
          <p14:tracePt t="109793" x="4632325" y="6715125"/>
          <p14:tracePt t="109799" x="4679950" y="6707188"/>
          <p14:tracePt t="109806" x="4864100" y="6691313"/>
          <p14:tracePt t="109815" x="4927600" y="6681788"/>
          <p14:tracePt t="109823" x="5080000" y="6657975"/>
          <p14:tracePt t="109831" x="5167313" y="6642100"/>
          <p14:tracePt t="109839" x="5318125" y="6610350"/>
          <p14:tracePt t="109846" x="5407025" y="6594475"/>
          <p14:tracePt t="109857" x="5549900" y="6546850"/>
          <p14:tracePt t="109863" x="5637213" y="6515100"/>
          <p14:tracePt t="109871" x="5724525" y="6483350"/>
          <p14:tracePt t="109879" x="5837238" y="6427788"/>
          <p14:tracePt t="109884" x="5908675" y="6380163"/>
          <p14:tracePt t="109893" x="5964238" y="6338888"/>
          <p14:tracePt t="109901" x="6035675" y="6275388"/>
          <p14:tracePt t="109909" x="6108700" y="6227763"/>
          <p14:tracePt t="109917" x="6180138" y="6148388"/>
          <p14:tracePt t="109924" x="6227763" y="6084888"/>
          <p14:tracePt t="109932" x="6275388" y="6037263"/>
          <p14:tracePt t="109941" x="6338888" y="5956300"/>
          <p14:tracePt t="109949" x="6402388" y="5868988"/>
          <p14:tracePt t="109957" x="6499225" y="5757863"/>
          <p14:tracePt t="109962" x="6523038" y="5718175"/>
          <p14:tracePt t="109972" x="6586538" y="5653088"/>
          <p14:tracePt t="109979" x="6665913" y="5526088"/>
          <p14:tracePt t="109987" x="6713538" y="5454650"/>
          <p14:tracePt t="110007" x="6794500" y="5327650"/>
          <p14:tracePt t="110010" x="6826250" y="5254625"/>
          <p14:tracePt t="110019" x="6850063" y="5191125"/>
          <p14:tracePt t="110027" x="6865938" y="5143500"/>
          <p14:tracePt t="110034" x="6873875" y="5111750"/>
          <p14:tracePt t="110043" x="6881813" y="5072063"/>
          <p14:tracePt t="110048" x="6881813" y="5000625"/>
          <p14:tracePt t="110057" x="6881813" y="4959350"/>
          <p14:tracePt t="110065" x="6881813" y="4903788"/>
          <p14:tracePt t="110073" x="6865938" y="4856163"/>
          <p14:tracePt t="110081" x="6858000" y="4832350"/>
          <p14:tracePt t="110089" x="6826250" y="4792663"/>
          <p14:tracePt t="110096" x="6810375" y="4776788"/>
          <p14:tracePt t="110106" x="6784975" y="4737100"/>
          <p14:tracePt t="110112" x="6737350" y="4705350"/>
          <p14:tracePt t="110121" x="6713538" y="4673600"/>
          <p14:tracePt t="110130" x="6681788" y="4649788"/>
          <p14:tracePt t="110134" x="6634163" y="4600575"/>
          <p14:tracePt t="110143" x="6594475" y="4568825"/>
          <p14:tracePt t="110151" x="6578600" y="4552950"/>
          <p14:tracePt t="110159" x="6538913" y="4521200"/>
          <p14:tracePt t="110167" x="6515100" y="4489450"/>
          <p14:tracePt t="110175" x="6483350" y="4449763"/>
          <p14:tracePt t="110183" x="6467475" y="4425950"/>
          <p14:tracePt t="110190" x="6442075" y="4394200"/>
          <p14:tracePt t="110199" x="6426200" y="4378325"/>
          <p14:tracePt t="110207" x="6410325" y="4354513"/>
          <p14:tracePt t="110213" x="6362700" y="4298950"/>
          <p14:tracePt t="110221" x="6354763" y="4281488"/>
          <p14:tracePt t="110229" x="6330950" y="4249738"/>
          <p14:tracePt t="110237" x="6299200" y="4210050"/>
          <p14:tracePt t="110245" x="6267450" y="4170363"/>
          <p14:tracePt t="110253" x="6235700" y="4154488"/>
          <p14:tracePt t="110261" x="6219825" y="4122738"/>
          <p14:tracePt t="110269" x="6188075" y="4098925"/>
          <p14:tracePt t="110277" x="6164263" y="4083050"/>
          <p14:tracePt t="110285" x="6132513" y="4059238"/>
          <p14:tracePt t="110293" x="6083300" y="4027488"/>
          <p14:tracePt t="110298" x="6067425" y="4019550"/>
          <p14:tracePt t="110306" x="6043613" y="3995738"/>
          <p14:tracePt t="110314" x="6027738" y="3987800"/>
          <p14:tracePt t="110323" x="5995988" y="3963988"/>
          <p14:tracePt t="110331" x="5988050" y="3956050"/>
          <p14:tracePt t="110340" x="5972175" y="3938588"/>
          <p14:tracePt t="110346" x="5964238" y="3938588"/>
          <p14:tracePt t="110357" x="5956300" y="3930650"/>
          <p14:tracePt t="110362" x="5948363" y="3930650"/>
          <p14:tracePt t="110379" x="5948363" y="3922713"/>
          <p14:tracePt t="110580" x="5940425" y="3922713"/>
          <p14:tracePt t="110589" x="5924550" y="3906838"/>
          <p14:tracePt t="110597" x="5916613" y="3890963"/>
          <p14:tracePt t="110605" x="5900738" y="3867150"/>
          <p14:tracePt t="110613" x="5868988" y="3835400"/>
          <p14:tracePt t="110620" x="5853113" y="3803650"/>
          <p14:tracePt t="110629" x="5829300" y="3779838"/>
          <p14:tracePt t="110638" x="5797550" y="3748088"/>
          <p14:tracePt t="110645" x="5781675" y="3724275"/>
          <p14:tracePt t="110651" x="5765800" y="3708400"/>
          <p14:tracePt t="110659" x="5740400" y="3684588"/>
          <p14:tracePt t="110667" x="5732463" y="3676650"/>
          <p14:tracePt t="110675" x="5716588" y="3668713"/>
          <p14:tracePt t="110683" x="5700713" y="3668713"/>
          <p14:tracePt t="110690" x="5684838" y="3668713"/>
          <p14:tracePt t="110699" x="5653088" y="3692525"/>
          <p14:tracePt t="110706" x="5613400" y="3708400"/>
          <p14:tracePt t="110715" x="5565775" y="3763963"/>
          <p14:tracePt t="110723" x="5494338" y="3827463"/>
          <p14:tracePt t="110731" x="5407025" y="3922713"/>
          <p14:tracePt t="110737" x="5349875" y="3995738"/>
          <p14:tracePt t="110745" x="5222875" y="4114800"/>
          <p14:tracePt t="110753" x="5183188" y="4146550"/>
          <p14:tracePt t="110761" x="5072063" y="4241800"/>
          <p14:tracePt t="110769" x="5006975" y="4291013"/>
          <p14:tracePt t="110777" x="4959350" y="4322763"/>
          <p14:tracePt t="110785" x="4887913" y="4378325"/>
          <p14:tracePt t="110793" x="4872038" y="4386263"/>
          <p14:tracePt t="110800" x="4848225" y="4402138"/>
          <p14:tracePt t="110809" x="4832350" y="4402138"/>
          <p14:tracePt t="110815" x="4824413" y="4410075"/>
          <p14:tracePt t="110823" x="4816475" y="4410075"/>
          <p14:tracePt t="110831" x="4808538" y="4410075"/>
          <p14:tracePt t="110839" x="4800600" y="4410075"/>
          <p14:tracePt t="110846" x="4792663" y="4410075"/>
          <p14:tracePt t="110857" x="4776788" y="4410075"/>
          <p14:tracePt t="110863" x="4729163" y="4386263"/>
          <p14:tracePt t="110871" x="4679950" y="4370388"/>
          <p14:tracePt t="110879" x="4624388" y="4354513"/>
          <p14:tracePt t="110887" x="4529138" y="4330700"/>
          <p14:tracePt t="110895" x="4441825" y="4306888"/>
          <p14:tracePt t="110900" x="4362450" y="4281488"/>
          <p14:tracePt t="110909" x="4194175" y="4233863"/>
          <p14:tracePt t="110917" x="4083050" y="4202113"/>
          <p14:tracePt t="110925" x="3986213" y="4186238"/>
          <p14:tracePt t="110933" x="3819525" y="4154488"/>
          <p14:tracePt t="110941" x="3700463" y="4138613"/>
          <p14:tracePt t="110948" x="3611563" y="4122738"/>
          <p14:tracePt t="110957" x="3556000" y="4122738"/>
          <p14:tracePt t="110965" x="3492500" y="4106863"/>
          <p14:tracePt t="110973" x="3460750" y="4106863"/>
          <p14:tracePt t="110981" x="3405188" y="4106863"/>
          <p14:tracePt t="110987" x="3373438" y="4106863"/>
          <p14:tracePt t="111006" x="3341688" y="4106863"/>
          <p14:tracePt t="111020" x="3325813" y="4106863"/>
          <p14:tracePt t="111026" x="3317875" y="4106863"/>
          <p14:tracePt t="111044" x="3308350" y="4106863"/>
          <p14:tracePt t="111060" x="3308350" y="4098925"/>
          <p14:tracePt t="111067" x="3300413" y="4090988"/>
          <p14:tracePt t="111073" x="3292475" y="4083050"/>
          <p14:tracePt t="111081" x="3292475" y="4075113"/>
          <p14:tracePt t="111089" x="3292475" y="4051300"/>
          <p14:tracePt t="111096" x="3292475" y="4035425"/>
          <p14:tracePt t="111105" x="3292475" y="4011613"/>
          <p14:tracePt t="111113" x="3292475" y="3987800"/>
          <p14:tracePt t="111120" x="3292475" y="3979863"/>
          <p14:tracePt t="111129" x="3292475" y="3956050"/>
          <p14:tracePt t="111137" x="3292475" y="3930650"/>
          <p14:tracePt t="111145" x="3308350" y="3875088"/>
          <p14:tracePt t="111151" x="3317875" y="3851275"/>
          <p14:tracePt t="111159" x="3341688" y="3803650"/>
          <p14:tracePt t="111167" x="3341688" y="3779838"/>
          <p14:tracePt t="111175" x="3365500" y="3740150"/>
          <p14:tracePt t="111183" x="3373438" y="3716338"/>
          <p14:tracePt t="111191" x="3389313" y="3692525"/>
          <p14:tracePt t="111199" x="3389313" y="3668713"/>
          <p14:tracePt t="111206" x="3389313" y="3652838"/>
          <p14:tracePt t="111215" x="3389313" y="3644900"/>
          <p14:tracePt t="111278" x="3389313" y="3668713"/>
          <p14:tracePt t="111285" x="3397250" y="3700463"/>
          <p14:tracePt t="111293" x="3413125" y="3787775"/>
          <p14:tracePt t="111301" x="3444875" y="3875088"/>
          <p14:tracePt t="111308" x="3524250" y="4019550"/>
          <p14:tracePt t="111317" x="3579813" y="4098925"/>
          <p14:tracePt t="111325" x="3700463" y="4241800"/>
          <p14:tracePt t="111330" x="3819525" y="4370388"/>
          <p14:tracePt t="111339" x="3962400" y="4497388"/>
          <p14:tracePt t="111347" x="4194175" y="4697413"/>
          <p14:tracePt t="111356" x="4265613" y="4745038"/>
          <p14:tracePt t="111363" x="4433888" y="4848225"/>
          <p14:tracePt t="111370" x="4624388" y="4943475"/>
          <p14:tracePt t="111378" x="4911725" y="5048250"/>
          <p14:tracePt t="111388" x="5080000" y="5095875"/>
          <p14:tracePt t="111395" x="5326063" y="5103813"/>
          <p14:tracePt t="111406" x="5407025" y="5103813"/>
          <p14:tracePt t="111411" x="5557838" y="5103813"/>
          <p14:tracePt t="111416" x="5684838" y="5072063"/>
          <p14:tracePt t="111425" x="5805488" y="5024438"/>
          <p14:tracePt t="111433" x="5861050" y="5000625"/>
          <p14:tracePt t="111441" x="5932488" y="4943475"/>
          <p14:tracePt t="111449" x="5988050" y="4911725"/>
          <p14:tracePt t="111457" x="6059488" y="4840288"/>
          <p14:tracePt t="111464" x="6091238" y="4808538"/>
          <p14:tracePt t="111473" x="6100763" y="4784725"/>
          <p14:tracePt t="111481" x="6124575" y="4721225"/>
          <p14:tracePt t="111489" x="6132513" y="4673600"/>
          <p14:tracePt t="111495" x="6132513" y="4616450"/>
          <p14:tracePt t="111503" x="6132513" y="4537075"/>
          <p14:tracePt t="111511" x="6132513" y="4497388"/>
          <p14:tracePt t="111519" x="6132513" y="4425950"/>
          <p14:tracePt t="111527" x="6124575" y="4354513"/>
          <p14:tracePt t="111535" x="6116638" y="4322763"/>
          <p14:tracePt t="111542" x="6083300" y="4233863"/>
          <p14:tracePt t="111551" x="6067425" y="4162425"/>
          <p14:tracePt t="111559" x="6067425" y="4138613"/>
          <p14:tracePt t="111567" x="6051550" y="4083050"/>
          <p14:tracePt t="111575" x="6051550" y="4051300"/>
          <p14:tracePt t="111581" x="6051550" y="4011613"/>
          <p14:tracePt t="111589" x="6051550" y="4003675"/>
          <p14:tracePt t="111596" x="6051550" y="3979863"/>
          <p14:tracePt t="111605" x="6051550" y="3956050"/>
          <p14:tracePt t="111613" x="6051550" y="3938588"/>
          <p14:tracePt t="111620" x="6051550" y="3922713"/>
          <p14:tracePt t="111628" x="6051550" y="3906838"/>
          <p14:tracePt t="111638" x="6051550" y="3890963"/>
          <p14:tracePt t="111645" x="6051550" y="3883025"/>
          <p14:tracePt t="111654" x="6051550" y="3867150"/>
          <p14:tracePt t="111661" x="6051550" y="3843338"/>
          <p14:tracePt t="111668" x="6051550" y="3835400"/>
          <p14:tracePt t="111675" x="6051550" y="3811588"/>
          <p14:tracePt t="111683" x="6043613" y="3795713"/>
          <p14:tracePt t="111691" x="6043613" y="3779838"/>
          <p14:tracePt t="111700" x="6035675" y="3763963"/>
          <p14:tracePt t="111707" x="6035675" y="3740150"/>
          <p14:tracePt t="111716" x="6027738" y="3724275"/>
          <p14:tracePt t="111723" x="6027738" y="3708400"/>
          <p14:tracePt t="111732" x="6019800" y="3692525"/>
          <p14:tracePt t="111739" x="6019800" y="3676650"/>
          <p14:tracePt t="111748" x="6011863" y="3660775"/>
          <p14:tracePt t="111753" x="6011863" y="3652838"/>
          <p14:tracePt t="111761" x="6011863" y="3644900"/>
          <p14:tracePt t="111769" x="6003925" y="3644900"/>
          <p14:tracePt t="111777" x="6003925" y="3636963"/>
          <p14:tracePt t="111801" x="5995988" y="3629025"/>
          <p14:tracePt t="111825" x="5995988" y="3621088"/>
          <p14:tracePt t="111833" x="5995988" y="3613150"/>
          <p14:tracePt t="111847" x="5995988" y="3605213"/>
          <p14:tracePt t="111856" x="5995988" y="3587750"/>
          <p14:tracePt t="111862" x="5988050" y="3579813"/>
          <p14:tracePt t="111870" x="5988050" y="3563938"/>
          <p14:tracePt t="111879" x="5988050" y="3556000"/>
          <p14:tracePt t="111887" x="5980113" y="3540125"/>
          <p14:tracePt t="111895" x="5972175" y="3532188"/>
          <p14:tracePt t="111905" x="5964238" y="3516313"/>
          <p14:tracePt t="111911" x="5956300" y="3500438"/>
          <p14:tracePt t="111919" x="5948363" y="3484563"/>
          <p14:tracePt t="111927" x="5932488" y="3460750"/>
          <p14:tracePt t="111933" x="5892800" y="3421063"/>
          <p14:tracePt t="111941" x="5884863" y="3405188"/>
          <p14:tracePt t="111949" x="5861050" y="3381375"/>
          <p14:tracePt t="111956" x="5853113" y="3357563"/>
          <p14:tracePt t="111965" x="5837238" y="3333750"/>
          <p14:tracePt t="111973" x="5813425" y="3309938"/>
          <p14:tracePt t="111981" x="5805488" y="3278188"/>
          <p14:tracePt t="111989" x="5797550" y="3262313"/>
          <p14:tracePt t="112006" x="5781675" y="3228975"/>
          <p14:tracePt t="112011" x="5773738" y="3213100"/>
          <p14:tracePt t="112019" x="5773738" y="3205163"/>
          <p14:tracePt t="112027" x="5773738" y="3197225"/>
          <p14:tracePt t="112035" x="5765800" y="3181350"/>
          <p14:tracePt t="112068" x="5765800" y="3173413"/>
          <p14:tracePt t="112144" x="5765800" y="3189288"/>
          <p14:tracePt t="112153" x="5765800" y="3244850"/>
          <p14:tracePt t="112161" x="5773738" y="3278188"/>
          <p14:tracePt t="112169" x="5781675" y="3349625"/>
          <p14:tracePt t="112174" x="5789613" y="3436938"/>
          <p14:tracePt t="112183" x="5797550" y="3500438"/>
          <p14:tracePt t="112193" x="5797550" y="3579813"/>
          <p14:tracePt t="112199" x="5805488" y="3644900"/>
          <p14:tracePt t="112206" x="5813425" y="3700463"/>
          <p14:tracePt t="112215" x="5813425" y="3740150"/>
          <p14:tracePt t="112223" x="5813425" y="3771900"/>
          <p14:tracePt t="112231" x="5813425" y="3795713"/>
          <p14:tracePt t="112239" x="5813425" y="3819525"/>
          <p14:tracePt t="112247" x="5813425" y="3859213"/>
          <p14:tracePt t="112255" x="5797550" y="3930650"/>
          <p14:tracePt t="112261" x="5773738" y="3979863"/>
          <p14:tracePt t="112272" x="5765800" y="4011613"/>
          <p14:tracePt t="112277" x="5749925" y="4035425"/>
          <p14:tracePt t="112285" x="5700713" y="4114800"/>
          <p14:tracePt t="112293" x="5668963" y="4178300"/>
          <p14:tracePt t="112301" x="5661025" y="4202113"/>
          <p14:tracePt t="112309" x="5613400" y="4265613"/>
          <p14:tracePt t="112317" x="5581650" y="4330700"/>
          <p14:tracePt t="112325" x="5573713" y="4346575"/>
          <p14:tracePt t="112333" x="5541963" y="4402138"/>
          <p14:tracePt t="112340" x="5526088" y="4449763"/>
          <p14:tracePt t="112349" x="5510213" y="4473575"/>
          <p14:tracePt t="112357" x="5494338" y="4521200"/>
          <p14:tracePt t="112362" x="5494338" y="4537075"/>
          <p14:tracePt t="112372" x="5494338" y="4560888"/>
          <p14:tracePt t="112379" x="5494338" y="4584700"/>
          <p14:tracePt t="112388" x="5494338" y="4600575"/>
          <p14:tracePt t="112443" x="5502275" y="4592638"/>
          <p14:tracePt t="112450" x="5518150" y="4576763"/>
          <p14:tracePt t="112457" x="5541963" y="4537075"/>
          <p14:tracePt t="112465" x="5557838" y="4513263"/>
          <p14:tracePt t="112473" x="5581650" y="4481513"/>
          <p14:tracePt t="112481" x="5597525" y="4449763"/>
          <p14:tracePt t="112489" x="5605463" y="4433888"/>
          <p14:tracePt t="112496" x="5629275" y="4386263"/>
          <p14:tracePt t="112506" x="5653088" y="4354513"/>
          <p14:tracePt t="112512" x="5653088" y="4330700"/>
          <p14:tracePt t="112522" x="5668963" y="4298950"/>
          <p14:tracePt t="112528" x="5684838" y="4241800"/>
          <p14:tracePt t="112534" x="5700713" y="4210050"/>
          <p14:tracePt t="112543" x="5708650" y="4186238"/>
          <p14:tracePt t="112550" x="5716588" y="4114800"/>
          <p14:tracePt t="112559" x="5716588" y="4083050"/>
          <p14:tracePt t="112566" x="5716588" y="4043363"/>
          <p14:tracePt t="112574" x="5716588" y="3979863"/>
          <p14:tracePt t="112582" x="5716588" y="3914775"/>
          <p14:tracePt t="112590" x="5716588" y="3867150"/>
          <p14:tracePt t="112598" x="5716588" y="3803650"/>
          <p14:tracePt t="112606" x="5708650" y="3763963"/>
          <p14:tracePt t="112612" x="5700713" y="3724275"/>
          <p14:tracePt t="112622" x="5692775" y="3684588"/>
          <p14:tracePt t="112629" x="5684838" y="3644900"/>
          <p14:tracePt t="112637" x="5676900" y="3605213"/>
          <p14:tracePt t="112644" x="5668963" y="3579813"/>
          <p14:tracePt t="112654" x="5668963" y="3540125"/>
          <p14:tracePt t="112661" x="5668963" y="3516313"/>
          <p14:tracePt t="112669" x="5661025" y="3500438"/>
          <p14:tracePt t="112677" x="5661025" y="3484563"/>
          <p14:tracePt t="112685" x="5653088" y="3476625"/>
          <p14:tracePt t="112693" x="5653088" y="3460750"/>
          <p14:tracePt t="112699" x="5653088" y="3452813"/>
          <p14:tracePt t="112706" x="5653088" y="3444875"/>
          <p14:tracePt t="112740" x="5653088" y="3436938"/>
          <p14:tracePt t="113028" x="5653088" y="3444875"/>
          <p14:tracePt t="113036" x="5653088" y="3452813"/>
          <p14:tracePt t="113042" x="5653088" y="3468688"/>
          <p14:tracePt t="113051" x="5653088" y="3476625"/>
          <p14:tracePt t="113060" x="5653088" y="3484563"/>
          <p14:tracePt t="113067" x="5653088" y="3492500"/>
          <p14:tracePt t="113083" x="5653088" y="3500438"/>
          <p14:tracePt t="113091" x="5653088" y="3508375"/>
          <p14:tracePt t="113106" x="5653088" y="3516313"/>
          <p14:tracePt t="113153" x="5661025" y="3508375"/>
          <p14:tracePt t="113161" x="5661025" y="3492500"/>
          <p14:tracePt t="113168" x="5668963" y="3484563"/>
          <p14:tracePt t="113176" x="5668963" y="3468688"/>
          <p14:tracePt t="113185" x="5676900" y="3452813"/>
          <p14:tracePt t="113192" x="5684838" y="3429000"/>
          <p14:tracePt t="113200" x="5692775" y="3413125"/>
          <p14:tracePt t="113208" x="5692775" y="3389313"/>
          <p14:tracePt t="113215" x="5700713" y="3381375"/>
          <p14:tracePt t="113223" x="5708650" y="3365500"/>
          <p14:tracePt t="113231" x="5708650" y="3349625"/>
          <p14:tracePt t="113239" x="5708650" y="3341688"/>
          <p14:tracePt t="113247" x="5708650" y="3333750"/>
          <p14:tracePt t="113255" x="5708650" y="3317875"/>
          <p14:tracePt t="113263" x="5708650" y="3309938"/>
          <p14:tracePt t="113271" x="5716588" y="3309938"/>
          <p14:tracePt t="113279" x="5716588" y="3294063"/>
          <p14:tracePt t="113295" x="5724525" y="3278188"/>
          <p14:tracePt t="113317" x="5724525" y="3270250"/>
          <p14:tracePt t="113427" x="5724525" y="3278188"/>
          <p14:tracePt t="113435" x="5724525" y="3286125"/>
          <p14:tracePt t="113443" x="5724525" y="3302000"/>
          <p14:tracePt t="113452" x="5732463" y="3317875"/>
          <p14:tracePt t="113459" x="5732463" y="3341688"/>
          <p14:tracePt t="113467" x="5732463" y="3373438"/>
          <p14:tracePt t="113472" x="5732463" y="3405188"/>
          <p14:tracePt t="113481" x="5732463" y="3452813"/>
          <p14:tracePt t="113489" x="5732463" y="3516313"/>
          <p14:tracePt t="113497" x="5732463" y="3571875"/>
          <p14:tracePt t="113505" x="5732463" y="3621088"/>
          <p14:tracePt t="113513" x="5724525" y="3676650"/>
          <p14:tracePt t="113522" x="5724525" y="3732213"/>
          <p14:tracePt t="113529" x="5724525" y="3795713"/>
          <p14:tracePt t="113537" x="5724525" y="3851275"/>
          <p14:tracePt t="113545" x="5724525" y="3914775"/>
          <p14:tracePt t="113553" x="5724525" y="3963988"/>
          <p14:tracePt t="113559" x="5716588" y="4003675"/>
          <p14:tracePt t="113567" x="5716588" y="4067175"/>
          <p14:tracePt t="113575" x="5708650" y="4106863"/>
          <p14:tracePt t="113583" x="5700713" y="4178300"/>
          <p14:tracePt t="113591" x="5700713" y="4217988"/>
          <p14:tracePt t="113599" x="5692775" y="4249738"/>
          <p14:tracePt t="113606" x="5684838" y="4330700"/>
          <p14:tracePt t="113614" x="5684838" y="4386263"/>
          <p14:tracePt t="113622" x="5684838" y="4418013"/>
          <p14:tracePt t="113631" x="5684838" y="4457700"/>
          <p14:tracePt t="113636" x="5684838" y="4521200"/>
          <p14:tracePt t="113645" x="5684838" y="4576763"/>
          <p14:tracePt t="113654" x="5684838" y="4616450"/>
          <p14:tracePt t="113661" x="5684838" y="4641850"/>
          <p14:tracePt t="113669" x="5684838" y="4681538"/>
          <p14:tracePt t="113677" x="5692775" y="4721225"/>
          <p14:tracePt t="113685" x="5700713" y="4737100"/>
          <p14:tracePt t="113693" x="5700713" y="4760913"/>
          <p14:tracePt t="113701" x="5700713" y="4768850"/>
          <p14:tracePt t="113709" x="5708650" y="4784725"/>
          <p14:tracePt t="113716" x="5708650" y="4792663"/>
          <p14:tracePt t="113722" x="5716588" y="4792663"/>
          <p14:tracePt t="113732" x="5716588" y="4800600"/>
          <p14:tracePt t="113739" x="5716588" y="4808538"/>
          <p14:tracePt t="113756" x="5716588" y="4816475"/>
          <p14:tracePt t="113771" x="5716588" y="4824413"/>
          <p14:tracePt t="113780" x="5716588" y="4832350"/>
          <p14:tracePt t="113796" x="5716588" y="4840288"/>
          <p14:tracePt t="113803" x="5716588" y="4848225"/>
          <p14:tracePt t="113818" x="5716588" y="4856163"/>
          <p14:tracePt t="113825" x="5716588" y="4864100"/>
          <p14:tracePt t="113841" x="5716588" y="4872038"/>
          <p14:tracePt t="113864" x="5724525" y="4872038"/>
          <p14:tracePt t="113911" x="5732463" y="4864100"/>
          <p14:tracePt t="113918" x="5732463" y="4840288"/>
          <p14:tracePt t="113926" x="5749925" y="4808538"/>
          <p14:tracePt t="113935" x="5765800" y="4752975"/>
          <p14:tracePt t="113942" x="5789613" y="4697413"/>
          <p14:tracePt t="113951" x="5805488" y="4641850"/>
          <p14:tracePt t="113959" x="5813425" y="4576763"/>
          <p14:tracePt t="113967" x="5829300" y="4489450"/>
          <p14:tracePt t="113975" x="5837238" y="4425950"/>
          <p14:tracePt t="113983" x="5845175" y="4291013"/>
          <p14:tracePt t="113991" x="5845175" y="4210050"/>
          <p14:tracePt t="113997" x="5845175" y="4146550"/>
          <p14:tracePt t="114005" x="5845175" y="4067175"/>
          <p14:tracePt t="114013" x="5845175" y="3956050"/>
          <p14:tracePt t="114022" x="5837238" y="3859213"/>
          <p14:tracePt t="114029" x="5829300" y="3803650"/>
          <p14:tracePt t="114036" x="5813425" y="3740150"/>
          <p14:tracePt t="114044" x="5797550" y="3621088"/>
          <p14:tracePt t="114054" x="5789613" y="3579813"/>
          <p14:tracePt t="114060" x="5773738" y="3476625"/>
          <p14:tracePt t="114069" x="5757863" y="3421063"/>
          <p14:tracePt t="114074" x="5749925" y="3373438"/>
          <p14:tracePt t="114083" x="5740400" y="3341688"/>
          <p14:tracePt t="114091" x="5740400" y="3294063"/>
          <p14:tracePt t="114099" x="5732463" y="3252788"/>
          <p14:tracePt t="114106" x="5724525" y="3236913"/>
          <p14:tracePt t="114115" x="5724525" y="3221038"/>
          <p14:tracePt t="114122" x="5724525" y="3197225"/>
          <p14:tracePt t="114131" x="5724525" y="3189288"/>
          <p14:tracePt t="114147" x="5724525" y="3181350"/>
          <p14:tracePt t="114155" x="5724525" y="3173413"/>
          <p14:tracePt t="114435" x="5724525" y="3149600"/>
          <p14:tracePt t="114442" x="5716588" y="3117850"/>
          <p14:tracePt t="114451" x="5716588" y="3086100"/>
          <p14:tracePt t="114458" x="5708650" y="3038475"/>
          <p14:tracePt t="114467" x="5708650" y="2998788"/>
          <p14:tracePt t="114475" x="5708650" y="2967038"/>
          <p14:tracePt t="114484" x="5708650" y="2919413"/>
          <p14:tracePt t="114491" x="5708650" y="2854325"/>
          <p14:tracePt t="114497" x="5708650" y="2822575"/>
          <p14:tracePt t="114505" x="5708650" y="2767013"/>
          <p14:tracePt t="114512" x="5708650" y="2751138"/>
          <p14:tracePt t="114521" x="5708650" y="2703513"/>
          <p14:tracePt t="114529" x="5724525" y="2647950"/>
          <p14:tracePt t="114536" x="5732463" y="2632075"/>
          <p14:tracePt t="114546" x="5740400" y="2584450"/>
          <p14:tracePt t="114554" x="5749925" y="2559050"/>
          <p14:tracePt t="114562" x="5757863" y="2535238"/>
          <p14:tracePt t="114569" x="5757863" y="2503488"/>
          <p14:tracePt t="114577" x="5757863" y="2479675"/>
          <p14:tracePt t="114583" x="5765800" y="2463800"/>
          <p14:tracePt t="114591" x="5765800" y="2447925"/>
          <p14:tracePt t="114599" x="5765800" y="2432050"/>
          <p14:tracePt t="114608" x="5765800" y="2424113"/>
          <p14:tracePt t="114614" x="5765800" y="2416175"/>
          <p14:tracePt t="114623" x="5765800" y="2400300"/>
          <p14:tracePt t="114631" x="5765800" y="2392363"/>
          <p14:tracePt t="114639" x="5765800" y="2384425"/>
          <p14:tracePt t="114646" x="5765800" y="2376488"/>
          <p14:tracePt t="114663" x="5765800" y="2368550"/>
          <p14:tracePt t="114679" x="5757863" y="2368550"/>
          <p14:tracePt t="114749" x="5757863" y="2384425"/>
          <p14:tracePt t="114755" x="5765800" y="2408238"/>
          <p14:tracePt t="114762" x="5773738" y="2439988"/>
          <p14:tracePt t="114771" x="5781675" y="2463800"/>
          <p14:tracePt t="114779" x="5789613" y="2487613"/>
          <p14:tracePt t="114786" x="5797550" y="2503488"/>
          <p14:tracePt t="114794" x="5805488" y="2527300"/>
          <p14:tracePt t="114803" x="5805488" y="2543175"/>
          <p14:tracePt t="114811" x="5805488" y="2559050"/>
          <p14:tracePt t="114819" x="5813425" y="2584450"/>
          <p14:tracePt t="114827" x="5813425" y="2592388"/>
          <p14:tracePt t="114835" x="5813425" y="2600325"/>
          <p14:tracePt t="114841" x="5813425" y="2608263"/>
          <p14:tracePt t="114849" x="5813425" y="2624138"/>
          <p14:tracePt t="114867" x="5813425" y="2632075"/>
          <p14:tracePt t="114881" x="5813425" y="2640013"/>
          <p14:tracePt t="114897" x="5813425" y="2647950"/>
          <p14:tracePt t="114913" x="5813425" y="2655888"/>
          <p14:tracePt t="114929" x="5813425" y="2663825"/>
          <p14:tracePt t="114951" x="5813425" y="2671763"/>
          <p14:tracePt t="115028" x="5813425" y="2655888"/>
          <p14:tracePt t="115036" x="5813425" y="2640013"/>
          <p14:tracePt t="115044" x="5813425" y="2624138"/>
          <p14:tracePt t="115053" x="5813425" y="2608263"/>
          <p14:tracePt t="115060" x="5813425" y="2584450"/>
          <p14:tracePt t="115069" x="5813425" y="2559050"/>
          <p14:tracePt t="115077" x="5813425" y="2527300"/>
          <p14:tracePt t="115085" x="5813425" y="2495550"/>
          <p14:tracePt t="115092" x="5813425" y="2463800"/>
          <p14:tracePt t="115099" x="5813425" y="2416175"/>
          <p14:tracePt t="115108" x="5813425" y="2400300"/>
          <p14:tracePt t="115115" x="5813425" y="2360613"/>
          <p14:tracePt t="115123" x="5813425" y="2336800"/>
          <p14:tracePt t="115131" x="5813425" y="2297113"/>
          <p14:tracePt t="115140" x="5813425" y="2257425"/>
          <p14:tracePt t="115147" x="5813425" y="2208213"/>
          <p14:tracePt t="115156" x="5813425" y="2184400"/>
          <p14:tracePt t="115163" x="5813425" y="2136775"/>
          <p14:tracePt t="115172" x="5813425" y="2120900"/>
          <p14:tracePt t="115179" x="5813425" y="2089150"/>
          <p14:tracePt t="115185" x="5813425" y="2073275"/>
          <p14:tracePt t="115192" x="5813425" y="2057400"/>
          <p14:tracePt t="115201" x="5813425" y="2033588"/>
          <p14:tracePt t="115209" x="5813425" y="2009775"/>
          <p14:tracePt t="115217" x="5813425" y="1985963"/>
          <p14:tracePt t="115232" x="5813425" y="1970088"/>
          <p14:tracePt t="115241" x="5813425" y="1962150"/>
          <p14:tracePt t="115248" x="5813425" y="1946275"/>
          <p14:tracePt t="115256" x="5813425" y="1938338"/>
          <p14:tracePt t="115264" x="5813425" y="1930400"/>
          <p14:tracePt t="115271" x="5813425" y="1922463"/>
          <p14:tracePt t="115295" x="5813425" y="1914525"/>
          <p14:tracePt t="115373" x="5813425" y="1922463"/>
          <p14:tracePt t="115381" x="5805488" y="1938338"/>
          <p14:tracePt t="115389" x="5805488" y="1978025"/>
          <p14:tracePt t="115397" x="5789613" y="2025650"/>
          <p14:tracePt t="115407" x="5789613" y="2073275"/>
          <p14:tracePt t="115413" x="5781675" y="2136775"/>
          <p14:tracePt t="115421" x="5773738" y="2192338"/>
          <p14:tracePt t="115429" x="5773738" y="2216150"/>
          <p14:tracePt t="115437" x="5773738" y="2265363"/>
          <p14:tracePt t="115443" x="5765800" y="2336800"/>
          <p14:tracePt t="115451" x="5757863" y="2376488"/>
          <p14:tracePt t="115459" x="5749925" y="2432050"/>
          <p14:tracePt t="115467" x="5740400" y="2463800"/>
          <p14:tracePt t="115475" x="5740400" y="2495550"/>
          <p14:tracePt t="115483" x="5740400" y="2503488"/>
          <p14:tracePt t="115491" x="5740400" y="2535238"/>
          <p14:tracePt t="115499" x="5732463" y="2566988"/>
          <p14:tracePt t="115507" x="5732463" y="2576513"/>
          <p14:tracePt t="115515" x="5732463" y="2600325"/>
          <p14:tracePt t="115522" x="5724525" y="2616200"/>
          <p14:tracePt t="115529" x="5724525" y="2624138"/>
          <p14:tracePt t="115536" x="5716588" y="2632075"/>
          <p14:tracePt t="115545" x="5716588" y="2647950"/>
          <p14:tracePt t="115553" x="5716588" y="2655888"/>
          <p14:tracePt t="115561" x="5716588" y="2663825"/>
          <p14:tracePt t="115569" x="5716588" y="2671763"/>
          <p14:tracePt t="115593" x="5716588" y="2679700"/>
          <p14:tracePt t="115663" x="5716588" y="2671763"/>
          <p14:tracePt t="115672" x="5716588" y="2655888"/>
          <p14:tracePt t="115679" x="5732463" y="2632075"/>
          <p14:tracePt t="115686" x="5740400" y="2600325"/>
          <p14:tracePt t="115693" x="5765800" y="2566988"/>
          <p14:tracePt t="115701" x="5789613" y="2503488"/>
          <p14:tracePt t="115709" x="5805488" y="2463800"/>
          <p14:tracePt t="115717" x="5821363" y="2424113"/>
          <p14:tracePt t="115725" x="5837238" y="2392363"/>
          <p14:tracePt t="115733" x="5853113" y="2320925"/>
          <p14:tracePt t="115741" x="5861050" y="2265363"/>
          <p14:tracePt t="115748" x="5861050" y="2224088"/>
          <p14:tracePt t="115757" x="5861050" y="2192338"/>
          <p14:tracePt t="115765" x="5861050" y="2152650"/>
          <p14:tracePt t="115773" x="5861050" y="2105025"/>
          <p14:tracePt t="115778" x="5861050" y="2065338"/>
          <p14:tracePt t="115786" x="5861050" y="2033588"/>
          <p14:tracePt t="115797" x="5861050" y="1993900"/>
          <p14:tracePt t="115803" x="5861050" y="1978025"/>
          <p14:tracePt t="115812" x="5861050" y="1954213"/>
          <p14:tracePt t="115819" x="5861050" y="1922463"/>
          <p14:tracePt t="115828" x="5861050" y="1906588"/>
          <p14:tracePt t="115835" x="5861050" y="1881188"/>
          <p14:tracePt t="115843" x="5861050" y="1865313"/>
          <p14:tracePt t="115851" x="5861050" y="1849438"/>
          <p14:tracePt t="115860" x="5861050" y="1825625"/>
          <p14:tracePt t="115865" x="5861050" y="1809750"/>
          <p14:tracePt t="115873" x="5861050" y="1785938"/>
          <p14:tracePt t="115883" x="5861050" y="1778000"/>
          <p14:tracePt t="115889" x="5861050" y="1762125"/>
          <p14:tracePt t="115897" x="5861050" y="1754188"/>
          <p14:tracePt t="115905" x="5861050" y="1746250"/>
          <p14:tracePt t="115922" x="5861050" y="1730375"/>
          <p14:tracePt t="115929" x="5861050" y="1722438"/>
          <p14:tracePt t="115937" x="5861050" y="1714500"/>
          <p14:tracePt t="115945" x="5861050" y="1706563"/>
          <p14:tracePt t="115950" x="5861050" y="1682750"/>
          <p14:tracePt t="115961" x="5861050" y="1674813"/>
          <p14:tracePt t="115967" x="5861050" y="1666875"/>
          <p14:tracePt t="115975" x="5861050" y="1651000"/>
          <p14:tracePt t="115983" x="5861050" y="1635125"/>
          <p14:tracePt t="115991" x="5861050" y="1619250"/>
          <p14:tracePt t="116005" x="5861050" y="1603375"/>
          <p14:tracePt t="116015" x="5861050" y="1587500"/>
          <p14:tracePt t="116031" x="5853113" y="1571625"/>
          <p14:tracePt t="116047" x="5853113" y="1563688"/>
          <p14:tracePt t="116061" x="5853113" y="1555750"/>
          <p14:tracePt t="116069" x="5853113" y="1547813"/>
          <p14:tracePt t="116077" x="5845175" y="1538288"/>
          <p14:tracePt t="116093" x="5837238" y="1522413"/>
          <p14:tracePt t="116110" x="5829300" y="1514475"/>
          <p14:tracePt t="116117" x="5829300" y="1506538"/>
          <p14:tracePt t="116125" x="5821363" y="1498600"/>
          <p14:tracePt t="116130" x="5813425" y="1490663"/>
          <p14:tracePt t="116147" x="5805488" y="1482725"/>
          <p14:tracePt t="116240" x="5797550" y="1514475"/>
          <p14:tracePt t="116249" x="5797550" y="1547813"/>
          <p14:tracePt t="116256" x="5797550" y="1587500"/>
          <p14:tracePt t="116265" x="5789613" y="1619250"/>
          <p14:tracePt t="116273" x="5781675" y="1666875"/>
          <p14:tracePt t="116280" x="5781675" y="1706563"/>
          <p14:tracePt t="116289" x="5773738" y="1778000"/>
          <p14:tracePt t="116297" x="5765800" y="1817688"/>
          <p14:tracePt t="116303" x="5765800" y="1865313"/>
          <p14:tracePt t="116311" x="5757863" y="1890713"/>
          <p14:tracePt t="116320" x="5757863" y="1914525"/>
          <p14:tracePt t="116326" x="5757863" y="1938338"/>
          <p14:tracePt t="116335" x="5757863" y="1946275"/>
          <p14:tracePt t="116342" x="5757863" y="1962150"/>
          <p14:tracePt t="116351" x="5757863" y="1978025"/>
          <p14:tracePt t="116359" x="5757863" y="1993900"/>
          <p14:tracePt t="116367" x="5757863" y="2001838"/>
          <p14:tracePt t="116375" x="5749925" y="2009775"/>
          <p14:tracePt t="116383" x="5749925" y="2017713"/>
          <p14:tracePt t="116389" x="5749925" y="2025650"/>
          <p14:tracePt t="116397" x="5749925" y="2033588"/>
          <p14:tracePt t="116405" x="5749925" y="2049463"/>
          <p14:tracePt t="116413" x="5740400" y="2057400"/>
          <p14:tracePt t="116422" x="5740400" y="2065338"/>
          <p14:tracePt t="116429" x="5732463" y="2081213"/>
          <p14:tracePt t="116437" x="5724525" y="2105025"/>
          <p14:tracePt t="116445" x="5724525" y="2120900"/>
          <p14:tracePt t="116454" x="5724525" y="2128838"/>
          <p14:tracePt t="116461" x="5708650" y="2160588"/>
          <p14:tracePt t="116467" x="5700713" y="2176463"/>
          <p14:tracePt t="116475" x="5700713" y="2192338"/>
          <p14:tracePt t="116483" x="5692775" y="2208213"/>
          <p14:tracePt t="116490" x="5692775" y="2216150"/>
          <p14:tracePt t="116499" x="5684838" y="2233613"/>
          <p14:tracePt t="116507" x="5684838" y="2241550"/>
          <p14:tracePt t="116515" x="5684838" y="2249488"/>
          <p14:tracePt t="116522" x="5676900" y="2273300"/>
          <p14:tracePt t="116532" x="5668963" y="2289175"/>
          <p14:tracePt t="116539" x="5668963" y="2297113"/>
          <p14:tracePt t="116546" x="5661025" y="2320925"/>
          <p14:tracePt t="116553" x="5661025" y="2336800"/>
          <p14:tracePt t="116561" x="5661025" y="2352675"/>
          <p14:tracePt t="116569" x="5661025" y="2392363"/>
          <p14:tracePt t="116577" x="5661025" y="2432050"/>
          <p14:tracePt t="116584" x="5661025" y="2455863"/>
          <p14:tracePt t="116593" x="5661025" y="2479675"/>
          <p14:tracePt t="116601" x="5661025" y="2503488"/>
          <p14:tracePt t="116609" x="5661025" y="2527300"/>
          <p14:tracePt t="116616" x="5661025" y="2551113"/>
          <p14:tracePt t="116625" x="5668963" y="2576513"/>
          <p14:tracePt t="116633" x="5676900" y="2600325"/>
          <p14:tracePt t="116639" x="5676900" y="2624138"/>
          <p14:tracePt t="116646" x="5684838" y="2632075"/>
          <p14:tracePt t="116656" x="5684838" y="2640013"/>
          <p14:tracePt t="116662" x="5692775" y="2647950"/>
          <p14:tracePt t="116679" x="5692775" y="2655888"/>
          <p14:tracePt t="116687" x="5700713" y="2663825"/>
          <p14:tracePt t="116695" x="5700713" y="2671763"/>
          <p14:tracePt t="116703" x="5700713" y="2679700"/>
          <p14:tracePt t="116719" x="5716588" y="2703513"/>
          <p14:tracePt t="116724" x="5724525" y="2719388"/>
          <p14:tracePt t="116733" x="5724525" y="2727325"/>
          <p14:tracePt t="116740" x="5724525" y="2743200"/>
          <p14:tracePt t="116748" x="5724525" y="2759075"/>
          <p14:tracePt t="116757" x="5732463" y="2774950"/>
          <p14:tracePt t="116773" x="5732463" y="2790825"/>
          <p14:tracePt t="116781" x="5732463" y="2798763"/>
          <p14:tracePt t="116789" x="5740400" y="2806700"/>
          <p14:tracePt t="116797" x="5740400" y="2814638"/>
          <p14:tracePt t="116811" x="5740400" y="2822575"/>
          <p14:tracePt t="116820" x="5740400" y="2830513"/>
          <p14:tracePt t="116834" x="5740400" y="2838450"/>
          <p14:tracePt t="116851" x="5740400" y="2846388"/>
          <p14:tracePt t="116868" x="5740400" y="2854325"/>
          <p14:tracePt t="116891" x="5749925" y="2854325"/>
          <p14:tracePt t="116899" x="5749925" y="2862263"/>
          <p14:tracePt t="116913" x="5749925" y="2870200"/>
          <p14:tracePt t="116937" x="5749925" y="2878138"/>
          <p14:tracePt t="117062" x="5749925" y="2870200"/>
          <p14:tracePt t="117071" x="5749925" y="2862263"/>
          <p14:tracePt t="117076" x="5749925" y="2846388"/>
          <p14:tracePt t="117084" x="5749925" y="2830513"/>
          <p14:tracePt t="117093" x="5749925" y="2806700"/>
          <p14:tracePt t="117101" x="5749925" y="2767013"/>
          <p14:tracePt t="117109" x="5749925" y="2743200"/>
          <p14:tracePt t="117116" x="5740400" y="2703513"/>
          <p14:tracePt t="117125" x="5732463" y="2632075"/>
          <p14:tracePt t="117133" x="5732463" y="2592388"/>
          <p14:tracePt t="117141" x="5732463" y="2535238"/>
          <p14:tracePt t="117148" x="5724525" y="2471738"/>
          <p14:tracePt t="117157" x="5724525" y="2432050"/>
          <p14:tracePt t="117163" x="5724525" y="2384425"/>
          <p14:tracePt t="117172" x="5724525" y="2360613"/>
          <p14:tracePt t="117179" x="5724525" y="2336800"/>
          <p14:tracePt t="117186" x="5724525" y="2320925"/>
          <p14:tracePt t="117195" x="5724525" y="2312988"/>
          <p14:tracePt t="117211" x="5724525" y="2305050"/>
          <p14:tracePt t="117289" x="5724525" y="2328863"/>
          <p14:tracePt t="117298" x="5724525" y="2352675"/>
          <p14:tracePt t="117305" x="5724525" y="2384425"/>
          <p14:tracePt t="117312" x="5724525" y="2432050"/>
          <p14:tracePt t="117321" x="5724525" y="2471738"/>
          <p14:tracePt t="117327" x="5724525" y="2495550"/>
          <p14:tracePt t="117335" x="5724525" y="2543175"/>
          <p14:tracePt t="117342" x="5716588" y="2584450"/>
          <p14:tracePt t="117351" x="5716588" y="2632075"/>
          <p14:tracePt t="117359" x="5716588" y="2647950"/>
          <p14:tracePt t="117367" x="5716588" y="2671763"/>
          <p14:tracePt t="117374" x="5716588" y="2679700"/>
          <p14:tracePt t="117383" x="5716588" y="2695575"/>
          <p14:tracePt t="117391" x="5716588" y="2711450"/>
          <p14:tracePt t="117399" x="5716588" y="2719388"/>
          <p14:tracePt t="117408" x="5716588" y="2727325"/>
          <p14:tracePt t="117421" x="5716588" y="2735263"/>
          <p14:tracePt t="117436" x="5716588" y="2743200"/>
          <p14:tracePt t="117461" x="5716588" y="2751138"/>
          <p14:tracePt t="117477" x="5716588" y="2759075"/>
          <p14:tracePt t="117507" x="5716588" y="2767013"/>
          <p14:tracePt t="117539" x="5716588" y="2774950"/>
          <p14:tracePt t="117556" x="5724525" y="2774950"/>
          <p14:tracePt t="117572" x="5724525" y="2782888"/>
          <p14:tracePt t="117593" x="5724525" y="2798763"/>
          <p14:tracePt t="117601" x="5732463" y="2798763"/>
          <p14:tracePt t="117608" x="5732463" y="2806700"/>
          <p14:tracePt t="117616" x="5740400" y="2822575"/>
          <p14:tracePt t="117633" x="5740400" y="2838450"/>
          <p14:tracePt t="117641" x="5749925" y="2838450"/>
          <p14:tracePt t="117649" x="5749925" y="2846388"/>
          <p14:tracePt t="117867" x="5749925" y="2838450"/>
          <p14:tracePt t="117874" x="5749925" y="2830513"/>
          <p14:tracePt t="117883" x="5749925" y="2822575"/>
          <p14:tracePt t="117891" x="5749925" y="2798763"/>
          <p14:tracePt t="117898" x="5749925" y="2782888"/>
          <p14:tracePt t="117907" x="5749925" y="2767013"/>
          <p14:tracePt t="117915" x="5749925" y="2751138"/>
          <p14:tracePt t="117922" x="5749925" y="2735263"/>
          <p14:tracePt t="117931" x="5749925" y="2727325"/>
          <p14:tracePt t="117936" x="5749925" y="2703513"/>
          <p14:tracePt t="117945" x="5749925" y="2687638"/>
          <p14:tracePt t="117954" x="5740400" y="2687638"/>
          <p14:tracePt t="117970" x="5740400" y="2679700"/>
          <p14:tracePt t="118141" x="5740400" y="2687638"/>
          <p14:tracePt t="118148" x="5740400" y="2703513"/>
          <p14:tracePt t="118156" x="5757863" y="2727325"/>
          <p14:tracePt t="118165" x="5757863" y="2743200"/>
          <p14:tracePt t="118172" x="5757863" y="2751138"/>
          <p14:tracePt t="118181" x="5765800" y="2767013"/>
          <p14:tracePt t="118189" x="5773738" y="2782888"/>
          <p14:tracePt t="118194" x="5781675" y="2790825"/>
          <p14:tracePt t="118204" x="5781675" y="2806700"/>
          <p14:tracePt t="118211" x="5781675" y="2814638"/>
          <p14:tracePt t="118227" x="5781675" y="2822575"/>
          <p14:tracePt t="118243" x="5781675" y="2830513"/>
          <p14:tracePt t="118273" x="5781675" y="2838450"/>
          <p14:tracePt t="118281" x="5773738" y="2846388"/>
          <p14:tracePt t="118321" x="5765800" y="2846388"/>
          <p14:tracePt t="118399" x="5757863" y="2846388"/>
          <p14:tracePt t="118422" x="5749925" y="2846388"/>
          <p14:tracePt t="118431" x="5740400" y="2838450"/>
          <p14:tracePt t="118437" x="5740400" y="2830513"/>
          <p14:tracePt t="118447" x="5740400" y="2822575"/>
          <p14:tracePt t="118453" x="5732463" y="2798763"/>
          <p14:tracePt t="118461" x="5724525" y="2790825"/>
          <p14:tracePt t="118469" x="5724525" y="2774950"/>
          <p14:tracePt t="118477" x="5724525" y="2767013"/>
          <p14:tracePt t="118485" x="5724525" y="2751138"/>
          <p14:tracePt t="118493" x="5724525" y="2727325"/>
          <p14:tracePt t="118500" x="5724525" y="2703513"/>
          <p14:tracePt t="118509" x="5716588" y="2687638"/>
          <p14:tracePt t="118516" x="5716588" y="2671763"/>
          <p14:tracePt t="118525" x="5708650" y="2663825"/>
          <p14:tracePt t="118534" x="5708650" y="2655888"/>
          <p14:tracePt t="118612" x="5708650" y="2663825"/>
          <p14:tracePt t="118616" x="5708650" y="2671763"/>
          <p14:tracePt t="118628" x="5708650" y="2687638"/>
          <p14:tracePt t="118632" x="5708650" y="2711450"/>
          <p14:tracePt t="118641" x="5708650" y="2735263"/>
          <p14:tracePt t="118649" x="5708650" y="2767013"/>
          <p14:tracePt t="118657" x="5708650" y="2790825"/>
          <p14:tracePt t="118665" x="5700713" y="2814638"/>
          <p14:tracePt t="118673" x="5700713" y="2830513"/>
          <p14:tracePt t="118681" x="5700713" y="2846388"/>
          <p14:tracePt t="118689" x="5692775" y="2854325"/>
          <p14:tracePt t="118695" x="5692775" y="2862263"/>
          <p14:tracePt t="118829" x="5692775" y="2854325"/>
          <p14:tracePt t="118837" x="5692775" y="2846388"/>
          <p14:tracePt t="118845" x="5692775" y="2822575"/>
          <p14:tracePt t="118852" x="5692775" y="2806700"/>
          <p14:tracePt t="118860" x="5692775" y="2790825"/>
          <p14:tracePt t="118870" x="5692775" y="2767013"/>
          <p14:tracePt t="118877" x="5692775" y="2751138"/>
          <p14:tracePt t="118883" x="5692775" y="2727325"/>
          <p14:tracePt t="118891" x="5692775" y="2703513"/>
          <p14:tracePt t="118899" x="5692775" y="2695575"/>
          <p14:tracePt t="118907" x="5692775" y="2679700"/>
          <p14:tracePt t="118915" x="5692775" y="2671763"/>
          <p14:tracePt t="118938" x="5692775" y="2663825"/>
          <p14:tracePt t="118947" x="5692775" y="2655888"/>
          <p14:tracePt t="119001" x="5708650" y="2663825"/>
          <p14:tracePt t="119009" x="5716588" y="2679700"/>
          <p14:tracePt t="119017" x="5724525" y="2695575"/>
          <p14:tracePt t="119025" x="5724525" y="2711450"/>
          <p14:tracePt t="119033" x="5740400" y="2735263"/>
          <p14:tracePt t="119039" x="5749925" y="2751138"/>
          <p14:tracePt t="119047" x="5749925" y="2774950"/>
          <p14:tracePt t="119057" x="5749925" y="2798763"/>
          <p14:tracePt t="119062" x="5757863" y="2830513"/>
          <p14:tracePt t="119071" x="5757863" y="2846388"/>
          <p14:tracePt t="119078" x="5765800" y="2854325"/>
          <p14:tracePt t="119088" x="5765800" y="2870200"/>
          <p14:tracePt t="119094" x="5765800" y="2878138"/>
          <p14:tracePt t="119102" x="5765800" y="2886075"/>
          <p14:tracePt t="119219" x="5773738" y="2878138"/>
          <p14:tracePt t="119229" x="5773738" y="2862263"/>
          <p14:tracePt t="119234" x="5781675" y="2854325"/>
          <p14:tracePt t="119243" x="5781675" y="2838450"/>
          <p14:tracePt t="119251" x="5781675" y="2806700"/>
          <p14:tracePt t="119259" x="5781675" y="2782888"/>
          <p14:tracePt t="119267" x="5781675" y="2759075"/>
          <p14:tracePt t="119275" x="5781675" y="2735263"/>
          <p14:tracePt t="119283" x="5781675" y="2711450"/>
          <p14:tracePt t="119291" x="5781675" y="2687638"/>
          <p14:tracePt t="119299" x="5781675" y="2671763"/>
          <p14:tracePt t="119307" x="5773738" y="2655888"/>
          <p14:tracePt t="119312" x="5773738" y="2640013"/>
          <p14:tracePt t="119321" x="5765800" y="2640013"/>
          <p14:tracePt t="119338" x="5765800" y="2632075"/>
          <p14:tracePt t="119414" x="5765800" y="2647950"/>
          <p14:tracePt t="119423" x="5781675" y="2663825"/>
          <p14:tracePt t="119431" x="5781675" y="2687638"/>
          <p14:tracePt t="119438" x="5789613" y="2703513"/>
          <p14:tracePt t="119447" x="5797550" y="2719388"/>
          <p14:tracePt t="119455" x="5805488" y="2735263"/>
          <p14:tracePt t="119462" x="5805488" y="2759075"/>
          <p14:tracePt t="119471" x="5805488" y="2774950"/>
          <p14:tracePt t="119477" x="5805488" y="2782888"/>
          <p14:tracePt t="119485" x="5805488" y="2790825"/>
          <p14:tracePt t="119501" x="5805488" y="2798763"/>
          <p14:tracePt t="119697" x="5805488" y="2790825"/>
          <p14:tracePt t="119791" x="5805488" y="2798763"/>
          <p14:tracePt t="119799" x="5805488" y="2806700"/>
          <p14:tracePt t="119807" x="5805488" y="2822575"/>
          <p14:tracePt t="119823" x="5797550" y="2830513"/>
          <p14:tracePt t="119829" x="5797550" y="2838450"/>
          <p14:tracePt t="119837" x="5797550" y="2846388"/>
          <p14:tracePt t="119844" x="5789613" y="2846388"/>
          <p14:tracePt t="119861" x="5789613" y="2854325"/>
          <p14:tracePt t="119939" x="5789613" y="2838450"/>
          <p14:tracePt t="119946" x="5789613" y="2814638"/>
          <p14:tracePt t="119955" x="5797550" y="2782888"/>
          <p14:tracePt t="119963" x="5797550" y="2759075"/>
          <p14:tracePt t="119971" x="5813425" y="2711450"/>
          <p14:tracePt t="119979" x="5829300" y="2679700"/>
          <p14:tracePt t="119988" x="5837238" y="2616200"/>
          <p14:tracePt t="120006" x="5845175" y="2535238"/>
          <p14:tracePt t="120008" x="5845175" y="2503488"/>
          <p14:tracePt t="120017" x="5845175" y="2479675"/>
          <p14:tracePt t="120024" x="5845175" y="2447925"/>
          <p14:tracePt t="120033" x="5845175" y="2416175"/>
          <p14:tracePt t="120041" x="5845175" y="2376488"/>
          <p14:tracePt t="120049" x="5845175" y="2352675"/>
          <p14:tracePt t="120057" x="5845175" y="2336800"/>
          <p14:tracePt t="120065" x="5845175" y="2312988"/>
          <p14:tracePt t="120073" x="5829300" y="2281238"/>
          <p14:tracePt t="120081" x="5829300" y="2273300"/>
          <p14:tracePt t="120087" x="5821363" y="2257425"/>
          <p14:tracePt t="120095" x="5813425" y="2233613"/>
          <p14:tracePt t="120103" x="5805488" y="2216150"/>
          <p14:tracePt t="120110" x="5805488" y="2208213"/>
          <p14:tracePt t="120119" x="5805488" y="2200275"/>
          <p14:tracePt t="120127" x="5797550" y="2192338"/>
          <p14:tracePt t="120135" x="5797550" y="2184400"/>
          <p14:tracePt t="120151" x="5797550" y="2176463"/>
          <p14:tracePt t="120159" x="5797550" y="2168525"/>
          <p14:tracePt t="120221" x="5797550" y="2160588"/>
          <p14:tracePt t="120252" x="5797550" y="2152650"/>
          <p14:tracePt t="120275" x="5797550" y="2144713"/>
          <p14:tracePt t="120283" x="5789613" y="2144713"/>
          <p14:tracePt t="120291" x="5789613" y="2136775"/>
          <p14:tracePt t="120315" x="5789613" y="2128838"/>
          <p14:tracePt t="120331" x="5781675" y="2128838"/>
          <p14:tracePt t="120338" x="5781675" y="2120900"/>
          <p14:tracePt t="120352" x="5781675" y="2112963"/>
          <p14:tracePt t="120362" x="5781675" y="2105025"/>
          <p14:tracePt t="120377" x="5781675" y="2097088"/>
          <p14:tracePt t="120400" x="5781675" y="2089150"/>
          <p14:tracePt t="120408" x="5773738" y="2089150"/>
          <p14:tracePt t="120417" x="5773738" y="2081213"/>
          <p14:tracePt t="121167" x="5773738" y="2065338"/>
          <p14:tracePt t="121175" x="5773738" y="2057400"/>
          <p14:tracePt t="121183" x="5773738" y="2041525"/>
          <p14:tracePt t="121191" x="5773738" y="2025650"/>
          <p14:tracePt t="121199" x="5773738" y="2009775"/>
          <p14:tracePt t="121207" x="5773738" y="2001838"/>
          <p14:tracePt t="121213" x="5773738" y="1985963"/>
          <p14:tracePt t="121222" x="5773738" y="1978025"/>
          <p14:tracePt t="121229" x="5773738" y="1962150"/>
          <p14:tracePt t="121237" x="5773738" y="1946275"/>
          <p14:tracePt t="121245" x="5773738" y="1922463"/>
          <p14:tracePt t="121252" x="5773738" y="1898650"/>
          <p14:tracePt t="121261" x="5773738" y="1881188"/>
          <p14:tracePt t="121269" x="5773738" y="1857375"/>
          <p14:tracePt t="121277" x="5773738" y="1833563"/>
          <p14:tracePt t="121285" x="5773738" y="1809750"/>
          <p14:tracePt t="121291" x="5773738" y="1793875"/>
          <p14:tracePt t="121298" x="5773738" y="1778000"/>
          <p14:tracePt t="121309" x="5773738" y="1754188"/>
          <p14:tracePt t="121314" x="5773738" y="1730375"/>
          <p14:tracePt t="121322" x="5773738" y="1714500"/>
          <p14:tracePt t="121331" x="5773738" y="1698625"/>
          <p14:tracePt t="121339" x="5773738" y="1682750"/>
          <p14:tracePt t="121346" x="5773738" y="1666875"/>
          <p14:tracePt t="121355" x="5773738" y="1658938"/>
          <p14:tracePt t="121363" x="5773738" y="1651000"/>
          <p14:tracePt t="121372" x="5773738" y="1635125"/>
          <p14:tracePt t="121393" x="5773738" y="1627188"/>
          <p14:tracePt t="121409" x="5773738" y="1619250"/>
          <p14:tracePt t="121432" x="5773738" y="1611313"/>
          <p14:tracePt t="121487" x="5773738" y="1603375"/>
          <p14:tracePt t="121535" x="5773738" y="1595438"/>
          <p14:tracePt t="121565" x="5765800" y="1587500"/>
          <p14:tracePt t="121589" x="5765800" y="1579563"/>
          <p14:tracePt t="121605" x="5765800" y="1571625"/>
          <p14:tracePt t="121777" x="5765800" y="1579563"/>
          <p14:tracePt t="121785" x="5765800" y="1619250"/>
          <p14:tracePt t="121792" x="5757863" y="1658938"/>
          <p14:tracePt t="121801" x="5757863" y="1706563"/>
          <p14:tracePt t="121809" x="5749925" y="1770063"/>
          <p14:tracePt t="121815" x="5732463" y="1825625"/>
          <p14:tracePt t="121823" x="5724525" y="1898650"/>
          <p14:tracePt t="121831" x="5716588" y="1946275"/>
          <p14:tracePt t="121839" x="5716588" y="2001838"/>
          <p14:tracePt t="121847" x="5716588" y="2025650"/>
          <p14:tracePt t="121855" x="5716588" y="2057400"/>
          <p14:tracePt t="121862" x="5716588" y="2089150"/>
          <p14:tracePt t="121871" x="5716588" y="2097088"/>
          <p14:tracePt t="121879" x="5716588" y="2112963"/>
          <p14:tracePt t="121887" x="5716588" y="2120900"/>
          <p14:tracePt t="121894" x="5716588" y="2136775"/>
          <p14:tracePt t="121901" x="5716588" y="2152650"/>
          <p14:tracePt t="121911" x="5716588" y="2160588"/>
          <p14:tracePt t="121917" x="5716588" y="2176463"/>
          <p14:tracePt t="121925" x="5716588" y="2184400"/>
          <p14:tracePt t="121933" x="5716588" y="2192338"/>
          <p14:tracePt t="121941" x="5716588" y="2208213"/>
          <p14:tracePt t="121949" x="5716588" y="2224088"/>
          <p14:tracePt t="121957" x="5716588" y="2241550"/>
          <p14:tracePt t="121966" x="5716588" y="2265363"/>
          <p14:tracePt t="121973" x="5716588" y="2281238"/>
          <p14:tracePt t="121982" x="5716588" y="2289175"/>
          <p14:tracePt t="121988" x="5708650" y="2305050"/>
          <p14:tracePt t="121995" x="5708650" y="2328863"/>
          <p14:tracePt t="122003" x="5700713" y="2352675"/>
          <p14:tracePt t="122020" x="5700713" y="2392363"/>
          <p14:tracePt t="122035" x="5700713" y="2424113"/>
          <p14:tracePt t="122042" x="5700713" y="2432050"/>
          <p14:tracePt t="122051" x="5700713" y="2447925"/>
          <p14:tracePt t="122059" x="5700713" y="2463800"/>
          <p14:tracePt t="122066" x="5700713" y="2487613"/>
          <p14:tracePt t="122075" x="5700713" y="2503488"/>
          <p14:tracePt t="122081" x="5700713" y="2519363"/>
          <p14:tracePt t="122088" x="5700713" y="2535238"/>
          <p14:tracePt t="122097" x="5700713" y="2551113"/>
          <p14:tracePt t="122105" x="5700713" y="2566988"/>
          <p14:tracePt t="122113" x="5708650" y="2592388"/>
          <p14:tracePt t="122121" x="5708650" y="2608263"/>
          <p14:tracePt t="122129" x="5708650" y="2632075"/>
          <p14:tracePt t="122137" x="5708650" y="2647950"/>
          <p14:tracePt t="122145" x="5708650" y="2679700"/>
          <p14:tracePt t="122152" x="5708650" y="2687638"/>
          <p14:tracePt t="122158" x="5708650" y="2727325"/>
          <p14:tracePt t="122166" x="5708650" y="2743200"/>
          <p14:tracePt t="122175" x="5708650" y="2767013"/>
          <p14:tracePt t="122182" x="5708650" y="2790825"/>
          <p14:tracePt t="122191" x="5708650" y="2814638"/>
          <p14:tracePt t="122198" x="5708650" y="2830513"/>
          <p14:tracePt t="122207" x="5708650" y="2846388"/>
          <p14:tracePt t="122215" x="5708650" y="2870200"/>
          <p14:tracePt t="122222" x="5708650" y="2894013"/>
          <p14:tracePt t="122231" x="5708650" y="2909888"/>
          <p14:tracePt t="122238" x="5708650" y="2927350"/>
          <p14:tracePt t="122245" x="5708650" y="2951163"/>
          <p14:tracePt t="122252" x="5708650" y="2967038"/>
          <p14:tracePt t="122261" x="5708650" y="2990850"/>
          <p14:tracePt t="122269" x="5708650" y="3022600"/>
          <p14:tracePt t="122277" x="5708650" y="3054350"/>
          <p14:tracePt t="122286" x="5708650" y="3086100"/>
          <p14:tracePt t="122294" x="5708650" y="3125788"/>
          <p14:tracePt t="122301" x="5708650" y="3149600"/>
          <p14:tracePt t="122309" x="5708650" y="3181350"/>
          <p14:tracePt t="122317" x="5708650" y="3205163"/>
          <p14:tracePt t="122325" x="5708650" y="3236913"/>
          <p14:tracePt t="122331" x="5708650" y="3270250"/>
          <p14:tracePt t="122338" x="5700713" y="3294063"/>
          <p14:tracePt t="122347" x="5692775" y="3317875"/>
          <p14:tracePt t="122355" x="5692775" y="3333750"/>
          <p14:tracePt t="122362" x="5692775" y="3349625"/>
          <p14:tracePt t="122372" x="5684838" y="3373438"/>
          <p14:tracePt t="122379" x="5684838" y="3389313"/>
          <p14:tracePt t="122388" x="5684838" y="3405188"/>
          <p14:tracePt t="122395" x="5684838" y="3421063"/>
          <p14:tracePt t="122405" x="5684838" y="3444875"/>
          <p14:tracePt t="122408" x="5684838" y="3460750"/>
          <p14:tracePt t="122417" x="5684838" y="3492500"/>
          <p14:tracePt t="122427" x="5684838" y="3524250"/>
          <p14:tracePt t="122433" x="5684838" y="3556000"/>
          <p14:tracePt t="122441" x="5684838" y="3579813"/>
          <p14:tracePt t="122449" x="5684838" y="3629025"/>
          <p14:tracePt t="122456" x="5684838" y="3676650"/>
          <p14:tracePt t="122464" x="5684838" y="3700463"/>
          <p14:tracePt t="122473" x="5676900" y="3740150"/>
          <p14:tracePt t="122482" x="5668963" y="3795713"/>
          <p14:tracePt t="122488" x="5653088" y="3843338"/>
          <p14:tracePt t="122495" x="5645150" y="3883025"/>
          <p14:tracePt t="122505" x="5637213" y="3922713"/>
          <p14:tracePt t="122510" x="5621338" y="3971925"/>
          <p14:tracePt t="122519" x="5613400" y="4003675"/>
          <p14:tracePt t="122527" x="5605463" y="4035425"/>
          <p14:tracePt t="122536" x="5597525" y="4075113"/>
          <p14:tracePt t="122543" x="5597525" y="4090988"/>
          <p14:tracePt t="122551" x="5597525" y="4122738"/>
          <p14:tracePt t="122559" x="5589588" y="4162425"/>
          <p14:tracePt t="122567" x="5589588" y="4186238"/>
          <p14:tracePt t="122574" x="5589588" y="4210050"/>
          <p14:tracePt t="122580" x="5589588" y="4241800"/>
          <p14:tracePt t="122591" x="5589588" y="4265613"/>
          <p14:tracePt t="122597" x="5589588" y="4291013"/>
          <p14:tracePt t="122605" x="5589588" y="4322763"/>
          <p14:tracePt t="122613" x="5589588" y="4338638"/>
          <p14:tracePt t="122621" x="5589588" y="4362450"/>
          <p14:tracePt t="122629" x="5605463" y="4394200"/>
          <p14:tracePt t="122637" x="5613400" y="4418013"/>
          <p14:tracePt t="122645" x="5613400" y="4441825"/>
          <p14:tracePt t="122655" x="5621338" y="4465638"/>
          <p14:tracePt t="122661" x="5621338" y="4481513"/>
          <p14:tracePt t="122669" x="5621338" y="4489450"/>
          <p14:tracePt t="122677" x="5621338" y="4505325"/>
          <p14:tracePt t="122683" x="5621338" y="4521200"/>
          <p14:tracePt t="122691" x="5621338" y="4545013"/>
          <p14:tracePt t="122698" x="5629275" y="4560888"/>
          <p14:tracePt t="122707" x="5629275" y="4576763"/>
          <p14:tracePt t="122715" x="5629275" y="4592638"/>
          <p14:tracePt t="122723" x="5629275" y="4608513"/>
          <p14:tracePt t="122731" x="5629275" y="4616450"/>
          <p14:tracePt t="122739" x="5629275" y="4641850"/>
          <p14:tracePt t="122747" x="5629275" y="4657725"/>
          <p14:tracePt t="122756" x="5637213" y="4673600"/>
          <p14:tracePt t="122760" x="5637213" y="4681538"/>
          <p14:tracePt t="122769" x="5637213" y="4697413"/>
          <p14:tracePt t="122777" x="5645150" y="4721225"/>
          <p14:tracePt t="122785" x="5653088" y="4729163"/>
          <p14:tracePt t="122793" x="5661025" y="4745038"/>
          <p14:tracePt t="122801" x="5661025" y="4752975"/>
          <p14:tracePt t="122809" x="5661025" y="4760913"/>
          <p14:tracePt t="122817" x="5668963" y="4768850"/>
          <p14:tracePt t="122825" x="5668963" y="4776788"/>
          <p14:tracePt t="122847" x="5668963" y="4784725"/>
          <p14:tracePt t="122855" x="5676900" y="4784725"/>
          <p14:tracePt t="122862" x="5676900" y="4792663"/>
          <p14:tracePt t="122919" x="5684838" y="4792663"/>
          <p14:tracePt t="122927" x="5692775" y="4784725"/>
          <p14:tracePt t="122933" x="5708650" y="4776788"/>
          <p14:tracePt t="122941" x="5724525" y="4760913"/>
          <p14:tracePt t="122949" x="5740400" y="4745038"/>
          <p14:tracePt t="122957" x="5757863" y="4737100"/>
          <p14:tracePt t="122966" x="5765800" y="4713288"/>
          <p14:tracePt t="122973" x="5773738" y="4697413"/>
          <p14:tracePt t="122982" x="5789613" y="4673600"/>
          <p14:tracePt t="122989" x="5797550" y="4657725"/>
          <p14:tracePt t="123004" x="5797550" y="4624388"/>
          <p14:tracePt t="123006" x="5797550" y="4592638"/>
          <p14:tracePt t="123010" x="5797550" y="4545013"/>
          <p14:tracePt t="123019" x="5797550" y="4489450"/>
          <p14:tracePt t="123028" x="5789613" y="4433888"/>
          <p14:tracePt t="123035" x="5773738" y="4386263"/>
          <p14:tracePt t="123042" x="5749925" y="4346575"/>
          <p14:tracePt t="123051" x="5724525" y="4306888"/>
          <p14:tracePt t="123058" x="5708650" y="4281488"/>
          <p14:tracePt t="123067" x="5676900" y="4217988"/>
          <p14:tracePt t="123076" x="5668963" y="4202113"/>
          <p14:tracePt t="123083" x="5661025" y="4186238"/>
          <p14:tracePt t="123092" x="5645150" y="4170363"/>
          <p14:tracePt t="123096" x="5645150" y="4162425"/>
          <p14:tracePt t="123105" x="5637213" y="4162425"/>
          <p14:tracePt t="123121" x="5637213" y="4154488"/>
          <p14:tracePt t="123190" x="5637213" y="4162425"/>
          <p14:tracePt t="123198" x="5637213" y="4178300"/>
          <p14:tracePt t="123207" x="5637213" y="4202113"/>
          <p14:tracePt t="123215" x="5637213" y="4217988"/>
          <p14:tracePt t="123223" x="5637213" y="4233863"/>
          <p14:tracePt t="123231" x="5637213" y="4265613"/>
          <p14:tracePt t="123239" x="5653088" y="4298950"/>
          <p14:tracePt t="123247" x="5653088" y="4314825"/>
          <p14:tracePt t="123255" x="5668963" y="4346575"/>
          <p14:tracePt t="123263" x="5668963" y="4362450"/>
          <p14:tracePt t="123268" x="5676900" y="4378325"/>
          <p14:tracePt t="123277" x="5684838" y="4402138"/>
          <p14:tracePt t="123285" x="5684838" y="4418013"/>
          <p14:tracePt t="123293" x="5684838" y="4433888"/>
          <p14:tracePt t="123301" x="5692775" y="4457700"/>
          <p14:tracePt t="123309" x="5692775" y="4473575"/>
          <p14:tracePt t="123317" x="5692775" y="4489450"/>
          <p14:tracePt t="123326" x="5692775" y="4505325"/>
          <p14:tracePt t="123332" x="5692775" y="4521200"/>
          <p14:tracePt t="123341" x="5692775" y="4529138"/>
          <p14:tracePt t="123349" x="5692775" y="4545013"/>
          <p14:tracePt t="123357" x="5692775" y="4552950"/>
          <p14:tracePt t="123365" x="5692775" y="4576763"/>
          <p14:tracePt t="123371" x="5692775" y="4584700"/>
          <p14:tracePt t="123378" x="5692775" y="4592638"/>
          <p14:tracePt t="123387" x="5692775" y="4600575"/>
          <p14:tracePt t="123395" x="5692775" y="4616450"/>
          <p14:tracePt t="123405" x="5692775" y="4624388"/>
          <p14:tracePt t="123410" x="5692775" y="4633913"/>
          <p14:tracePt t="123420" x="5692775" y="4641850"/>
          <p14:tracePt t="123427" x="5692775" y="4649788"/>
          <p14:tracePt t="123436" x="5692775" y="4657725"/>
          <p14:tracePt t="123443" x="5700713" y="4657725"/>
          <p14:tracePt t="123849" x="5708650" y="4657725"/>
          <p14:tracePt t="123873" x="5716588" y="4657725"/>
          <p14:tracePt t="123880" x="5724525" y="4657725"/>
          <p14:tracePt t="123895" x="5732463" y="4657725"/>
          <p14:tracePt t="123911" x="5740400" y="4657725"/>
          <p14:tracePt t="123927" x="5749925" y="4657725"/>
          <p14:tracePt t="123935" x="5757863" y="4657725"/>
          <p14:tracePt t="123943" x="5757863" y="4649788"/>
          <p14:tracePt t="123959" x="5765800" y="4649788"/>
          <p14:tracePt t="124420" x="5765800" y="4641850"/>
          <p14:tracePt t="124427" x="5765800" y="4633913"/>
          <p14:tracePt t="124435" x="5765800" y="4624388"/>
          <p14:tracePt t="124443" x="5765800" y="4608513"/>
          <p14:tracePt t="124452" x="5757863" y="4600575"/>
          <p14:tracePt t="124459" x="5757863" y="4592638"/>
          <p14:tracePt t="124467" x="5749925" y="4576763"/>
          <p14:tracePt t="124475" x="5740400" y="4560888"/>
          <p14:tracePt t="124484" x="5740400" y="4545013"/>
          <p14:tracePt t="124489" x="5740400" y="4529138"/>
          <p14:tracePt t="124497" x="5740400" y="4513263"/>
          <p14:tracePt t="124504" x="5732463" y="4497388"/>
          <p14:tracePt t="124514" x="5732463" y="4473575"/>
          <p14:tracePt t="124521" x="5724525" y="4449763"/>
          <p14:tracePt t="124528" x="5724525" y="4425950"/>
          <p14:tracePt t="124537" x="5724525" y="4410075"/>
          <p14:tracePt t="124545" x="5716588" y="4386263"/>
          <p14:tracePt t="124553" x="5716588" y="4370388"/>
          <p14:tracePt t="124560" x="5716588" y="4362450"/>
          <p14:tracePt t="124567" x="5716588" y="4354513"/>
          <p14:tracePt t="124639" x="5716588" y="4346575"/>
          <p14:tracePt t="124692" x="5716588" y="4354513"/>
          <p14:tracePt t="124701" x="5716588" y="4362450"/>
          <p14:tracePt t="124708" x="5716588" y="4378325"/>
          <p14:tracePt t="124717" x="5716588" y="4386263"/>
          <p14:tracePt t="124724" x="5716588" y="4410075"/>
          <p14:tracePt t="124733" x="5716588" y="4418013"/>
          <p14:tracePt t="124741" x="5716588" y="4433888"/>
          <p14:tracePt t="124747" x="5716588" y="4449763"/>
          <p14:tracePt t="124755" x="5716588" y="4465638"/>
          <p14:tracePt t="124763" x="5716588" y="4481513"/>
          <p14:tracePt t="124772" x="5716588" y="4497388"/>
          <p14:tracePt t="124779" x="5724525" y="4505325"/>
          <p14:tracePt t="124788" x="5724525" y="4513263"/>
          <p14:tracePt t="124795" x="5724525" y="4529138"/>
          <p14:tracePt t="124811" x="5724525" y="4537075"/>
          <p14:tracePt t="124966" x="5724525" y="4529138"/>
          <p14:tracePt t="124975" x="5724525" y="4513263"/>
          <p14:tracePt t="124982" x="5724525" y="4497388"/>
          <p14:tracePt t="124991" x="5724525" y="4481513"/>
          <p14:tracePt t="125003" x="5724525" y="4457700"/>
          <p14:tracePt t="125006" x="5724525" y="4433888"/>
          <p14:tracePt t="125012" x="5724525" y="4402138"/>
          <p14:tracePt t="125021" x="5724525" y="4378325"/>
          <p14:tracePt t="125028" x="5724525" y="4362450"/>
          <p14:tracePt t="125037" x="5716588" y="4338638"/>
          <p14:tracePt t="125045" x="5716588" y="4322763"/>
          <p14:tracePt t="125053" x="5716588" y="4314825"/>
          <p14:tracePt t="125060" x="5716588" y="4306888"/>
          <p14:tracePt t="125077" x="5716588" y="4298950"/>
          <p14:tracePt t="125193" x="5716588" y="4306888"/>
          <p14:tracePt t="125201" x="5716588" y="4322763"/>
          <p14:tracePt t="125208" x="5724525" y="4346575"/>
          <p14:tracePt t="125217" x="5724525" y="4370388"/>
          <p14:tracePt t="125224" x="5732463" y="4402138"/>
          <p14:tracePt t="125233" x="5732463" y="4433888"/>
          <p14:tracePt t="125240" x="5740400" y="4465638"/>
          <p14:tracePt t="125249" x="5740400" y="4489450"/>
          <p14:tracePt t="125257" x="5749925" y="4521200"/>
          <p14:tracePt t="125265" x="5749925" y="4545013"/>
          <p14:tracePt t="125271" x="5749925" y="4584700"/>
          <p14:tracePt t="125278" x="5749925" y="4608513"/>
          <p14:tracePt t="125287" x="5749925" y="4641850"/>
          <p14:tracePt t="125295" x="5749925" y="4657725"/>
          <p14:tracePt t="125303" x="5749925" y="4673600"/>
          <p14:tracePt t="125311" x="5749925" y="4681538"/>
          <p14:tracePt t="125318" x="5749925" y="4697413"/>
          <p14:tracePt t="125326" x="5749925" y="4713288"/>
          <p14:tracePt t="125373" x="5749925" y="4721225"/>
          <p14:tracePt t="125467" x="5757863" y="4721225"/>
          <p14:tracePt t="125491" x="5757863" y="4713288"/>
          <p14:tracePt t="125499" x="5757863" y="4705350"/>
          <p14:tracePt t="125521" x="5757863" y="4697413"/>
          <p14:tracePt t="125545" x="5757863" y="4689475"/>
          <p14:tracePt t="125569" x="5757863" y="4681538"/>
          <p14:tracePt t="125601" x="5765800" y="4681538"/>
          <p14:tracePt t="125615" x="5765800" y="4673600"/>
          <p14:tracePt t="128283" x="5765800" y="4665663"/>
          <p14:tracePt t="128291" x="5781675" y="4665663"/>
          <p14:tracePt t="128299" x="5781675" y="4657725"/>
          <p14:tracePt t="128307" x="5789613" y="4657725"/>
          <p14:tracePt t="128315" x="5789613" y="4649788"/>
          <p14:tracePt t="128328" x="5797550" y="4641850"/>
          <p14:tracePt t="128344" x="5805488" y="4641850"/>
          <p14:tracePt t="128353" x="5805488" y="4633913"/>
          <p14:tracePt t="128369" x="5805488" y="4624388"/>
          <p14:tracePt t="128385" x="5805488" y="4616450"/>
          <p14:tracePt t="128393" x="5813425" y="4608513"/>
          <p14:tracePt t="128399" x="5813425" y="4600575"/>
          <p14:tracePt t="128406" x="5813425" y="4592638"/>
          <p14:tracePt t="128423" x="5813425" y="4584700"/>
          <p14:tracePt t="128439" x="5813425" y="4576763"/>
          <p14:tracePt t="128454" x="5813425" y="4568825"/>
          <p14:tracePt t="128463" x="5821363" y="4568825"/>
          <p14:tracePt t="128488" x="5821363" y="4560888"/>
          <p14:tracePt t="128501" x="5821363" y="4552950"/>
          <p14:tracePt t="128517" x="5821363" y="4545013"/>
          <p14:tracePt t="128541" x="5821363" y="4537075"/>
          <p14:tracePt t="128580" x="5821363" y="4529138"/>
          <p14:tracePt t="128603" x="5821363" y="4521200"/>
          <p14:tracePt t="128914" x="5821363" y="4529138"/>
          <p14:tracePt t="128939" x="5813425" y="4529138"/>
          <p14:tracePt t="128963" x="5813425" y="4537075"/>
          <p14:tracePt t="129049" x="5805488" y="4537075"/>
          <p14:tracePt t="129073" x="5797550" y="4537075"/>
          <p14:tracePt t="129095" x="5789613" y="4537075"/>
          <p14:tracePt t="129103" x="5789613" y="4529138"/>
          <p14:tracePt t="129110" x="5781675" y="4529138"/>
          <p14:tracePt t="129119" x="5781675" y="4521200"/>
          <p14:tracePt t="129127" x="5781675" y="4513263"/>
          <p14:tracePt t="129135" x="5773738" y="4505325"/>
          <p14:tracePt t="129143" x="5765800" y="4489450"/>
          <p14:tracePt t="129151" x="5757863" y="4481513"/>
          <p14:tracePt t="129159" x="5757863" y="4473575"/>
          <p14:tracePt t="129167" x="5757863" y="4465638"/>
          <p14:tracePt t="129181" x="5749925" y="4465638"/>
          <p14:tracePt t="129189" x="5749925" y="4457700"/>
          <p14:tracePt t="129315" x="5740400" y="4457700"/>
          <p14:tracePt t="129339" x="5732463" y="4457700"/>
          <p14:tracePt t="129345" x="5724525" y="4457700"/>
          <p14:tracePt t="129353" x="5724525" y="4465638"/>
          <p14:tracePt t="129369" x="5716588" y="4473575"/>
          <p14:tracePt t="129384" x="5708650" y="4481513"/>
          <p14:tracePt t="129392" x="5708650" y="4489450"/>
          <p14:tracePt t="129401" x="5700713" y="4497388"/>
          <p14:tracePt t="129408" x="5692775" y="4497388"/>
          <p14:tracePt t="129416" x="5684838" y="4513263"/>
          <p14:tracePt t="129431" x="5676900" y="4521200"/>
          <p14:tracePt t="129439" x="5676900" y="4529138"/>
          <p14:tracePt t="129455" x="5676900" y="4537075"/>
          <p14:tracePt t="129463" x="5668963" y="4537075"/>
          <p14:tracePt t="129589" x="5676900" y="4537075"/>
          <p14:tracePt t="129603" x="5676900" y="4529138"/>
          <p14:tracePt t="129620" x="5684838" y="4521200"/>
          <p14:tracePt t="129627" x="5692775" y="4521200"/>
          <p14:tracePt t="129643" x="5700713" y="4513263"/>
          <p14:tracePt t="129666" x="5708650" y="4505325"/>
          <p14:tracePt t="129681" x="5716588" y="4505325"/>
          <p14:tracePt t="129691" x="5724525" y="4505325"/>
          <p14:tracePt t="129713" x="5724525" y="4497388"/>
          <p14:tracePt t="129721" x="5732463" y="4497388"/>
          <p14:tracePt t="129767" x="5732463" y="4489450"/>
          <p14:tracePt t="131825" x="5732463" y="4481513"/>
          <p14:tracePt t="132443" x="5732463" y="4473575"/>
          <p14:tracePt t="132467" x="5732463" y="4465638"/>
          <p14:tracePt t="132484" x="5732463" y="4457700"/>
          <p14:tracePt t="132497" x="5724525" y="4449763"/>
          <p14:tracePt t="132513" x="5724525" y="4441825"/>
          <p14:tracePt t="132521" x="5716588" y="4441825"/>
          <p14:tracePt t="132537" x="5716588" y="4433888"/>
          <p14:tracePt t="132553" x="5716588" y="4425950"/>
          <p14:tracePt t="132623" x="5708650" y="4425950"/>
          <p14:tracePt t="132631" x="5700713" y="4425950"/>
          <p14:tracePt t="132638" x="5684838" y="4425950"/>
          <p14:tracePt t="132645" x="5661025" y="4425950"/>
          <p14:tracePt t="132655" x="5621338" y="4418013"/>
          <p14:tracePt t="132660" x="5573713" y="4410075"/>
          <p14:tracePt t="132670" x="5518150" y="4402138"/>
          <p14:tracePt t="132677" x="5462588" y="4394200"/>
          <p14:tracePt t="132685" x="5397500" y="4386263"/>
          <p14:tracePt t="132693" x="5310188" y="4378325"/>
          <p14:tracePt t="132701" x="5246688" y="4370388"/>
          <p14:tracePt t="132710" x="5080000" y="4346575"/>
          <p14:tracePt t="132718" x="4911725" y="4314825"/>
          <p14:tracePt t="132725" x="4721225" y="4265613"/>
          <p14:tracePt t="132733" x="4552950" y="4233863"/>
          <p14:tracePt t="132740" x="4378325" y="4186238"/>
          <p14:tracePt t="132747" x="4083050" y="4114800"/>
          <p14:tracePt t="132755" x="3867150" y="4067175"/>
          <p14:tracePt t="132763" x="3692525" y="4019550"/>
          <p14:tracePt t="132770" x="3524250" y="3987800"/>
          <p14:tracePt t="132779" x="3284538" y="3906838"/>
          <p14:tracePt t="132787" x="3062288" y="3827463"/>
          <p14:tracePt t="132795" x="2886075" y="3771900"/>
          <p14:tracePt t="132803" x="2774950" y="3732213"/>
          <p14:tracePt t="132811" x="2598738" y="3668713"/>
          <p14:tracePt t="132819" x="2511425" y="3644900"/>
          <p14:tracePt t="132827" x="2352675" y="3605213"/>
          <p14:tracePt t="132832" x="2224088" y="3571875"/>
          <p14:tracePt t="132841" x="2136775" y="3548063"/>
          <p14:tracePt t="132849" x="2009775" y="3500438"/>
          <p14:tracePt t="132857" x="1912938" y="3460750"/>
          <p14:tracePt t="132865" x="1809750" y="3421063"/>
          <p14:tracePt t="132873" x="1714500" y="3381375"/>
          <p14:tracePt t="132881" x="1627188" y="3349625"/>
          <p14:tracePt t="132890" x="1562100" y="3317875"/>
          <p14:tracePt t="132897" x="1490663" y="3286125"/>
          <p14:tracePt t="132905" x="1427163" y="3252788"/>
          <p14:tracePt t="132913" x="1355725" y="3228975"/>
          <p14:tracePt t="132920" x="1300163" y="3213100"/>
          <p14:tracePt t="132927" x="1236663" y="3189288"/>
          <p14:tracePt t="132934" x="1203325" y="3181350"/>
          <p14:tracePt t="132943" x="1187450" y="3181350"/>
          <p14:tracePt t="132951" x="1179513" y="3173413"/>
          <p14:tracePt t="133069" x="1203325" y="3181350"/>
          <p14:tracePt t="133076" x="1236663" y="3197225"/>
          <p14:tracePt t="133085" x="1292225" y="3221038"/>
          <p14:tracePt t="133092" x="1316038" y="3221038"/>
          <p14:tracePt t="133098" x="1339850" y="3221038"/>
          <p14:tracePt t="133108" x="1355725" y="3221038"/>
          <p14:tracePt t="133115" x="1371600" y="3213100"/>
          <p14:tracePt t="133123" x="1403350" y="3181350"/>
          <p14:tracePt t="133131" x="1427163" y="3157538"/>
          <p14:tracePt t="133140" x="1450975" y="3133725"/>
          <p14:tracePt t="133147" x="1474788" y="3094038"/>
          <p14:tracePt t="133156" x="1514475" y="3062288"/>
          <p14:tracePt t="133163" x="1546225" y="3022600"/>
          <p14:tracePt t="133170" x="1562100" y="2990850"/>
          <p14:tracePt t="133176" x="1571625" y="2982913"/>
          <p14:tracePt t="133184" x="1571625" y="2967038"/>
          <p14:tracePt t="133201" x="1571625" y="2959100"/>
          <p14:tracePt t="133209" x="1571625" y="2951163"/>
          <p14:tracePt t="133218" x="1562100" y="2943225"/>
          <p14:tracePt t="133224" x="1546225" y="2935288"/>
          <p14:tracePt t="133232" x="1522413" y="2927350"/>
          <p14:tracePt t="133240" x="1498600" y="2927350"/>
          <p14:tracePt t="133249" x="1466850" y="2927350"/>
          <p14:tracePt t="133255" x="1419225" y="2909888"/>
          <p14:tracePt t="133263" x="1395413" y="2901950"/>
          <p14:tracePt t="133270" x="1371600" y="2901950"/>
          <p14:tracePt t="133279" x="1363663" y="2894013"/>
          <p14:tracePt t="133287" x="1355725" y="2894013"/>
          <p14:tracePt t="133295" x="1347788" y="2894013"/>
          <p14:tracePt t="133303" x="1339850" y="2886075"/>
          <p14:tracePt t="133319" x="1339850" y="2878138"/>
          <p14:tracePt t="133326" x="1331913" y="2870200"/>
          <p14:tracePt t="133341" x="1323975" y="2854325"/>
          <p14:tracePt t="133349" x="1316038" y="2854325"/>
          <p14:tracePt t="133358" x="1316038" y="2838450"/>
          <p14:tracePt t="133365" x="1308100" y="2838450"/>
          <p14:tracePt t="133372" x="1308100" y="2830513"/>
          <p14:tracePt t="133389" x="1308100" y="2822575"/>
          <p14:tracePt t="133397" x="1308100" y="2814638"/>
          <p14:tracePt t="133405" x="1308100" y="2806700"/>
          <p14:tracePt t="133413" x="1308100" y="2798763"/>
          <p14:tracePt t="133427" x="1331913" y="2774950"/>
          <p14:tracePt t="133443" x="1355725" y="2759075"/>
          <p14:tracePt t="133451" x="1371600" y="2743200"/>
          <p14:tracePt t="133459" x="1403350" y="2727325"/>
          <p14:tracePt t="133468" x="1435100" y="2703513"/>
          <p14:tracePt t="133475" x="1482725" y="2671763"/>
          <p14:tracePt t="133483" x="1522413" y="2640013"/>
          <p14:tracePt t="133491" x="1546225" y="2624138"/>
          <p14:tracePt t="133499" x="1587500" y="2608263"/>
          <p14:tracePt t="133505" x="1611313" y="2584450"/>
          <p14:tracePt t="133513" x="1635125" y="2566988"/>
          <p14:tracePt t="133521" x="1651000" y="2543175"/>
          <p14:tracePt t="133529" x="1666875" y="2535238"/>
          <p14:tracePt t="133537" x="1666875" y="2527300"/>
          <p14:tracePt t="133545" x="1674813" y="2527300"/>
          <p14:tracePt t="133553" x="1674813" y="2519363"/>
          <p14:tracePt t="133569" x="1674813" y="2511425"/>
          <p14:tracePt t="133578" x="1674813" y="2503488"/>
          <p14:tracePt t="133585" x="1674813" y="2495550"/>
          <p14:tracePt t="133591" x="1682750" y="2487613"/>
          <p14:tracePt t="133599" x="1682750" y="2479675"/>
          <p14:tracePt t="133608" x="1682750" y="2471738"/>
          <p14:tracePt t="133624" x="1682750" y="2455863"/>
          <p14:tracePt t="133638" x="1682750" y="2447925"/>
          <p14:tracePt t="133655" x="1682750" y="2439988"/>
          <p14:tracePt t="133663" x="1682750" y="2432050"/>
          <p14:tracePt t="133670" x="1682750" y="2424113"/>
          <p14:tracePt t="133676" x="1682750" y="2416175"/>
          <p14:tracePt t="133693" x="1682750" y="2400300"/>
          <p14:tracePt t="133709" x="1682750" y="2392363"/>
          <p14:tracePt t="133718" x="1682750" y="2384425"/>
          <p14:tracePt t="133733" x="1682750" y="2376488"/>
          <p14:tracePt t="133741" x="1674813" y="2376488"/>
          <p14:tracePt t="133764" x="1674813" y="2368550"/>
          <p14:tracePt t="133812" x="1666875" y="2384425"/>
          <p14:tracePt t="133819" x="1666875" y="2400300"/>
          <p14:tracePt t="133828" x="1666875" y="2424113"/>
          <p14:tracePt t="133835" x="1674813" y="2447925"/>
          <p14:tracePt t="133843" x="1698625" y="2519363"/>
          <p14:tracePt t="133850" x="1730375" y="2576513"/>
          <p14:tracePt t="133857" x="1762125" y="2624138"/>
          <p14:tracePt t="133864" x="1801813" y="2671763"/>
          <p14:tracePt t="133873" x="1897063" y="2759075"/>
          <p14:tracePt t="133880" x="1954213" y="2814638"/>
          <p14:tracePt t="133888" x="2033588" y="2878138"/>
          <p14:tracePt t="133897" x="2105025" y="2919413"/>
          <p14:tracePt t="133905" x="2168525" y="2943225"/>
          <p14:tracePt t="133913" x="2247900" y="2974975"/>
          <p14:tracePt t="133920" x="2320925" y="2982913"/>
          <p14:tracePt t="133929" x="2352675" y="2982913"/>
          <p14:tracePt t="133934" x="2432050" y="2982913"/>
          <p14:tracePt t="133942" x="2479675" y="2974975"/>
          <p14:tracePt t="133951" x="2511425" y="2967038"/>
          <p14:tracePt t="133959" x="2551113" y="2943225"/>
          <p14:tracePt t="133968" x="2566988" y="2935288"/>
          <p14:tracePt t="133975" x="2590800" y="2909888"/>
          <p14:tracePt t="133983" x="2606675" y="2901950"/>
          <p14:tracePt t="133991" x="2632075" y="2878138"/>
          <p14:tracePt t="133999" x="2647950" y="2854325"/>
          <p14:tracePt t="134017" x="2687638" y="2814638"/>
          <p14:tracePt t="134021" x="2695575" y="2798763"/>
          <p14:tracePt t="134030" x="2719388" y="2774950"/>
          <p14:tracePt t="134037" x="2735263" y="2751138"/>
          <p14:tracePt t="134046" x="2751138" y="2727325"/>
          <p14:tracePt t="134053" x="2767013" y="2711450"/>
          <p14:tracePt t="134060" x="2782888" y="2687638"/>
          <p14:tracePt t="134070" x="2806700" y="2679700"/>
          <p14:tracePt t="134076" x="2822575" y="2663825"/>
          <p14:tracePt t="134086" x="2846388" y="2663825"/>
          <p14:tracePt t="134093" x="2870200" y="2663825"/>
          <p14:tracePt t="134101" x="2901950" y="2655888"/>
          <p14:tracePt t="134106" x="2925763" y="2655888"/>
          <p14:tracePt t="134115" x="2941638" y="2655888"/>
          <p14:tracePt t="134124" x="2967038" y="2647950"/>
          <p14:tracePt t="134131" x="2982913" y="2647950"/>
          <p14:tracePt t="134138" x="2990850" y="2647950"/>
          <p14:tracePt t="134147" x="2998788" y="2640013"/>
          <p14:tracePt t="134155" x="3014663" y="2640013"/>
          <p14:tracePt t="134163" x="3030538" y="2640013"/>
          <p14:tracePt t="134171" x="3038475" y="2640013"/>
          <p14:tracePt t="134178" x="3062288" y="2640013"/>
          <p14:tracePt t="134187" x="3086100" y="2640013"/>
          <p14:tracePt t="134192" x="3133725" y="2640013"/>
          <p14:tracePt t="134201" x="3157538" y="2640013"/>
          <p14:tracePt t="134209" x="3221038" y="2640013"/>
          <p14:tracePt t="134218" x="3252788" y="2640013"/>
          <p14:tracePt t="134225" x="3333750" y="2647950"/>
          <p14:tracePt t="134233" x="3373438" y="2647950"/>
          <p14:tracePt t="134241" x="3421063" y="2655888"/>
          <p14:tracePt t="134249" x="3429000" y="2655888"/>
          <p14:tracePt t="134257" x="3436938" y="2655888"/>
          <p14:tracePt t="134265" x="3444875" y="2655888"/>
          <p14:tracePt t="134289" x="3452813" y="2655888"/>
          <p14:tracePt t="134319" x="3452813" y="2647950"/>
          <p14:tracePt t="134336" x="3444875" y="2647950"/>
          <p14:tracePt t="134342" x="3429000" y="2647950"/>
          <p14:tracePt t="134351" x="3405188" y="2640013"/>
          <p14:tracePt t="134358" x="3373438" y="2632075"/>
          <p14:tracePt t="134365" x="3357563" y="2624138"/>
          <p14:tracePt t="134374" x="3317875" y="2608263"/>
          <p14:tracePt t="134380" x="3276600" y="2592388"/>
          <p14:tracePt t="134388" x="3213100" y="2576513"/>
          <p14:tracePt t="134397" x="3157538" y="2551113"/>
          <p14:tracePt t="134406" x="3117850" y="2535238"/>
          <p14:tracePt t="134412" x="3054350" y="2511425"/>
          <p14:tracePt t="134421" x="3014663" y="2503488"/>
          <p14:tracePt t="134429" x="2941638" y="2487613"/>
          <p14:tracePt t="134437" x="2886075" y="2471738"/>
          <p14:tracePt t="134442" x="2854325" y="2471738"/>
          <p14:tracePt t="134451" x="2774950" y="2455863"/>
          <p14:tracePt t="134461" x="2703513" y="2447925"/>
          <p14:tracePt t="134468" x="2655888" y="2439988"/>
          <p14:tracePt t="134475" x="2551113" y="2432050"/>
          <p14:tracePt t="134483" x="2495550" y="2416175"/>
          <p14:tracePt t="134491" x="2447925" y="2416175"/>
          <p14:tracePt t="134498" x="2384425" y="2408238"/>
          <p14:tracePt t="134507" x="2328863" y="2408238"/>
          <p14:tracePt t="134515" x="2289175" y="2400300"/>
          <p14:tracePt t="134523" x="2232025" y="2400300"/>
          <p14:tracePt t="134529" x="2192338" y="2392363"/>
          <p14:tracePt t="134537" x="2136775" y="2392363"/>
          <p14:tracePt t="134547" x="2105025" y="2392363"/>
          <p14:tracePt t="134553" x="2073275" y="2392363"/>
          <p14:tracePt t="134561" x="2001838" y="2384425"/>
          <p14:tracePt t="134569" x="1970088" y="2384425"/>
          <p14:tracePt t="134576" x="1930400" y="2384425"/>
          <p14:tracePt t="134585" x="1912938" y="2384425"/>
          <p14:tracePt t="134593" x="1873250" y="2384425"/>
          <p14:tracePt t="134600" x="1841500" y="2384425"/>
          <p14:tracePt t="134609" x="1801813" y="2384425"/>
          <p14:tracePt t="134617" x="1770063" y="2384425"/>
          <p14:tracePt t="134625" x="1738313" y="2384425"/>
          <p14:tracePt t="134630" x="1714500" y="2384425"/>
          <p14:tracePt t="134639" x="1682750" y="2384425"/>
          <p14:tracePt t="134647" x="1658938" y="2384425"/>
          <p14:tracePt t="134655" x="1627188" y="2384425"/>
          <p14:tracePt t="134663" x="1562100" y="2384425"/>
          <p14:tracePt t="134670" x="1530350" y="2384425"/>
          <p14:tracePt t="134679" x="1514475" y="2384425"/>
          <p14:tracePt t="134686" x="1482725" y="2384425"/>
          <p14:tracePt t="134695" x="1443038" y="2384425"/>
          <p14:tracePt t="134703" x="1411288" y="2384425"/>
          <p14:tracePt t="134711" x="1387475" y="2392363"/>
          <p14:tracePt t="134718" x="1379538" y="2392363"/>
          <p14:tracePt t="134725" x="1371600" y="2400300"/>
          <p14:tracePt t="134733" x="1363663" y="2400300"/>
          <p14:tracePt t="134796" x="1403350" y="2400300"/>
          <p14:tracePt t="134803" x="1450975" y="2408238"/>
          <p14:tracePt t="134811" x="1522413" y="2424113"/>
          <p14:tracePt t="134819" x="1579563" y="2432050"/>
          <p14:tracePt t="134827" x="1698625" y="2447925"/>
          <p14:tracePt t="134836" x="1785938" y="2455863"/>
          <p14:tracePt t="134843" x="1849438" y="2455863"/>
          <p14:tracePt t="134850" x="2017713" y="2471738"/>
          <p14:tracePt t="134859" x="2128838" y="2471738"/>
          <p14:tracePt t="134867" x="2216150" y="2471738"/>
          <p14:tracePt t="134875" x="2320925" y="2471738"/>
          <p14:tracePt t="134880" x="2408238" y="2471738"/>
          <p14:tracePt t="134889" x="2447925" y="2471738"/>
          <p14:tracePt t="134896" x="2503488" y="2471738"/>
          <p14:tracePt t="134905" x="2527300" y="2471738"/>
          <p14:tracePt t="134913" x="2551113" y="2463800"/>
          <p14:tracePt t="134921" x="2559050" y="2463800"/>
          <p14:tracePt t="134928" x="2574925" y="2455863"/>
          <p14:tracePt t="134945" x="2582863" y="2455863"/>
          <p14:tracePt t="134961" x="2590800" y="2447925"/>
          <p14:tracePt t="134968" x="2598738" y="2447925"/>
          <p14:tracePt t="134975" x="2606675" y="2447925"/>
          <p14:tracePt t="134983" x="2624138" y="2439988"/>
          <p14:tracePt t="134991" x="2632075" y="2439988"/>
          <p14:tracePt t="134999" x="2647950" y="2439988"/>
          <p14:tracePt t="135019" x="2695575" y="2439988"/>
          <p14:tracePt t="135023" x="2727325" y="2439988"/>
          <p14:tracePt t="135031" x="2751138" y="2439988"/>
          <p14:tracePt t="135039" x="2774950" y="2439988"/>
          <p14:tracePt t="135047" x="2798763" y="2439988"/>
          <p14:tracePt t="135053" x="2838450" y="2439988"/>
          <p14:tracePt t="135062" x="2854325" y="2439988"/>
          <p14:tracePt t="135069" x="2878138" y="2439988"/>
          <p14:tracePt t="135077" x="2886075" y="2439988"/>
          <p14:tracePt t="135085" x="2894013" y="2439988"/>
          <p14:tracePt t="135092" x="2909888" y="2439988"/>
          <p14:tracePt t="135109" x="2917825" y="2439988"/>
          <p14:tracePt t="135125" x="2933700" y="2439988"/>
          <p14:tracePt t="135141" x="2941638" y="2439988"/>
          <p14:tracePt t="135147" x="2957513" y="2439988"/>
          <p14:tracePt t="135155" x="2974975" y="2447925"/>
          <p14:tracePt t="135163" x="2990850" y="2447925"/>
          <p14:tracePt t="135170" x="3014663" y="2455863"/>
          <p14:tracePt t="135178" x="3062288" y="2471738"/>
          <p14:tracePt t="135187" x="3109913" y="2487613"/>
          <p14:tracePt t="135195" x="3125788" y="2495550"/>
          <p14:tracePt t="135203" x="3173413" y="2511425"/>
          <p14:tracePt t="135211" x="3189288" y="2519363"/>
          <p14:tracePt t="135219" x="3213100" y="2527300"/>
          <p14:tracePt t="135226" x="3221038" y="2535238"/>
          <p14:tracePt t="135257" x="3221038" y="2543175"/>
          <p14:tracePt t="135265" x="3221038" y="2551113"/>
          <p14:tracePt t="135273" x="3189288" y="2566988"/>
          <p14:tracePt t="135281" x="3165475" y="2584450"/>
          <p14:tracePt t="135289" x="3086100" y="2608263"/>
          <p14:tracePt t="135296" x="3022600" y="2624138"/>
          <p14:tracePt t="135303" x="2974975" y="2640013"/>
          <p14:tracePt t="135311" x="2909888" y="2647950"/>
          <p14:tracePt t="135321" x="2822575" y="2655888"/>
          <p14:tracePt t="135327" x="2790825" y="2655888"/>
          <p14:tracePt t="135336" x="2751138" y="2655888"/>
          <p14:tracePt t="135343" x="2687638" y="2655888"/>
          <p14:tracePt t="135350" x="2632075" y="2655888"/>
          <p14:tracePt t="135359" x="2598738" y="2655888"/>
          <p14:tracePt t="135367" x="2527300" y="2655888"/>
          <p14:tracePt t="135375" x="2479675" y="2655888"/>
          <p14:tracePt t="135383" x="2416175" y="2655888"/>
          <p14:tracePt t="135391" x="2384425" y="2655888"/>
          <p14:tracePt t="135399" x="2312988" y="2655888"/>
          <p14:tracePt t="135405" x="2232025" y="2647950"/>
          <p14:tracePt t="135412" x="2184400" y="2647950"/>
          <p14:tracePt t="135421" x="2128838" y="2647950"/>
          <p14:tracePt t="135429" x="2065338" y="2640013"/>
          <p14:tracePt t="135437" x="1970088" y="2640013"/>
          <p14:tracePt t="135445" x="1922463" y="2632075"/>
          <p14:tracePt t="135453" x="1809750" y="2632075"/>
          <p14:tracePt t="135461" x="1730375" y="2632075"/>
          <p14:tracePt t="135469" x="1635125" y="2632075"/>
          <p14:tracePt t="135477" x="1587500" y="2632075"/>
          <p14:tracePt t="135482" x="1514475" y="2624138"/>
          <p14:tracePt t="135491" x="1482725" y="2624138"/>
          <p14:tracePt t="135499" x="1466850" y="2624138"/>
          <p14:tracePt t="135507" x="1458913" y="2624138"/>
          <p14:tracePt t="135515" x="1443038" y="2624138"/>
          <p14:tracePt t="135523" x="1435100" y="2624138"/>
          <p14:tracePt t="135593" x="1435100" y="2616200"/>
          <p14:tracePt t="135608" x="1450975" y="2616200"/>
          <p14:tracePt t="135617" x="1466850" y="2600325"/>
          <p14:tracePt t="135624" x="1498600" y="2592388"/>
          <p14:tracePt t="135633" x="1530350" y="2584450"/>
          <p14:tracePt t="135641" x="1571625" y="2584450"/>
          <p14:tracePt t="135649" x="1627188" y="2576513"/>
          <p14:tracePt t="135657" x="1651000" y="2576513"/>
          <p14:tracePt t="135663" x="1714500" y="2576513"/>
          <p14:tracePt t="135671" x="1754188" y="2576513"/>
          <p14:tracePt t="135679" x="1809750" y="2576513"/>
          <p14:tracePt t="135687" x="1841500" y="2576513"/>
          <p14:tracePt t="135695" x="1873250" y="2576513"/>
          <p14:tracePt t="135703" x="1905000" y="2576513"/>
          <p14:tracePt t="135711" x="1930400" y="2576513"/>
          <p14:tracePt t="135719" x="1962150" y="2576513"/>
          <p14:tracePt t="135727" x="1993900" y="2576513"/>
          <p14:tracePt t="135735" x="2017713" y="2576513"/>
          <p14:tracePt t="135741" x="2033588" y="2584450"/>
          <p14:tracePt t="135748" x="2049463" y="2592388"/>
          <p14:tracePt t="135757" x="2057400" y="2592388"/>
          <p14:tracePt t="135764" x="2073275" y="2592388"/>
          <p14:tracePt t="135773" x="2081213" y="2600325"/>
          <p14:tracePt t="135780" x="2089150" y="2600325"/>
          <p14:tracePt t="135789" x="2105025" y="2600325"/>
          <p14:tracePt t="135797" x="2105025" y="2608263"/>
          <p14:tracePt t="135805" x="2112963" y="2608263"/>
          <p14:tracePt t="135821" x="2120900" y="2616200"/>
          <p14:tracePt t="135826" x="2128838" y="2616200"/>
          <p14:tracePt t="135843" x="2128838" y="2624138"/>
          <p14:tracePt t="135860" x="2136775" y="2624138"/>
          <p14:tracePt t="135867" x="2136775" y="2632075"/>
          <p14:tracePt t="135883" x="2136775" y="2640013"/>
          <p14:tracePt t="135892" x="2136775" y="2647950"/>
          <p14:tracePt t="135898" x="2128838" y="2647950"/>
          <p14:tracePt t="135908" x="2112963" y="2663825"/>
          <p14:tracePt t="135915" x="2089150" y="2671763"/>
          <p14:tracePt t="135920" x="2033588" y="2671763"/>
          <p14:tracePt t="135929" x="1993900" y="2679700"/>
          <p14:tracePt t="135936" x="1946275" y="2687638"/>
          <p14:tracePt t="135945" x="1889125" y="2687638"/>
          <p14:tracePt t="135953" x="1833563" y="2695575"/>
          <p14:tracePt t="135961" x="1770063" y="2695575"/>
          <p14:tracePt t="135969" x="1738313" y="2695575"/>
          <p14:tracePt t="135977" x="1674813" y="2695575"/>
          <p14:tracePt t="135985" x="1643063" y="2695575"/>
          <p14:tracePt t="135993" x="1619250" y="2695575"/>
          <p14:tracePt t="135999" x="1603375" y="2695575"/>
          <p14:tracePt t="136019" x="1595438" y="2695575"/>
          <p14:tracePt t="136124" x="1603375" y="2695575"/>
          <p14:tracePt t="136140" x="1611313" y="2695575"/>
          <p14:tracePt t="136149" x="1627188" y="2695575"/>
          <p14:tracePt t="136157" x="1651000" y="2695575"/>
          <p14:tracePt t="136165" x="1658938" y="2703513"/>
          <p14:tracePt t="136171" x="1690688" y="2703513"/>
          <p14:tracePt t="136178" x="1722438" y="2711450"/>
          <p14:tracePt t="136187" x="1754188" y="2711450"/>
          <p14:tracePt t="136195" x="1825625" y="2719388"/>
          <p14:tracePt t="136203" x="1865313" y="2719388"/>
          <p14:tracePt t="136211" x="1905000" y="2719388"/>
          <p14:tracePt t="136219" x="1970088" y="2719388"/>
          <p14:tracePt t="136227" x="2009775" y="2719388"/>
          <p14:tracePt t="136236" x="2081213" y="2719388"/>
          <p14:tracePt t="136243" x="2136775" y="2719388"/>
          <p14:tracePt t="136251" x="2176463" y="2719388"/>
          <p14:tracePt t="136257" x="2239963" y="2719388"/>
          <p14:tracePt t="136265" x="2281238" y="2719388"/>
          <p14:tracePt t="136273" x="2328863" y="2719388"/>
          <p14:tracePt t="136281" x="2368550" y="2719388"/>
          <p14:tracePt t="136289" x="2392363" y="2719388"/>
          <p14:tracePt t="136297" x="2439988" y="2719388"/>
          <p14:tracePt t="136304" x="2479675" y="2711450"/>
          <p14:tracePt t="136313" x="2519363" y="2703513"/>
          <p14:tracePt t="136321" x="2543175" y="2695575"/>
          <p14:tracePt t="136328" x="2574925" y="2695575"/>
          <p14:tracePt t="136337" x="2598738" y="2695575"/>
          <p14:tracePt t="136342" x="2624138" y="2687638"/>
          <p14:tracePt t="136350" x="2647950" y="2679700"/>
          <p14:tracePt t="136358" x="2663825" y="2671763"/>
          <p14:tracePt t="136367" x="2695575" y="2671763"/>
          <p14:tracePt t="136374" x="2703513" y="2663825"/>
          <p14:tracePt t="136383" x="2719388" y="2663825"/>
          <p14:tracePt t="136390" x="2727325" y="2655888"/>
          <p14:tracePt t="136398" x="2735263" y="2655888"/>
          <p14:tracePt t="136406" x="2743200" y="2655888"/>
          <p14:tracePt t="136421" x="2751138" y="2655888"/>
          <p14:tracePt t="136436" x="2759075" y="2655888"/>
          <p14:tracePt t="136453" x="2767013" y="2647950"/>
          <p14:tracePt t="136461" x="2774950" y="2647950"/>
          <p14:tracePt t="136469" x="2782888" y="2647950"/>
          <p14:tracePt t="136477" x="2790825" y="2647950"/>
          <p14:tracePt t="136493" x="2806700" y="2647950"/>
          <p14:tracePt t="136501" x="2822575" y="2647950"/>
          <p14:tracePt t="136507" x="2830513" y="2647950"/>
          <p14:tracePt t="136515" x="2846388" y="2647950"/>
          <p14:tracePt t="136523" x="2862263" y="2647950"/>
          <p14:tracePt t="136531" x="2894013" y="2647950"/>
          <p14:tracePt t="136539" x="2925763" y="2647950"/>
          <p14:tracePt t="136548" x="2949575" y="2647950"/>
          <p14:tracePt t="136555" x="2982913" y="2647950"/>
          <p14:tracePt t="136562" x="3006725" y="2647950"/>
          <p14:tracePt t="136571" x="3030538" y="2655888"/>
          <p14:tracePt t="136579" x="3054350" y="2663825"/>
          <p14:tracePt t="136586" x="3062288" y="2663825"/>
          <p14:tracePt t="136593" x="3086100" y="2663825"/>
          <p14:tracePt t="136600" x="3094038" y="2663825"/>
          <p14:tracePt t="136617" x="3101975" y="2663825"/>
          <p14:tracePt t="136797" x="3109913" y="2663825"/>
          <p14:tracePt t="136813" x="3117850" y="2663825"/>
          <p14:tracePt t="136821" x="3125788" y="2663825"/>
          <p14:tracePt t="136845" x="3133725" y="2663825"/>
          <p14:tracePt t="136858" x="3141663" y="2663825"/>
          <p14:tracePt t="136891" x="3141663" y="2655888"/>
          <p14:tracePt t="136923" x="3141663" y="2647950"/>
          <p14:tracePt t="136945" x="3133725" y="2647950"/>
          <p14:tracePt t="136952" x="3133725" y="2640013"/>
          <p14:tracePt t="137087" x="3125788" y="2640013"/>
          <p14:tracePt t="137111" x="3117850" y="2640013"/>
          <p14:tracePt t="137367" x="3101975" y="2640013"/>
          <p14:tracePt t="137375" x="3094038" y="2640013"/>
          <p14:tracePt t="137383" x="3054350" y="2640013"/>
          <p14:tracePt t="137391" x="3022600" y="2640013"/>
          <p14:tracePt t="137399" x="2967038" y="2640013"/>
          <p14:tracePt t="137407" x="2917825" y="2647950"/>
          <p14:tracePt t="137415" x="2878138" y="2655888"/>
          <p14:tracePt t="137423" x="2854325" y="2655888"/>
          <p14:tracePt t="137431" x="2806700" y="2663825"/>
          <p14:tracePt t="137439" x="2735263" y="2679700"/>
          <p14:tracePt t="137447" x="2663825" y="2687638"/>
          <p14:tracePt t="137453" x="2598738" y="2695575"/>
          <p14:tracePt t="137460" x="2566988" y="2695575"/>
          <p14:tracePt t="137469" x="2487613" y="2703513"/>
          <p14:tracePt t="137477" x="2432050" y="2703513"/>
          <p14:tracePt t="137485" x="2328863" y="2703513"/>
          <p14:tracePt t="137493" x="2265363" y="2703513"/>
          <p14:tracePt t="137501" x="2200275" y="2703513"/>
          <p14:tracePt t="137509" x="2144713" y="2703513"/>
          <p14:tracePt t="137517" x="2112963" y="2703513"/>
          <p14:tracePt t="137524" x="2057400" y="2703513"/>
          <p14:tracePt t="137534" x="2001838" y="2695575"/>
          <p14:tracePt t="137539" x="1985963" y="2695575"/>
          <p14:tracePt t="137547" x="1938338" y="2687638"/>
          <p14:tracePt t="137555" x="1922463" y="2679700"/>
          <p14:tracePt t="137563" x="1897063" y="2679700"/>
          <p14:tracePt t="137571" x="1865313" y="2679700"/>
          <p14:tracePt t="137579" x="1857375" y="2679700"/>
          <p14:tracePt t="137586" x="1841500" y="2679700"/>
          <p14:tracePt t="137595" x="1833563" y="2671763"/>
          <p14:tracePt t="137611" x="1825625" y="2671763"/>
          <p14:tracePt t="137750" x="1841500" y="2671763"/>
          <p14:tracePt t="137759" x="1857375" y="2671763"/>
          <p14:tracePt t="137766" x="1881188" y="2671763"/>
          <p14:tracePt t="137775" x="1905000" y="2671763"/>
          <p14:tracePt t="137783" x="1930400" y="2671763"/>
          <p14:tracePt t="137791" x="1970088" y="2671763"/>
          <p14:tracePt t="137799" x="2017713" y="2679700"/>
          <p14:tracePt t="137805" x="2049463" y="2687638"/>
          <p14:tracePt t="137813" x="2128838" y="2711450"/>
          <p14:tracePt t="137821" x="2176463" y="2735263"/>
          <p14:tracePt t="137829" x="2239963" y="2751138"/>
          <p14:tracePt t="137837" x="2320925" y="2782888"/>
          <p14:tracePt t="137845" x="2400300" y="2798763"/>
          <p14:tracePt t="137853" x="2424113" y="2806700"/>
          <p14:tracePt t="137861" x="2487613" y="2814638"/>
          <p14:tracePt t="137869" x="2527300" y="2822575"/>
          <p14:tracePt t="137876" x="2574925" y="2822575"/>
          <p14:tracePt t="137886" x="2606675" y="2822575"/>
          <p14:tracePt t="137891" x="2671763" y="2822575"/>
          <p14:tracePt t="137899" x="2711450" y="2822575"/>
          <p14:tracePt t="137908" x="2759075" y="2822575"/>
          <p14:tracePt t="137915" x="2782888" y="2822575"/>
          <p14:tracePt t="137924" x="2830513" y="2814638"/>
          <p14:tracePt t="137930" x="2862263" y="2814638"/>
          <p14:tracePt t="137939" x="2894013" y="2806700"/>
          <p14:tracePt t="137947" x="2941638" y="2798763"/>
          <p14:tracePt t="137955" x="2957513" y="2790825"/>
          <p14:tracePt t="137963" x="2974975" y="2790825"/>
          <p14:tracePt t="137969" x="2990850" y="2790825"/>
          <p14:tracePt t="137976" x="3006725" y="2790825"/>
          <p14:tracePt t="137985" x="3022600" y="2782888"/>
          <p14:tracePt t="138003" x="3030538" y="2774950"/>
          <p14:tracePt t="138009" x="3038475" y="2774950"/>
          <p14:tracePt t="138018" x="3046413" y="2774950"/>
          <p14:tracePt t="138024" x="3054350" y="2774950"/>
          <p14:tracePt t="138041" x="3062288" y="2774950"/>
          <p14:tracePt t="138055" x="3070225" y="2774950"/>
          <p14:tracePt t="138079" x="3070225" y="2767013"/>
          <p14:tracePt t="138087" x="3078163" y="2767013"/>
          <p14:tracePt t="138111" x="3086100" y="2767013"/>
          <p14:tracePt t="138119" x="3101975" y="2759075"/>
          <p14:tracePt t="138128" x="3109913" y="2759075"/>
          <p14:tracePt t="138135" x="3125788" y="2751138"/>
          <p14:tracePt t="138143" x="3157538" y="2743200"/>
          <p14:tracePt t="138149" x="3181350" y="2743200"/>
          <p14:tracePt t="138157" x="3221038" y="2735263"/>
          <p14:tracePt t="138165" x="3244850" y="2727325"/>
          <p14:tracePt t="138172" x="3268663" y="2719388"/>
          <p14:tracePt t="138181" x="3300413" y="2711450"/>
          <p14:tracePt t="138189" x="3325813" y="2711450"/>
          <p14:tracePt t="138197" x="3333750" y="2703513"/>
          <p14:tracePt t="138205" x="3341688" y="2695575"/>
          <p14:tracePt t="138213" x="3349625" y="2695575"/>
          <p14:tracePt t="138259" x="3333750" y="2695575"/>
          <p14:tracePt t="138266" x="3317875" y="2695575"/>
          <p14:tracePt t="138275" x="3292475" y="2703513"/>
          <p14:tracePt t="138283" x="3276600" y="2711450"/>
          <p14:tracePt t="138291" x="3260725" y="2711450"/>
          <p14:tracePt t="138299" x="3236913" y="2719388"/>
          <p14:tracePt t="138307" x="3228975" y="2719388"/>
          <p14:tracePt t="138312" x="3221038" y="2727325"/>
          <p14:tracePt t="138321" x="3213100" y="2727325"/>
          <p14:tracePt t="138337" x="3205163" y="2727325"/>
          <p14:tracePt t="138376" x="3197225" y="2727325"/>
          <p14:tracePt t="138408" x="3189288" y="2727325"/>
          <p14:tracePt t="138422" x="3181350" y="2727325"/>
          <p14:tracePt t="138439" x="3173413" y="2727325"/>
          <p14:tracePt t="138447" x="3165475" y="2727325"/>
          <p14:tracePt t="138455" x="3157538" y="2727325"/>
          <p14:tracePt t="138603" x="3165475" y="2727325"/>
          <p14:tracePt t="138611" x="3173413" y="2727325"/>
          <p14:tracePt t="138635" x="3181350" y="2727325"/>
          <p14:tracePt t="139081" x="3173413" y="2727325"/>
          <p14:tracePt t="139088" x="3157538" y="2727325"/>
          <p14:tracePt t="139097" x="3133725" y="2727325"/>
          <p14:tracePt t="139103" x="3094038" y="2719388"/>
          <p14:tracePt t="139110" x="3086100" y="2719388"/>
          <p14:tracePt t="139119" x="3046413" y="2719388"/>
          <p14:tracePt t="139126" x="3006725" y="2719388"/>
          <p14:tracePt t="139135" x="2949575" y="2719388"/>
          <p14:tracePt t="139143" x="2901950" y="2719388"/>
          <p14:tracePt t="139151" x="2854325" y="2719388"/>
          <p14:tracePt t="139159" x="2806700" y="2719388"/>
          <p14:tracePt t="139167" x="2774950" y="2719388"/>
          <p14:tracePt t="139174" x="2743200" y="2719388"/>
          <p14:tracePt t="139181" x="2711450" y="2719388"/>
          <p14:tracePt t="139189" x="2663825" y="2719388"/>
          <p14:tracePt t="139197" x="2640013" y="2719388"/>
          <p14:tracePt t="139204" x="2574925" y="2719388"/>
          <p14:tracePt t="139213" x="2511425" y="2719388"/>
          <p14:tracePt t="139221" x="2487613" y="2719388"/>
          <p14:tracePt t="139229" x="2416175" y="2719388"/>
          <p14:tracePt t="139236" x="2352675" y="2719388"/>
          <p14:tracePt t="139245" x="2273300" y="2719388"/>
          <p14:tracePt t="139252" x="2232025" y="2719388"/>
          <p14:tracePt t="139260" x="2168525" y="2711450"/>
          <p14:tracePt t="139266" x="2081213" y="2711450"/>
          <p14:tracePt t="139275" x="2049463" y="2703513"/>
          <p14:tracePt t="139284" x="1962150" y="2703513"/>
          <p14:tracePt t="139291" x="1922463" y="2703513"/>
          <p14:tracePt t="139299" x="1897063" y="2703513"/>
          <p14:tracePt t="139307" x="1865313" y="2703513"/>
          <p14:tracePt t="139315" x="1841500" y="2703513"/>
          <p14:tracePt t="139323" x="1825625" y="2703513"/>
          <p14:tracePt t="139331" x="1809750" y="2703513"/>
          <p14:tracePt t="139338" x="1801813" y="2703513"/>
          <p14:tracePt t="139345" x="1793875" y="2703513"/>
          <p14:tracePt t="139352" x="1778000" y="2703513"/>
          <p14:tracePt t="139362" x="1770063" y="2703513"/>
          <p14:tracePt t="139369" x="1762125" y="2703513"/>
          <p14:tracePt t="139377" x="1754188" y="2703513"/>
          <p14:tracePt t="139385" x="1746250" y="2703513"/>
          <p14:tracePt t="139392" x="1738313" y="2703513"/>
          <p14:tracePt t="139401" x="1730375" y="2703513"/>
          <p14:tracePt t="139416" x="1714500" y="2703513"/>
          <p14:tracePt t="139511" x="1722438" y="2703513"/>
          <p14:tracePt t="139516" x="1730375" y="2703513"/>
          <p14:tracePt t="139525" x="1746250" y="2703513"/>
          <p14:tracePt t="139533" x="1778000" y="2711450"/>
          <p14:tracePt t="139541" x="1809750" y="2711450"/>
          <p14:tracePt t="139549" x="1857375" y="2711450"/>
          <p14:tracePt t="139557" x="1930400" y="2719388"/>
          <p14:tracePt t="139565" x="2009775" y="2719388"/>
          <p14:tracePt t="139573" x="2073275" y="2719388"/>
          <p14:tracePt t="139581" x="2144713" y="2719388"/>
          <p14:tracePt t="139589" x="2184400" y="2719388"/>
          <p14:tracePt t="139597" x="2273300" y="2719388"/>
          <p14:tracePt t="139603" x="2360613" y="2719388"/>
          <p14:tracePt t="139612" x="2432050" y="2719388"/>
          <p14:tracePt t="139619" x="2471738" y="2719388"/>
          <p14:tracePt t="139627" x="2527300" y="2719388"/>
          <p14:tracePt t="139635" x="2551113" y="2719388"/>
          <p14:tracePt t="139643" x="2590800" y="2711450"/>
          <p14:tracePt t="139651" x="2632075" y="2703513"/>
          <p14:tracePt t="139658" x="2655888" y="2703513"/>
          <p14:tracePt t="139666" x="2671763" y="2695575"/>
          <p14:tracePt t="139675" x="2679700" y="2695575"/>
          <p14:tracePt t="139683" x="2695575" y="2695575"/>
          <p14:tracePt t="139688" x="2711450" y="2695575"/>
          <p14:tracePt t="139697" x="2719388" y="2695575"/>
          <p14:tracePt t="139705" x="2727325" y="2695575"/>
          <p14:tracePt t="139713" x="2743200" y="2687638"/>
          <p14:tracePt t="139721" x="2751138" y="2687638"/>
          <p14:tracePt t="139729" x="2759075" y="2687638"/>
          <p14:tracePt t="139737" x="2767013" y="2679700"/>
          <p14:tracePt t="139744" x="2774950" y="2679700"/>
          <p14:tracePt t="139752" x="2782888" y="2679700"/>
          <p14:tracePt t="139766" x="2790825" y="2679700"/>
          <p14:tracePt t="139775" x="2790825" y="2671763"/>
          <p14:tracePt t="139783" x="2798763" y="2671763"/>
          <p14:tracePt t="139877" x="2790825" y="2671763"/>
          <p14:tracePt t="139901" x="2782888" y="2671763"/>
          <p14:tracePt t="140207" x="2790825" y="2671763"/>
          <p14:tracePt t="140269" x="2790825" y="2679700"/>
          <p14:tracePt t="140285" x="2790825" y="2687638"/>
          <p14:tracePt t="140293" x="2798763" y="2687638"/>
          <p14:tracePt t="140306" x="2798763" y="2695575"/>
          <p14:tracePt t="140323" x="2806700" y="2703513"/>
          <p14:tracePt t="140331" x="2806700" y="2719388"/>
          <p14:tracePt t="140340" x="2806700" y="2727325"/>
          <p14:tracePt t="140347" x="2806700" y="2743200"/>
          <p14:tracePt t="140355" x="2806700" y="2751138"/>
          <p14:tracePt t="140362" x="2806700" y="2774950"/>
          <p14:tracePt t="140371" x="2798763" y="2806700"/>
          <p14:tracePt t="140376" x="2782888" y="2838450"/>
          <p14:tracePt t="140385" x="2767013" y="2878138"/>
          <p14:tracePt t="140393" x="2727325" y="2919413"/>
          <p14:tracePt t="140401" x="2671763" y="2974975"/>
          <p14:tracePt t="140409" x="2616200" y="3030538"/>
          <p14:tracePt t="140417" x="2566988" y="3070225"/>
          <p14:tracePt t="140425" x="2495550" y="3109913"/>
          <p14:tracePt t="140433" x="2439988" y="3133725"/>
          <p14:tracePt t="140440" x="2416175" y="3157538"/>
          <p14:tracePt t="140449" x="2368550" y="3173413"/>
          <p14:tracePt t="140457" x="2328863" y="3197225"/>
          <p14:tracePt t="140462" x="2312988" y="3197225"/>
          <p14:tracePt t="140470" x="2305050" y="3197225"/>
          <p14:tracePt t="140486" x="2297113" y="3205163"/>
          <p14:tracePt t="140503" x="2289175" y="3205163"/>
          <p14:tracePt t="140511" x="2281238" y="3205163"/>
          <p14:tracePt t="140519" x="2265363" y="3189288"/>
          <p14:tracePt t="140527" x="2265363" y="3181350"/>
          <p14:tracePt t="140536" x="2247900" y="3165475"/>
          <p14:tracePt t="140543" x="2239963" y="3149600"/>
          <p14:tracePt t="140548" x="2232025" y="3133725"/>
          <p14:tracePt t="140557" x="2224088" y="3125788"/>
          <p14:tracePt t="140565" x="2224088" y="3101975"/>
          <p14:tracePt t="140573" x="2224088" y="3094038"/>
          <p14:tracePt t="140580" x="2224088" y="3086100"/>
          <p14:tracePt t="140588" x="2224088" y="3070225"/>
          <p14:tracePt t="140597" x="2224088" y="3054350"/>
          <p14:tracePt t="140605" x="2224088" y="3022600"/>
          <p14:tracePt t="140613" x="2239963" y="2998788"/>
          <p14:tracePt t="140621" x="2255838" y="2982913"/>
          <p14:tracePt t="140628" x="2289175" y="2943225"/>
          <p14:tracePt t="140635" x="2328863" y="2909888"/>
          <p14:tracePt t="140642" x="2392363" y="2870200"/>
          <p14:tracePt t="140652" x="2424113" y="2854325"/>
          <p14:tracePt t="140658" x="2535238" y="2806700"/>
          <p14:tracePt t="140666" x="2582863" y="2790825"/>
          <p14:tracePt t="140674" x="2616200" y="2774950"/>
          <p14:tracePt t="140683" x="2663825" y="2767013"/>
          <p14:tracePt t="140690" x="2671763" y="2759075"/>
          <p14:tracePt t="140699" x="2695575" y="2751138"/>
          <p14:tracePt t="140707" x="2703513" y="2751138"/>
          <p14:tracePt t="140778" x="2695575" y="2751138"/>
          <p14:tracePt t="140793" x="2695575" y="2759075"/>
          <p14:tracePt t="140798" x="2687638" y="2767013"/>
          <p14:tracePt t="140807" x="2687638" y="2774950"/>
          <p14:tracePt t="140815" x="2687638" y="2782888"/>
          <p14:tracePt t="140823" x="2687638" y="2790825"/>
          <p14:tracePt t="140831" x="2687638" y="2798763"/>
          <p14:tracePt t="140838" x="2687638" y="2814638"/>
          <p14:tracePt t="140847" x="2687638" y="2822575"/>
          <p14:tracePt t="140855" x="2687638" y="2830513"/>
          <p14:tracePt t="140863" x="2695575" y="2854325"/>
          <p14:tracePt t="140871" x="2703513" y="2870200"/>
          <p14:tracePt t="140879" x="2719388" y="2886075"/>
          <p14:tracePt t="140886" x="2735263" y="2901950"/>
          <p14:tracePt t="140893" x="2743200" y="2919413"/>
          <p14:tracePt t="140909" x="2759075" y="2935288"/>
          <p14:tracePt t="140979" x="2743200" y="2935288"/>
          <p14:tracePt t="140986" x="2727325" y="2935288"/>
          <p14:tracePt t="141000" x="2695575" y="2919413"/>
          <p14:tracePt t="141003" x="2655888" y="2901950"/>
          <p14:tracePt t="141012" x="2606675" y="2878138"/>
          <p14:tracePt t="141019" x="2582863" y="2870200"/>
          <p14:tracePt t="141028" x="2503488" y="2838450"/>
          <p14:tracePt t="141035" x="2455863" y="2822575"/>
          <p14:tracePt t="141043" x="2384425" y="2798763"/>
          <p14:tracePt t="141051" x="2305050" y="2774950"/>
          <p14:tracePt t="141056" x="2273300" y="2767013"/>
          <p14:tracePt t="141065" x="2208213" y="2759075"/>
          <p14:tracePt t="141073" x="2160588" y="2751138"/>
          <p14:tracePt t="141081" x="2097088" y="2743200"/>
          <p14:tracePt t="141088" x="2073275" y="2743200"/>
          <p14:tracePt t="141097" x="2057400" y="2743200"/>
          <p14:tracePt t="141105" x="2033588" y="2743200"/>
          <p14:tracePt t="141112" x="2017713" y="2743200"/>
          <p14:tracePt t="141121" x="2001838" y="2743200"/>
          <p14:tracePt t="141129" x="1993900" y="2743200"/>
          <p14:tracePt t="141137" x="1985963" y="2743200"/>
          <p14:tracePt t="141152" x="1978025" y="2743200"/>
          <p14:tracePt t="141159" x="1970088" y="2743200"/>
          <p14:tracePt t="141166" x="1962150" y="2743200"/>
          <p14:tracePt t="141252" x="1978025" y="2743200"/>
          <p14:tracePt t="141261" x="1993900" y="2743200"/>
          <p14:tracePt t="141269" x="2041525" y="2743200"/>
          <p14:tracePt t="141276" x="2097088" y="2735263"/>
          <p14:tracePt t="141285" x="2144713" y="2727325"/>
          <p14:tracePt t="141292" x="2184400" y="2727325"/>
          <p14:tracePt t="141301" x="2255838" y="2719388"/>
          <p14:tracePt t="141309" x="2336800" y="2703513"/>
          <p14:tracePt t="141315" x="2360613" y="2695575"/>
          <p14:tracePt t="141325" x="2424113" y="2671763"/>
          <p14:tracePt t="141331" x="2455863" y="2663825"/>
          <p14:tracePt t="141339" x="2471738" y="2647950"/>
          <p14:tracePt t="141347" x="2495550" y="2632075"/>
          <p14:tracePt t="141355" x="2503488" y="2616200"/>
          <p14:tracePt t="141363" x="2519363" y="2600325"/>
          <p14:tracePt t="141371" x="2527300" y="2576513"/>
          <p14:tracePt t="141379" x="2527300" y="2566988"/>
          <p14:tracePt t="141387" x="2535238" y="2551113"/>
          <p14:tracePt t="141392" x="2535238" y="2535238"/>
          <p14:tracePt t="141402" x="2535238" y="2511425"/>
          <p14:tracePt t="141411" x="2535238" y="2495550"/>
          <p14:tracePt t="141416" x="2535238" y="2471738"/>
          <p14:tracePt t="141424" x="2535238" y="2439988"/>
          <p14:tracePt t="141433" x="2535238" y="2400300"/>
          <p14:tracePt t="141441" x="2535238" y="2376488"/>
          <p14:tracePt t="141449" x="2535238" y="2352675"/>
          <p14:tracePt t="141457" x="2535238" y="2344738"/>
          <p14:tracePt t="141465" x="2535238" y="2336800"/>
          <p14:tracePt t="141527" x="2535238" y="2344738"/>
          <p14:tracePt t="141535" x="2543175" y="2376488"/>
          <p14:tracePt t="141543" x="2566988" y="2432050"/>
          <p14:tracePt t="141551" x="2590800" y="2527300"/>
          <p14:tracePt t="141559" x="2606675" y="2608263"/>
          <p14:tracePt t="141566" x="2624138" y="2655888"/>
          <p14:tracePt t="141572" x="2640013" y="2727325"/>
          <p14:tracePt t="141580" x="2663825" y="2814638"/>
          <p14:tracePt t="141589" x="2679700" y="2870200"/>
          <p14:tracePt t="141597" x="2687638" y="2909888"/>
          <p14:tracePt t="141605" x="2695575" y="2927350"/>
          <p14:tracePt t="141613" x="2695575" y="2943225"/>
          <p14:tracePt t="141675" x="2695575" y="2927350"/>
          <p14:tracePt t="141683" x="2687638" y="2901950"/>
          <p14:tracePt t="141690" x="2679700" y="2878138"/>
          <p14:tracePt t="141700" x="2679700" y="2862263"/>
          <p14:tracePt t="141716" x="2655888" y="2782888"/>
          <p14:tracePt t="141723" x="2647950" y="2727325"/>
          <p14:tracePt t="141731" x="2640013" y="2711450"/>
          <p14:tracePt t="141739" x="2632075" y="2632075"/>
          <p14:tracePt t="141745" x="2632075" y="2600325"/>
          <p14:tracePt t="141752" x="2624138" y="2511425"/>
          <p14:tracePt t="141761" x="2624138" y="2463800"/>
          <p14:tracePt t="141769" x="2624138" y="2416175"/>
          <p14:tracePt t="141777" x="2624138" y="2336800"/>
          <p14:tracePt t="141785" x="2624138" y="2305050"/>
          <p14:tracePt t="141793" x="2624138" y="2249488"/>
          <p14:tracePt t="141801" x="2624138" y="2192338"/>
          <p14:tracePt t="141809" x="2632075" y="2144713"/>
          <p14:tracePt t="141816" x="2640013" y="2120900"/>
          <p14:tracePt t="141825" x="2640013" y="2112963"/>
          <p14:tracePt t="141830" x="2640013" y="2105025"/>
          <p14:tracePt t="141839" x="2640013" y="2097088"/>
          <p14:tracePt t="141894" x="2640013" y="2112963"/>
          <p14:tracePt t="141903" x="2640013" y="2136775"/>
          <p14:tracePt t="141908" x="2640013" y="2200275"/>
          <p14:tracePt t="141917" x="2640013" y="2241550"/>
          <p14:tracePt t="141927" x="2640013" y="2320925"/>
          <p14:tracePt t="141933" x="2640013" y="2360613"/>
          <p14:tracePt t="141941" x="2640013" y="2439988"/>
          <p14:tracePt t="141950" x="2640013" y="2503488"/>
          <p14:tracePt t="141957" x="2640013" y="2535238"/>
          <p14:tracePt t="141964" x="2640013" y="2584450"/>
          <p14:tracePt t="141973" x="2640013" y="2608263"/>
          <p14:tracePt t="141980" x="2640013" y="2616200"/>
          <p14:tracePt t="142000" x="2640013" y="2624138"/>
          <p14:tracePt t="142027" x="2632075" y="2632075"/>
          <p14:tracePt t="142035" x="2624138" y="2632075"/>
          <p14:tracePt t="142059" x="2616200" y="2624138"/>
          <p14:tracePt t="142067" x="2606675" y="2608263"/>
          <p14:tracePt t="142075" x="2606675" y="2592388"/>
          <p14:tracePt t="142083" x="2606675" y="2576513"/>
          <p14:tracePt t="142089" x="2606675" y="2543175"/>
          <p14:tracePt t="142096" x="2606675" y="2511425"/>
          <p14:tracePt t="142105" x="2606675" y="2479675"/>
          <p14:tracePt t="142112" x="2606675" y="2463800"/>
          <p14:tracePt t="142121" x="2606675" y="2400300"/>
          <p14:tracePt t="142129" x="2624138" y="2344738"/>
          <p14:tracePt t="142137" x="2632075" y="2305050"/>
          <p14:tracePt t="142145" x="2655888" y="2249488"/>
          <p14:tracePt t="142153" x="2663825" y="2192338"/>
          <p14:tracePt t="142161" x="2679700" y="2144713"/>
          <p14:tracePt t="142169" x="2679700" y="2120900"/>
          <p14:tracePt t="142175" x="2695575" y="2081213"/>
          <p14:tracePt t="142183" x="2703513" y="2041525"/>
          <p14:tracePt t="142191" x="2719388" y="2009775"/>
          <p14:tracePt t="142200" x="2719388" y="1993900"/>
          <p14:tracePt t="142207" x="2727325" y="1985963"/>
          <p14:tracePt t="142215" x="2735263" y="1978025"/>
          <p14:tracePt t="142261" x="2743200" y="1978025"/>
          <p14:tracePt t="142269" x="2743200" y="2001838"/>
          <p14:tracePt t="142278" x="2759075" y="2057400"/>
          <p14:tracePt t="142285" x="2767013" y="2128838"/>
          <p14:tracePt t="142293" x="2774950" y="2224088"/>
          <p14:tracePt t="142301" x="2782888" y="2289175"/>
          <p14:tracePt t="142309" x="2790825" y="2352675"/>
          <p14:tracePt t="142316" x="2822575" y="2519363"/>
          <p14:tracePt t="142325" x="2838450" y="2608263"/>
          <p14:tracePt t="142333" x="2846388" y="2671763"/>
          <p14:tracePt t="142340" x="2862263" y="2719388"/>
          <p14:tracePt t="142346" x="2878138" y="2814638"/>
          <p14:tracePt t="142355" x="2886075" y="2838450"/>
          <p14:tracePt t="142363" x="2901950" y="2886075"/>
          <p14:tracePt t="142379" x="2901950" y="2894013"/>
          <p14:tracePt t="142441" x="2909888" y="2894013"/>
          <p14:tracePt t="142457" x="2917825" y="2894013"/>
          <p14:tracePt t="142464" x="2917825" y="2886075"/>
          <p14:tracePt t="142472" x="2925763" y="2886075"/>
          <p14:tracePt t="142481" x="2925763" y="2870200"/>
          <p14:tracePt t="142489" x="2933700" y="2870200"/>
          <p14:tracePt t="142496" x="2933700" y="2862263"/>
          <p14:tracePt t="142505" x="2933700" y="2846388"/>
          <p14:tracePt t="142513" x="2933700" y="2838450"/>
          <p14:tracePt t="142519" x="2933700" y="2830513"/>
          <p14:tracePt t="142536" x="2933700" y="2822575"/>
          <p14:tracePt t="142551" x="2925763" y="2822575"/>
          <p14:tracePt t="142567" x="2917825" y="2822575"/>
          <p14:tracePt t="142574" x="2909888" y="2822575"/>
          <p14:tracePt t="142596" x="2901950" y="2822575"/>
          <p14:tracePt t="142871" x="2901950" y="2814638"/>
          <p14:tracePt t="142879" x="2917825" y="2814638"/>
          <p14:tracePt t="142887" x="2949575" y="2790825"/>
          <p14:tracePt t="142895" x="2974975" y="2774950"/>
          <p14:tracePt t="142902" x="2998788" y="2767013"/>
          <p14:tracePt t="142911" x="3030538" y="2743200"/>
          <p14:tracePt t="142918" x="3054350" y="2727325"/>
          <p14:tracePt t="142927" x="3094038" y="2695575"/>
          <p14:tracePt t="142935" x="3125788" y="2663825"/>
          <p14:tracePt t="142940" x="3149600" y="2640013"/>
          <p14:tracePt t="142952" x="3173413" y="2616200"/>
          <p14:tracePt t="142957" x="3197225" y="2584450"/>
          <p14:tracePt t="142965" x="3205163" y="2566988"/>
          <p14:tracePt t="142973" x="3228975" y="2535238"/>
          <p14:tracePt t="142980" x="3236913" y="2495550"/>
          <p14:tracePt t="142989" x="3252788" y="2463800"/>
          <p14:tracePt t="142997" x="3268663" y="2416175"/>
          <p14:tracePt t="143018" x="3284538" y="2297113"/>
          <p14:tracePt t="143020" x="3284538" y="2273300"/>
          <p14:tracePt t="143028" x="3284538" y="2200275"/>
          <p14:tracePt t="143037" x="3284538" y="2176463"/>
          <p14:tracePt t="143044" x="3284538" y="2136775"/>
          <p14:tracePt t="143052" x="3284538" y="2097088"/>
          <p14:tracePt t="143060" x="3284538" y="2073275"/>
          <p14:tracePt t="143066" x="3284538" y="2057400"/>
          <p14:tracePt t="143076" x="3268663" y="2033588"/>
          <p14:tracePt t="143092" x="3260725" y="2025650"/>
          <p14:tracePt t="143099" x="3252788" y="2025650"/>
          <p14:tracePt t="143114" x="3244850" y="2025650"/>
          <p14:tracePt t="143121" x="3236913" y="2033588"/>
          <p14:tracePt t="143129" x="3228975" y="2049463"/>
          <p14:tracePt t="143137" x="3221038" y="2089150"/>
          <p14:tracePt t="143145" x="3213100" y="2144713"/>
          <p14:tracePt t="143153" x="3213100" y="2192338"/>
          <p14:tracePt t="143161" x="3213100" y="2257425"/>
          <p14:tracePt t="143168" x="3213100" y="2320925"/>
          <p14:tracePt t="143176" x="3213100" y="2408238"/>
          <p14:tracePt t="143185" x="3213100" y="2471738"/>
          <p14:tracePt t="143193" x="3213100" y="2503488"/>
          <p14:tracePt t="143201" x="3213100" y="2543175"/>
          <p14:tracePt t="143207" x="3213100" y="2576513"/>
          <p14:tracePt t="143215" x="3221038" y="2584450"/>
          <p14:tracePt t="143223" x="3221038" y="2600325"/>
          <p14:tracePt t="143231" x="3221038" y="2608263"/>
          <p14:tracePt t="143248" x="3221038" y="2616200"/>
          <p14:tracePt t="143309" x="3213100" y="2616200"/>
          <p14:tracePt t="143317" x="3205163" y="2608263"/>
          <p14:tracePt t="143324" x="3197225" y="2584450"/>
          <p14:tracePt t="143333" x="3189288" y="2559050"/>
          <p14:tracePt t="143341" x="3173413" y="2519363"/>
          <p14:tracePt t="143349" x="3165475" y="2471738"/>
          <p14:tracePt t="143357" x="3149600" y="2416175"/>
          <p14:tracePt t="143365" x="3133725" y="2360613"/>
          <p14:tracePt t="143373" x="3117850" y="2305050"/>
          <p14:tracePt t="143378" x="3094038" y="2233613"/>
          <p14:tracePt t="143387" x="3054350" y="2136775"/>
          <p14:tracePt t="143395" x="3038475" y="2073275"/>
          <p14:tracePt t="143402" x="3014663" y="2001838"/>
          <p14:tracePt t="143410" x="2990850" y="1946275"/>
          <p14:tracePt t="143419" x="2967038" y="1914525"/>
          <p14:tracePt t="143426" x="2949575" y="1881188"/>
          <p14:tracePt t="143435" x="2949575" y="1873250"/>
          <p14:tracePt t="143452" x="2949575" y="1865313"/>
          <p14:tracePt t="143505" x="2949575" y="1873250"/>
          <p14:tracePt t="143513" x="2949575" y="1890713"/>
          <p14:tracePt t="143521" x="2957513" y="1946275"/>
          <p14:tracePt t="143528" x="2967038" y="1985963"/>
          <p14:tracePt t="143537" x="2982913" y="2081213"/>
          <p14:tracePt t="143543" x="2990850" y="2176463"/>
          <p14:tracePt t="143551" x="3006725" y="2249488"/>
          <p14:tracePt t="143559" x="3006725" y="2305050"/>
          <p14:tracePt t="143568" x="3030538" y="2400300"/>
          <p14:tracePt t="143575" x="3038475" y="2463800"/>
          <p14:tracePt t="143583" x="3038475" y="2519363"/>
          <p14:tracePt t="143591" x="3054350" y="2576513"/>
          <p14:tracePt t="143599" x="3062288" y="2624138"/>
          <p14:tracePt t="143607" x="3062288" y="2647950"/>
          <p14:tracePt t="143614" x="3078163" y="2671763"/>
          <p14:tracePt t="143623" x="3086100" y="2687638"/>
          <p14:tracePt t="143628" x="3086100" y="2695575"/>
          <p14:tracePt t="143637" x="3094038" y="2703513"/>
          <p14:tracePt t="143645" x="3101975" y="2703513"/>
          <p14:tracePt t="143685" x="3109913" y="2703513"/>
          <p14:tracePt t="143693" x="3109913" y="2695575"/>
          <p14:tracePt t="143702" x="3109913" y="2679700"/>
          <p14:tracePt t="143709" x="3117850" y="2671763"/>
          <p14:tracePt t="143716" x="3117850" y="2655888"/>
          <p14:tracePt t="143723" x="3125788" y="2647950"/>
          <p14:tracePt t="143731" x="3125788" y="2624138"/>
          <p14:tracePt t="143739" x="3125788" y="2600325"/>
          <p14:tracePt t="143748" x="3125788" y="2592388"/>
          <p14:tracePt t="143755" x="3125788" y="2584450"/>
          <p14:tracePt t="143763" x="3125788" y="2576513"/>
          <p14:tracePt t="143771" x="3125788" y="2566988"/>
          <p14:tracePt t="143780" x="3125788" y="2559050"/>
          <p14:tracePt t="143817" x="3125788" y="2551113"/>
          <p14:tracePt t="144046" x="3133725" y="2551113"/>
          <p14:tracePt t="144051" x="3165475" y="2576513"/>
          <p14:tracePt t="144059" x="3181350" y="2584450"/>
          <p14:tracePt t="144067" x="3197225" y="2600325"/>
          <p14:tracePt t="144075" x="3205163" y="2600325"/>
          <p14:tracePt t="144082" x="3205163" y="2608263"/>
          <p14:tracePt t="144091" x="3213100" y="2608263"/>
          <p14:tracePt t="144107" x="3213100" y="2616200"/>
          <p14:tracePt t="144123" x="3221038" y="2624138"/>
          <p14:tracePt t="144131" x="3221038" y="2632075"/>
          <p14:tracePt t="144153" x="3221038" y="2640013"/>
          <p14:tracePt t="144169" x="3228975" y="2640013"/>
          <p14:tracePt t="144381" x="3221038" y="2640013"/>
          <p14:tracePt t="144389" x="3213100" y="2640013"/>
          <p14:tracePt t="144399" x="3205163" y="2640013"/>
          <p14:tracePt t="144402" x="3197225" y="2640013"/>
          <p14:tracePt t="144410" x="3189288" y="2640013"/>
          <p14:tracePt t="144427" x="3181350" y="2640013"/>
          <p14:tracePt t="144608" x="3181350" y="2632075"/>
          <p14:tracePt t="145343" x="3165475" y="2632075"/>
          <p14:tracePt t="145351" x="3141663" y="2632075"/>
          <p14:tracePt t="145358" x="3062288" y="2640013"/>
          <p14:tracePt t="145365" x="2925763" y="2679700"/>
          <p14:tracePt t="145373" x="2727325" y="2727325"/>
          <p14:tracePt t="145381" x="2559050" y="2774950"/>
          <p14:tracePt t="145389" x="2289175" y="2814638"/>
          <p14:tracePt t="145397" x="2128838" y="2814638"/>
          <p14:tracePt t="145405" x="2081213" y="2814638"/>
          <p14:tracePt t="145413" x="1985963" y="2814638"/>
          <p14:tracePt t="145420" x="1930400" y="2830513"/>
          <p14:tracePt t="145428" x="1841500" y="2854325"/>
          <p14:tracePt t="145437" x="1754188" y="2886075"/>
          <p14:tracePt t="145445" x="1498600" y="2959100"/>
          <p14:tracePt t="145451" x="1268413" y="3006725"/>
          <p14:tracePt t="145458" x="925513" y="3078163"/>
          <p14:tracePt t="145468" x="550863" y="3141663"/>
          <p14:tracePt t="145475" x="295275" y="3197225"/>
          <p14:tracePt t="145484" x="150813" y="3213100"/>
          <p14:tracePt t="145687" x="477838" y="2655888"/>
          <p14:tracePt t="145695" x="1108075" y="2727325"/>
          <p14:tracePt t="145701" x="1938338" y="2814638"/>
          <p14:tracePt t="145709" x="2655888" y="2886075"/>
          <p14:tracePt t="145718" x="3587750" y="2974975"/>
          <p14:tracePt t="145725" x="4418013" y="3070225"/>
          <p14:tracePt t="145733" x="5238750" y="3117850"/>
          <p14:tracePt t="145741" x="6051550" y="3141663"/>
          <p14:tracePt t="145749" x="6761163" y="3141663"/>
          <p14:tracePt t="145757" x="7470775" y="3141663"/>
          <p14:tracePt t="145765" x="8053388" y="3141663"/>
          <p14:tracePt t="145773" x="8643938" y="3094038"/>
          <p14:tracePt t="145781" x="8994775" y="3070225"/>
          <p14:tracePt t="145787" x="9353550" y="3006725"/>
          <p14:tracePt t="145796" x="9648825" y="2951163"/>
          <p14:tracePt t="145803" x="9783763" y="2909888"/>
          <p14:tracePt t="145812" x="9879013" y="2878138"/>
          <p14:tracePt t="145818" x="10023475" y="2830513"/>
          <p14:tracePt t="145828" x="10102850" y="2798763"/>
          <p14:tracePt t="145835" x="10158413" y="2774950"/>
          <p14:tracePt t="145843" x="10206038" y="2751138"/>
          <p14:tracePt t="145851" x="10294938" y="2727325"/>
          <p14:tracePt t="145860" x="10350500" y="2711450"/>
          <p14:tracePt t="145868" x="10406063" y="2711450"/>
          <p14:tracePt t="145872" x="10453688" y="2703513"/>
          <p14:tracePt t="145881" x="10620375" y="2703513"/>
          <p14:tracePt t="145889" x="10685463" y="2703513"/>
          <p14:tracePt t="145896" x="10844213" y="2703513"/>
          <p14:tracePt t="145905" x="10947400" y="2703513"/>
          <p14:tracePt t="145912" x="11036300" y="2703513"/>
          <p14:tracePt t="145921" x="11147425" y="2703513"/>
          <p14:tracePt t="145929" x="11202988" y="2703513"/>
          <p14:tracePt t="145936" x="11298238" y="2703513"/>
          <p14:tracePt t="145945" x="11363325" y="2703513"/>
          <p14:tracePt t="145951" x="11458575" y="2703513"/>
          <p14:tracePt t="145958" x="11522075" y="2703513"/>
          <p14:tracePt t="145967" x="11577638" y="2695575"/>
          <p14:tracePt t="145975" x="11664950" y="2687638"/>
          <p14:tracePt t="145983" x="11730038" y="2679700"/>
          <p14:tracePt t="146001" x="11841163" y="2671763"/>
          <p14:tracePt t="146006" x="11936413" y="2663825"/>
          <p14:tracePt t="146015" x="12007850" y="2663825"/>
          <p14:tracePt t="146023" x="12096750" y="2663825"/>
          <p14:tracePt t="146031" x="12128500" y="26638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A990-7E55-4B90-A0F5-B6871F7A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10"/>
            <a:ext cx="10515600" cy="5686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BA151-8E34-4E3E-A10C-D739E2689EC6}"/>
              </a:ext>
            </a:extLst>
          </p:cNvPr>
          <p:cNvSpPr txBox="1"/>
          <p:nvPr/>
        </p:nvSpPr>
        <p:spPr>
          <a:xfrm>
            <a:off x="5352586" y="1271855"/>
            <a:ext cx="660152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Waves instrument observed plasma wave features common to planetary magnetospheres at Ganymede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ECH 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bands including one at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7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provides electron densities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Whistler-mode chorus and hiss likely accelerate and/or scatter electrons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Broadband wave spectrum at/near magnetopause identified as Electrostatic Solitary Waves (ESW</a:t>
            </a:r>
            <a:r>
              <a:rPr lang="en-US" sz="1700" dirty="0">
                <a:solidFill>
                  <a:prstClr val="black"/>
                </a:solidFill>
              </a:rPr>
              <a:t>) and consistent with reconnection.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Radio emissions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Three distinct regions in magnetosphere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Magnetotail (or wake)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Open, nightside magnetosphere with smoothly-varying density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Open, dayside magnetosphere with higher, more variable densities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Magnetotail/wake characterized by broadband,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bursty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emissions, likely ESW’s.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Magnetosphere dominated by whistler-mode emissions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Obliquely-propagating chorus (WNA near resonance cone)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Parallel-propagating chorus (WNA ~ parallel to </a:t>
            </a: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/>
              </a:rPr>
              <a:t>Broadband hiss with WNA ~ parallel to </a:t>
            </a:r>
            <a:r>
              <a:rPr lang="en-US" sz="1700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C90688-4B6E-4529-9FDA-AAD525A7D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73" y="933788"/>
            <a:ext cx="5120053" cy="566219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AB9A427-75E0-46C1-B4D6-944BA27F91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5"/>
    </mc:Choice>
    <mc:Fallback>
      <p:transition spd="slow" advTm="28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26" x="12025313" y="4322763"/>
          <p14:tracePt t="534" x="11857038" y="4402138"/>
          <p14:tracePt t="543" x="11761788" y="4449763"/>
          <p14:tracePt t="550" x="11601450" y="4497388"/>
          <p14:tracePt t="557" x="11458575" y="4560888"/>
          <p14:tracePt t="564" x="11395075" y="4600575"/>
          <p14:tracePt t="574" x="11218863" y="4649788"/>
          <p14:tracePt t="581" x="11068050" y="4697413"/>
          <p14:tracePt t="589" x="10980738" y="4713288"/>
          <p14:tracePt t="597" x="10828338" y="4745038"/>
          <p14:tracePt t="605" x="10653713" y="4792663"/>
          <p14:tracePt t="613" x="10564813" y="4808538"/>
          <p14:tracePt t="623" x="10414000" y="4840288"/>
          <p14:tracePt t="628" x="10342563" y="4856163"/>
          <p14:tracePt t="636" x="10221913" y="4872038"/>
          <p14:tracePt t="643" x="10134600" y="4895850"/>
          <p14:tracePt t="650" x="9983788" y="4927600"/>
          <p14:tracePt t="658" x="9902825" y="4935538"/>
          <p14:tracePt t="667" x="9807575" y="4959350"/>
          <p14:tracePt t="675" x="9720263" y="4976813"/>
          <p14:tracePt t="682" x="9567863" y="4992688"/>
          <p14:tracePt t="691" x="9480550" y="5000625"/>
          <p14:tracePt t="698" x="9377363" y="5000625"/>
          <p14:tracePt t="707" x="9297988" y="5000625"/>
          <p14:tracePt t="715" x="9145588" y="5000625"/>
          <p14:tracePt t="723" x="8994775" y="5000625"/>
          <p14:tracePt t="728" x="8907463" y="4992688"/>
          <p14:tracePt t="736" x="8755063" y="4984750"/>
          <p14:tracePt t="745" x="8667750" y="4959350"/>
          <p14:tracePt t="752" x="8564563" y="4951413"/>
          <p14:tracePt t="761" x="8475663" y="4943475"/>
          <p14:tracePt t="768" x="8412163" y="4943475"/>
          <p14:tracePt t="777" x="8301038" y="4943475"/>
          <p14:tracePt t="785" x="8205788" y="4943475"/>
          <p14:tracePt t="793" x="8108950" y="4943475"/>
          <p14:tracePt t="800" x="8069263" y="4943475"/>
          <p14:tracePt t="808" x="7902575" y="4943475"/>
          <p14:tracePt t="814" x="7829550" y="4943475"/>
          <p14:tracePt t="823" x="7742238" y="4943475"/>
          <p14:tracePt t="831" x="7702550" y="4943475"/>
          <p14:tracePt t="839" x="7535863" y="4967288"/>
          <p14:tracePt t="846" x="7462838" y="4967288"/>
          <p14:tracePt t="856" x="7359650" y="4967288"/>
          <p14:tracePt t="863" x="7248525" y="4976813"/>
          <p14:tracePt t="872" x="7145338" y="4992688"/>
          <p14:tracePt t="878" x="7088188" y="5000625"/>
          <p14:tracePt t="886" x="7008813" y="5016500"/>
          <p14:tracePt t="892" x="6961188" y="5024438"/>
          <p14:tracePt t="900" x="6889750" y="5032375"/>
          <p14:tracePt t="908" x="6834188" y="5040313"/>
          <p14:tracePt t="916" x="6794500" y="5048250"/>
          <p14:tracePt t="925" x="6729413" y="5064125"/>
          <p14:tracePt t="932" x="6681788" y="5064125"/>
          <p14:tracePt t="941" x="6626225" y="5080000"/>
          <p14:tracePt t="948" x="6586538" y="5080000"/>
          <p14:tracePt t="957" x="6523038" y="5087938"/>
          <p14:tracePt t="964" x="6475413" y="5095875"/>
          <p14:tracePt t="973" x="6394450" y="5103813"/>
          <p14:tracePt t="978" x="6323013" y="5111750"/>
          <p14:tracePt t="986" x="6251575" y="5127625"/>
          <p14:tracePt t="994" x="6211888" y="5127625"/>
          <p14:tracePt t="1003" x="6140450" y="5135563"/>
          <p14:tracePt t="1010" x="6091238" y="5143500"/>
          <p14:tracePt t="1018" x="6059488" y="5159375"/>
          <p14:tracePt t="1026" x="6019800" y="5167313"/>
          <p14:tracePt t="1034" x="5995988" y="5183188"/>
          <p14:tracePt t="1042" x="5948363" y="5199063"/>
          <p14:tracePt t="1050" x="5924550" y="5199063"/>
          <p14:tracePt t="1058" x="5845175" y="5238750"/>
          <p14:tracePt t="1064" x="5781675" y="5254625"/>
          <p14:tracePt t="1073" x="5724525" y="5262563"/>
          <p14:tracePt t="1080" x="5637213" y="5270500"/>
          <p14:tracePt t="1088" x="5494338" y="5286375"/>
          <p14:tracePt t="1096" x="5407025" y="5286375"/>
          <p14:tracePt t="1106" x="5262563" y="5286375"/>
          <p14:tracePt t="1112" x="5087938" y="5286375"/>
          <p14:tracePt t="1122" x="4967288" y="5302250"/>
          <p14:tracePt t="1128" x="4887913" y="5302250"/>
          <p14:tracePt t="1136" x="4729163" y="5302250"/>
          <p14:tracePt t="1144" x="4552950" y="5302250"/>
          <p14:tracePt t="1150" x="4465638" y="5302250"/>
          <p14:tracePt t="1158" x="4370388" y="5302250"/>
          <p14:tracePt t="1166" x="4210050" y="5310188"/>
          <p14:tracePt t="1174" x="4122738" y="5310188"/>
          <p14:tracePt t="1182" x="3970338" y="5319713"/>
          <p14:tracePt t="1190" x="3819525" y="5319713"/>
          <p14:tracePt t="1198" x="3708400" y="5319713"/>
          <p14:tracePt t="1206" x="3563938" y="5319713"/>
          <p14:tracePt t="1214" x="3476625" y="5319713"/>
          <p14:tracePt t="1223" x="3333750" y="5319713"/>
          <p14:tracePt t="1230" x="3157538" y="5319713"/>
          <p14:tracePt t="1236" x="3022600" y="5319713"/>
          <p14:tracePt t="1244" x="2941638" y="5319713"/>
          <p14:tracePt t="1252" x="2774950" y="5294313"/>
          <p14:tracePt t="1260" x="2606675" y="5270500"/>
          <p14:tracePt t="1268" x="2447925" y="5254625"/>
          <p14:tracePt t="1277" x="2273300" y="5207000"/>
          <p14:tracePt t="1285" x="2120900" y="5175250"/>
          <p14:tracePt t="1292" x="2025650" y="5151438"/>
          <p14:tracePt t="1301" x="1889125" y="5103813"/>
          <p14:tracePt t="1308" x="1714500" y="5064125"/>
          <p14:tracePt t="1317" x="1530350" y="4992688"/>
          <p14:tracePt t="1323" x="1363663" y="4903788"/>
          <p14:tracePt t="1331" x="1276350" y="4856163"/>
          <p14:tracePt t="1338" x="1187450" y="4808538"/>
          <p14:tracePt t="1347" x="1123950" y="4768850"/>
          <p14:tracePt t="1355" x="1044575" y="4713288"/>
          <p14:tracePt t="1362" x="973138" y="4673600"/>
          <p14:tracePt t="1372" x="917575" y="4624388"/>
          <p14:tracePt t="1378" x="901700" y="4600575"/>
          <p14:tracePt t="1386" x="868363" y="4560888"/>
          <p14:tracePt t="1394" x="852488" y="4537075"/>
          <p14:tracePt t="1403" x="804863" y="4473575"/>
          <p14:tracePt t="1408" x="788988" y="4441825"/>
          <p14:tracePt t="1417" x="765175" y="4394200"/>
          <p14:tracePt t="1424" x="749300" y="4370388"/>
          <p14:tracePt t="1432" x="709613" y="4314825"/>
          <p14:tracePt t="1440" x="677863" y="4281488"/>
          <p14:tracePt t="1448" x="638175" y="4241800"/>
          <p14:tracePt t="1456" x="606425" y="4194175"/>
          <p14:tracePt t="1465" x="574675" y="4146550"/>
          <p14:tracePt t="1473" x="517525" y="4083050"/>
          <p14:tracePt t="1480" x="493713" y="4067175"/>
          <p14:tracePt t="1487" x="446088" y="3995738"/>
          <p14:tracePt t="1495" x="382588" y="3938588"/>
          <p14:tracePt t="1503" x="366713" y="3906838"/>
          <p14:tracePt t="1511" x="319088" y="3851275"/>
          <p14:tracePt t="1518" x="295275" y="3819525"/>
          <p14:tracePt t="1526" x="287338" y="3795713"/>
          <p14:tracePt t="1534" x="271463" y="3763963"/>
          <p14:tracePt t="1542" x="263525" y="3732213"/>
          <p14:tracePt t="1550" x="247650" y="3700463"/>
          <p14:tracePt t="1558" x="223838" y="3644900"/>
          <p14:tracePt t="1566" x="200025" y="3587750"/>
          <p14:tracePt t="1573" x="184150" y="3532188"/>
          <p14:tracePt t="1581" x="142875" y="3429000"/>
          <p14:tracePt t="1589" x="127000" y="3373438"/>
          <p14:tracePt t="1596" x="103188" y="3317875"/>
          <p14:tracePt t="1606" x="79375" y="3262313"/>
          <p14:tracePt t="1613" x="63500" y="3181350"/>
          <p14:tracePt t="1623" x="31750" y="3117850"/>
          <p14:tracePt t="1628" x="7938" y="3078163"/>
          <p14:tracePt t="5568" x="63500" y="4545013"/>
          <p14:tracePt t="5576" x="150813" y="4529138"/>
          <p14:tracePt t="5584" x="215900" y="4529138"/>
          <p14:tracePt t="5593" x="327025" y="4513263"/>
          <p14:tracePt t="5598" x="414338" y="4505325"/>
          <p14:tracePt t="5607" x="582613" y="4497388"/>
          <p14:tracePt t="5614" x="701675" y="4481513"/>
          <p14:tracePt t="5624" x="796925" y="4473575"/>
          <p14:tracePt t="5630" x="901700" y="4465638"/>
          <p14:tracePt t="5639" x="989013" y="4441825"/>
          <p14:tracePt t="5647" x="1155700" y="4410075"/>
          <p14:tracePt t="5654" x="1228725" y="4394200"/>
          <p14:tracePt t="5663" x="1323975" y="4378325"/>
          <p14:tracePt t="5671" x="1387475" y="4362450"/>
          <p14:tracePt t="5678" x="1435100" y="4346575"/>
          <p14:tracePt t="5685" x="1490663" y="4330700"/>
          <p14:tracePt t="5692" x="1522413" y="4322763"/>
          <p14:tracePt t="5701" x="1579563" y="4314825"/>
          <p14:tracePt t="5709" x="1627188" y="4306888"/>
          <p14:tracePt t="5716" x="1635125" y="4306888"/>
          <p14:tracePt t="5724" x="1666875" y="4306888"/>
          <p14:tracePt t="5732" x="1690688" y="4298950"/>
          <p14:tracePt t="5740" x="1706563" y="4298950"/>
          <p14:tracePt t="5749" x="1714500" y="4298950"/>
          <p14:tracePt t="5757" x="1722438" y="4298950"/>
          <p14:tracePt t="5765" x="1730375" y="4298950"/>
          <p14:tracePt t="5772" x="1746250" y="4298950"/>
          <p14:tracePt t="5778" x="1754188" y="4298950"/>
          <p14:tracePt t="5788" x="1762125" y="4298950"/>
          <p14:tracePt t="5794" x="1778000" y="4298950"/>
          <p14:tracePt t="5802" x="1785938" y="4298950"/>
          <p14:tracePt t="5810" x="1793875" y="4306888"/>
          <p14:tracePt t="5818" x="1801813" y="4306888"/>
          <p14:tracePt t="5826" x="1817688" y="4306888"/>
          <p14:tracePt t="5834" x="1825625" y="4306888"/>
          <p14:tracePt t="5842" x="1833563" y="4306888"/>
          <p14:tracePt t="5850" x="1849438" y="4306888"/>
          <p14:tracePt t="5857" x="1865313" y="4306888"/>
          <p14:tracePt t="5864" x="1881188" y="4298950"/>
          <p14:tracePt t="5873" x="1889125" y="4298950"/>
          <p14:tracePt t="5880" x="1905000" y="4281488"/>
          <p14:tracePt t="5889" x="1930400" y="4265613"/>
          <p14:tracePt t="5896" x="1946275" y="4249738"/>
          <p14:tracePt t="5904" x="1970088" y="4233863"/>
          <p14:tracePt t="5912" x="1985963" y="4225925"/>
          <p14:tracePt t="5921" x="2001838" y="4202113"/>
          <p14:tracePt t="5928" x="2033588" y="4186238"/>
          <p14:tracePt t="5941" x="2049463" y="4162425"/>
          <p14:tracePt t="5942" x="2073275" y="4138613"/>
          <p14:tracePt t="5950" x="2073275" y="4130675"/>
          <p14:tracePt t="5959" x="2089150" y="4106863"/>
          <p14:tracePt t="5966" x="2105025" y="4090988"/>
          <p14:tracePt t="5974" x="2105025" y="4083050"/>
          <p14:tracePt t="5982" x="2112963" y="4067175"/>
          <p14:tracePt t="5998" x="2112963" y="4059238"/>
          <p14:tracePt t="6015" x="2112963" y="4051300"/>
          <p14:tracePt t="6023" x="2112963" y="4043363"/>
          <p14:tracePt t="6039" x="2112963" y="4035425"/>
          <p14:tracePt t="6053" x="2105025" y="4035425"/>
          <p14:tracePt t="6061" x="2097088" y="4027488"/>
          <p14:tracePt t="6068" x="2081213" y="4027488"/>
          <p14:tracePt t="6077" x="2073275" y="4027488"/>
          <p14:tracePt t="6084" x="2057400" y="4027488"/>
          <p14:tracePt t="6092" x="2041525" y="4035425"/>
          <p14:tracePt t="6100" x="2017713" y="4043363"/>
          <p14:tracePt t="6108" x="2009775" y="4051300"/>
          <p14:tracePt t="6114" x="1993900" y="4059238"/>
          <p14:tracePt t="6122" x="1970088" y="4083050"/>
          <p14:tracePt t="6130" x="1946275" y="4090988"/>
          <p14:tracePt t="6139" x="1938338" y="4106863"/>
          <p14:tracePt t="6147" x="1912938" y="4130675"/>
          <p14:tracePt t="6154" x="1897063" y="4154488"/>
          <p14:tracePt t="6173" x="1873250" y="4194175"/>
          <p14:tracePt t="6178" x="1865313" y="4217988"/>
          <p14:tracePt t="6189" x="1857375" y="4225925"/>
          <p14:tracePt t="6195" x="1857375" y="4241800"/>
          <p14:tracePt t="6200" x="1857375" y="4249738"/>
          <p14:tracePt t="6208" x="1857375" y="4265613"/>
          <p14:tracePt t="6216" x="1857375" y="4291013"/>
          <p14:tracePt t="6224" x="1865313" y="4314825"/>
          <p14:tracePt t="6233" x="1881188" y="4330700"/>
          <p14:tracePt t="6241" x="1922463" y="4362450"/>
          <p14:tracePt t="6248" x="1970088" y="4394200"/>
          <p14:tracePt t="6256" x="2009775" y="4418013"/>
          <p14:tracePt t="6264" x="2065338" y="4449763"/>
          <p14:tracePt t="6273" x="2128838" y="4473575"/>
          <p14:tracePt t="6280" x="2216150" y="4505325"/>
          <p14:tracePt t="6288" x="2297113" y="4521200"/>
          <p14:tracePt t="6294" x="2336800" y="4521200"/>
          <p14:tracePt t="6302" x="2455863" y="4529138"/>
          <p14:tracePt t="6310" x="2551113" y="4529138"/>
          <p14:tracePt t="6318" x="2606675" y="4529138"/>
          <p14:tracePt t="6326" x="2647950" y="4521200"/>
          <p14:tracePt t="6334" x="2735263" y="4497388"/>
          <p14:tracePt t="6342" x="2806700" y="4457700"/>
          <p14:tracePt t="6350" x="2862263" y="4418013"/>
          <p14:tracePt t="6358" x="2901950" y="4394200"/>
          <p14:tracePt t="6364" x="2974975" y="4322763"/>
          <p14:tracePt t="6373" x="3022600" y="4265613"/>
          <p14:tracePt t="6381" x="3038475" y="4241800"/>
          <p14:tracePt t="6389" x="3094038" y="4138613"/>
          <p14:tracePt t="6396" x="3125788" y="4051300"/>
          <p14:tracePt t="6404" x="3149600" y="3987800"/>
          <p14:tracePt t="6414" x="3165475" y="3914775"/>
          <p14:tracePt t="6421" x="3173413" y="3843338"/>
          <p14:tracePt t="6428" x="3173413" y="3756025"/>
          <p14:tracePt t="6439" x="3181350" y="3692525"/>
          <p14:tracePt t="6444" x="3181350" y="3587750"/>
          <p14:tracePt t="6450" x="3181350" y="3484563"/>
          <p14:tracePt t="6458" x="3181350" y="3397250"/>
          <p14:tracePt t="6466" x="3173413" y="3278188"/>
          <p14:tracePt t="6474" x="3165475" y="3149600"/>
          <p14:tracePt t="6482" x="3157538" y="3054350"/>
          <p14:tracePt t="6490" x="3149600" y="2943225"/>
          <p14:tracePt t="6499" x="3149600" y="2862263"/>
          <p14:tracePt t="6507" x="3149600" y="2798763"/>
          <p14:tracePt t="6515" x="3149600" y="2679700"/>
          <p14:tracePt t="6523" x="3141663" y="2584450"/>
          <p14:tracePt t="6531" x="3141663" y="2519363"/>
          <p14:tracePt t="6539" x="3141663" y="2463800"/>
          <p14:tracePt t="6545" x="3141663" y="2400300"/>
          <p14:tracePt t="6553" x="3141663" y="2328863"/>
          <p14:tracePt t="6560" x="3133725" y="2297113"/>
          <p14:tracePt t="6569" x="3133725" y="2273300"/>
          <p14:tracePt t="6577" x="3125788" y="2257425"/>
          <p14:tracePt t="6585" x="3125788" y="2233613"/>
          <p14:tracePt t="6600" x="3117850" y="2233613"/>
          <p14:tracePt t="6827" x="3109913" y="2216150"/>
          <p14:tracePt t="6834" x="3101975" y="2208213"/>
          <p14:tracePt t="6842" x="3070225" y="2152650"/>
          <p14:tracePt t="6850" x="3054350" y="2120900"/>
          <p14:tracePt t="6858" x="3030538" y="2081213"/>
          <p14:tracePt t="6866" x="3014663" y="2041525"/>
          <p14:tracePt t="6875" x="2990850" y="1978025"/>
          <p14:tracePt t="6883" x="2982913" y="1954213"/>
          <p14:tracePt t="6889" x="2949575" y="1881188"/>
          <p14:tracePt t="6897" x="2933700" y="1809750"/>
          <p14:tracePt t="6905" x="2917825" y="1762125"/>
          <p14:tracePt t="6912" x="2894013" y="1706563"/>
          <p14:tracePt t="6921" x="2854325" y="1595438"/>
          <p14:tracePt t="6928" x="2838450" y="1538288"/>
          <p14:tracePt t="6939" x="2814638" y="1458913"/>
          <p14:tracePt t="6944" x="2790825" y="1419225"/>
          <p14:tracePt t="6953" x="2759075" y="1347788"/>
          <p14:tracePt t="6960" x="2751138" y="1331913"/>
          <p14:tracePt t="6969" x="2735263" y="1292225"/>
          <p14:tracePt t="6975" x="2727325" y="1276350"/>
          <p14:tracePt t="6983" x="2719388" y="1260475"/>
          <p14:tracePt t="6990" x="2711450" y="1252538"/>
          <p14:tracePt t="6998" x="2711450" y="1244600"/>
          <p14:tracePt t="7015" x="2703513" y="1244600"/>
          <p14:tracePt t="7055" x="2695575" y="1244600"/>
          <p14:tracePt t="7084" x="2687638" y="1252538"/>
          <p14:tracePt t="7093" x="2679700" y="1268413"/>
          <p14:tracePt t="7100" x="2671763" y="1284288"/>
          <p14:tracePt t="7108" x="2663825" y="1300163"/>
          <p14:tracePt t="7116" x="2655888" y="1316038"/>
          <p14:tracePt t="7124" x="2640013" y="1331913"/>
          <p14:tracePt t="7132" x="2632075" y="1347788"/>
          <p14:tracePt t="7140" x="2624138" y="1355725"/>
          <p14:tracePt t="7146" x="2598738" y="1387475"/>
          <p14:tracePt t="7154" x="2590800" y="1387475"/>
          <p14:tracePt t="7173" x="2559050" y="1419225"/>
          <p14:tracePt t="7178" x="2559050" y="1427163"/>
          <p14:tracePt t="7189" x="2543175" y="1443038"/>
          <p14:tracePt t="7203" x="2543175" y="1458913"/>
          <p14:tracePt t="7211" x="2543175" y="1466850"/>
          <p14:tracePt t="7219" x="2535238" y="1482725"/>
          <p14:tracePt t="7225" x="2535238" y="1490663"/>
          <p14:tracePt t="7233" x="2535238" y="1498600"/>
          <p14:tracePt t="7240" x="2535238" y="1514475"/>
          <p14:tracePt t="7249" x="2543175" y="1530350"/>
          <p14:tracePt t="7257" x="2551113" y="1538288"/>
          <p14:tracePt t="7264" x="2566988" y="1555750"/>
          <p14:tracePt t="7272" x="2582863" y="1571625"/>
          <p14:tracePt t="7281" x="2598738" y="1579563"/>
          <p14:tracePt t="7289" x="2616200" y="1587500"/>
          <p14:tracePt t="7297" x="2624138" y="1595438"/>
          <p14:tracePt t="7304" x="2640013" y="1595438"/>
          <p14:tracePt t="7310" x="2647950" y="1595438"/>
          <p14:tracePt t="7327" x="2663825" y="1595438"/>
          <p14:tracePt t="7343" x="2679700" y="1595438"/>
          <p14:tracePt t="7350" x="2695575" y="1587500"/>
          <p14:tracePt t="7359" x="2703513" y="1579563"/>
          <p14:tracePt t="7367" x="2711450" y="1571625"/>
          <p14:tracePt t="7374" x="2735263" y="1563688"/>
          <p14:tracePt t="7383" x="2735263" y="1555750"/>
          <p14:tracePt t="7391" x="2743200" y="1555750"/>
          <p14:tracePt t="7397" x="2759075" y="1538288"/>
          <p14:tracePt t="7405" x="2767013" y="1538288"/>
          <p14:tracePt t="7413" x="2782888" y="1530350"/>
          <p14:tracePt t="7422" x="2806700" y="1514475"/>
          <p14:tracePt t="7428" x="2830513" y="1514475"/>
          <p14:tracePt t="7439" x="2854325" y="1514475"/>
          <p14:tracePt t="7445" x="2862263" y="1514475"/>
          <p14:tracePt t="7453" x="2901950" y="1514475"/>
          <p14:tracePt t="7461" x="2957513" y="1522413"/>
          <p14:tracePt t="7469" x="2998788" y="1538288"/>
          <p14:tracePt t="7476" x="3022600" y="1547813"/>
          <p14:tracePt t="7482" x="3054350" y="1563688"/>
          <p14:tracePt t="7490" x="3101975" y="1587500"/>
          <p14:tracePt t="7499" x="3149600" y="1595438"/>
          <p14:tracePt t="7506" x="3181350" y="1611313"/>
          <p14:tracePt t="7514" x="3252788" y="1627188"/>
          <p14:tracePt t="7523" x="3284538" y="1635125"/>
          <p14:tracePt t="7530" x="3317875" y="1635125"/>
          <p14:tracePt t="7539" x="3357563" y="1643063"/>
          <p14:tracePt t="7546" x="3397250" y="1643063"/>
          <p14:tracePt t="7555" x="3429000" y="1651000"/>
          <p14:tracePt t="7560" x="3444875" y="1651000"/>
          <p14:tracePt t="7568" x="3476625" y="1651000"/>
          <p14:tracePt t="7576" x="3500438" y="1651000"/>
          <p14:tracePt t="7592" x="3508375" y="1651000"/>
          <p14:tracePt t="7608" x="3516313" y="1651000"/>
          <p14:tracePt t="7624" x="3516313" y="1658938"/>
          <p14:tracePt t="7640" x="3516313" y="1666875"/>
          <p14:tracePt t="7648" x="3516313" y="1682750"/>
          <p14:tracePt t="7656" x="3516313" y="1690688"/>
          <p14:tracePt t="7662" x="3516313" y="1706563"/>
          <p14:tracePt t="7671" x="3508375" y="1722438"/>
          <p14:tracePt t="7689" x="3508375" y="1730375"/>
          <p14:tracePt t="7726" x="3500438" y="1730375"/>
          <p14:tracePt t="7740" x="3500438" y="1714500"/>
          <p14:tracePt t="7748" x="3500438" y="1706563"/>
          <p14:tracePt t="7757" x="3492500" y="1698625"/>
          <p14:tracePt t="7765" x="3476625" y="1674813"/>
          <p14:tracePt t="7773" x="3468688" y="1666875"/>
          <p14:tracePt t="7780" x="3460750" y="1658938"/>
          <p14:tracePt t="7789" x="3421063" y="1643063"/>
          <p14:tracePt t="7796" x="3405188" y="1635125"/>
          <p14:tracePt t="7805" x="3365500" y="1619250"/>
          <p14:tracePt t="7812" x="3333750" y="1619250"/>
          <p14:tracePt t="7821" x="3292475" y="1611313"/>
          <p14:tracePt t="7826" x="3260725" y="1611313"/>
          <p14:tracePt t="7834" x="3228975" y="1611313"/>
          <p14:tracePt t="7843" x="3181350" y="1611313"/>
          <p14:tracePt t="7850" x="3133725" y="1619250"/>
          <p14:tracePt t="7858" x="3109913" y="1619250"/>
          <p14:tracePt t="7866" x="3062288" y="1635125"/>
          <p14:tracePt t="7874" x="3038475" y="1651000"/>
          <p14:tracePt t="7882" x="3006725" y="1674813"/>
          <p14:tracePt t="7890" x="2974975" y="1706563"/>
          <p14:tracePt t="7898" x="2933700" y="1754188"/>
          <p14:tracePt t="7907" x="2925763" y="1778000"/>
          <p14:tracePt t="7912" x="2878138" y="1841500"/>
          <p14:tracePt t="7921" x="2870200" y="1873250"/>
          <p14:tracePt t="7928" x="2854325" y="1922463"/>
          <p14:tracePt t="7938" x="2838450" y="1962150"/>
          <p14:tracePt t="7944" x="2830513" y="2009775"/>
          <p14:tracePt t="7952" x="2830513" y="2065338"/>
          <p14:tracePt t="7960" x="2830513" y="2120900"/>
          <p14:tracePt t="7968" x="2830513" y="2176463"/>
          <p14:tracePt t="7976" x="2830513" y="2241550"/>
          <p14:tracePt t="7984" x="2846388" y="2305050"/>
          <p14:tracePt t="7990" x="2862263" y="2360613"/>
          <p14:tracePt t="7998" x="2886075" y="2416175"/>
          <p14:tracePt t="8006" x="2909888" y="2487613"/>
          <p14:tracePt t="8014" x="2941638" y="2519363"/>
          <p14:tracePt t="8023" x="2974975" y="2566988"/>
          <p14:tracePt t="8031" x="3014663" y="2608263"/>
          <p14:tracePt t="8039" x="3054350" y="2640013"/>
          <p14:tracePt t="8046" x="3062288" y="2647950"/>
          <p14:tracePt t="8055" x="3086100" y="2647950"/>
          <p14:tracePt t="8062" x="3101975" y="2647950"/>
          <p14:tracePt t="8071" x="3125788" y="2647950"/>
          <p14:tracePt t="8077" x="3133725" y="2632075"/>
          <p14:tracePt t="8085" x="3149600" y="2616200"/>
          <p14:tracePt t="8092" x="3189288" y="2566988"/>
          <p14:tracePt t="8101" x="3221038" y="2527300"/>
          <p14:tracePt t="8108" x="3244850" y="2495550"/>
          <p14:tracePt t="8116" x="3268663" y="2463800"/>
          <p14:tracePt t="8125" x="3284538" y="2432050"/>
          <p14:tracePt t="8132" x="3300413" y="2400300"/>
          <p14:tracePt t="8141" x="3308350" y="2384425"/>
          <p14:tracePt t="8148" x="3308350" y="2360613"/>
          <p14:tracePt t="8157" x="3308350" y="2336800"/>
          <p14:tracePt t="8162" x="3308350" y="2328863"/>
          <p14:tracePt t="8172" x="3308350" y="2320925"/>
          <p14:tracePt t="8178" x="3308350" y="2312988"/>
          <p14:tracePt t="8189" x="3300413" y="2305050"/>
          <p14:tracePt t="8195" x="3276600" y="2305050"/>
          <p14:tracePt t="8202" x="3268663" y="2305050"/>
          <p14:tracePt t="8211" x="3236913" y="2305050"/>
          <p14:tracePt t="8219" x="3205163" y="2305050"/>
          <p14:tracePt t="8227" x="3133725" y="2320925"/>
          <p14:tracePt t="8235" x="3086100" y="2328863"/>
          <p14:tracePt t="8243" x="3022600" y="2328863"/>
          <p14:tracePt t="8248" x="2974975" y="2336800"/>
          <p14:tracePt t="8256" x="2909888" y="2336800"/>
          <p14:tracePt t="8265" x="2822575" y="2336800"/>
          <p14:tracePt t="8273" x="2759075" y="2336800"/>
          <p14:tracePt t="8280" x="2711450" y="2320925"/>
          <p14:tracePt t="8289" x="2671763" y="2312988"/>
          <p14:tracePt t="8297" x="2624138" y="2297113"/>
          <p14:tracePt t="8305" x="2590800" y="2297113"/>
          <p14:tracePt t="8313" x="2551113" y="2281238"/>
          <p14:tracePt t="8321" x="2535238" y="2281238"/>
          <p14:tracePt t="8329" x="2519363" y="2281238"/>
          <p14:tracePt t="8334" x="2503488" y="2273300"/>
          <p14:tracePt t="8343" x="2495550" y="2273300"/>
          <p14:tracePt t="8398" x="2495550" y="2289175"/>
          <p14:tracePt t="8406" x="2503488" y="2305050"/>
          <p14:tracePt t="8414" x="2535238" y="2336800"/>
          <p14:tracePt t="8420" x="2559050" y="2360613"/>
          <p14:tracePt t="8428" x="2598738" y="2400300"/>
          <p14:tracePt t="8438" x="2640013" y="2439988"/>
          <p14:tracePt t="8444" x="2671763" y="2487613"/>
          <p14:tracePt t="8453" x="2711450" y="2527300"/>
          <p14:tracePt t="8460" x="2767013" y="2600325"/>
          <p14:tracePt t="8469" x="2782888" y="2624138"/>
          <p14:tracePt t="8477" x="2806700" y="2663825"/>
          <p14:tracePt t="8485" x="2822575" y="2679700"/>
          <p14:tracePt t="8493" x="2846388" y="2695575"/>
          <p14:tracePt t="8501" x="2854325" y="2703513"/>
          <p14:tracePt t="8508" x="2862263" y="2711450"/>
          <p14:tracePt t="8515" x="2870200" y="2711450"/>
          <p14:tracePt t="8523" x="2878138" y="2711450"/>
          <p14:tracePt t="8546" x="2886075" y="2711450"/>
          <p14:tracePt t="8555" x="2886075" y="2695575"/>
          <p14:tracePt t="8563" x="2894013" y="2679700"/>
          <p14:tracePt t="8571" x="2901950" y="2655888"/>
          <p14:tracePt t="8578" x="2917825" y="2624138"/>
          <p14:tracePt t="8584" x="2925763" y="2600325"/>
          <p14:tracePt t="8593" x="2941638" y="2566988"/>
          <p14:tracePt t="8600" x="2949575" y="2511425"/>
          <p14:tracePt t="8608" x="2957513" y="2487613"/>
          <p14:tracePt t="8616" x="2957513" y="2447925"/>
          <p14:tracePt t="8624" x="2957513" y="2424113"/>
          <p14:tracePt t="8632" x="2957513" y="2392363"/>
          <p14:tracePt t="8640" x="2949575" y="2344738"/>
          <p14:tracePt t="8648" x="2925763" y="2312988"/>
          <p14:tracePt t="8657" x="2894013" y="2273300"/>
          <p14:tracePt t="8665" x="2878138" y="2257425"/>
          <p14:tracePt t="8671" x="2838450" y="2224088"/>
          <p14:tracePt t="8679" x="2790825" y="2200275"/>
          <p14:tracePt t="8689" x="2735263" y="2192338"/>
          <p14:tracePt t="8695" x="2687638" y="2184400"/>
          <p14:tracePt t="8703" x="2663825" y="2184400"/>
          <p14:tracePt t="8711" x="2624138" y="2184400"/>
          <p14:tracePt t="8719" x="2582863" y="2184400"/>
          <p14:tracePt t="8727" x="2566988" y="2184400"/>
          <p14:tracePt t="8735" x="2527300" y="2192338"/>
          <p14:tracePt t="8743" x="2503488" y="2208213"/>
          <p14:tracePt t="8750" x="2487613" y="2224088"/>
          <p14:tracePt t="8757" x="2471738" y="2241550"/>
          <p14:tracePt t="8765" x="2463800" y="2281238"/>
          <p14:tracePt t="8773" x="2463800" y="2305050"/>
          <p14:tracePt t="8781" x="2455863" y="2328863"/>
          <p14:tracePt t="8789" x="2455863" y="2360613"/>
          <p14:tracePt t="8796" x="2455863" y="2416175"/>
          <p14:tracePt t="8805" x="2455863" y="2447925"/>
          <p14:tracePt t="8813" x="2455863" y="2471738"/>
          <p14:tracePt t="8821" x="2471738" y="2527300"/>
          <p14:tracePt t="8828" x="2479675" y="2559050"/>
          <p14:tracePt t="8838" x="2487613" y="2584450"/>
          <p14:tracePt t="8843" x="2503488" y="2624138"/>
          <p14:tracePt t="8850" x="2535238" y="2671763"/>
          <p14:tracePt t="8859" x="2551113" y="2687638"/>
          <p14:tracePt t="8866" x="2582863" y="2719388"/>
          <p14:tracePt t="8874" x="2606675" y="2735263"/>
          <p14:tracePt t="8883" x="2647950" y="2751138"/>
          <p14:tracePt t="8891" x="2711450" y="2767013"/>
          <p14:tracePt t="8898" x="2751138" y="2774950"/>
          <p14:tracePt t="8907" x="2814638" y="2790825"/>
          <p14:tracePt t="8914" x="2894013" y="2790825"/>
          <p14:tracePt t="8923" x="2967038" y="2790825"/>
          <p14:tracePt t="8928" x="3006725" y="2790825"/>
          <p14:tracePt t="8939" x="3078163" y="2790825"/>
          <p14:tracePt t="8945" x="3173413" y="2782888"/>
          <p14:tracePt t="8953" x="3244850" y="2774950"/>
          <p14:tracePt t="8961" x="3276600" y="2767013"/>
          <p14:tracePt t="8969" x="3325813" y="2759075"/>
          <p14:tracePt t="8976" x="3341688" y="2759075"/>
          <p14:tracePt t="8985" x="3357563" y="2759075"/>
          <p14:tracePt t="8992" x="3373438" y="2751138"/>
          <p14:tracePt t="9001" x="3381375" y="2751138"/>
          <p14:tracePt t="9008" x="3389313" y="2751138"/>
          <p14:tracePt t="9024" x="3397250" y="2751138"/>
          <p14:tracePt t="9031" x="3405188" y="2751138"/>
          <p14:tracePt t="9039" x="3421063" y="2751138"/>
          <p14:tracePt t="9047" x="3436938" y="2759075"/>
          <p14:tracePt t="9055" x="3444875" y="2767013"/>
          <p14:tracePt t="9063" x="3460750" y="2782888"/>
          <p14:tracePt t="9071" x="3468688" y="2790825"/>
          <p14:tracePt t="9078" x="3500438" y="2814638"/>
          <p14:tracePt t="9087" x="3508375" y="2822575"/>
          <p14:tracePt t="9093" x="3524250" y="2838450"/>
          <p14:tracePt t="9102" x="3532188" y="2854325"/>
          <p14:tracePt t="9111" x="3540125" y="2862263"/>
          <p14:tracePt t="9125" x="3548063" y="2862263"/>
          <p14:tracePt t="9181" x="3548063" y="2870200"/>
          <p14:tracePt t="9194" x="3540125" y="2870200"/>
          <p14:tracePt t="9210" x="3532188" y="2870200"/>
          <p14:tracePt t="9218" x="3524250" y="2870200"/>
          <p14:tracePt t="9227" x="3524250" y="2862263"/>
          <p14:tracePt t="9235" x="3516313" y="2854325"/>
          <p14:tracePt t="9243" x="3516313" y="2846388"/>
          <p14:tracePt t="9250" x="3508375" y="2838450"/>
          <p14:tracePt t="9258" x="3508375" y="2830513"/>
          <p14:tracePt t="9267" x="3500438" y="2830513"/>
          <p14:tracePt t="9274" x="3500438" y="2814638"/>
          <p14:tracePt t="9281" x="3500438" y="2806700"/>
          <p14:tracePt t="9297" x="3500438" y="2790825"/>
          <p14:tracePt t="9305" x="3500438" y="2782888"/>
          <p14:tracePt t="9321" x="3500438" y="2767013"/>
          <p14:tracePt t="9338" x="3500438" y="2759075"/>
          <p14:tracePt t="9345" x="3500438" y="2751138"/>
          <p14:tracePt t="9352" x="3500438" y="2743200"/>
          <p14:tracePt t="9358" x="3500438" y="2735263"/>
          <p14:tracePt t="9366" x="3492500" y="2735263"/>
          <p14:tracePt t="9375" x="3492500" y="2727325"/>
          <p14:tracePt t="9383" x="3492500" y="2719388"/>
          <p14:tracePt t="9390" x="3484563" y="2711450"/>
          <p14:tracePt t="9398" x="3468688" y="2687638"/>
          <p14:tracePt t="9407" x="3460750" y="2663825"/>
          <p14:tracePt t="9414" x="3444875" y="2640013"/>
          <p14:tracePt t="9422" x="3429000" y="2584450"/>
          <p14:tracePt t="9430" x="3421063" y="2566988"/>
          <p14:tracePt t="9439" x="3405188" y="2503488"/>
          <p14:tracePt t="9445" x="3389313" y="2455863"/>
          <p14:tracePt t="9455" x="3373438" y="2416175"/>
          <p14:tracePt t="9461" x="3357563" y="2368550"/>
          <p14:tracePt t="9468" x="3333750" y="2297113"/>
          <p14:tracePt t="9477" x="3317875" y="2257425"/>
          <p14:tracePt t="9484" x="3292475" y="2184400"/>
          <p14:tracePt t="9493" x="3276600" y="2152650"/>
          <p14:tracePt t="9500" x="3252788" y="2097088"/>
          <p14:tracePt t="9508" x="3244850" y="2073275"/>
          <p14:tracePt t="9516" x="3228975" y="2057400"/>
          <p14:tracePt t="9525" x="3221038" y="2049463"/>
          <p14:tracePt t="9530" x="3221038" y="2041525"/>
          <p14:tracePt t="9547" x="3213100" y="2033588"/>
          <p14:tracePt t="9555" x="3213100" y="2025650"/>
          <p14:tracePt t="9564" x="3205163" y="2025650"/>
          <p14:tracePt t="9571" x="3197225" y="2017713"/>
          <p14:tracePt t="9588" x="3189288" y="2017713"/>
          <p14:tracePt t="9594" x="3189288" y="2009775"/>
          <p14:tracePt t="9602" x="3181350" y="2009775"/>
          <p14:tracePt t="9610" x="3181350" y="2001838"/>
          <p14:tracePt t="9616" x="3165475" y="1993900"/>
          <p14:tracePt t="9718" x="3165475" y="2017713"/>
          <p14:tracePt t="9726" x="3173413" y="2073275"/>
          <p14:tracePt t="9734" x="3189288" y="2120900"/>
          <p14:tracePt t="9743" x="3197225" y="2216150"/>
          <p14:tracePt t="9750" x="3197225" y="2273300"/>
          <p14:tracePt t="9758" x="3197225" y="2376488"/>
          <p14:tracePt t="9766" x="3197225" y="2432050"/>
          <p14:tracePt t="9775" x="3189288" y="2511425"/>
          <p14:tracePt t="9781" x="3165475" y="2616200"/>
          <p14:tracePt t="9789" x="3141663" y="2703513"/>
          <p14:tracePt t="9797" x="3101975" y="2798763"/>
          <p14:tracePt t="9805" x="3086100" y="2862263"/>
          <p14:tracePt t="9814" x="3062288" y="2943225"/>
          <p14:tracePt t="9822" x="3054350" y="2974975"/>
          <p14:tracePt t="9828" x="3038475" y="3054350"/>
          <p14:tracePt t="9838" x="3030538" y="3094038"/>
          <p14:tracePt t="9844" x="3022600" y="3165475"/>
          <p14:tracePt t="9854" x="3022600" y="3213100"/>
          <p14:tracePt t="9862" x="3022600" y="3262313"/>
          <p14:tracePt t="9867" x="3022600" y="3286125"/>
          <p14:tracePt t="9875" x="3022600" y="3333750"/>
          <p14:tracePt t="9882" x="3030538" y="3381375"/>
          <p14:tracePt t="9903" x="3054350" y="3484563"/>
          <p14:tracePt t="9907" x="3070225" y="3532188"/>
          <p14:tracePt t="9914" x="3078163" y="3571875"/>
          <p14:tracePt t="9923" x="3086100" y="3613150"/>
          <p14:tracePt t="9930" x="3086100" y="3660775"/>
          <p14:tracePt t="9939" x="3086100" y="3692525"/>
          <p14:tracePt t="9947" x="3086100" y="3716338"/>
          <p14:tracePt t="9952" x="3086100" y="3740150"/>
          <p14:tracePt t="9961" x="3086100" y="3756025"/>
          <p14:tracePt t="9968" x="3070225" y="3771900"/>
          <p14:tracePt t="9976" x="3070225" y="3787775"/>
          <p14:tracePt t="9985" x="3054350" y="3803650"/>
          <p14:tracePt t="9993" x="3046413" y="3819525"/>
          <p14:tracePt t="10001" x="3022600" y="3835400"/>
          <p14:tracePt t="10008" x="3022600" y="3843338"/>
          <p14:tracePt t="10016" x="3014663" y="3851275"/>
          <p14:tracePt t="10024" x="3006725" y="3867150"/>
          <p14:tracePt t="10032" x="3006725" y="3890963"/>
          <p14:tracePt t="10039" x="2998788" y="3898900"/>
          <p14:tracePt t="10046" x="2998788" y="3906838"/>
          <p14:tracePt t="10055" x="2998788" y="3922713"/>
          <p14:tracePt t="10062" x="2998788" y="3948113"/>
          <p14:tracePt t="10070" x="2998788" y="3971925"/>
          <p14:tracePt t="10079" x="2998788" y="3995738"/>
          <p14:tracePt t="10088" x="2998788" y="4011613"/>
          <p14:tracePt t="10095" x="2998788" y="4019550"/>
          <p14:tracePt t="10104" x="3006725" y="4035425"/>
          <p14:tracePt t="10111" x="3014663" y="4059238"/>
          <p14:tracePt t="10118" x="3014663" y="4067175"/>
          <p14:tracePt t="10124" x="3022600" y="4075113"/>
          <p14:tracePt t="10132" x="3030538" y="4090988"/>
          <p14:tracePt t="10157" x="3030538" y="4098925"/>
          <p14:tracePt t="10242" x="3030538" y="4083050"/>
          <p14:tracePt t="10250" x="3030538" y="4067175"/>
          <p14:tracePt t="10259" x="3030538" y="4043363"/>
          <p14:tracePt t="10266" x="3030538" y="4011613"/>
          <p14:tracePt t="10274" x="3030538" y="3948113"/>
          <p14:tracePt t="10283" x="3030538" y="3883025"/>
          <p14:tracePt t="10290" x="3030538" y="3843338"/>
          <p14:tracePt t="10299" x="3030538" y="3763963"/>
          <p14:tracePt t="10306" x="3030538" y="3652838"/>
          <p14:tracePt t="10313" x="3038475" y="3563938"/>
          <p14:tracePt t="10320" x="3038475" y="3476625"/>
          <p14:tracePt t="10328" x="3062288" y="3302000"/>
          <p14:tracePt t="10337" x="3070225" y="3205163"/>
          <p14:tracePt t="10345" x="3078163" y="3038475"/>
          <p14:tracePt t="10353" x="3086100" y="2974975"/>
          <p14:tracePt t="10361" x="3086100" y="2846388"/>
          <p14:tracePt t="10368" x="3086100" y="2751138"/>
          <p14:tracePt t="10377" x="3086100" y="2671763"/>
          <p14:tracePt t="10382" x="3070225" y="2566988"/>
          <p14:tracePt t="10391" x="3054350" y="2519363"/>
          <p14:tracePt t="10398" x="3038475" y="2455863"/>
          <p14:tracePt t="10406" x="3006725" y="2376488"/>
          <p14:tracePt t="10414" x="2974975" y="2305050"/>
          <p14:tracePt t="10422" x="2949575" y="2241550"/>
          <p14:tracePt t="10431" x="2933700" y="2200275"/>
          <p14:tracePt t="10439" x="2925763" y="2176463"/>
          <p14:tracePt t="10447" x="2925763" y="2160588"/>
          <p14:tracePt t="10455" x="2925763" y="2136775"/>
          <p14:tracePt t="10463" x="2925763" y="2128838"/>
          <p14:tracePt t="10468" x="2925763" y="2120900"/>
          <p14:tracePt t="10485" x="2925763" y="2112963"/>
          <p14:tracePt t="10516" x="2925763" y="2105025"/>
          <p14:tracePt t="10533" x="2933700" y="2105025"/>
          <p14:tracePt t="10821" x="2933700" y="2089150"/>
          <p14:tracePt t="10836" x="2933700" y="2081213"/>
          <p14:tracePt t="10844" x="2933700" y="2073275"/>
          <p14:tracePt t="10861" x="2925763" y="2065338"/>
          <p14:tracePt t="10868" x="2901950" y="2065338"/>
          <p14:tracePt t="10877" x="2886075" y="2065338"/>
          <p14:tracePt t="10884" x="2862263" y="2065338"/>
          <p14:tracePt t="10892" x="2838450" y="2073275"/>
          <p14:tracePt t="10901" x="2814638" y="2089150"/>
          <p14:tracePt t="10906" x="2790825" y="2097088"/>
          <p14:tracePt t="10914" x="2759075" y="2112963"/>
          <p14:tracePt t="10922" x="2735263" y="2128838"/>
          <p14:tracePt t="10931" x="2719388" y="2152650"/>
          <p14:tracePt t="10939" x="2679700" y="2176463"/>
          <p14:tracePt t="10946" x="2655888" y="2208213"/>
          <p14:tracePt t="10955" x="2640013" y="2224088"/>
          <p14:tracePt t="10962" x="2624138" y="2241550"/>
          <p14:tracePt t="10971" x="2616200" y="2273300"/>
          <p14:tracePt t="10978" x="2598738" y="2297113"/>
          <p14:tracePt t="10984" x="2590800" y="2312988"/>
          <p14:tracePt t="10993" x="2590800" y="2328863"/>
          <p14:tracePt t="11000" x="2582863" y="2344738"/>
          <p14:tracePt t="11008" x="2582863" y="2368550"/>
          <p14:tracePt t="11017" x="2582863" y="2392363"/>
          <p14:tracePt t="11024" x="2574925" y="2416175"/>
          <p14:tracePt t="11032" x="2574925" y="2463800"/>
          <p14:tracePt t="11040" x="2574925" y="2495550"/>
          <p14:tracePt t="11048" x="2574925" y="2519363"/>
          <p14:tracePt t="11056" x="2574925" y="2527300"/>
          <p14:tracePt t="11064" x="2582863" y="2551113"/>
          <p14:tracePt t="11070" x="2582863" y="2566988"/>
          <p14:tracePt t="11087" x="2590800" y="2576513"/>
          <p14:tracePt t="11150" x="2590800" y="2566988"/>
          <p14:tracePt t="11156" x="2590800" y="2559050"/>
          <p14:tracePt t="11164" x="2590800" y="2551113"/>
          <p14:tracePt t="11173" x="2590800" y="2535238"/>
          <p14:tracePt t="11181" x="2598738" y="2527300"/>
          <p14:tracePt t="11189" x="2598738" y="2519363"/>
          <p14:tracePt t="11196" x="2598738" y="2503488"/>
          <p14:tracePt t="11204" x="2598738" y="2479675"/>
          <p14:tracePt t="11212" x="2606675" y="2463800"/>
          <p14:tracePt t="11221" x="2616200" y="2447925"/>
          <p14:tracePt t="11228" x="2624138" y="2424113"/>
          <p14:tracePt t="11238" x="2632075" y="2400300"/>
          <p14:tracePt t="11242" x="2647950" y="2368550"/>
          <p14:tracePt t="11251" x="2655888" y="2344738"/>
          <p14:tracePt t="11258" x="2663825" y="2320925"/>
          <p14:tracePt t="11266" x="2663825" y="2305050"/>
          <p14:tracePt t="11274" x="2671763" y="2281238"/>
          <p14:tracePt t="11282" x="2671763" y="2265363"/>
          <p14:tracePt t="11291" x="2671763" y="2257425"/>
          <p14:tracePt t="11298" x="2671763" y="2249488"/>
          <p14:tracePt t="11314" x="2671763" y="2241550"/>
          <p14:tracePt t="11438" x="2679700" y="2241550"/>
          <p14:tracePt t="11446" x="2687638" y="2249488"/>
          <p14:tracePt t="11455" x="2703513" y="2257425"/>
          <p14:tracePt t="11463" x="2719388" y="2265363"/>
          <p14:tracePt t="11471" x="2743200" y="2265363"/>
          <p14:tracePt t="11479" x="2759075" y="2273300"/>
          <p14:tracePt t="11487" x="2774950" y="2273300"/>
          <p14:tracePt t="11495" x="2782888" y="2281238"/>
          <p14:tracePt t="11500" x="2798763" y="2281238"/>
          <p14:tracePt t="11508" x="2814638" y="2281238"/>
          <p14:tracePt t="11516" x="2830513" y="2281238"/>
          <p14:tracePt t="11524" x="2846388" y="2281238"/>
          <p14:tracePt t="11532" x="2854325" y="2281238"/>
          <p14:tracePt t="11540" x="2878138" y="2281238"/>
          <p14:tracePt t="11548" x="2894013" y="2281238"/>
          <p14:tracePt t="11556" x="2917825" y="2281238"/>
          <p14:tracePt t="11564" x="2941638" y="2265363"/>
          <p14:tracePt t="11573" x="2957513" y="2265363"/>
          <p14:tracePt t="11580" x="2982913" y="2265363"/>
          <p14:tracePt t="11587" x="2990850" y="2265363"/>
          <p14:tracePt t="11595" x="3006725" y="2257425"/>
          <p14:tracePt t="11603" x="3014663" y="2257425"/>
          <p14:tracePt t="11618" x="3022600" y="2257425"/>
          <p14:tracePt t="11635" x="3022600" y="2249488"/>
          <p14:tracePt t="11643" x="3030538" y="2249488"/>
          <p14:tracePt t="11659" x="3038475" y="2241550"/>
          <p14:tracePt t="11672" x="3038475" y="2224088"/>
          <p14:tracePt t="11681" x="3046413" y="2216150"/>
          <p14:tracePt t="11689" x="3062288" y="2200275"/>
          <p14:tracePt t="11696" x="3062288" y="2184400"/>
          <p14:tracePt t="11705" x="3062288" y="2168525"/>
          <p14:tracePt t="11713" x="3070225" y="2152650"/>
          <p14:tracePt t="11721" x="3070225" y="2136775"/>
          <p14:tracePt t="11728" x="3070225" y="2120900"/>
          <p14:tracePt t="11738" x="3070225" y="2097088"/>
          <p14:tracePt t="11744" x="3078163" y="2081213"/>
          <p14:tracePt t="11751" x="3078163" y="2057400"/>
          <p14:tracePt t="11758" x="3078163" y="2009775"/>
          <p14:tracePt t="11766" x="3078163" y="1978025"/>
          <p14:tracePt t="11775" x="3070225" y="1946275"/>
          <p14:tracePt t="11782" x="3062288" y="1906588"/>
          <p14:tracePt t="11790" x="3054350" y="1881188"/>
          <p14:tracePt t="11798" x="3054350" y="1849438"/>
          <p14:tracePt t="11806" x="3054350" y="1825625"/>
          <p14:tracePt t="11814" x="3054350" y="1809750"/>
          <p14:tracePt t="11823" x="3054350" y="1793875"/>
          <p14:tracePt t="11828" x="3054350" y="1785938"/>
          <p14:tracePt t="11837" x="3054350" y="1762125"/>
          <p14:tracePt t="11854" x="3054350" y="1754188"/>
          <p14:tracePt t="11868" x="3054350" y="1746250"/>
          <p14:tracePt t="11884" x="3054350" y="1730375"/>
          <p14:tracePt t="11892" x="3062288" y="1730375"/>
          <p14:tracePt t="11901" x="3070225" y="1722438"/>
          <p14:tracePt t="11909" x="3078163" y="1714500"/>
          <p14:tracePt t="11914" x="3086100" y="1706563"/>
          <p14:tracePt t="11922" x="3094038" y="1706563"/>
          <p14:tracePt t="11930" x="3109913" y="1690688"/>
          <p14:tracePt t="11939" x="3117850" y="1674813"/>
          <p14:tracePt t="11947" x="3133725" y="1666875"/>
          <p14:tracePt t="11955" x="3141663" y="1658938"/>
          <p14:tracePt t="11962" x="3157538" y="1643063"/>
          <p14:tracePt t="11972" x="3173413" y="1627188"/>
          <p14:tracePt t="11988" x="3173413" y="1619250"/>
          <p14:tracePt t="11994" x="3181350" y="1619250"/>
          <p14:tracePt t="12008" x="3181350" y="1611313"/>
          <p14:tracePt t="12032" x="3189288" y="1611313"/>
          <p14:tracePt t="12048" x="3197225" y="1619250"/>
          <p14:tracePt t="12056" x="3205163" y="1643063"/>
          <p14:tracePt t="12064" x="3213100" y="1666875"/>
          <p14:tracePt t="12073" x="3228975" y="1698625"/>
          <p14:tracePt t="12081" x="3252788" y="1730375"/>
          <p14:tracePt t="12088" x="3260725" y="1762125"/>
          <p14:tracePt t="12094" x="3284538" y="1817688"/>
          <p14:tracePt t="12104" x="3300413" y="1849438"/>
          <p14:tracePt t="12110" x="3325813" y="1914525"/>
          <p14:tracePt t="12118" x="3349625" y="1962150"/>
          <p14:tracePt t="12127" x="3365500" y="1985963"/>
          <p14:tracePt t="12135" x="3381375" y="2041525"/>
          <p14:tracePt t="12143" x="3397250" y="2089150"/>
          <p14:tracePt t="12150" x="3413125" y="2136775"/>
          <p14:tracePt t="12158" x="3429000" y="2192338"/>
          <p14:tracePt t="12166" x="3444875" y="2224088"/>
          <p14:tracePt t="12175" x="3444875" y="2265363"/>
          <p14:tracePt t="12181" x="3444875" y="2281238"/>
          <p14:tracePt t="12189" x="3452813" y="2328863"/>
          <p14:tracePt t="12197" x="3452813" y="2352675"/>
          <p14:tracePt t="12205" x="3452813" y="2376488"/>
          <p14:tracePt t="12213" x="3452813" y="2408238"/>
          <p14:tracePt t="12221" x="3452813" y="2416175"/>
          <p14:tracePt t="12229" x="3452813" y="2432050"/>
          <p14:tracePt t="12238" x="3452813" y="2439988"/>
          <p14:tracePt t="12244" x="3452813" y="2447925"/>
          <p14:tracePt t="12258" x="3452813" y="2455863"/>
          <p14:tracePt t="12361" x="3460750" y="2455863"/>
          <p14:tracePt t="12384" x="3468688" y="2447925"/>
          <p14:tracePt t="12408" x="3476625" y="2447925"/>
          <p14:tracePt t="12438" x="3484563" y="2447925"/>
          <p14:tracePt t="12455" x="3492500" y="2463800"/>
          <p14:tracePt t="12462" x="3492500" y="2479675"/>
          <p14:tracePt t="12471" x="3500438" y="2495550"/>
          <p14:tracePt t="12478" x="3508375" y="2527300"/>
          <p14:tracePt t="12488" x="3516313" y="2551113"/>
          <p14:tracePt t="12494" x="3540125" y="2600325"/>
          <p14:tracePt t="12503" x="3548063" y="2655888"/>
          <p14:tracePt t="12510" x="3556000" y="2711450"/>
          <p14:tracePt t="12516" x="3563938" y="2767013"/>
          <p14:tracePt t="12524" x="3563938" y="2830513"/>
          <p14:tracePt t="12532" x="3563938" y="2894013"/>
          <p14:tracePt t="12540" x="3563938" y="2951163"/>
          <p14:tracePt t="12548" x="3556000" y="2982913"/>
          <p14:tracePt t="12556" x="3548063" y="3078163"/>
          <p14:tracePt t="12564" x="3540125" y="3101975"/>
          <p14:tracePt t="12572" x="3508375" y="3213100"/>
          <p14:tracePt t="12580" x="3500438" y="3270250"/>
          <p14:tracePt t="12589" x="3476625" y="3333750"/>
          <p14:tracePt t="12596" x="3444875" y="3405188"/>
          <p14:tracePt t="12604" x="3429000" y="3476625"/>
          <p14:tracePt t="12611" x="3405188" y="3563938"/>
          <p14:tracePt t="12619" x="3389313" y="3605213"/>
          <p14:tracePt t="12626" x="3357563" y="3692525"/>
          <p14:tracePt t="12634" x="3317875" y="3779838"/>
          <p14:tracePt t="12642" x="3308350" y="3811588"/>
          <p14:tracePt t="12651" x="3292475" y="3851275"/>
          <p14:tracePt t="12658" x="3276600" y="3883025"/>
          <p14:tracePt t="12667" x="3276600" y="3898900"/>
          <p14:tracePt t="12675" x="3276600" y="3914775"/>
          <p14:tracePt t="12682" x="3276600" y="3922713"/>
          <p14:tracePt t="12705" x="3284538" y="3922713"/>
          <p14:tracePt t="12720" x="3300413" y="3922713"/>
          <p14:tracePt t="12729" x="3300413" y="3930650"/>
          <p14:tracePt t="12753" x="3308350" y="3938588"/>
          <p14:tracePt t="12760" x="3308350" y="3948113"/>
          <p14:tracePt t="12766" x="3308350" y="3963988"/>
          <p14:tracePt t="12776" x="3317875" y="3979863"/>
          <p14:tracePt t="12782" x="3317875" y="3995738"/>
          <p14:tracePt t="12790" x="3317875" y="4011613"/>
          <p14:tracePt t="12799" x="3317875" y="4035425"/>
          <p14:tracePt t="12806" x="3317875" y="4051300"/>
          <p14:tracePt t="12814" x="3317875" y="4067175"/>
          <p14:tracePt t="12823" x="3317875" y="4075113"/>
          <p14:tracePt t="12830" x="3317875" y="4090988"/>
          <p14:tracePt t="12838" x="3317875" y="4106863"/>
          <p14:tracePt t="12846" x="3317875" y="4122738"/>
          <p14:tracePt t="12855" x="3317875" y="4138613"/>
          <p14:tracePt t="12862" x="3317875" y="4146550"/>
          <p14:tracePt t="12868" x="3317875" y="4162425"/>
          <p14:tracePt t="12876" x="3317875" y="4170363"/>
          <p14:tracePt t="12885" x="3317875" y="4178300"/>
          <p14:tracePt t="12893" x="3317875" y="4194175"/>
          <p14:tracePt t="12912" x="3317875" y="4210050"/>
          <p14:tracePt t="12956" x="3317875" y="4217988"/>
          <p14:tracePt t="12978" x="3317875" y="4225925"/>
          <p14:tracePt t="12995" x="3317875" y="4233863"/>
          <p14:tracePt t="13002" x="3317875" y="4241800"/>
          <p14:tracePt t="13041" x="3308350" y="4241800"/>
          <p14:tracePt t="13634" x="3308350" y="4249738"/>
          <p14:tracePt t="13642" x="3317875" y="4249738"/>
          <p14:tracePt t="13650" x="3317875" y="4257675"/>
          <p14:tracePt t="13659" x="3325813" y="4257675"/>
          <p14:tracePt t="13666" x="3333750" y="4257675"/>
          <p14:tracePt t="13682" x="3333750" y="4265613"/>
          <p14:tracePt t="13691" x="3341688" y="4265613"/>
          <p14:tracePt t="13785" x="3341688" y="4273550"/>
          <p14:tracePt t="13846" x="3333750" y="4273550"/>
          <p14:tracePt t="13855" x="3325813" y="4273550"/>
          <p14:tracePt t="13871" x="3308350" y="4265613"/>
          <p14:tracePt t="13884" x="3292475" y="4257675"/>
          <p14:tracePt t="13892" x="3284538" y="4249738"/>
          <p14:tracePt t="13900" x="3268663" y="4233863"/>
          <p14:tracePt t="13908" x="3252788" y="4217988"/>
          <p14:tracePt t="13916" x="3221038" y="4194175"/>
          <p14:tracePt t="13924" x="3173413" y="4154488"/>
          <p14:tracePt t="13932" x="3133725" y="4106863"/>
          <p14:tracePt t="13940" x="3109913" y="4083050"/>
          <p14:tracePt t="13948" x="3038475" y="4003675"/>
          <p14:tracePt t="13956" x="2990850" y="3930650"/>
          <p14:tracePt t="13965" x="2886075" y="3787775"/>
          <p14:tracePt t="13971" x="2774950" y="3636963"/>
          <p14:tracePt t="13978" x="2671763" y="3484563"/>
          <p14:tracePt t="13987" x="2606675" y="3413125"/>
          <p14:tracePt t="13995" x="2519363" y="3278188"/>
          <p14:tracePt t="14005" x="2439988" y="3181350"/>
          <p14:tracePt t="14010" x="2384425" y="3094038"/>
          <p14:tracePt t="14019" x="2344738" y="3046413"/>
          <p14:tracePt t="14026" x="2312988" y="2998788"/>
          <p14:tracePt t="14035" x="2281238" y="2951163"/>
          <p14:tracePt t="14043" x="2265363" y="2919413"/>
          <p14:tracePt t="14051" x="2247900" y="2901950"/>
          <p14:tracePt t="14056" x="2239963" y="2894013"/>
          <p14:tracePt t="14064" x="2232025" y="2886075"/>
          <p14:tracePt t="14316" x="2224088" y="2886075"/>
          <p14:tracePt t="14323" x="2216150" y="2878138"/>
          <p14:tracePt t="14330" x="2200275" y="2870200"/>
          <p14:tracePt t="14339" x="2192338" y="2854325"/>
          <p14:tracePt t="14347" x="2184400" y="2854325"/>
          <p14:tracePt t="14355" x="2168525" y="2846388"/>
          <p14:tracePt t="14362" x="2168525" y="2830513"/>
          <p14:tracePt t="14371" x="2152650" y="2830513"/>
          <p14:tracePt t="14387" x="2144713" y="2822575"/>
          <p14:tracePt t="14432" x="2136775" y="2822575"/>
          <p14:tracePt t="14457" x="2128838" y="2822575"/>
          <p14:tracePt t="14472" x="2128838" y="2838450"/>
          <p14:tracePt t="14480" x="2128838" y="2854325"/>
          <p14:tracePt t="14488" x="2128838" y="2886075"/>
          <p14:tracePt t="14494" x="2120900" y="2919413"/>
          <p14:tracePt t="14504" x="2120900" y="2935288"/>
          <p14:tracePt t="14511" x="2120900" y="2974975"/>
          <p14:tracePt t="14520" x="2120900" y="2998788"/>
          <p14:tracePt t="14527" x="2120900" y="3038475"/>
          <p14:tracePt t="14534" x="2120900" y="3086100"/>
          <p14:tracePt t="14542" x="2120900" y="3117850"/>
          <p14:tracePt t="14550" x="2120900" y="3133725"/>
          <p14:tracePt t="14558" x="2120900" y="3157538"/>
          <p14:tracePt t="14567" x="2120900" y="3173413"/>
          <p14:tracePt t="14575" x="2120900" y="3189288"/>
          <p14:tracePt t="14581" x="2120900" y="3205163"/>
          <p14:tracePt t="14589" x="2120900" y="3213100"/>
          <p14:tracePt t="14597" x="2120900" y="3221038"/>
          <p14:tracePt t="14605" x="2120900" y="3236913"/>
          <p14:tracePt t="14621" x="2120900" y="3244850"/>
          <p14:tracePt t="14628" x="2120900" y="3262313"/>
          <p14:tracePt t="14637" x="2105025" y="3278188"/>
          <p14:tracePt t="14646" x="2089150" y="3294063"/>
          <p14:tracePt t="14653" x="2065338" y="3309938"/>
          <p14:tracePt t="14658" x="2033588" y="3325813"/>
          <p14:tracePt t="14667" x="2001838" y="3341688"/>
          <p14:tracePt t="14675" x="1946275" y="3365500"/>
          <p14:tracePt t="14683" x="1865313" y="3397250"/>
          <p14:tracePt t="14690" x="1825625" y="3405188"/>
          <p14:tracePt t="14698" x="1754188" y="3429000"/>
          <p14:tracePt t="14706" x="1674813" y="3452813"/>
          <p14:tracePt t="14715" x="1635125" y="3460750"/>
          <p14:tracePt t="14722" x="1562100" y="3468688"/>
          <p14:tracePt t="14731" x="1530350" y="3476625"/>
          <p14:tracePt t="14738" x="1506538" y="3476625"/>
          <p14:tracePt t="14744" x="1482725" y="3476625"/>
          <p14:tracePt t="14753" x="1458913" y="3476625"/>
          <p14:tracePt t="14760" x="1443038" y="3476625"/>
          <p14:tracePt t="14769" x="1435100" y="3476625"/>
          <p14:tracePt t="14777" x="1419225" y="3476625"/>
          <p14:tracePt t="14784" x="1395413" y="3468688"/>
          <p14:tracePt t="14793" x="1387475" y="3468688"/>
          <p14:tracePt t="14800" x="1371600" y="3444875"/>
          <p14:tracePt t="14808" x="1355725" y="3436938"/>
          <p14:tracePt t="14816" x="1339850" y="3421063"/>
          <p14:tracePt t="14825" x="1292225" y="3389313"/>
          <p14:tracePt t="14831" x="1260475" y="3365500"/>
          <p14:tracePt t="14839" x="1228725" y="3341688"/>
          <p14:tracePt t="14846" x="1195388" y="3325813"/>
          <p14:tracePt t="14855" x="1163638" y="3309938"/>
          <p14:tracePt t="14862" x="1131888" y="3302000"/>
          <p14:tracePt t="14871" x="1116013" y="3294063"/>
          <p14:tracePt t="14878" x="1108075" y="3294063"/>
          <p14:tracePt t="14908" x="1108075" y="3302000"/>
          <p14:tracePt t="14916" x="1116013" y="3309938"/>
          <p14:tracePt t="14924" x="1139825" y="3325813"/>
          <p14:tracePt t="14932" x="1179513" y="3349625"/>
          <p14:tracePt t="14940" x="1244600" y="3373438"/>
          <p14:tracePt t="14948" x="1331913" y="3397250"/>
          <p14:tracePt t="14956" x="1379538" y="3413125"/>
          <p14:tracePt t="14965" x="1514475" y="3452813"/>
          <p14:tracePt t="14973" x="1603375" y="3476625"/>
          <p14:tracePt t="14981" x="1690688" y="3492500"/>
          <p14:tracePt t="14989" x="1857375" y="3508375"/>
          <p14:tracePt t="14994" x="1930400" y="3516313"/>
          <p14:tracePt t="15004" x="2089150" y="3516313"/>
          <p14:tracePt t="15011" x="2176463" y="3516313"/>
          <p14:tracePt t="15021" x="2320925" y="3516313"/>
          <p14:tracePt t="15026" x="2400300" y="3516313"/>
          <p14:tracePt t="15034" x="2447925" y="3516313"/>
          <p14:tracePt t="15043" x="2543175" y="3516313"/>
          <p14:tracePt t="15050" x="2606675" y="3516313"/>
          <p14:tracePt t="15058" x="2647950" y="3516313"/>
          <p14:tracePt t="15067" x="2671763" y="3516313"/>
          <p14:tracePt t="15075" x="2695575" y="3508375"/>
          <p14:tracePt t="15081" x="2703513" y="3508375"/>
          <p14:tracePt t="15089" x="2711450" y="3500438"/>
          <p14:tracePt t="15161" x="2703513" y="3508375"/>
          <p14:tracePt t="15169" x="2687638" y="3524250"/>
          <p14:tracePt t="15174" x="2679700" y="3540125"/>
          <p14:tracePt t="15182" x="2655888" y="3556000"/>
          <p14:tracePt t="15190" x="2616200" y="3605213"/>
          <p14:tracePt t="15198" x="2598738" y="3621088"/>
          <p14:tracePt t="15206" x="2559050" y="3668713"/>
          <p14:tracePt t="15214" x="2503488" y="3732213"/>
          <p14:tracePt t="15222" x="2463800" y="3787775"/>
          <p14:tracePt t="15231" x="2432050" y="3827463"/>
          <p14:tracePt t="15238" x="2400300" y="3883025"/>
          <p14:tracePt t="15247" x="2344738" y="3963988"/>
          <p14:tracePt t="15255" x="2320925" y="4003675"/>
          <p14:tracePt t="15261" x="2305050" y="4027488"/>
          <p14:tracePt t="15270" x="2255838" y="4090988"/>
          <p14:tracePt t="15277" x="2232025" y="4122738"/>
          <p14:tracePt t="15284" x="2216150" y="4162425"/>
          <p14:tracePt t="15293" x="2192338" y="4186238"/>
          <p14:tracePt t="15301" x="2160588" y="4225925"/>
          <p14:tracePt t="15308" x="2152650" y="4241800"/>
          <p14:tracePt t="15317" x="2112963" y="4273550"/>
          <p14:tracePt t="15325" x="2089150" y="4298950"/>
          <p14:tracePt t="15332" x="2073275" y="4314825"/>
          <p14:tracePt t="15340" x="2033588" y="4338638"/>
          <p14:tracePt t="15347" x="1985963" y="4370388"/>
          <p14:tracePt t="15355" x="1946275" y="4394200"/>
          <p14:tracePt t="15363" x="1889125" y="4418013"/>
          <p14:tracePt t="15371" x="1849438" y="4441825"/>
          <p14:tracePt t="15378" x="1817688" y="4449763"/>
          <p14:tracePt t="15386" x="1746250" y="4473575"/>
          <p14:tracePt t="15395" x="1722438" y="4489450"/>
          <p14:tracePt t="15404" x="1666875" y="4521200"/>
          <p14:tracePt t="15411" x="1658938" y="4529138"/>
          <p14:tracePt t="15421" x="1627188" y="4545013"/>
          <p14:tracePt t="15427" x="1603375" y="4560888"/>
          <p14:tracePt t="15432" x="1587500" y="4576763"/>
          <p14:tracePt t="15440" x="1579563" y="4584700"/>
          <p14:tracePt t="15448" x="1571625" y="4592638"/>
          <p14:tracePt t="15456" x="1562100" y="4600575"/>
          <p14:tracePt t="15464" x="1554163" y="4608513"/>
          <p14:tracePt t="15472" x="1554163" y="4616450"/>
          <p14:tracePt t="15481" x="1538288" y="4624388"/>
          <p14:tracePt t="15496" x="1538288" y="4633913"/>
          <p14:tracePt t="15551" x="1554163" y="4641850"/>
          <p14:tracePt t="15558" x="1587500" y="4641850"/>
          <p14:tracePt t="15566" x="1635125" y="4641850"/>
          <p14:tracePt t="15574" x="1666875" y="4641850"/>
          <p14:tracePt t="15582" x="1746250" y="4641850"/>
          <p14:tracePt t="15590" x="1833563" y="4641850"/>
          <p14:tracePt t="15596" x="1912938" y="4641850"/>
          <p14:tracePt t="15604" x="1985963" y="4641850"/>
          <p14:tracePt t="15612" x="2025650" y="4641850"/>
          <p14:tracePt t="15621" x="2049463" y="4641850"/>
          <p14:tracePt t="15629" x="2073275" y="4641850"/>
          <p14:tracePt t="15636" x="2089150" y="4633913"/>
          <p14:tracePt t="15669" x="2097088" y="4633913"/>
          <p14:tracePt t="15739" x="2112963" y="4633913"/>
          <p14:tracePt t="15747" x="2120900" y="4633913"/>
          <p14:tracePt t="15755" x="2128838" y="4633913"/>
          <p14:tracePt t="15762" x="2136775" y="4633913"/>
          <p14:tracePt t="15777" x="2144713" y="4633913"/>
          <p14:tracePt t="15832" x="2136775" y="4633913"/>
          <p14:tracePt t="15841" x="2120900" y="4633913"/>
          <p14:tracePt t="15848" x="2089150" y="4641850"/>
          <p14:tracePt t="15855" x="2073275" y="4641850"/>
          <p14:tracePt t="15864" x="2017713" y="4641850"/>
          <p14:tracePt t="15871" x="1978025" y="4641850"/>
          <p14:tracePt t="15878" x="1922463" y="4641850"/>
          <p14:tracePt t="15887" x="1857375" y="4633913"/>
          <p14:tracePt t="15905" x="1714500" y="4584700"/>
          <p14:tracePt t="15920" x="1571625" y="4521200"/>
          <p14:tracePt t="15927" x="1498600" y="4497388"/>
          <p14:tracePt t="15934" x="1443038" y="4473575"/>
          <p14:tracePt t="15940" x="1419225" y="4457700"/>
          <p14:tracePt t="15948" x="1371600" y="4441825"/>
          <p14:tracePt t="15957" x="1339850" y="4433888"/>
          <p14:tracePt t="15965" x="1323975" y="4433888"/>
          <p14:tracePt t="15973" x="1308100" y="4433888"/>
          <p14:tracePt t="15980" x="1300163" y="4433888"/>
          <p14:tracePt t="16043" x="1308100" y="4433888"/>
          <p14:tracePt t="16050" x="1339850" y="4433888"/>
          <p14:tracePt t="16058" x="1371600" y="4433888"/>
          <p14:tracePt t="16066" x="1450975" y="4425950"/>
          <p14:tracePt t="16074" x="1514475" y="4425950"/>
          <p14:tracePt t="16082" x="1554163" y="4425950"/>
          <p14:tracePt t="16090" x="1722438" y="4410075"/>
          <p14:tracePt t="16098" x="1793875" y="4402138"/>
          <p14:tracePt t="16106" x="1938338" y="4402138"/>
          <p14:tracePt t="16114" x="2049463" y="4394200"/>
          <p14:tracePt t="16121" x="2144713" y="4394200"/>
          <p14:tracePt t="16128" x="2224088" y="4394200"/>
          <p14:tracePt t="16138" x="2297113" y="4394200"/>
          <p14:tracePt t="16144" x="2352675" y="4394200"/>
          <p14:tracePt t="16153" x="2392363" y="4386263"/>
          <p14:tracePt t="16160" x="2408238" y="4378325"/>
          <p14:tracePt t="16170" x="2424113" y="4378325"/>
          <p14:tracePt t="16176" x="2432050" y="4378325"/>
          <p14:tracePt t="16184" x="2447925" y="4370388"/>
          <p14:tracePt t="16198" x="2455863" y="4362450"/>
          <p14:tracePt t="16215" x="2463800" y="4362450"/>
          <p14:tracePt t="16222" x="2463800" y="4354513"/>
          <p14:tracePt t="16239" x="2471738" y="4354513"/>
          <p14:tracePt t="16247" x="2479675" y="4354513"/>
          <p14:tracePt t="16271" x="2479675" y="4346575"/>
          <p14:tracePt t="16276" x="2487613" y="4346575"/>
          <p14:tracePt t="16387" x="2479675" y="4346575"/>
          <p14:tracePt t="16394" x="2471738" y="4346575"/>
          <p14:tracePt t="16411" x="2463800" y="4354513"/>
          <p14:tracePt t="16419" x="2439988" y="4362450"/>
          <p14:tracePt t="16426" x="2424113" y="4370388"/>
          <p14:tracePt t="16434" x="2376488" y="4386263"/>
          <p14:tracePt t="16442" x="2360613" y="4394200"/>
          <p14:tracePt t="16448" x="2297113" y="4410075"/>
          <p14:tracePt t="16457" x="2224088" y="4425950"/>
          <p14:tracePt t="16464" x="2152650" y="4441825"/>
          <p14:tracePt t="16472" x="2049463" y="4449763"/>
          <p14:tracePt t="16481" x="1962150" y="4457700"/>
          <p14:tracePt t="16488" x="1889125" y="4465638"/>
          <p14:tracePt t="16496" x="1785938" y="4465638"/>
          <p14:tracePt t="16505" x="1698625" y="4473575"/>
          <p14:tracePt t="16513" x="1635125" y="4473575"/>
          <p14:tracePt t="16521" x="1603375" y="4481513"/>
          <p14:tracePt t="16528" x="1579563" y="4489450"/>
          <p14:tracePt t="16534" x="1554163" y="4489450"/>
          <p14:tracePt t="16598" x="1571625" y="4481513"/>
          <p14:tracePt t="16606" x="1587500" y="4465638"/>
          <p14:tracePt t="16614" x="1611313" y="4457700"/>
          <p14:tracePt t="16622" x="1658938" y="4441825"/>
          <p14:tracePt t="16628" x="1738313" y="4410075"/>
          <p14:tracePt t="16636" x="1809750" y="4386263"/>
          <p14:tracePt t="16645" x="1897063" y="4362450"/>
          <p14:tracePt t="16653" x="2033588" y="4330700"/>
          <p14:tracePt t="16660" x="2136775" y="4314825"/>
          <p14:tracePt t="16670" x="2216150" y="4298950"/>
          <p14:tracePt t="16676" x="2289175" y="4291013"/>
          <p14:tracePt t="16684" x="2336800" y="4281488"/>
          <p14:tracePt t="16693" x="2384425" y="4273550"/>
          <p14:tracePt t="16700" x="2432050" y="4265613"/>
          <p14:tracePt t="16706" x="2439988" y="4265613"/>
          <p14:tracePt t="16715" x="2447925" y="4257675"/>
          <p14:tracePt t="16723" x="2455863" y="4257675"/>
          <p14:tracePt t="16841" x="2447925" y="4257675"/>
          <p14:tracePt t="16848" x="2432050" y="4265613"/>
          <p14:tracePt t="16856" x="2424113" y="4273550"/>
          <p14:tracePt t="16865" x="2400300" y="4281488"/>
          <p14:tracePt t="16872" x="2376488" y="4281488"/>
          <p14:tracePt t="16881" x="2336800" y="4291013"/>
          <p14:tracePt t="16887" x="2297113" y="4298950"/>
          <p14:tracePt t="16894" x="2239963" y="4306888"/>
          <p14:tracePt t="16903" x="2184400" y="4306888"/>
          <p14:tracePt t="16910" x="2128838" y="4306888"/>
          <p14:tracePt t="16920" x="2065338" y="4306888"/>
          <p14:tracePt t="16927" x="2017713" y="4306888"/>
          <p14:tracePt t="16934" x="1954213" y="4306888"/>
          <p14:tracePt t="16943" x="1912938" y="4306888"/>
          <p14:tracePt t="16951" x="1881188" y="4306888"/>
          <p14:tracePt t="16958" x="1841500" y="4306888"/>
          <p14:tracePt t="16964" x="1801813" y="4298950"/>
          <p14:tracePt t="16972" x="1770063" y="4298950"/>
          <p14:tracePt t="16981" x="1754188" y="4298950"/>
          <p14:tracePt t="16988" x="1746250" y="4298950"/>
          <p14:tracePt t="16996" x="1730375" y="4298950"/>
          <p14:tracePt t="17005" x="1714500" y="4298950"/>
          <p14:tracePt t="17013" x="1706563" y="4298950"/>
          <p14:tracePt t="17021" x="1698625" y="4298950"/>
          <p14:tracePt t="17028" x="1690688" y="4298950"/>
          <p14:tracePt t="17037" x="1682750" y="4298950"/>
          <p14:tracePt t="17044" x="1666875" y="4298950"/>
          <p14:tracePt t="17050" x="1658938" y="4298950"/>
          <p14:tracePt t="17067" x="1651000" y="4298950"/>
          <p14:tracePt t="17083" x="1643063" y="4298950"/>
          <p14:tracePt t="17426" x="1643063" y="4306888"/>
          <p14:tracePt t="17435" x="1643063" y="4322763"/>
          <p14:tracePt t="17443" x="1635125" y="4338638"/>
          <p14:tracePt t="17451" x="1627188" y="4370388"/>
          <p14:tracePt t="17458" x="1627188" y="4410075"/>
          <p14:tracePt t="17467" x="1627188" y="4441825"/>
          <p14:tracePt t="17475" x="1627188" y="4465638"/>
          <p14:tracePt t="17480" x="1635125" y="4489450"/>
          <p14:tracePt t="17488" x="1635125" y="4505325"/>
          <p14:tracePt t="17496" x="1643063" y="4521200"/>
          <p14:tracePt t="17505" x="1643063" y="4529138"/>
          <p14:tracePt t="17512" x="1643063" y="4537075"/>
          <p14:tracePt t="17521" x="1651000" y="4545013"/>
          <p14:tracePt t="17536" x="1651000" y="4552950"/>
          <p14:tracePt t="17553" x="1658938" y="4552950"/>
          <p14:tracePt t="17561" x="1666875" y="4560888"/>
          <p14:tracePt t="17574" x="1674813" y="4560888"/>
          <p14:tracePt t="17582" x="1674813" y="4568825"/>
          <p14:tracePt t="17590" x="1690688" y="4568825"/>
          <p14:tracePt t="17598" x="1714500" y="4576763"/>
          <p14:tracePt t="17606" x="1738313" y="4576763"/>
          <p14:tracePt t="17614" x="1762125" y="4576763"/>
          <p14:tracePt t="17622" x="1785938" y="4576763"/>
          <p14:tracePt t="17631" x="1833563" y="4576763"/>
          <p14:tracePt t="17638" x="1889125" y="4568825"/>
          <p14:tracePt t="17645" x="1985963" y="4537075"/>
          <p14:tracePt t="17653" x="2073275" y="4513263"/>
          <p14:tracePt t="17661" x="2112963" y="4497388"/>
          <p14:tracePt t="17669" x="2184400" y="4481513"/>
          <p14:tracePt t="17677" x="2208213" y="4473575"/>
          <p14:tracePt t="17684" x="2247900" y="4457700"/>
          <p14:tracePt t="17693" x="2265363" y="4441825"/>
          <p14:tracePt t="17725" x="2265363" y="4433888"/>
          <p14:tracePt t="17740" x="2265363" y="4425950"/>
          <p14:tracePt t="17747" x="2255838" y="4425950"/>
          <p14:tracePt t="17755" x="2239963" y="4425950"/>
          <p14:tracePt t="17763" x="2224088" y="4425950"/>
          <p14:tracePt t="17771" x="2208213" y="4425950"/>
          <p14:tracePt t="17778" x="2184400" y="4418013"/>
          <p14:tracePt t="17786" x="2168525" y="4418013"/>
          <p14:tracePt t="17794" x="2144713" y="4410075"/>
          <p14:tracePt t="17803" x="2112963" y="4410075"/>
          <p14:tracePt t="17810" x="2089150" y="4410075"/>
          <p14:tracePt t="17821" x="2049463" y="4402138"/>
          <p14:tracePt t="17825" x="2017713" y="4402138"/>
          <p14:tracePt t="17832" x="1978025" y="4402138"/>
          <p14:tracePt t="17841" x="1938338" y="4402138"/>
          <p14:tracePt t="17848" x="1905000" y="4402138"/>
          <p14:tracePt t="17856" x="1873250" y="4402138"/>
          <p14:tracePt t="17864" x="1841500" y="4410075"/>
          <p14:tracePt t="17872" x="1817688" y="4410075"/>
          <p14:tracePt t="17880" x="1817688" y="4418013"/>
          <p14:tracePt t="17889" x="1809750" y="4418013"/>
          <p14:tracePt t="17926" x="1809750" y="4425950"/>
          <p14:tracePt t="17934" x="1817688" y="4425950"/>
          <p14:tracePt t="17942" x="1833563" y="4425950"/>
          <p14:tracePt t="17950" x="1849438" y="4433888"/>
          <p14:tracePt t="17959" x="1873250" y="4433888"/>
          <p14:tracePt t="17967" x="1912938" y="4441825"/>
          <p14:tracePt t="17975" x="1938338" y="4449763"/>
          <p14:tracePt t="17982" x="1985963" y="4449763"/>
          <p14:tracePt t="17988" x="2033588" y="4457700"/>
          <p14:tracePt t="17997" x="2073275" y="4457700"/>
          <p14:tracePt t="18005" x="2112963" y="4465638"/>
          <p14:tracePt t="18012" x="2152650" y="4465638"/>
          <p14:tracePt t="18021" x="2168525" y="4465638"/>
          <p14:tracePt t="18028" x="2184400" y="4465638"/>
          <p14:tracePt t="18036" x="2192338" y="4465638"/>
          <p14:tracePt t="18115" x="2184400" y="4457700"/>
          <p14:tracePt t="18122" x="2176463" y="4457700"/>
          <p14:tracePt t="18130" x="2168525" y="4457700"/>
          <p14:tracePt t="18138" x="2152650" y="4457700"/>
          <p14:tracePt t="18146" x="2144713" y="4449763"/>
          <p14:tracePt t="18153" x="2128838" y="4441825"/>
          <p14:tracePt t="18161" x="2112963" y="4433888"/>
          <p14:tracePt t="18171" x="2097088" y="4418013"/>
          <p14:tracePt t="18177" x="2089150" y="4418013"/>
          <p14:tracePt t="18185" x="2081213" y="4410075"/>
          <p14:tracePt t="18192" x="2065338" y="4402138"/>
          <p14:tracePt t="18201" x="2049463" y="4402138"/>
          <p14:tracePt t="18208" x="2033588" y="4386263"/>
          <p14:tracePt t="18217" x="2025650" y="4386263"/>
          <p14:tracePt t="18232" x="2009775" y="4386263"/>
          <p14:tracePt t="18238" x="2001838" y="4386263"/>
          <p14:tracePt t="19085" x="2009775" y="4386263"/>
          <p14:tracePt t="19092" x="2017713" y="4386263"/>
          <p14:tracePt t="19100" x="2017713" y="4394200"/>
          <p14:tracePt t="19114" x="2025650" y="4402138"/>
          <p14:tracePt t="19147" x="2033588" y="4402138"/>
          <p14:tracePt t="19154" x="2049463" y="4402138"/>
          <p14:tracePt t="19163" x="2089150" y="4402138"/>
          <p14:tracePt t="19171" x="2120900" y="4394200"/>
          <p14:tracePt t="19178" x="2160588" y="4394200"/>
          <p14:tracePt t="19188" x="2208213" y="4386263"/>
          <p14:tracePt t="19195" x="2247900" y="4370388"/>
          <p14:tracePt t="19200" x="2312988" y="4362450"/>
          <p14:tracePt t="19208" x="2400300" y="4330700"/>
          <p14:tracePt t="19216" x="2479675" y="4314825"/>
          <p14:tracePt t="19225" x="2519363" y="4306888"/>
          <p14:tracePt t="19232" x="2606675" y="4298950"/>
          <p14:tracePt t="19241" x="2679700" y="4291013"/>
          <p14:tracePt t="19248" x="2767013" y="4291013"/>
          <p14:tracePt t="19257" x="2830513" y="4298950"/>
          <p14:tracePt t="19265" x="2854325" y="4306888"/>
          <p14:tracePt t="19272" x="2886075" y="4330700"/>
          <p14:tracePt t="19280" x="2925763" y="4362450"/>
          <p14:tracePt t="19287" x="2933700" y="4378325"/>
          <p14:tracePt t="19294" x="2949575" y="4394200"/>
          <p14:tracePt t="19302" x="2967038" y="4410075"/>
          <p14:tracePt t="19311" x="2974975" y="4433888"/>
          <p14:tracePt t="19320" x="2974975" y="4441825"/>
          <p14:tracePt t="19327" x="2982913" y="4449763"/>
          <p14:tracePt t="19334" x="2982913" y="4457700"/>
          <p14:tracePt t="19344" x="2990850" y="4457700"/>
          <p14:tracePt t="19365" x="2990850" y="4465638"/>
          <p14:tracePt t="19372" x="2998788" y="4465638"/>
          <p14:tracePt t="19388" x="3006725" y="4465638"/>
          <p14:tracePt t="19397" x="3014663" y="4465638"/>
          <p14:tracePt t="19405" x="3022600" y="4465638"/>
          <p14:tracePt t="19412" x="3038475" y="4465638"/>
          <p14:tracePt t="19421" x="3046413" y="4465638"/>
          <p14:tracePt t="19428" x="3062288" y="4465638"/>
          <p14:tracePt t="19437" x="3062288" y="4449763"/>
          <p14:tracePt t="19445" x="3070225" y="4449763"/>
          <p14:tracePt t="19453" x="3070225" y="4433888"/>
          <p14:tracePt t="19461" x="3078163" y="4425950"/>
          <p14:tracePt t="19803" x="3086100" y="4425950"/>
          <p14:tracePt t="19810" x="3094038" y="4425950"/>
          <p14:tracePt t="19818" x="3101975" y="4433888"/>
          <p14:tracePt t="19827" x="3109913" y="4449763"/>
          <p14:tracePt t="19836" x="3117850" y="4457700"/>
          <p14:tracePt t="19843" x="3125788" y="4465638"/>
          <p14:tracePt t="19850" x="3141663" y="4481513"/>
          <p14:tracePt t="19867" x="3149600" y="4497388"/>
          <p14:tracePt t="19874" x="3157538" y="4505325"/>
          <p14:tracePt t="19882" x="3157538" y="4521200"/>
          <p14:tracePt t="19888" x="3165475" y="4537075"/>
          <p14:tracePt t="19897" x="3181350" y="4560888"/>
          <p14:tracePt t="19904" x="3181350" y="4576763"/>
          <p14:tracePt t="19912" x="3181350" y="4592638"/>
          <p14:tracePt t="19921" x="3181350" y="4608513"/>
          <p14:tracePt t="19928" x="3181350" y="4624388"/>
          <p14:tracePt t="19937" x="3181350" y="4641850"/>
          <p14:tracePt t="19945" x="3181350" y="4649788"/>
          <p14:tracePt t="19953" x="3181350" y="4657725"/>
          <p14:tracePt t="19960" x="3181350" y="4673600"/>
          <p14:tracePt t="19975" x="3181350" y="4681538"/>
          <p14:tracePt t="19998" x="3189288" y="4681538"/>
          <p14:tracePt t="20047" x="3197225" y="4681538"/>
          <p14:tracePt t="20069" x="3205163" y="4681538"/>
          <p14:tracePt t="20077" x="3205163" y="4673600"/>
          <p14:tracePt t="20085" x="3205163" y="4665663"/>
          <p14:tracePt t="20093" x="3205163" y="4649788"/>
          <p14:tracePt t="20100" x="3205163" y="4624388"/>
          <p14:tracePt t="20108" x="3213100" y="4608513"/>
          <p14:tracePt t="20117" x="3213100" y="4592638"/>
          <p14:tracePt t="20124" x="3221038" y="4568825"/>
          <p14:tracePt t="20132" x="3221038" y="4545013"/>
          <p14:tracePt t="20139" x="3221038" y="4513263"/>
          <p14:tracePt t="20146" x="3221038" y="4489450"/>
          <p14:tracePt t="20155" x="3221038" y="4425950"/>
          <p14:tracePt t="20162" x="3221038" y="4394200"/>
          <p14:tracePt t="20171" x="3213100" y="4306888"/>
          <p14:tracePt t="20178" x="3205163" y="4225925"/>
          <p14:tracePt t="20188" x="3181350" y="4162425"/>
          <p14:tracePt t="20195" x="3173413" y="4130675"/>
          <p14:tracePt t="20202" x="3149600" y="4067175"/>
          <p14:tracePt t="20222" x="3133725" y="4035425"/>
          <p14:tracePt t="20227" x="3133725" y="4027488"/>
          <p14:tracePt t="20305" x="3133725" y="4035425"/>
          <p14:tracePt t="20313" x="3133725" y="4043363"/>
          <p14:tracePt t="20318" x="3141663" y="4051300"/>
          <p14:tracePt t="20326" x="3149600" y="4067175"/>
          <p14:tracePt t="20336" x="3157538" y="4075113"/>
          <p14:tracePt t="20343" x="3165475" y="4090988"/>
          <p14:tracePt t="20350" x="3173413" y="4098925"/>
          <p14:tracePt t="20555" x="3173413" y="4090988"/>
          <p14:tracePt t="20593" x="3165475" y="4083050"/>
          <p14:tracePt t="20702" x="3173413" y="4083050"/>
          <p14:tracePt t="20727" x="3181350" y="4083050"/>
          <p14:tracePt t="20772" x="3189288" y="4083050"/>
          <p14:tracePt t="20898" x="3197225" y="4098925"/>
          <p14:tracePt t="20907" x="3197225" y="4114800"/>
          <p14:tracePt t="20912" x="3197225" y="4138613"/>
          <p14:tracePt t="20921" x="3197225" y="4162425"/>
          <p14:tracePt t="20928" x="3197225" y="4170363"/>
          <p14:tracePt t="20937" x="3197225" y="4194175"/>
          <p14:tracePt t="20945" x="3197225" y="4217988"/>
          <p14:tracePt t="20952" x="3197225" y="4241800"/>
          <p14:tracePt t="20961" x="3197225" y="4265613"/>
          <p14:tracePt t="20970" x="3197225" y="4281488"/>
          <p14:tracePt t="20977" x="3197225" y="4298950"/>
          <p14:tracePt t="20987" x="3197225" y="4314825"/>
          <p14:tracePt t="20992" x="3197225" y="4322763"/>
          <p14:tracePt t="21007" x="3197225" y="4330700"/>
          <p14:tracePt t="21108" x="3197225" y="4322763"/>
          <p14:tracePt t="21116" x="3197225" y="4314825"/>
          <p14:tracePt t="21124" x="3197225" y="4298950"/>
          <p14:tracePt t="21132" x="3197225" y="4291013"/>
          <p14:tracePt t="21149" x="3197225" y="4281488"/>
          <p14:tracePt t="21164" x="3197225" y="4265613"/>
          <p14:tracePt t="21178" x="3197225" y="4257675"/>
          <p14:tracePt t="21187" x="3197225" y="4249738"/>
          <p14:tracePt t="21194" x="3197225" y="4241800"/>
          <p14:tracePt t="21414" x="3197225" y="4249738"/>
          <p14:tracePt t="21438" x="3197225" y="4257675"/>
          <p14:tracePt t="21461" x="3197225" y="4265613"/>
          <p14:tracePt t="21485" x="3197225" y="4273550"/>
          <p14:tracePt t="21508" x="3197225" y="4281488"/>
          <p14:tracePt t="21530" x="3197225" y="4291013"/>
          <p14:tracePt t="21563" x="3189288" y="4298950"/>
          <p14:tracePt t="21571" x="3181350" y="4298950"/>
          <p14:tracePt t="21579" x="3173413" y="4298950"/>
          <p14:tracePt t="21587" x="3149600" y="4298950"/>
          <p14:tracePt t="21595" x="3133725" y="4298950"/>
          <p14:tracePt t="21602" x="3125788" y="4298950"/>
          <p14:tracePt t="21608" x="3101975" y="4291013"/>
          <p14:tracePt t="21617" x="3086100" y="4281488"/>
          <p14:tracePt t="21625" x="3054350" y="4265613"/>
          <p14:tracePt t="21632" x="3038475" y="4257675"/>
          <p14:tracePt t="21641" x="3030538" y="4241800"/>
          <p14:tracePt t="21648" x="2998788" y="4225925"/>
          <p14:tracePt t="21656" x="2990850" y="4210050"/>
          <p14:tracePt t="21664" x="2967038" y="4202113"/>
          <p14:tracePt t="21672" x="2949575" y="4186238"/>
          <p14:tracePt t="21681" x="2925763" y="4178300"/>
          <p14:tracePt t="21688" x="2909888" y="4154488"/>
          <p14:tracePt t="21694" x="2894013" y="4146550"/>
          <p14:tracePt t="21702" x="2870200" y="4138613"/>
          <p14:tracePt t="21711" x="2862263" y="4130675"/>
          <p14:tracePt t="21720" x="2854325" y="4130675"/>
          <p14:tracePt t="21726" x="2846388" y="4130675"/>
          <p14:tracePt t="21750" x="2838450" y="4130675"/>
          <p14:tracePt t="21845" x="2854325" y="4130675"/>
          <p14:tracePt t="21853" x="2878138" y="4130675"/>
          <p14:tracePt t="21858" x="2886075" y="4130675"/>
          <p14:tracePt t="21866" x="2917825" y="4130675"/>
          <p14:tracePt t="21875" x="2949575" y="4138613"/>
          <p14:tracePt t="21882" x="2982913" y="4146550"/>
          <p14:tracePt t="21891" x="3006725" y="4146550"/>
          <p14:tracePt t="21898" x="3030538" y="4154488"/>
          <p14:tracePt t="21907" x="3046413" y="4162425"/>
          <p14:tracePt t="21915" x="3062288" y="4170363"/>
          <p14:tracePt t="21923" x="3086100" y="4178300"/>
          <p14:tracePt t="21931" x="3094038" y="4186238"/>
          <p14:tracePt t="21940" x="3109913" y="4202113"/>
          <p14:tracePt t="21944" x="3117850" y="4210050"/>
          <p14:tracePt t="21953" x="3125788" y="4225925"/>
          <p14:tracePt t="21961" x="3133725" y="4233863"/>
          <p14:tracePt t="21970" x="3141663" y="4241800"/>
          <p14:tracePt t="21976" x="3141663" y="4257675"/>
          <p14:tracePt t="21986" x="3149600" y="4257675"/>
          <p14:tracePt t="21993" x="3149600" y="4265613"/>
          <p14:tracePt t="22017" x="3149600" y="4273550"/>
          <p14:tracePt t="22070" x="3149600" y="4265613"/>
          <p14:tracePt t="22078" x="3141663" y="4249738"/>
          <p14:tracePt t="22087" x="3133725" y="4233863"/>
          <p14:tracePt t="22094" x="3125788" y="4210050"/>
          <p14:tracePt t="22102" x="3125788" y="4202113"/>
          <p14:tracePt t="22111" x="3117850" y="4170363"/>
          <p14:tracePt t="22117" x="3117850" y="4154488"/>
          <p14:tracePt t="22125" x="3109913" y="4138613"/>
          <p14:tracePt t="22133" x="3109913" y="4130675"/>
          <p14:tracePt t="22140" x="3094038" y="4114800"/>
          <p14:tracePt t="22148" x="3094038" y="4098925"/>
          <p14:tracePt t="22157" x="3086100" y="4090988"/>
          <p14:tracePt t="22164" x="3070225" y="4075113"/>
          <p14:tracePt t="22173" x="3046413" y="4043363"/>
          <p14:tracePt t="22180" x="3038475" y="4043363"/>
          <p14:tracePt t="22188" x="3006725" y="4019550"/>
          <p14:tracePt t="22196" x="2990850" y="4003675"/>
          <p14:tracePt t="22203" x="2974975" y="3995738"/>
          <p14:tracePt t="22213" x="2957513" y="3979863"/>
          <p14:tracePt t="22221" x="2925763" y="3971925"/>
          <p14:tracePt t="22237" x="2909888" y="3956050"/>
          <p14:tracePt t="22243" x="2901950" y="3956050"/>
          <p14:tracePt t="22250" x="2886075" y="3956050"/>
          <p14:tracePt t="22267" x="2878138" y="3956050"/>
          <p14:tracePt t="22382" x="2878138" y="3963988"/>
          <p14:tracePt t="22390" x="2886075" y="3979863"/>
          <p14:tracePt t="22398" x="2886075" y="4019550"/>
          <p14:tracePt t="22407" x="2901950" y="4059238"/>
          <p14:tracePt t="22414" x="2901950" y="4122738"/>
          <p14:tracePt t="22423" x="2909888" y="4202113"/>
          <p14:tracePt t="22431" x="2909888" y="4249738"/>
          <p14:tracePt t="22439" x="2909888" y="4330700"/>
          <p14:tracePt t="22446" x="2909888" y="4425950"/>
          <p14:tracePt t="22454" x="2909888" y="4489450"/>
          <p14:tracePt t="22461" x="2909888" y="4537075"/>
          <p14:tracePt t="22470" x="2909888" y="4633913"/>
          <p14:tracePt t="22477" x="2909888" y="4689475"/>
          <p14:tracePt t="22487" x="2909888" y="4713288"/>
          <p14:tracePt t="22493" x="2917825" y="4760913"/>
          <p14:tracePt t="22502" x="2925763" y="4800600"/>
          <p14:tracePt t="22508" x="2933700" y="4832350"/>
          <p14:tracePt t="22516" x="2933700" y="4848225"/>
          <p14:tracePt t="22525" x="2949575" y="4879975"/>
          <p14:tracePt t="22532" x="2949575" y="4895850"/>
          <p14:tracePt t="22541" x="2957513" y="4919663"/>
          <p14:tracePt t="22546" x="2957513" y="4935538"/>
          <p14:tracePt t="22555" x="2957513" y="4976813"/>
          <p14:tracePt t="22563" x="2957513" y="5008563"/>
          <p14:tracePt t="22571" x="2957513" y="5048250"/>
          <p14:tracePt t="22578" x="2957513" y="5087938"/>
          <p14:tracePt t="22587" x="2957513" y="5127625"/>
          <p14:tracePt t="22595" x="2949575" y="5151438"/>
          <p14:tracePt t="22602" x="2949575" y="5175250"/>
          <p14:tracePt t="22610" x="2941638" y="5207000"/>
          <p14:tracePt t="22619" x="2925763" y="5246688"/>
          <p14:tracePt t="22627" x="2917825" y="5262563"/>
          <p14:tracePt t="22632" x="2917825" y="5286375"/>
          <p14:tracePt t="22642" x="2909888" y="5327650"/>
          <p14:tracePt t="22648" x="2901950" y="5343525"/>
          <p14:tracePt t="22656" x="2894013" y="5351463"/>
          <p14:tracePt t="22664" x="2894013" y="5375275"/>
          <p14:tracePt t="22673" x="2894013" y="5391150"/>
          <p14:tracePt t="22681" x="2894013" y="5407025"/>
          <p14:tracePt t="22688" x="2894013" y="5430838"/>
          <p14:tracePt t="22696" x="2894013" y="5438775"/>
          <p14:tracePt t="22705" x="2894013" y="5446713"/>
          <p14:tracePt t="22711" x="2894013" y="5454650"/>
          <p14:tracePt t="22721" x="2894013" y="5462588"/>
          <p14:tracePt t="22727" x="2894013" y="5470525"/>
          <p14:tracePt t="22743" x="2894013" y="5478463"/>
          <p14:tracePt t="22758" x="2901950" y="5478463"/>
          <p14:tracePt t="22783" x="2909888" y="5478463"/>
          <p14:tracePt t="22790" x="2917825" y="5478463"/>
          <p14:tracePt t="22923" x="2909888" y="5470525"/>
          <p14:tracePt t="22931" x="2909888" y="5454650"/>
          <p14:tracePt t="22938" x="2909888" y="5438775"/>
          <p14:tracePt t="22946" x="2901950" y="5422900"/>
          <p14:tracePt t="22954" x="2894013" y="5407025"/>
          <p14:tracePt t="22963" x="2894013" y="5391150"/>
          <p14:tracePt t="22971" x="2886075" y="5367338"/>
          <p14:tracePt t="22976" x="2886075" y="5351463"/>
          <p14:tracePt t="22986" x="2862263" y="5335588"/>
          <p14:tracePt t="22993" x="2862263" y="5319713"/>
          <p14:tracePt t="23000" x="2846388" y="5302250"/>
          <p14:tracePt t="23008" x="2830513" y="5294313"/>
          <p14:tracePt t="23016" x="2814638" y="5278438"/>
          <p14:tracePt t="23025" x="2790825" y="5270500"/>
          <p14:tracePt t="23033" x="2767013" y="5254625"/>
          <p14:tracePt t="23041" x="2759075" y="5254625"/>
          <p14:tracePt t="23048" x="2727325" y="5238750"/>
          <p14:tracePt t="23058" x="2703513" y="5238750"/>
          <p14:tracePt t="23063" x="2687638" y="5230813"/>
          <p14:tracePt t="23071" x="2663825" y="5230813"/>
          <p14:tracePt t="23078" x="2655888" y="5230813"/>
          <p14:tracePt t="23087" x="2647950" y="5230813"/>
          <p14:tracePt t="23095" x="2640013" y="5230813"/>
          <p14:tracePt t="23103" x="2632075" y="5230813"/>
          <p14:tracePt t="23111" x="2624138" y="5230813"/>
          <p14:tracePt t="23188" x="2632075" y="5230813"/>
          <p14:tracePt t="23196" x="2640013" y="5230813"/>
          <p14:tracePt t="23205" x="2647950" y="5230813"/>
          <p14:tracePt t="23212" x="2663825" y="5230813"/>
          <p14:tracePt t="23221" x="2687638" y="5222875"/>
          <p14:tracePt t="23237" x="2751138" y="5207000"/>
          <p14:tracePt t="23249" x="2798763" y="5191125"/>
          <p14:tracePt t="23251" x="2838450" y="5175250"/>
          <p14:tracePt t="23258" x="2909888" y="5151438"/>
          <p14:tracePt t="23270" x="2998788" y="5111750"/>
          <p14:tracePt t="23275" x="3046413" y="5095875"/>
          <p14:tracePt t="23282" x="3117850" y="5064125"/>
          <p14:tracePt t="23290" x="3189288" y="5040313"/>
          <p14:tracePt t="23298" x="3221038" y="5024438"/>
          <p14:tracePt t="23306" x="3252788" y="5008563"/>
          <p14:tracePt t="23314" x="3260725" y="5008563"/>
          <p14:tracePt t="23320" x="3268663" y="5000625"/>
          <p14:tracePt t="23328" x="3276600" y="5000625"/>
          <p14:tracePt t="23360" x="3284538" y="5000625"/>
          <p14:tracePt t="23368" x="3292475" y="5000625"/>
          <p14:tracePt t="23376" x="3300413" y="5000625"/>
          <p14:tracePt t="23386" x="3317875" y="5000625"/>
          <p14:tracePt t="23393" x="3325813" y="5008563"/>
          <p14:tracePt t="23398" x="3341688" y="5024438"/>
          <p14:tracePt t="23407" x="3365500" y="5032375"/>
          <p14:tracePt t="23414" x="3373438" y="5040313"/>
          <p14:tracePt t="23422" x="3389313" y="5056188"/>
          <p14:tracePt t="23430" x="3405188" y="5064125"/>
          <p14:tracePt t="23439" x="3413125" y="5064125"/>
          <p14:tracePt t="23447" x="3421063" y="5080000"/>
          <p14:tracePt t="23454" x="3429000" y="5080000"/>
          <p14:tracePt t="23548" x="3413125" y="5080000"/>
          <p14:tracePt t="23556" x="3405188" y="5072063"/>
          <p14:tracePt t="23564" x="3397250" y="5064125"/>
          <p14:tracePt t="23573" x="3381375" y="5056188"/>
          <p14:tracePt t="23581" x="3373438" y="5056188"/>
          <p14:tracePt t="23587" x="3349625" y="5056188"/>
          <p14:tracePt t="23595" x="3333750" y="5056188"/>
          <p14:tracePt t="23602" x="3317875" y="5056188"/>
          <p14:tracePt t="23610" x="3300413" y="5056188"/>
          <p14:tracePt t="23619" x="3276600" y="5056188"/>
          <p14:tracePt t="23626" x="3260725" y="5056188"/>
          <p14:tracePt t="23636" x="3244850" y="5064125"/>
          <p14:tracePt t="23642" x="3221038" y="5072063"/>
          <p14:tracePt t="23651" x="3189288" y="5095875"/>
          <p14:tracePt t="23658" x="3165475" y="5111750"/>
          <p14:tracePt t="23664" x="3125788" y="5135563"/>
          <p14:tracePt t="23672" x="3094038" y="5151438"/>
          <p14:tracePt t="23681" x="3070225" y="5183188"/>
          <p14:tracePt t="23689" x="3054350" y="5199063"/>
          <p14:tracePt t="23697" x="3046413" y="5207000"/>
          <p14:tracePt t="23704" x="3038475" y="5230813"/>
          <p14:tracePt t="23713" x="3022600" y="5246688"/>
          <p14:tracePt t="23721" x="3022600" y="5254625"/>
          <p14:tracePt t="23728" x="3022600" y="5262563"/>
          <p14:tracePt t="23745" x="3022600" y="5278438"/>
          <p14:tracePt t="23751" x="3022600" y="5286375"/>
          <p14:tracePt t="23759" x="3022600" y="5294313"/>
          <p14:tracePt t="23766" x="3030538" y="5310188"/>
          <p14:tracePt t="23775" x="3038475" y="5310188"/>
          <p14:tracePt t="23783" x="3054350" y="5327650"/>
          <p14:tracePt t="23790" x="3070225" y="5335588"/>
          <p14:tracePt t="23798" x="3094038" y="5335588"/>
          <p14:tracePt t="23806" x="3109913" y="5335588"/>
          <p14:tracePt t="23814" x="3125788" y="5335588"/>
          <p14:tracePt t="23823" x="3133725" y="5335588"/>
          <p14:tracePt t="23831" x="3141663" y="5335588"/>
          <p14:tracePt t="23930" x="3141663" y="5343525"/>
          <p14:tracePt t="23946" x="3141663" y="5351463"/>
          <p14:tracePt t="23954" x="3141663" y="5375275"/>
          <p14:tracePt t="23963" x="3149600" y="5383213"/>
          <p14:tracePt t="23971" x="3157538" y="5399088"/>
          <p14:tracePt t="23978" x="3157538" y="5422900"/>
          <p14:tracePt t="23986" x="3165475" y="5430838"/>
          <p14:tracePt t="23995" x="3173413" y="5454650"/>
          <p14:tracePt t="24003" x="3189288" y="5494338"/>
          <p14:tracePt t="24010" x="3197225" y="5526088"/>
          <p14:tracePt t="24016" x="3213100" y="5573713"/>
          <p14:tracePt t="24025" x="3228975" y="5613400"/>
          <p14:tracePt t="24032" x="3236913" y="5653088"/>
          <p14:tracePt t="24041" x="3236913" y="5670550"/>
          <p14:tracePt t="24049" x="3244850" y="5694363"/>
          <p14:tracePt t="24057" x="3244850" y="5734050"/>
          <p14:tracePt t="24064" x="3244850" y="5741988"/>
          <p14:tracePt t="24080" x="3244850" y="5749925"/>
          <p14:tracePt t="24158" x="3244850" y="5741988"/>
          <p14:tracePt t="24166" x="3244850" y="5734050"/>
          <p14:tracePt t="24181" x="3244850" y="5726113"/>
          <p14:tracePt t="24189" x="3244850" y="5718175"/>
          <p14:tracePt t="24737" x="3244850" y="5726113"/>
          <p14:tracePt t="26263" x="3236913" y="5726113"/>
          <p14:tracePt t="26268" x="3236913" y="5718175"/>
          <p14:tracePt t="26276" x="3221038" y="5710238"/>
          <p14:tracePt t="26286" x="3221038" y="5694363"/>
          <p14:tracePt t="26292" x="3205163" y="5678488"/>
          <p14:tracePt t="26303" x="3189288" y="5653088"/>
          <p14:tracePt t="26308" x="3173413" y="5645150"/>
          <p14:tracePt t="26316" x="3149600" y="5621338"/>
          <p14:tracePt t="26324" x="3133725" y="5605463"/>
          <p14:tracePt t="26332" x="3086100" y="5565775"/>
          <p14:tracePt t="26340" x="3062288" y="5549900"/>
          <p14:tracePt t="26348" x="3022600" y="5518150"/>
          <p14:tracePt t="26354" x="2982913" y="5486400"/>
          <p14:tracePt t="26362" x="2933700" y="5446713"/>
          <p14:tracePt t="26371" x="2894013" y="5407025"/>
          <p14:tracePt t="26378" x="2846388" y="5375275"/>
          <p14:tracePt t="26387" x="2806700" y="5335588"/>
          <p14:tracePt t="26394" x="2727325" y="5278438"/>
          <p14:tracePt t="26403" x="2687638" y="5238750"/>
          <p14:tracePt t="26410" x="2640013" y="5175250"/>
          <p14:tracePt t="26419" x="2566988" y="5095875"/>
          <p14:tracePt t="26426" x="2495550" y="5016500"/>
          <p14:tracePt t="26432" x="2392363" y="4879975"/>
          <p14:tracePt t="26440" x="2336800" y="4800600"/>
          <p14:tracePt t="26448" x="2232025" y="4673600"/>
          <p14:tracePt t="26456" x="2097088" y="4513263"/>
          <p14:tracePt t="26464" x="1970088" y="4370388"/>
          <p14:tracePt t="26472" x="1841500" y="4225925"/>
          <p14:tracePt t="26480" x="1571625" y="3987800"/>
          <p14:tracePt t="26488" x="1427163" y="3859213"/>
          <p14:tracePt t="26496" x="1139825" y="3636963"/>
          <p14:tracePt t="26504" x="981075" y="3500438"/>
          <p14:tracePt t="26512" x="796925" y="3325813"/>
          <p14:tracePt t="26520" x="534988" y="3117850"/>
          <p14:tracePt t="26526" x="342900" y="2951163"/>
          <p14:tracePt t="26535" x="184150" y="2798763"/>
          <p14:tracePt t="26722" x="119063" y="2041525"/>
          <p14:tracePt t="26730" x="192088" y="2065338"/>
          <p14:tracePt t="26738" x="350838" y="2128838"/>
          <p14:tracePt t="26746" x="390525" y="2144713"/>
          <p14:tracePt t="26754" x="461963" y="2168525"/>
          <p14:tracePt t="26762" x="550863" y="2200275"/>
          <p14:tracePt t="26771" x="606425" y="2208213"/>
          <p14:tracePt t="26776" x="630238" y="2224088"/>
          <p14:tracePt t="26787" x="677863" y="2233613"/>
          <p14:tracePt t="26794" x="685800" y="2233613"/>
          <p14:tracePt t="26802" x="701675" y="2241550"/>
          <p14:tracePt t="26808" x="709613" y="2241550"/>
          <p14:tracePt t="26902" x="693738" y="2241550"/>
          <p14:tracePt t="26910" x="677863" y="2241550"/>
          <p14:tracePt t="26919" x="669925" y="2241550"/>
          <p14:tracePt t="26926" x="646113" y="2241550"/>
          <p14:tracePt t="26936" x="622300" y="2241550"/>
          <p14:tracePt t="26942" x="574675" y="2224088"/>
          <p14:tracePt t="26948" x="534988" y="2208213"/>
          <p14:tracePt t="26956" x="469900" y="2192338"/>
          <p14:tracePt t="26964" x="422275" y="2168525"/>
          <p14:tracePt t="26972" x="382588" y="2152650"/>
          <p14:tracePt t="26980" x="342900" y="2144713"/>
          <p14:tracePt t="26988" x="287338" y="2136775"/>
          <p14:tracePt t="26996" x="263525" y="2136775"/>
          <p14:tracePt t="27004" x="207963" y="2128838"/>
          <p14:tracePt t="27012" x="134938" y="2128838"/>
          <p14:tracePt t="27021" x="103188" y="2128838"/>
          <p14:tracePt t="27028" x="15875" y="2136775"/>
        </p14:tracePtLst>
      </p14:laserTraceLst>
    </p:ext>
  </p:extLs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78715</TotalTime>
  <Words>504</Words>
  <Application>Microsoft Office PowerPoint</Application>
  <PresentationFormat>Widescreen</PresentationFormat>
  <Paragraphs>41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2_Office Theme</vt:lpstr>
      <vt:lpstr>Juno Plasma Wave Observations at Ganymede</vt:lpstr>
      <vt:lpstr>Waves Observations at Ganymede 34</vt:lpstr>
      <vt:lpstr>Whistler-mode emissions in Ganymede’s magnetosphere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Ganymede 34 Waves Observations</dc:title>
  <dc:creator>Kurth, William S</dc:creator>
  <cp:lastModifiedBy>Kurth, William S</cp:lastModifiedBy>
  <cp:revision>80</cp:revision>
  <dcterms:created xsi:type="dcterms:W3CDTF">2021-06-12T00:34:11Z</dcterms:created>
  <dcterms:modified xsi:type="dcterms:W3CDTF">2022-05-23T04:35:55Z</dcterms:modified>
</cp:coreProperties>
</file>