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notesSlides/notesSlide3.xml" ContentType="application/vnd.openxmlformats-officedocument.presentationml.notesSlide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2" r:id="rId3"/>
    <p:sldMasterId id="2147483674" r:id="rId4"/>
  </p:sldMasterIdLst>
  <p:notesMasterIdLst>
    <p:notesMasterId r:id="rId14"/>
  </p:notesMasterIdLst>
  <p:sldIdLst>
    <p:sldId id="256" r:id="rId5"/>
    <p:sldId id="272" r:id="rId6"/>
    <p:sldId id="321" r:id="rId7"/>
    <p:sldId id="322" r:id="rId8"/>
    <p:sldId id="320" r:id="rId9"/>
    <p:sldId id="297" r:id="rId10"/>
    <p:sldId id="288" r:id="rId11"/>
    <p:sldId id="323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4E5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C9DE6-DD60-483F-AD22-A87A377861D5}" v="52" dt="2022-05-25T09:53:57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Hill" userId="8ad0a40b5eddb36e" providerId="LiveId" clId="{090C9DE6-DD60-483F-AD22-A87A377861D5}"/>
    <pc:docChg chg="undo redo custSel addSld delSld modSld sldOrd">
      <pc:chgData name="Andrew Hill" userId="8ad0a40b5eddb36e" providerId="LiveId" clId="{090C9DE6-DD60-483F-AD22-A87A377861D5}" dt="2022-05-25T10:25:38.701" v="4085" actId="20577"/>
      <pc:docMkLst>
        <pc:docMk/>
      </pc:docMkLst>
      <pc:sldChg chg="addSp delSp modSp new mod setBg">
        <pc:chgData name="Andrew Hill" userId="8ad0a40b5eddb36e" providerId="LiveId" clId="{090C9DE6-DD60-483F-AD22-A87A377861D5}" dt="2022-05-25T10:25:38.701" v="4085" actId="20577"/>
        <pc:sldMkLst>
          <pc:docMk/>
          <pc:sldMk cId="1523871826" sldId="256"/>
        </pc:sldMkLst>
        <pc:spChg chg="mod">
          <ac:chgData name="Andrew Hill" userId="8ad0a40b5eddb36e" providerId="LiveId" clId="{090C9DE6-DD60-483F-AD22-A87A377861D5}" dt="2022-05-25T10:00:14.843" v="3884" actId="1076"/>
          <ac:spMkLst>
            <pc:docMk/>
            <pc:sldMk cId="1523871826" sldId="256"/>
            <ac:spMk id="2" creationId="{F219EA9F-E829-481A-8D95-2AAA1A237C1B}"/>
          </ac:spMkLst>
        </pc:spChg>
        <pc:spChg chg="mod">
          <ac:chgData name="Andrew Hill" userId="8ad0a40b5eddb36e" providerId="LiveId" clId="{090C9DE6-DD60-483F-AD22-A87A377861D5}" dt="2022-05-25T10:25:38.701" v="4085" actId="20577"/>
          <ac:spMkLst>
            <pc:docMk/>
            <pc:sldMk cId="1523871826" sldId="256"/>
            <ac:spMk id="3" creationId="{FF8EA571-1A33-401E-BB4C-4118DAF4EF63}"/>
          </ac:spMkLst>
        </pc:spChg>
        <pc:spChg chg="add del">
          <ac:chgData name="Andrew Hill" userId="8ad0a40b5eddb36e" providerId="LiveId" clId="{090C9DE6-DD60-483F-AD22-A87A377861D5}" dt="2022-05-09T16:23:35.816" v="4" actId="26606"/>
          <ac:spMkLst>
            <pc:docMk/>
            <pc:sldMk cId="1523871826" sldId="256"/>
            <ac:spMk id="9" creationId="{23D09407-53BC-485E-B4CE-BC5E4FC4B25B}"/>
          </ac:spMkLst>
        </pc:spChg>
        <pc:spChg chg="add mod">
          <ac:chgData name="Andrew Hill" userId="8ad0a40b5eddb36e" providerId="LiveId" clId="{090C9DE6-DD60-483F-AD22-A87A377861D5}" dt="2022-05-25T10:09:56.467" v="3969" actId="1076"/>
          <ac:spMkLst>
            <pc:docMk/>
            <pc:sldMk cId="1523871826" sldId="256"/>
            <ac:spMk id="9" creationId="{85F8509E-E893-40E2-8C39-3A96794123E8}"/>
          </ac:spMkLst>
        </pc:spChg>
        <pc:spChg chg="add del">
          <ac:chgData name="Andrew Hill" userId="8ad0a40b5eddb36e" providerId="LiveId" clId="{090C9DE6-DD60-483F-AD22-A87A377861D5}" dt="2022-05-09T16:23:35.816" v="4" actId="26606"/>
          <ac:spMkLst>
            <pc:docMk/>
            <pc:sldMk cId="1523871826" sldId="256"/>
            <ac:spMk id="11" creationId="{921DB988-49FC-4608-B0A2-E2F3A4019041}"/>
          </ac:spMkLst>
        </pc:spChg>
        <pc:spChg chg="add del">
          <ac:chgData name="Andrew Hill" userId="8ad0a40b5eddb36e" providerId="LiveId" clId="{090C9DE6-DD60-483F-AD22-A87A377861D5}" dt="2022-05-16T13:07:10.641" v="693" actId="26606"/>
          <ac:spMkLst>
            <pc:docMk/>
            <pc:sldMk cId="1523871826" sldId="256"/>
            <ac:spMk id="16" creationId="{7ADD6C35-4B10-4BFC-BAD6-56B49A790F4B}"/>
          </ac:spMkLst>
        </pc:spChg>
        <pc:spChg chg="add del mod">
          <ac:chgData name="Andrew Hill" userId="8ad0a40b5eddb36e" providerId="LiveId" clId="{090C9DE6-DD60-483F-AD22-A87A377861D5}" dt="2022-05-25T09:49:33.441" v="3825" actId="22"/>
          <ac:spMkLst>
            <pc:docMk/>
            <pc:sldMk cId="1523871826" sldId="256"/>
            <ac:spMk id="23" creationId="{B48B6CA1-7EF6-4D14-9157-4AD3EE01D757}"/>
          </ac:spMkLst>
        </pc:spChg>
        <pc:spChg chg="add mod">
          <ac:chgData name="Andrew Hill" userId="8ad0a40b5eddb36e" providerId="LiveId" clId="{090C9DE6-DD60-483F-AD22-A87A377861D5}" dt="2022-05-25T10:09:19.840" v="3963" actId="20577"/>
          <ac:spMkLst>
            <pc:docMk/>
            <pc:sldMk cId="1523871826" sldId="256"/>
            <ac:spMk id="31" creationId="{427ED88A-D9B1-478B-BFF2-773BF36B60DD}"/>
          </ac:spMkLst>
        </pc:spChg>
        <pc:grpChg chg="add del">
          <ac:chgData name="Andrew Hill" userId="8ad0a40b5eddb36e" providerId="LiveId" clId="{090C9DE6-DD60-483F-AD22-A87A377861D5}" dt="2022-05-09T16:23:35.816" v="4" actId="26606"/>
          <ac:grpSpMkLst>
            <pc:docMk/>
            <pc:sldMk cId="1523871826" sldId="256"/>
            <ac:grpSpMk id="13" creationId="{E9B930FD-8671-4C4C-ADCF-73AC1D0CD417}"/>
          </ac:grpSpMkLst>
        </pc:grpChg>
        <pc:grpChg chg="add del">
          <ac:chgData name="Andrew Hill" userId="8ad0a40b5eddb36e" providerId="LiveId" clId="{090C9DE6-DD60-483F-AD22-A87A377861D5}" dt="2022-05-16T13:07:10.641" v="693" actId="26606"/>
          <ac:grpSpMkLst>
            <pc:docMk/>
            <pc:sldMk cId="1523871826" sldId="256"/>
            <ac:grpSpMk id="18" creationId="{32AFDD1C-2418-460A-B0D3-EEF55EC823F5}"/>
          </ac:grpSpMkLst>
        </pc:grpChg>
        <pc:grpChg chg="add del">
          <ac:chgData name="Andrew Hill" userId="8ad0a40b5eddb36e" providerId="LiveId" clId="{090C9DE6-DD60-483F-AD22-A87A377861D5}" dt="2022-05-09T16:23:35.816" v="4" actId="26606"/>
          <ac:grpSpMkLst>
            <pc:docMk/>
            <pc:sldMk cId="1523871826" sldId="256"/>
            <ac:grpSpMk id="19" creationId="{383C2651-AE0C-4AE4-8725-E2F9414FE219}"/>
          </ac:grpSpMkLst>
        </pc:grpChg>
        <pc:grpChg chg="add del">
          <ac:chgData name="Andrew Hill" userId="8ad0a40b5eddb36e" providerId="LiveId" clId="{090C9DE6-DD60-483F-AD22-A87A377861D5}" dt="2022-05-16T13:07:10.641" v="693" actId="26606"/>
          <ac:grpSpMkLst>
            <pc:docMk/>
            <pc:sldMk cId="1523871826" sldId="256"/>
            <ac:grpSpMk id="24" creationId="{61D22245-3D67-419C-A6B5-DD0EB0D83990}"/>
          </ac:grpSpMkLst>
        </pc:grpChg>
        <pc:picChg chg="add mod">
          <ac:chgData name="Andrew Hill" userId="8ad0a40b5eddb36e" providerId="LiveId" clId="{090C9DE6-DD60-483F-AD22-A87A377861D5}" dt="2022-05-16T14:19:00.529" v="1284" actId="1076"/>
          <ac:picMkLst>
            <pc:docMk/>
            <pc:sldMk cId="1523871826" sldId="256"/>
            <ac:picMk id="4" creationId="{FF902C2F-4D67-4BFB-881E-099BC3968843}"/>
          </ac:picMkLst>
        </pc:picChg>
        <pc:picChg chg="add del mod">
          <ac:chgData name="Andrew Hill" userId="8ad0a40b5eddb36e" providerId="LiveId" clId="{090C9DE6-DD60-483F-AD22-A87A377861D5}" dt="2022-05-16T09:31:43.986" v="31" actId="21"/>
          <ac:picMkLst>
            <pc:docMk/>
            <pc:sldMk cId="1523871826" sldId="256"/>
            <ac:picMk id="5" creationId="{549E1644-AB7E-4A4F-BCCD-D1D04AB3D277}"/>
          </ac:picMkLst>
        </pc:picChg>
        <pc:picChg chg="add del mod">
          <ac:chgData name="Andrew Hill" userId="8ad0a40b5eddb36e" providerId="LiveId" clId="{090C9DE6-DD60-483F-AD22-A87A377861D5}" dt="2022-05-25T10:01:05.789" v="3891" actId="1076"/>
          <ac:picMkLst>
            <pc:docMk/>
            <pc:sldMk cId="1523871826" sldId="256"/>
            <ac:picMk id="6" creationId="{1676E1B2-5B95-4825-B34A-5D606B121EC7}"/>
          </ac:picMkLst>
        </pc:picChg>
        <pc:picChg chg="add del mod">
          <ac:chgData name="Andrew Hill" userId="8ad0a40b5eddb36e" providerId="LiveId" clId="{090C9DE6-DD60-483F-AD22-A87A377861D5}" dt="2022-05-16T09:31:24.802" v="27" actId="478"/>
          <ac:picMkLst>
            <pc:docMk/>
            <pc:sldMk cId="1523871826" sldId="256"/>
            <ac:picMk id="6" creationId="{D95A6810-A382-4414-92FA-CE266583FE86}"/>
          </ac:picMkLst>
        </pc:picChg>
        <pc:picChg chg="add mod">
          <ac:chgData name="Andrew Hill" userId="8ad0a40b5eddb36e" providerId="LiveId" clId="{090C9DE6-DD60-483F-AD22-A87A377861D5}" dt="2022-05-16T14:19:15.218" v="1288" actId="1076"/>
          <ac:picMkLst>
            <pc:docMk/>
            <pc:sldMk cId="1523871826" sldId="256"/>
            <ac:picMk id="7" creationId="{796D3854-8A0C-439B-8973-9110184ACD27}"/>
          </ac:picMkLst>
        </pc:picChg>
        <pc:picChg chg="add del mod">
          <ac:chgData name="Andrew Hill" userId="8ad0a40b5eddb36e" providerId="LiveId" clId="{090C9DE6-DD60-483F-AD22-A87A377861D5}" dt="2022-05-16T09:31:51.320" v="33" actId="21"/>
          <ac:picMkLst>
            <pc:docMk/>
            <pc:sldMk cId="1523871826" sldId="256"/>
            <ac:picMk id="8" creationId="{169187DA-DA3C-4C42-88F0-9D516958D9B8}"/>
          </ac:picMkLst>
        </pc:picChg>
        <pc:picChg chg="add mod ord modCrop">
          <ac:chgData name="Andrew Hill" userId="8ad0a40b5eddb36e" providerId="LiveId" clId="{090C9DE6-DD60-483F-AD22-A87A377861D5}" dt="2022-05-25T09:57:56.867" v="3874" actId="1076"/>
          <ac:picMkLst>
            <pc:docMk/>
            <pc:sldMk cId="1523871826" sldId="256"/>
            <ac:picMk id="11" creationId="{1513C462-B021-4BF7-9E43-9656F4A32896}"/>
          </ac:picMkLst>
        </pc:picChg>
        <pc:picChg chg="add del mod">
          <ac:chgData name="Andrew Hill" userId="8ad0a40b5eddb36e" providerId="LiveId" clId="{090C9DE6-DD60-483F-AD22-A87A377861D5}" dt="2022-05-25T10:01:00.914" v="3889" actId="1076"/>
          <ac:picMkLst>
            <pc:docMk/>
            <pc:sldMk cId="1523871826" sldId="256"/>
            <ac:picMk id="30" creationId="{58E66617-0159-4EE6-BE33-55D2ADA26358}"/>
          </ac:picMkLst>
        </pc:picChg>
      </pc:sldChg>
      <pc:sldChg chg="addSp delSp modSp mod">
        <pc:chgData name="Andrew Hill" userId="8ad0a40b5eddb36e" providerId="LiveId" clId="{090C9DE6-DD60-483F-AD22-A87A377861D5}" dt="2022-05-18T09:07:13.624" v="3173" actId="20577"/>
        <pc:sldMkLst>
          <pc:docMk/>
          <pc:sldMk cId="697675457" sldId="271"/>
        </pc:sldMkLst>
        <pc:spChg chg="mod">
          <ac:chgData name="Andrew Hill" userId="8ad0a40b5eddb36e" providerId="LiveId" clId="{090C9DE6-DD60-483F-AD22-A87A377861D5}" dt="2022-05-17T17:48:59.668" v="2591" actId="20577"/>
          <ac:spMkLst>
            <pc:docMk/>
            <pc:sldMk cId="697675457" sldId="271"/>
            <ac:spMk id="2" creationId="{39096AD3-E326-4407-821C-0870FBE672F8}"/>
          </ac:spMkLst>
        </pc:spChg>
        <pc:spChg chg="mod">
          <ac:chgData name="Andrew Hill" userId="8ad0a40b5eddb36e" providerId="LiveId" clId="{090C9DE6-DD60-483F-AD22-A87A377861D5}" dt="2022-05-16T14:25:09.036" v="1377" actId="1076"/>
          <ac:spMkLst>
            <pc:docMk/>
            <pc:sldMk cId="697675457" sldId="271"/>
            <ac:spMk id="4" creationId="{6C788244-0E27-4A8D-B7D9-18B5B9019537}"/>
          </ac:spMkLst>
        </pc:spChg>
        <pc:spChg chg="add mod">
          <ac:chgData name="Andrew Hill" userId="8ad0a40b5eddb36e" providerId="LiveId" clId="{090C9DE6-DD60-483F-AD22-A87A377861D5}" dt="2022-05-18T09:07:13.624" v="3173" actId="20577"/>
          <ac:spMkLst>
            <pc:docMk/>
            <pc:sldMk cId="697675457" sldId="271"/>
            <ac:spMk id="16" creationId="{C984A792-3FF4-448F-84EB-3705402527D0}"/>
          </ac:spMkLst>
        </pc:spChg>
        <pc:spChg chg="add del mod">
          <ac:chgData name="Andrew Hill" userId="8ad0a40b5eddb36e" providerId="LiveId" clId="{090C9DE6-DD60-483F-AD22-A87A377861D5}" dt="2022-05-16T14:22:43.214" v="1351" actId="478"/>
          <ac:spMkLst>
            <pc:docMk/>
            <pc:sldMk cId="697675457" sldId="271"/>
            <ac:spMk id="17" creationId="{CD989365-4FFE-4340-B057-F6D1005BEC90}"/>
          </ac:spMkLst>
        </pc:spChg>
        <pc:picChg chg="add mod">
          <ac:chgData name="Andrew Hill" userId="8ad0a40b5eddb36e" providerId="LiveId" clId="{090C9DE6-DD60-483F-AD22-A87A377861D5}" dt="2022-05-16T14:25:20.828" v="1381" actId="1076"/>
          <ac:picMkLst>
            <pc:docMk/>
            <pc:sldMk cId="697675457" sldId="271"/>
            <ac:picMk id="3" creationId="{2E8F3CE7-BBF9-4D8C-893A-2EFE1D391DD8}"/>
          </ac:picMkLst>
        </pc:picChg>
        <pc:picChg chg="add mod">
          <ac:chgData name="Andrew Hill" userId="8ad0a40b5eddb36e" providerId="LiveId" clId="{090C9DE6-DD60-483F-AD22-A87A377861D5}" dt="2022-05-16T09:46:41.960" v="78" actId="1076"/>
          <ac:picMkLst>
            <pc:docMk/>
            <pc:sldMk cId="697675457" sldId="271"/>
            <ac:picMk id="5" creationId="{C7DC6C60-EF6F-4017-91CE-E0D3FFFD01D8}"/>
          </ac:picMkLst>
        </pc:picChg>
        <pc:picChg chg="add mod">
          <ac:chgData name="Andrew Hill" userId="8ad0a40b5eddb36e" providerId="LiveId" clId="{090C9DE6-DD60-483F-AD22-A87A377861D5}" dt="2022-05-16T09:46:49.871" v="81" actId="1076"/>
          <ac:picMkLst>
            <pc:docMk/>
            <pc:sldMk cId="697675457" sldId="271"/>
            <ac:picMk id="6" creationId="{0722845F-8FA2-4D74-8698-4AB38895C29E}"/>
          </ac:picMkLst>
        </pc:picChg>
        <pc:picChg chg="mod">
          <ac:chgData name="Andrew Hill" userId="8ad0a40b5eddb36e" providerId="LiveId" clId="{090C9DE6-DD60-483F-AD22-A87A377861D5}" dt="2022-05-16T14:25:15.748" v="1379" actId="1076"/>
          <ac:picMkLst>
            <pc:docMk/>
            <pc:sldMk cId="697675457" sldId="271"/>
            <ac:picMk id="7" creationId="{626BE874-399F-42D4-ACB1-E126F96DD09E}"/>
          </ac:picMkLst>
        </pc:picChg>
      </pc:sldChg>
      <pc:sldChg chg="addSp delSp modSp new mod setBg modNotesTx">
        <pc:chgData name="Andrew Hill" userId="8ad0a40b5eddb36e" providerId="LiveId" clId="{090C9DE6-DD60-483F-AD22-A87A377861D5}" dt="2022-05-24T18:31:56.707" v="3776" actId="20577"/>
        <pc:sldMkLst>
          <pc:docMk/>
          <pc:sldMk cId="1373086278" sldId="272"/>
        </pc:sldMkLst>
        <pc:spChg chg="del">
          <ac:chgData name="Andrew Hill" userId="8ad0a40b5eddb36e" providerId="LiveId" clId="{090C9DE6-DD60-483F-AD22-A87A377861D5}" dt="2022-05-16T09:44:21.415" v="60" actId="478"/>
          <ac:spMkLst>
            <pc:docMk/>
            <pc:sldMk cId="1373086278" sldId="272"/>
            <ac:spMk id="2" creationId="{85B0B39A-F02E-4700-AA96-2D73D1F2AE10}"/>
          </ac:spMkLst>
        </pc:spChg>
        <pc:spChg chg="del">
          <ac:chgData name="Andrew Hill" userId="8ad0a40b5eddb36e" providerId="LiveId" clId="{090C9DE6-DD60-483F-AD22-A87A377861D5}" dt="2022-05-16T09:44:25.454" v="61" actId="478"/>
          <ac:spMkLst>
            <pc:docMk/>
            <pc:sldMk cId="1373086278" sldId="272"/>
            <ac:spMk id="3" creationId="{2189AD31-53A4-4D88-8759-EEC82752C6DD}"/>
          </ac:spMkLst>
        </pc:spChg>
        <pc:spChg chg="add mod">
          <ac:chgData name="Andrew Hill" userId="8ad0a40b5eddb36e" providerId="LiveId" clId="{090C9DE6-DD60-483F-AD22-A87A377861D5}" dt="2022-05-24T18:31:56.707" v="3776" actId="20577"/>
          <ac:spMkLst>
            <pc:docMk/>
            <pc:sldMk cId="1373086278" sldId="272"/>
            <ac:spMk id="9" creationId="{B00A8AE7-E2FD-424B-9787-3A190257712A}"/>
          </ac:spMkLst>
        </pc:spChg>
        <pc:spChg chg="add mod">
          <ac:chgData name="Andrew Hill" userId="8ad0a40b5eddb36e" providerId="LiveId" clId="{090C9DE6-DD60-483F-AD22-A87A377861D5}" dt="2022-05-24T09:26:42.089" v="3742" actId="1076"/>
          <ac:spMkLst>
            <pc:docMk/>
            <pc:sldMk cId="1373086278" sldId="272"/>
            <ac:spMk id="12" creationId="{1116BF13-4AEC-4207-91F8-86072B966188}"/>
          </ac:spMkLst>
        </pc:spChg>
        <pc:spChg chg="add mod">
          <ac:chgData name="Andrew Hill" userId="8ad0a40b5eddb36e" providerId="LiveId" clId="{090C9DE6-DD60-483F-AD22-A87A377861D5}" dt="2022-05-18T09:35:46.245" v="3263" actId="1076"/>
          <ac:spMkLst>
            <pc:docMk/>
            <pc:sldMk cId="1373086278" sldId="272"/>
            <ac:spMk id="13" creationId="{52DF5964-5701-4745-A3E9-BF0CA743E102}"/>
          </ac:spMkLst>
        </pc:spChg>
        <pc:spChg chg="add mod">
          <ac:chgData name="Andrew Hill" userId="8ad0a40b5eddb36e" providerId="LiveId" clId="{090C9DE6-DD60-483F-AD22-A87A377861D5}" dt="2022-05-24T18:31:42.314" v="3770" actId="14100"/>
          <ac:spMkLst>
            <pc:docMk/>
            <pc:sldMk cId="1373086278" sldId="272"/>
            <ac:spMk id="14" creationId="{FB35C420-5933-4547-A528-2D536B741203}"/>
          </ac:spMkLst>
        </pc:spChg>
        <pc:spChg chg="add mod">
          <ac:chgData name="Andrew Hill" userId="8ad0a40b5eddb36e" providerId="LiveId" clId="{090C9DE6-DD60-483F-AD22-A87A377861D5}" dt="2022-05-24T09:26:35.085" v="3741" actId="20577"/>
          <ac:spMkLst>
            <pc:docMk/>
            <pc:sldMk cId="1373086278" sldId="272"/>
            <ac:spMk id="15" creationId="{2CA9FBF3-43E0-4DA8-95A6-9FF72A5013B9}"/>
          </ac:spMkLst>
        </pc:spChg>
        <pc:picChg chg="add mod">
          <ac:chgData name="Andrew Hill" userId="8ad0a40b5eddb36e" providerId="LiveId" clId="{090C9DE6-DD60-483F-AD22-A87A377861D5}" dt="2022-05-18T09:40:35.942" v="3283" actId="1076"/>
          <ac:picMkLst>
            <pc:docMk/>
            <pc:sldMk cId="1373086278" sldId="272"/>
            <ac:picMk id="5" creationId="{2D73E2F4-57AC-47AE-9AC8-F1C5BAF5F4A5}"/>
          </ac:picMkLst>
        </pc:picChg>
        <pc:picChg chg="add del mod">
          <ac:chgData name="Andrew Hill" userId="8ad0a40b5eddb36e" providerId="LiveId" clId="{090C9DE6-DD60-483F-AD22-A87A377861D5}" dt="2022-05-16T11:00:05.203" v="104" actId="478"/>
          <ac:picMkLst>
            <pc:docMk/>
            <pc:sldMk cId="1373086278" sldId="272"/>
            <ac:picMk id="7" creationId="{A1DE63E7-D530-4404-A916-E36A04B1E65C}"/>
          </ac:picMkLst>
        </pc:picChg>
        <pc:picChg chg="add del mod modCrop">
          <ac:chgData name="Andrew Hill" userId="8ad0a40b5eddb36e" providerId="LiveId" clId="{090C9DE6-DD60-483F-AD22-A87A377861D5}" dt="2022-05-16T14:56:42.212" v="1423" actId="478"/>
          <ac:picMkLst>
            <pc:docMk/>
            <pc:sldMk cId="1373086278" sldId="272"/>
            <ac:picMk id="8" creationId="{FF3EC2D1-0763-48C3-87EB-AE2A4C04F571}"/>
          </ac:picMkLst>
        </pc:picChg>
        <pc:picChg chg="add mod">
          <ac:chgData name="Andrew Hill" userId="8ad0a40b5eddb36e" providerId="LiveId" clId="{090C9DE6-DD60-483F-AD22-A87A377861D5}" dt="2022-05-18T09:35:36.725" v="3260" actId="1076"/>
          <ac:picMkLst>
            <pc:docMk/>
            <pc:sldMk cId="1373086278" sldId="272"/>
            <ac:picMk id="10" creationId="{50004C06-1EE8-4DEC-9609-FF4E1EE5B98B}"/>
          </ac:picMkLst>
        </pc:picChg>
        <pc:picChg chg="add mod modCrop">
          <ac:chgData name="Andrew Hill" userId="8ad0a40b5eddb36e" providerId="LiveId" clId="{090C9DE6-DD60-483F-AD22-A87A377861D5}" dt="2022-05-18T09:38:05.718" v="3277" actId="1076"/>
          <ac:picMkLst>
            <pc:docMk/>
            <pc:sldMk cId="1373086278" sldId="272"/>
            <ac:picMk id="11" creationId="{D9E94142-7BAE-4078-94B8-EEC17310D213}"/>
          </ac:picMkLst>
        </pc:picChg>
        <pc:cxnChg chg="add mod">
          <ac:chgData name="Andrew Hill" userId="8ad0a40b5eddb36e" providerId="LiveId" clId="{090C9DE6-DD60-483F-AD22-A87A377861D5}" dt="2022-05-18T11:26:36.189" v="3439" actId="1076"/>
          <ac:cxnSpMkLst>
            <pc:docMk/>
            <pc:sldMk cId="1373086278" sldId="272"/>
            <ac:cxnSpMk id="4" creationId="{EA0F055D-ABCC-432B-8DFA-88A3AA57FC54}"/>
          </ac:cxnSpMkLst>
        </pc:cxnChg>
      </pc:sldChg>
      <pc:sldChg chg="new del">
        <pc:chgData name="Andrew Hill" userId="8ad0a40b5eddb36e" providerId="LiveId" clId="{090C9DE6-DD60-483F-AD22-A87A377861D5}" dt="2022-05-16T09:44:32.080" v="62" actId="47"/>
        <pc:sldMkLst>
          <pc:docMk/>
          <pc:sldMk cId="390907509" sldId="273"/>
        </pc:sldMkLst>
      </pc:sldChg>
      <pc:sldChg chg="add del">
        <pc:chgData name="Andrew Hill" userId="8ad0a40b5eddb36e" providerId="LiveId" clId="{090C9DE6-DD60-483F-AD22-A87A377861D5}" dt="2022-05-16T10:52:43.815" v="87" actId="47"/>
        <pc:sldMkLst>
          <pc:docMk/>
          <pc:sldMk cId="1374185997" sldId="273"/>
        </pc:sldMkLst>
      </pc:sldChg>
      <pc:sldChg chg="new del">
        <pc:chgData name="Andrew Hill" userId="8ad0a40b5eddb36e" providerId="LiveId" clId="{090C9DE6-DD60-483F-AD22-A87A377861D5}" dt="2022-05-16T09:44:32.080" v="62" actId="47"/>
        <pc:sldMkLst>
          <pc:docMk/>
          <pc:sldMk cId="780582619" sldId="274"/>
        </pc:sldMkLst>
      </pc:sldChg>
      <pc:sldChg chg="add del">
        <pc:chgData name="Andrew Hill" userId="8ad0a40b5eddb36e" providerId="LiveId" clId="{090C9DE6-DD60-483F-AD22-A87A377861D5}" dt="2022-05-16T10:29:53.969" v="84" actId="47"/>
        <pc:sldMkLst>
          <pc:docMk/>
          <pc:sldMk cId="1845293909" sldId="274"/>
        </pc:sldMkLst>
      </pc:sldChg>
      <pc:sldChg chg="add del">
        <pc:chgData name="Andrew Hill" userId="8ad0a40b5eddb36e" providerId="LiveId" clId="{090C9DE6-DD60-483F-AD22-A87A377861D5}" dt="2022-05-16T10:30:30.367" v="86" actId="47"/>
        <pc:sldMkLst>
          <pc:docMk/>
          <pc:sldMk cId="2039402090" sldId="275"/>
        </pc:sldMkLst>
      </pc:sldChg>
      <pc:sldChg chg="new del">
        <pc:chgData name="Andrew Hill" userId="8ad0a40b5eddb36e" providerId="LiveId" clId="{090C9DE6-DD60-483F-AD22-A87A377861D5}" dt="2022-05-16T09:44:32.080" v="62" actId="47"/>
        <pc:sldMkLst>
          <pc:docMk/>
          <pc:sldMk cId="4119138640" sldId="275"/>
        </pc:sldMkLst>
      </pc:sldChg>
      <pc:sldChg chg="delSp modSp add mod">
        <pc:chgData name="Andrew Hill" userId="8ad0a40b5eddb36e" providerId="LiveId" clId="{090C9DE6-DD60-483F-AD22-A87A377861D5}" dt="2022-05-25T09:39:58.067" v="3820" actId="14100"/>
        <pc:sldMkLst>
          <pc:docMk/>
          <pc:sldMk cId="3205566685" sldId="288"/>
        </pc:sldMkLst>
        <pc:spChg chg="del mod">
          <ac:chgData name="Andrew Hill" userId="8ad0a40b5eddb36e" providerId="LiveId" clId="{090C9DE6-DD60-483F-AD22-A87A377861D5}" dt="2022-05-18T10:46:26.551" v="3388" actId="21"/>
          <ac:spMkLst>
            <pc:docMk/>
            <pc:sldMk cId="3205566685" sldId="288"/>
            <ac:spMk id="2" creationId="{BAA48B20-C593-4C16-89E5-5A3060DB193A}"/>
          </ac:spMkLst>
        </pc:spChg>
        <pc:spChg chg="del mod">
          <ac:chgData name="Andrew Hill" userId="8ad0a40b5eddb36e" providerId="LiveId" clId="{090C9DE6-DD60-483F-AD22-A87A377861D5}" dt="2022-05-18T10:46:19.942" v="3386" actId="21"/>
          <ac:spMkLst>
            <pc:docMk/>
            <pc:sldMk cId="3205566685" sldId="288"/>
            <ac:spMk id="3" creationId="{F0E0CBC3-ABD4-4C70-A5B1-A24A7BE72860}"/>
          </ac:spMkLst>
        </pc:spChg>
        <pc:spChg chg="del mod">
          <ac:chgData name="Andrew Hill" userId="8ad0a40b5eddb36e" providerId="LiveId" clId="{090C9DE6-DD60-483F-AD22-A87A377861D5}" dt="2022-05-18T10:46:51.929" v="3391" actId="478"/>
          <ac:spMkLst>
            <pc:docMk/>
            <pc:sldMk cId="3205566685" sldId="288"/>
            <ac:spMk id="8" creationId="{C548A7F4-F1F8-4A25-B84B-0199E4EBFDD0}"/>
          </ac:spMkLst>
        </pc:spChg>
        <pc:spChg chg="mod">
          <ac:chgData name="Andrew Hill" userId="8ad0a40b5eddb36e" providerId="LiveId" clId="{090C9DE6-DD60-483F-AD22-A87A377861D5}" dt="2022-05-24T09:21:43.600" v="3665" actId="1076"/>
          <ac:spMkLst>
            <pc:docMk/>
            <pc:sldMk cId="3205566685" sldId="288"/>
            <ac:spMk id="10" creationId="{3A9F837B-A995-49FD-9DFB-79B62AF7578A}"/>
          </ac:spMkLst>
        </pc:spChg>
        <pc:picChg chg="mod">
          <ac:chgData name="Andrew Hill" userId="8ad0a40b5eddb36e" providerId="LiveId" clId="{090C9DE6-DD60-483F-AD22-A87A377861D5}" dt="2022-05-25T09:39:58.067" v="3820" actId="14100"/>
          <ac:picMkLst>
            <pc:docMk/>
            <pc:sldMk cId="3205566685" sldId="288"/>
            <ac:picMk id="4" creationId="{E67282F1-8458-480C-A724-B4C227148F66}"/>
          </ac:picMkLst>
        </pc:picChg>
        <pc:cxnChg chg="del mod">
          <ac:chgData name="Andrew Hill" userId="8ad0a40b5eddb36e" providerId="LiveId" clId="{090C9DE6-DD60-483F-AD22-A87A377861D5}" dt="2022-05-18T10:46:55.132" v="3392" actId="478"/>
          <ac:cxnSpMkLst>
            <pc:docMk/>
            <pc:sldMk cId="3205566685" sldId="288"/>
            <ac:cxnSpMk id="6" creationId="{A1A31908-D6D4-4C8E-A4E3-3B828017EC3D}"/>
          </ac:cxnSpMkLst>
        </pc:cxnChg>
      </pc:sldChg>
      <pc:sldChg chg="modSp mod ord">
        <pc:chgData name="Andrew Hill" userId="8ad0a40b5eddb36e" providerId="LiveId" clId="{090C9DE6-DD60-483F-AD22-A87A377861D5}" dt="2022-05-25T10:14:39.508" v="4067" actId="14100"/>
        <pc:sldMkLst>
          <pc:docMk/>
          <pc:sldMk cId="1346482700" sldId="297"/>
        </pc:sldMkLst>
        <pc:spChg chg="mod">
          <ac:chgData name="Andrew Hill" userId="8ad0a40b5eddb36e" providerId="LiveId" clId="{090C9DE6-DD60-483F-AD22-A87A377861D5}" dt="2022-05-25T10:14:39.508" v="4067" actId="14100"/>
          <ac:spMkLst>
            <pc:docMk/>
            <pc:sldMk cId="1346482700" sldId="297"/>
            <ac:spMk id="3" creationId="{C75F260E-678F-447C-8231-D3907AFB1672}"/>
          </ac:spMkLst>
        </pc:spChg>
        <pc:spChg chg="mod">
          <ac:chgData name="Andrew Hill" userId="8ad0a40b5eddb36e" providerId="LiveId" clId="{090C9DE6-DD60-483F-AD22-A87A377861D5}" dt="2022-05-24T10:24:22.586" v="3767" actId="114"/>
          <ac:spMkLst>
            <pc:docMk/>
            <pc:sldMk cId="1346482700" sldId="297"/>
            <ac:spMk id="6" creationId="{8AF14EAA-9B56-493D-AB0A-B3E55E9E5DF8}"/>
          </ac:spMkLst>
        </pc:spChg>
        <pc:spChg chg="mod">
          <ac:chgData name="Andrew Hill" userId="8ad0a40b5eddb36e" providerId="LiveId" clId="{090C9DE6-DD60-483F-AD22-A87A377861D5}" dt="2022-05-24T09:25:12.193" v="3694" actId="1076"/>
          <ac:spMkLst>
            <pc:docMk/>
            <pc:sldMk cId="1346482700" sldId="297"/>
            <ac:spMk id="9" creationId="{F4F405DF-D655-4002-9A17-72E518DF8088}"/>
          </ac:spMkLst>
        </pc:spChg>
        <pc:picChg chg="mod">
          <ac:chgData name="Andrew Hill" userId="8ad0a40b5eddb36e" providerId="LiveId" clId="{090C9DE6-DD60-483F-AD22-A87A377861D5}" dt="2022-05-24T09:23:28.064" v="3685" actId="1076"/>
          <ac:picMkLst>
            <pc:docMk/>
            <pc:sldMk cId="1346482700" sldId="297"/>
            <ac:picMk id="7" creationId="{E95BB8CD-5842-4FB5-9D33-B3971EC4216E}"/>
          </ac:picMkLst>
        </pc:picChg>
      </pc:sldChg>
      <pc:sldChg chg="addSp delSp modSp del mod">
        <pc:chgData name="Andrew Hill" userId="8ad0a40b5eddb36e" providerId="LiveId" clId="{090C9DE6-DD60-483F-AD22-A87A377861D5}" dt="2022-05-18T10:33:44.309" v="3320" actId="2696"/>
        <pc:sldMkLst>
          <pc:docMk/>
          <pc:sldMk cId="3385585104" sldId="305"/>
        </pc:sldMkLst>
        <pc:spChg chg="del">
          <ac:chgData name="Andrew Hill" userId="8ad0a40b5eddb36e" providerId="LiveId" clId="{090C9DE6-DD60-483F-AD22-A87A377861D5}" dt="2022-05-17T17:49:37.032" v="2595" actId="478"/>
          <ac:spMkLst>
            <pc:docMk/>
            <pc:sldMk cId="3385585104" sldId="305"/>
            <ac:spMk id="2" creationId="{F19C05AD-6FDF-4D10-B7C6-E3A377A441B2}"/>
          </ac:spMkLst>
        </pc:spChg>
        <pc:spChg chg="mod">
          <ac:chgData name="Andrew Hill" userId="8ad0a40b5eddb36e" providerId="LiveId" clId="{090C9DE6-DD60-483F-AD22-A87A377861D5}" dt="2022-05-17T17:49:52.252" v="2611" actId="20577"/>
          <ac:spMkLst>
            <pc:docMk/>
            <pc:sldMk cId="3385585104" sldId="305"/>
            <ac:spMk id="138" creationId="{4F82C68C-023F-4CCE-A627-5969D6FEACFB}"/>
          </ac:spMkLst>
        </pc:spChg>
        <pc:spChg chg="del mod">
          <ac:chgData name="Andrew Hill" userId="8ad0a40b5eddb36e" providerId="LiveId" clId="{090C9DE6-DD60-483F-AD22-A87A377861D5}" dt="2022-05-17T17:49:29.845" v="2593" actId="478"/>
          <ac:spMkLst>
            <pc:docMk/>
            <pc:sldMk cId="3385585104" sldId="305"/>
            <ac:spMk id="141" creationId="{85FCEA09-40F1-4C11-8C40-8173F8F72425}"/>
          </ac:spMkLst>
        </pc:spChg>
        <pc:inkChg chg="del">
          <ac:chgData name="Andrew Hill" userId="8ad0a40b5eddb36e" providerId="LiveId" clId="{090C9DE6-DD60-483F-AD22-A87A377861D5}" dt="2022-05-17T17:49:34.384" v="2594" actId="478"/>
          <ac:inkMkLst>
            <pc:docMk/>
            <pc:sldMk cId="3385585104" sldId="305"/>
            <ac:inkMk id="78" creationId="{5E4B6964-3761-4BFE-9AA5-B53ECFCAB3FD}"/>
          </ac:inkMkLst>
        </pc:inkChg>
        <pc:inkChg chg="add del">
          <ac:chgData name="Andrew Hill" userId="8ad0a40b5eddb36e" providerId="LiveId" clId="{090C9DE6-DD60-483F-AD22-A87A377861D5}" dt="2022-05-17T17:13:55.003" v="2201" actId="478"/>
          <ac:inkMkLst>
            <pc:docMk/>
            <pc:sldMk cId="3385585104" sldId="305"/>
            <ac:inkMk id="89" creationId="{12F51783-1FFB-479A-A7CF-65DEF6E107D7}"/>
          </ac:inkMkLst>
        </pc:inkChg>
      </pc:sldChg>
      <pc:sldChg chg="addSp delSp modSp mod modNotesTx">
        <pc:chgData name="Andrew Hill" userId="8ad0a40b5eddb36e" providerId="LiveId" clId="{090C9DE6-DD60-483F-AD22-A87A377861D5}" dt="2022-05-25T09:49:39.390" v="3829" actId="20577"/>
        <pc:sldMkLst>
          <pc:docMk/>
          <pc:sldMk cId="1596204747" sldId="320"/>
        </pc:sldMkLst>
        <pc:spChg chg="mod">
          <ac:chgData name="Andrew Hill" userId="8ad0a40b5eddb36e" providerId="LiveId" clId="{090C9DE6-DD60-483F-AD22-A87A377861D5}" dt="2022-05-25T09:49:39.390" v="3829" actId="20577"/>
          <ac:spMkLst>
            <pc:docMk/>
            <pc:sldMk cId="1596204747" sldId="320"/>
            <ac:spMk id="10" creationId="{5C762EC5-B34F-4FC6-B30D-EE0F73A817E9}"/>
          </ac:spMkLst>
        </pc:spChg>
        <pc:spChg chg="add del mod">
          <ac:chgData name="Andrew Hill" userId="8ad0a40b5eddb36e" providerId="LiveId" clId="{090C9DE6-DD60-483F-AD22-A87A377861D5}" dt="2022-05-24T09:25:14.780" v="3696" actId="478"/>
          <ac:spMkLst>
            <pc:docMk/>
            <pc:sldMk cId="1596204747" sldId="320"/>
            <ac:spMk id="11" creationId="{D6EABC6C-363D-4604-BFC3-4F845C2EB35B}"/>
          </ac:spMkLst>
        </pc:spChg>
        <pc:spChg chg="mod">
          <ac:chgData name="Andrew Hill" userId="8ad0a40b5eddb36e" providerId="LiveId" clId="{090C9DE6-DD60-483F-AD22-A87A377861D5}" dt="2022-05-24T18:34:00.726" v="3813" actId="20577"/>
          <ac:spMkLst>
            <pc:docMk/>
            <pc:sldMk cId="1596204747" sldId="320"/>
            <ac:spMk id="32" creationId="{BC2475D2-5189-4C4B-A6CC-E486DE19F310}"/>
          </ac:spMkLst>
        </pc:spChg>
      </pc:sldChg>
      <pc:sldChg chg="addSp delSp modSp add mod">
        <pc:chgData name="Andrew Hill" userId="8ad0a40b5eddb36e" providerId="LiveId" clId="{090C9DE6-DD60-483F-AD22-A87A377861D5}" dt="2022-05-24T09:25:48.722" v="3706" actId="14100"/>
        <pc:sldMkLst>
          <pc:docMk/>
          <pc:sldMk cId="1629233877" sldId="321"/>
        </pc:sldMkLst>
        <pc:spChg chg="del">
          <ac:chgData name="Andrew Hill" userId="8ad0a40b5eddb36e" providerId="LiveId" clId="{090C9DE6-DD60-483F-AD22-A87A377861D5}" dt="2022-05-17T17:50:08.422" v="2630" actId="478"/>
          <ac:spMkLst>
            <pc:docMk/>
            <pc:sldMk cId="1629233877" sldId="321"/>
            <ac:spMk id="2" creationId="{F19C05AD-6FDF-4D10-B7C6-E3A377A441B2}"/>
          </ac:spMkLst>
        </pc:spChg>
        <pc:spChg chg="mod">
          <ac:chgData name="Andrew Hill" userId="8ad0a40b5eddb36e" providerId="LiveId" clId="{090C9DE6-DD60-483F-AD22-A87A377861D5}" dt="2022-05-24T09:25:48.722" v="3706" actId="14100"/>
          <ac:spMkLst>
            <pc:docMk/>
            <pc:sldMk cId="1629233877" sldId="321"/>
            <ac:spMk id="3" creationId="{8CD0D350-D3D5-493B-A097-FD9158749E9B}"/>
          </ac:spMkLst>
        </pc:spChg>
        <pc:spChg chg="mod">
          <ac:chgData name="Andrew Hill" userId="8ad0a40b5eddb36e" providerId="LiveId" clId="{090C9DE6-DD60-483F-AD22-A87A377861D5}" dt="2022-05-17T17:49:59.460" v="2627" actId="20577"/>
          <ac:spMkLst>
            <pc:docMk/>
            <pc:sldMk cId="1629233877" sldId="321"/>
            <ac:spMk id="138" creationId="{4F82C68C-023F-4CCE-A627-5969D6FEACFB}"/>
          </ac:spMkLst>
        </pc:spChg>
        <pc:spChg chg="add del mod">
          <ac:chgData name="Andrew Hill" userId="8ad0a40b5eddb36e" providerId="LiveId" clId="{090C9DE6-DD60-483F-AD22-A87A377861D5}" dt="2022-05-17T17:50:06.255" v="2629" actId="478"/>
          <ac:spMkLst>
            <pc:docMk/>
            <pc:sldMk cId="1629233877" sldId="321"/>
            <ac:spMk id="141" creationId="{85FCEA09-40F1-4C11-8C40-8173F8F72425}"/>
          </ac:spMkLst>
        </pc:spChg>
        <pc:spChg chg="mod">
          <ac:chgData name="Andrew Hill" userId="8ad0a40b5eddb36e" providerId="LiveId" clId="{090C9DE6-DD60-483F-AD22-A87A377861D5}" dt="2022-05-18T09:14:15.467" v="3187" actId="1076"/>
          <ac:spMkLst>
            <pc:docMk/>
            <pc:sldMk cId="1629233877" sldId="321"/>
            <ac:spMk id="142" creationId="{5A06D387-6B48-4F0E-BA1B-8A5DB9A79D05}"/>
          </ac:spMkLst>
        </pc:spChg>
        <pc:spChg chg="mod">
          <ac:chgData name="Andrew Hill" userId="8ad0a40b5eddb36e" providerId="LiveId" clId="{090C9DE6-DD60-483F-AD22-A87A377861D5}" dt="2022-05-18T10:34:01.395" v="3321" actId="1076"/>
          <ac:spMkLst>
            <pc:docMk/>
            <pc:sldMk cId="1629233877" sldId="321"/>
            <ac:spMk id="143" creationId="{727DFEE4-BB10-499E-BBAA-CAE68CB32D7F}"/>
          </ac:spMkLst>
        </pc:spChg>
        <pc:spChg chg="add del mod">
          <ac:chgData name="Andrew Hill" userId="8ad0a40b5eddb36e" providerId="LiveId" clId="{090C9DE6-DD60-483F-AD22-A87A377861D5}" dt="2022-05-18T10:34:12.616" v="3323" actId="478"/>
          <ac:spMkLst>
            <pc:docMk/>
            <pc:sldMk cId="1629233877" sldId="321"/>
            <ac:spMk id="144" creationId="{2EC20E69-0A88-42CC-B0D4-2701A0F395EA}"/>
          </ac:spMkLst>
        </pc:spChg>
        <pc:inkChg chg="add del">
          <ac:chgData name="Andrew Hill" userId="8ad0a40b5eddb36e" providerId="LiveId" clId="{090C9DE6-DD60-483F-AD22-A87A377861D5}" dt="2022-05-17T17:51:19.266" v="2633" actId="478"/>
          <ac:inkMkLst>
            <pc:docMk/>
            <pc:sldMk cId="1629233877" sldId="321"/>
            <ac:inkMk id="78" creationId="{5E4B6964-3761-4BFE-9AA5-B53ECFCAB3FD}"/>
          </ac:inkMkLst>
        </pc:inkChg>
      </pc:sldChg>
      <pc:sldChg chg="addSp delSp modSp new del mod">
        <pc:chgData name="Andrew Hill" userId="8ad0a40b5eddb36e" providerId="LiveId" clId="{090C9DE6-DD60-483F-AD22-A87A377861D5}" dt="2022-05-16T15:43:48.744" v="1743" actId="2696"/>
        <pc:sldMkLst>
          <pc:docMk/>
          <pc:sldMk cId="3580443754" sldId="321"/>
        </pc:sldMkLst>
        <pc:spChg chg="add mod ord">
          <ac:chgData name="Andrew Hill" userId="8ad0a40b5eddb36e" providerId="LiveId" clId="{090C9DE6-DD60-483F-AD22-A87A377861D5}" dt="2022-05-16T15:37:21.310" v="1576" actId="166"/>
          <ac:spMkLst>
            <pc:docMk/>
            <pc:sldMk cId="3580443754" sldId="321"/>
            <ac:spMk id="2" creationId="{6C868D42-C350-4FD4-8815-CF06D705E8F1}"/>
          </ac:spMkLst>
        </pc:spChg>
        <pc:spChg chg="add mod">
          <ac:chgData name="Andrew Hill" userId="8ad0a40b5eddb36e" providerId="LiveId" clId="{090C9DE6-DD60-483F-AD22-A87A377861D5}" dt="2022-05-16T15:36:32.604" v="1573" actId="14100"/>
          <ac:spMkLst>
            <pc:docMk/>
            <pc:sldMk cId="3580443754" sldId="321"/>
            <ac:spMk id="3" creationId="{4A17DD11-4746-46B4-94F2-1513C1DB55E2}"/>
          </ac:spMkLst>
        </pc:spChg>
        <pc:cxnChg chg="add del mod">
          <ac:chgData name="Andrew Hill" userId="8ad0a40b5eddb36e" providerId="LiveId" clId="{090C9DE6-DD60-483F-AD22-A87A377861D5}" dt="2022-05-16T15:35:57.724" v="1566" actId="478"/>
          <ac:cxnSpMkLst>
            <pc:docMk/>
            <pc:sldMk cId="3580443754" sldId="321"/>
            <ac:cxnSpMk id="5" creationId="{48B8D63E-A617-43D4-80DE-209FEEECA471}"/>
          </ac:cxnSpMkLst>
        </pc:cxnChg>
        <pc:cxnChg chg="add mod">
          <ac:chgData name="Andrew Hill" userId="8ad0a40b5eddb36e" providerId="LiveId" clId="{090C9DE6-DD60-483F-AD22-A87A377861D5}" dt="2022-05-16T15:36:28.726" v="1572" actId="14100"/>
          <ac:cxnSpMkLst>
            <pc:docMk/>
            <pc:sldMk cId="3580443754" sldId="321"/>
            <ac:cxnSpMk id="8" creationId="{4B235DA2-41A8-482A-8C0F-AFC305F9D014}"/>
          </ac:cxnSpMkLst>
        </pc:cxnChg>
        <pc:cxnChg chg="add del mod">
          <ac:chgData name="Andrew Hill" userId="8ad0a40b5eddb36e" providerId="LiveId" clId="{090C9DE6-DD60-483F-AD22-A87A377861D5}" dt="2022-05-16T15:35:26.896" v="1563" actId="478"/>
          <ac:cxnSpMkLst>
            <pc:docMk/>
            <pc:sldMk cId="3580443754" sldId="321"/>
            <ac:cxnSpMk id="9" creationId="{A9F13116-38C6-476E-ACA1-D493C402F946}"/>
          </ac:cxnSpMkLst>
        </pc:cxnChg>
        <pc:cxnChg chg="add mod">
          <ac:chgData name="Andrew Hill" userId="8ad0a40b5eddb36e" providerId="LiveId" clId="{090C9DE6-DD60-483F-AD22-A87A377861D5}" dt="2022-05-16T15:36:53.014" v="1574" actId="692"/>
          <ac:cxnSpMkLst>
            <pc:docMk/>
            <pc:sldMk cId="3580443754" sldId="321"/>
            <ac:cxnSpMk id="11" creationId="{3209C9DB-C1EE-492A-8554-D6AAC7A2886B}"/>
          </ac:cxnSpMkLst>
        </pc:cxnChg>
        <pc:cxnChg chg="add mod">
          <ac:chgData name="Andrew Hill" userId="8ad0a40b5eddb36e" providerId="LiveId" clId="{090C9DE6-DD60-483F-AD22-A87A377861D5}" dt="2022-05-16T15:37:29.778" v="1577" actId="208"/>
          <ac:cxnSpMkLst>
            <pc:docMk/>
            <pc:sldMk cId="3580443754" sldId="321"/>
            <ac:cxnSpMk id="20" creationId="{1623C47A-6DF0-4574-80FE-0D41160871C5}"/>
          </ac:cxnSpMkLst>
        </pc:cxnChg>
        <pc:cxnChg chg="add mod">
          <ac:chgData name="Andrew Hill" userId="8ad0a40b5eddb36e" providerId="LiveId" clId="{090C9DE6-DD60-483F-AD22-A87A377861D5}" dt="2022-05-16T15:37:40.280" v="1579" actId="13822"/>
          <ac:cxnSpMkLst>
            <pc:docMk/>
            <pc:sldMk cId="3580443754" sldId="321"/>
            <ac:cxnSpMk id="22" creationId="{F2CBF6A9-0B54-470C-99D2-A1E0537C5C4A}"/>
          </ac:cxnSpMkLst>
        </pc:cxnChg>
      </pc:sldChg>
      <pc:sldChg chg="modSp add mod">
        <pc:chgData name="Andrew Hill" userId="8ad0a40b5eddb36e" providerId="LiveId" clId="{090C9DE6-DD60-483F-AD22-A87A377861D5}" dt="2022-05-25T10:13:22.370" v="3990" actId="20577"/>
        <pc:sldMkLst>
          <pc:docMk/>
          <pc:sldMk cId="1764616587" sldId="322"/>
        </pc:sldMkLst>
        <pc:spChg chg="mod">
          <ac:chgData name="Andrew Hill" userId="8ad0a40b5eddb36e" providerId="LiveId" clId="{090C9DE6-DD60-483F-AD22-A87A377861D5}" dt="2022-05-24T09:26:01.882" v="3716" actId="14100"/>
          <ac:spMkLst>
            <pc:docMk/>
            <pc:sldMk cId="1764616587" sldId="322"/>
            <ac:spMk id="3" creationId="{8CD0D350-D3D5-493B-A097-FD9158749E9B}"/>
          </ac:spMkLst>
        </pc:spChg>
        <pc:spChg chg="mod">
          <ac:chgData name="Andrew Hill" userId="8ad0a40b5eddb36e" providerId="LiveId" clId="{090C9DE6-DD60-483F-AD22-A87A377861D5}" dt="2022-05-25T10:13:22.370" v="3990" actId="20577"/>
          <ac:spMkLst>
            <pc:docMk/>
            <pc:sldMk cId="1764616587" sldId="322"/>
            <ac:spMk id="144" creationId="{2EC20E69-0A88-42CC-B0D4-2701A0F395EA}"/>
          </ac:spMkLst>
        </pc:spChg>
      </pc:sldChg>
      <pc:sldChg chg="add del">
        <pc:chgData name="Andrew Hill" userId="8ad0a40b5eddb36e" providerId="LiveId" clId="{090C9DE6-DD60-483F-AD22-A87A377861D5}" dt="2022-05-17T17:17:58.034" v="2270" actId="2696"/>
        <pc:sldMkLst>
          <pc:docMk/>
          <pc:sldMk cId="2213900553" sldId="322"/>
        </pc:sldMkLst>
      </pc:sldChg>
      <pc:sldChg chg="new del">
        <pc:chgData name="Andrew Hill" userId="8ad0a40b5eddb36e" providerId="LiveId" clId="{090C9DE6-DD60-483F-AD22-A87A377861D5}" dt="2022-05-18T10:39:37.589" v="3331" actId="680"/>
        <pc:sldMkLst>
          <pc:docMk/>
          <pc:sldMk cId="2176648918" sldId="323"/>
        </pc:sldMkLst>
      </pc:sldChg>
      <pc:sldChg chg="addSp delSp modSp new mod ord">
        <pc:chgData name="Andrew Hill" userId="8ad0a40b5eddb36e" providerId="LiveId" clId="{090C9DE6-DD60-483F-AD22-A87A377861D5}" dt="2022-05-24T18:36:34.113" v="3819" actId="403"/>
        <pc:sldMkLst>
          <pc:docMk/>
          <pc:sldMk cId="2727677979" sldId="323"/>
        </pc:sldMkLst>
        <pc:spChg chg="del mod">
          <ac:chgData name="Andrew Hill" userId="8ad0a40b5eddb36e" providerId="LiveId" clId="{090C9DE6-DD60-483F-AD22-A87A377861D5}" dt="2022-05-18T10:48:49.306" v="3398" actId="478"/>
          <ac:spMkLst>
            <pc:docMk/>
            <pc:sldMk cId="2727677979" sldId="323"/>
            <ac:spMk id="2" creationId="{A2A6BCA5-4CA2-4BDC-9EEF-E58AB7125945}"/>
          </ac:spMkLst>
        </pc:spChg>
        <pc:spChg chg="del">
          <ac:chgData name="Andrew Hill" userId="8ad0a40b5eddb36e" providerId="LiveId" clId="{090C9DE6-DD60-483F-AD22-A87A377861D5}" dt="2022-05-18T10:48:43.853" v="3396" actId="478"/>
          <ac:spMkLst>
            <pc:docMk/>
            <pc:sldMk cId="2727677979" sldId="323"/>
            <ac:spMk id="3" creationId="{E56683D4-95D4-4AE6-95A7-7F1133140A72}"/>
          </ac:spMkLst>
        </pc:spChg>
        <pc:spChg chg="add mod">
          <ac:chgData name="Andrew Hill" userId="8ad0a40b5eddb36e" providerId="LiveId" clId="{090C9DE6-DD60-483F-AD22-A87A377861D5}" dt="2022-05-24T09:20:53.322" v="3662" actId="14100"/>
          <ac:spMkLst>
            <pc:docMk/>
            <pc:sldMk cId="2727677979" sldId="323"/>
            <ac:spMk id="4" creationId="{3D0B4FB6-494F-4047-9FE4-BF543084890F}"/>
          </ac:spMkLst>
        </pc:spChg>
        <pc:spChg chg="add del mod">
          <ac:chgData name="Andrew Hill" userId="8ad0a40b5eddb36e" providerId="LiveId" clId="{090C9DE6-DD60-483F-AD22-A87A377861D5}" dt="2022-05-23T13:38:21.869" v="3585" actId="478"/>
          <ac:spMkLst>
            <pc:docMk/>
            <pc:sldMk cId="2727677979" sldId="323"/>
            <ac:spMk id="5" creationId="{87CBBC41-792E-4B11-882F-34C36036E92A}"/>
          </ac:spMkLst>
        </pc:spChg>
        <pc:spChg chg="add del mod">
          <ac:chgData name="Andrew Hill" userId="8ad0a40b5eddb36e" providerId="LiveId" clId="{090C9DE6-DD60-483F-AD22-A87A377861D5}" dt="2022-05-18T10:48:54.005" v="3399" actId="478"/>
          <ac:spMkLst>
            <pc:docMk/>
            <pc:sldMk cId="2727677979" sldId="323"/>
            <ac:spMk id="7" creationId="{68AFF39E-AFFD-4E6A-A131-5E50E7DD7068}"/>
          </ac:spMkLst>
        </pc:spChg>
        <pc:spChg chg="add mod">
          <ac:chgData name="Andrew Hill" userId="8ad0a40b5eddb36e" providerId="LiveId" clId="{090C9DE6-DD60-483F-AD22-A87A377861D5}" dt="2022-05-24T09:20:24.285" v="3658" actId="1076"/>
          <ac:spMkLst>
            <pc:docMk/>
            <pc:sldMk cId="2727677979" sldId="323"/>
            <ac:spMk id="16" creationId="{7D044834-EB4A-4DBA-9AF9-29E7570D5541}"/>
          </ac:spMkLst>
        </pc:spChg>
        <pc:spChg chg="add mod">
          <ac:chgData name="Andrew Hill" userId="8ad0a40b5eddb36e" providerId="LiveId" clId="{090C9DE6-DD60-483F-AD22-A87A377861D5}" dt="2022-05-24T09:20:30.512" v="3659" actId="1076"/>
          <ac:spMkLst>
            <pc:docMk/>
            <pc:sldMk cId="2727677979" sldId="323"/>
            <ac:spMk id="17" creationId="{50C89ED7-C1DB-4183-81A2-575EEB209624}"/>
          </ac:spMkLst>
        </pc:spChg>
        <pc:spChg chg="add mod">
          <ac:chgData name="Andrew Hill" userId="8ad0a40b5eddb36e" providerId="LiveId" clId="{090C9DE6-DD60-483F-AD22-A87A377861D5}" dt="2022-05-24T18:36:34.113" v="3819" actId="403"/>
          <ac:spMkLst>
            <pc:docMk/>
            <pc:sldMk cId="2727677979" sldId="323"/>
            <ac:spMk id="18" creationId="{2116B3CC-E8B5-4FE9-9788-18EE49906AC2}"/>
          </ac:spMkLst>
        </pc:spChg>
        <pc:picChg chg="add del mod">
          <ac:chgData name="Andrew Hill" userId="8ad0a40b5eddb36e" providerId="LiveId" clId="{090C9DE6-DD60-483F-AD22-A87A377861D5}" dt="2022-05-23T10:47:50.570" v="3534" actId="478"/>
          <ac:picMkLst>
            <pc:docMk/>
            <pc:sldMk cId="2727677979" sldId="323"/>
            <ac:picMk id="9" creationId="{3BE65D6A-1C0D-45FF-B239-FE8A2F89A0DC}"/>
          </ac:picMkLst>
        </pc:picChg>
        <pc:picChg chg="add del mod">
          <ac:chgData name="Andrew Hill" userId="8ad0a40b5eddb36e" providerId="LiveId" clId="{090C9DE6-DD60-483F-AD22-A87A377861D5}" dt="2022-05-23T10:47:52.244" v="3535" actId="478"/>
          <ac:picMkLst>
            <pc:docMk/>
            <pc:sldMk cId="2727677979" sldId="323"/>
            <ac:picMk id="11" creationId="{D7327A2B-D41E-491B-A142-6A3DF28C445F}"/>
          </ac:picMkLst>
        </pc:picChg>
        <pc:picChg chg="add mod modCrop">
          <ac:chgData name="Andrew Hill" userId="8ad0a40b5eddb36e" providerId="LiveId" clId="{090C9DE6-DD60-483F-AD22-A87A377861D5}" dt="2022-05-23T10:50:06.226" v="3552" actId="1076"/>
          <ac:picMkLst>
            <pc:docMk/>
            <pc:sldMk cId="2727677979" sldId="323"/>
            <ac:picMk id="12" creationId="{5016B95B-AE87-46DD-8BF5-FB7D8E53530C}"/>
          </ac:picMkLst>
        </pc:picChg>
        <pc:picChg chg="add mod modCrop">
          <ac:chgData name="Andrew Hill" userId="8ad0a40b5eddb36e" providerId="LiveId" clId="{090C9DE6-DD60-483F-AD22-A87A377861D5}" dt="2022-05-23T10:50:19.524" v="3553" actId="1076"/>
          <ac:picMkLst>
            <pc:docMk/>
            <pc:sldMk cId="2727677979" sldId="323"/>
            <ac:picMk id="13" creationId="{87F69249-0D28-4E92-9E01-5467FE0A9643}"/>
          </ac:picMkLst>
        </pc:picChg>
        <pc:picChg chg="add del mod">
          <ac:chgData name="Andrew Hill" userId="8ad0a40b5eddb36e" providerId="LiveId" clId="{090C9DE6-DD60-483F-AD22-A87A377861D5}" dt="2022-05-23T10:48:49.018" v="3544" actId="21"/>
          <ac:picMkLst>
            <pc:docMk/>
            <pc:sldMk cId="2727677979" sldId="323"/>
            <ac:picMk id="14" creationId="{BC96D69A-CB00-4104-817B-961F8A0A92B4}"/>
          </ac:picMkLst>
        </pc:picChg>
        <pc:picChg chg="add mod modCrop">
          <ac:chgData name="Andrew Hill" userId="8ad0a40b5eddb36e" providerId="LiveId" clId="{090C9DE6-DD60-483F-AD22-A87A377861D5}" dt="2022-05-23T10:51:21.770" v="3556" actId="1076"/>
          <ac:picMkLst>
            <pc:docMk/>
            <pc:sldMk cId="2727677979" sldId="323"/>
            <ac:picMk id="15" creationId="{EFA9BDE6-5162-41DD-AC2A-29E1E1F19968}"/>
          </ac:picMkLst>
        </pc:picChg>
      </pc:sldChg>
      <pc:sldChg chg="addSp delSp modSp new del mod">
        <pc:chgData name="Andrew Hill" userId="8ad0a40b5eddb36e" providerId="LiveId" clId="{090C9DE6-DD60-483F-AD22-A87A377861D5}" dt="2022-05-23T13:38:50.737" v="3587" actId="2696"/>
        <pc:sldMkLst>
          <pc:docMk/>
          <pc:sldMk cId="3608086265" sldId="324"/>
        </pc:sldMkLst>
        <pc:spChg chg="del">
          <ac:chgData name="Andrew Hill" userId="8ad0a40b5eddb36e" providerId="LiveId" clId="{090C9DE6-DD60-483F-AD22-A87A377861D5}" dt="2022-05-23T10:49:28.835" v="3547" actId="478"/>
          <ac:spMkLst>
            <pc:docMk/>
            <pc:sldMk cId="3608086265" sldId="324"/>
            <ac:spMk id="2" creationId="{FC66B4A6-AB6F-45BB-8CE3-F9E7A53C00BC}"/>
          </ac:spMkLst>
        </pc:spChg>
        <pc:spChg chg="del">
          <ac:chgData name="Andrew Hill" userId="8ad0a40b5eddb36e" providerId="LiveId" clId="{090C9DE6-DD60-483F-AD22-A87A377861D5}" dt="2022-05-23T10:49:24.469" v="3546"/>
          <ac:spMkLst>
            <pc:docMk/>
            <pc:sldMk cId="3608086265" sldId="324"/>
            <ac:spMk id="3" creationId="{81AA2F05-7F23-4E10-A243-1B0E98474C78}"/>
          </ac:spMkLst>
        </pc:spChg>
        <pc:picChg chg="add mod">
          <ac:chgData name="Andrew Hill" userId="8ad0a40b5eddb36e" providerId="LiveId" clId="{090C9DE6-DD60-483F-AD22-A87A377861D5}" dt="2022-05-23T10:49:42.378" v="3550" actId="14100"/>
          <ac:picMkLst>
            <pc:docMk/>
            <pc:sldMk cId="3608086265" sldId="324"/>
            <ac:picMk id="4" creationId="{C4D1DEE8-4A40-4C8E-B02B-83DF4E9687BE}"/>
          </ac:picMkLst>
        </pc:picChg>
      </pc:sldChg>
      <pc:sldMasterChg chg="addSldLayout">
        <pc:chgData name="Andrew Hill" userId="8ad0a40b5eddb36e" providerId="LiveId" clId="{090C9DE6-DD60-483F-AD22-A87A377861D5}" dt="2022-05-09T16:23:01.601" v="0" actId="680"/>
        <pc:sldMasterMkLst>
          <pc:docMk/>
          <pc:sldMasterMk cId="1560635224" sldId="2147483648"/>
        </pc:sldMasterMkLst>
        <pc:sldLayoutChg chg="add">
          <pc:chgData name="Andrew Hill" userId="8ad0a40b5eddb36e" providerId="LiveId" clId="{090C9DE6-DD60-483F-AD22-A87A377861D5}" dt="2022-05-09T16:23:01.601" v="0" actId="680"/>
          <pc:sldLayoutMkLst>
            <pc:docMk/>
            <pc:sldMasterMk cId="1560635224" sldId="2147483648"/>
            <pc:sldLayoutMk cId="1611008595" sldId="214748364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00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1.16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8:11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1,'0'3,"1"1,-1-1,1 1,0-1,0 1,0-1,1 1,-1-1,1 0,2 5,26 31,-11-13,13 26,-24-37,0-1,1 0,1 0,0 0,1-1,14 12,-18-20,1 1,-1 0,-1 0,1 1,-1 0,0 0,-1 0,0 1,0-1,0 1,-1 1,-1-1,5 12,-3-6,0 1,2-1,0 0,0-1,14 19,7 13,-23-37,-1 1,1-1,-1-1,1 1,1 0,0-1,0 0,0-1,14 12,-12-12,2 0,-1 1,-1 0,1 1,-1 0,0 0,7 10,-6-7,0 0,1-1,13 10,2 3,80 70,-86-76,-1 1,0 0,26 37,-19-17,27 53,-39-57,-11-28,0 1,1-1,-1 0,8 12,-6-13,11 19,2-1,23 25,-34-42,1 0,-1 0,1-1,0 0,0 0,1-1,-1 0,1 0,0 0,0-1,14 3,-22-6,0 0,0 0,0 0,0 0,1 0,-1 0,0 0,0 0,0 1,0-1,0 0,1 0,-1 0,0 0,0 0,0-1,0 1,0 0,1 0,-1 0,0 0,0 0,0 0,0 0,0 0,0 0,1 0,-1 0,0 0,0 0,0-1,0 1,0 0,0 0,0 0,0 0,0 0,1 0,-1 0,0-1,0 1,0 0,0 0,0 0,0 0,0 0,0-1,0 1,-4-11,-15-18,13 20,-26-48,-42-108,60 133,0-5,10 24,-1 1,0 0,-1 0,0 0,-1 1,0 0,-14-17,16 22,0 0,1 0,0-1,0 1,-3-9,4 8,0 2,0-1,0 0,-1 0,0 1,0 0,0 0,-6-5,-33-22,27 21,-28-25,39 31,1 0,-1-1,1 1,0-1,0 0,1 0,0 0,0-1,-3-7,4 8,-1 0,0 0,0 0,0 1,-1-1,0 1,0 0,-1 0,-5-5,-3-2,-31-21,43 32,1 1,-1-1,0 1,1-1,-1 1,0-1,1 1,-1 0,0-1,1 1,-1 0,0-1,0 1,0 0,1 0,-1 0,0 0,0 0,-1 0,2 0,0 1,0-1,0 1,-1-1,1 1,0-1,0 1,0 0,0-1,1 1,-1-1,0 1,0-1,0 1,0-1,0 1,1-1,-1 1,0-1,1 1,20 34,-20-33,8 9,0 0,15 14,14 18,-35-39,0 0,-1 1,1-1,-1 1,0-1,-1 1,1 0,-1-1,2 10,-2-4,1-1,1 1,0 0,0-1,6 12,6 16,-1 20,-13-48,0-1,1 1,0-1,0 0,1 0,0 0,0 0,1-1,0 1,0-1,8 10,34 28,-29-29,26 31,-38-41,0 1,-1 0,0 1,0-1,0 1,-1-1,0 1,3 13,-3-8,1-1,1 1,9 16,-1 0,-4-11,0 0,13 18,-17-29,-3-5,-1 0,1 0,-1 0,1 0,-1 0,0 0,0 1,0 1,-4 4,-13-5,12-3,0 0,0-1,0 1,1-1,-1 0,0 0,0 0,0 0,1-1,-1 0,-4-2,-33-29,9 6,27 24,0-1,0 0,1 0,-1 0,1-1,0 1,0-1,1 0,0 0,-1-1,2 1,-1-1,0 1,1-1,0 0,1 0,-1 0,1 0,0 0,1 0,-1 0,1 0,1-8,-2 7,0 0,0 0,0 0,-1 0,0 0,-1 1,-6-14,-3-7,8 17,-1-1,-1 2,0-1,0 1,-1 0,-12-13,11 14,0-1,1-1,0 1,0-1,1 0,-5-13,6 13,-1 0,1 0,-2 1,1 0,-1 0,-12-11,-21-29,31 37,0 0,-1 1,-13-13,13 16,2-1,-1 0,2 0,-1-1,1 0,-6-12,10 17,-1 0,1 1,-1-1,0 0,0 1,-1 0,1 0,-1 0,-8-4,8 5,0-1,0 0,0 0,0 0,1 0,-1-1,1 0,0 0,-5-9,-5-15,-3-4,1-2,2 0,-12-41,23 65,-1 1,-1-1,0 0,0 1,-1 0,0 1,-12-15,-15-23,27 38,-1 0,0 0,-1 1,0 0,-12-10,0 0,10 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00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05.42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24.09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2,'16'0,"-9"-1,0 1,0 0,-1 1,1-1,8 3,-13-2,0 0,0-1,0 1,0 0,0 0,0 1,0-1,0 0,-1 1,1-1,0 1,-1 0,0-1,1 1,-1 0,0 0,0 0,0 0,0 0,1 2,-1-1,0-1,0 1,0-1,0 0,0 1,1-1,-1 0,1 0,-1 0,1 0,0 0,0 0,3 2,-1-2,0-1,0 1,0-1,0 0,1 0,-1 0,7 0,-8-1,0 1,0 0,0 0,0 0,0 0,0 0,0 1,-1-1,1 1,0 0,-1-1,1 1,-1 1,0-1,0 0,0 0,0 1,0-1,0 1,0 0,0 3,11 12,-5-8,1-1,1 0,-1 0,1-1,12 8,-20-15,-1 0,1 0,0 0,0 0,0 0,0 0,0-1,0 1,0-1,0 1,0-1,0 0,0 0,0 0,0 0,0 0,0 0,0-1,0 1,0-1,0 1,3-2,0-1,-1 0,0 1,-1-2,1 1,0 0,-1-1,0 1,5-8,-6 8,-1 1,0-1,0 1,0-1,-1 1,1-1,0 1,-1-1,1-3,4-18,-4 23,0 0,-1 1,1-1,-1 0,1 0,0 1,0-1,-1 0,1 1,0-1,0 1,0-1,0 1,0-1,0 1,0 0,-1 0,1-1,0 1,0 0,0 0,0 0,2 0,4 0,0 0,-1 0,1 0,0 1,-1 0,8 3,-10-3,-1 1,1-1,-1 1,0 0,0 0,0 1,0-1,0 1,0-1,-1 1,1 0,2 4,18 36,-21-39,0-1,1 1,0-1,0 0,0 1,0-1,0-1,0 1,1 0,-1-1,1 0,0 0,6 3,3 0,0-1,25 4,-22-3,1 0,-1 1,21 11,-3-1,-15-7,13 6,-61-29,25 11,1 1,-1 0,1 0,-1 1,0-1,0 1,1-1,-1 1,0 1,0-1,-7 0,4 1,1 0,0 1,0-1,0 1,0 1,0-1,0 1,-7 3,9-3,0 1,0 0,1 0,-1 0,1 0,-1 1,1-1,0 1,0 0,0 0,-2 5,-9 23,13-28,0 0,0-1,-1 1,1 0,-1-1,0 1,0-1,-1 1,1-1,-1 0,-5 5,7-7,-5 4,1-1,0 1,0-1,1 1,-6 7,9-9,0-1,-1 1,1 0,0 0,1 0,-1-1,0 1,1 0,0 0,0 0,0 0,0 0,0 0,1 5,22 100,-22-105,1 0,0-1,-1 1,1 0,0-1,0 1,4 2,10 16,-15-20,-1 0,1 0,-1-1,0 1,1 0,-1 0,0 0,1 0,-1-1,0 1,0 0,0 0,0 0,0 0,0 0,0 0,0 0,0 0,0-1,0 1,-1 1,0-1,0 0,0 0,-1 0,1 0,0 0,-1 0,1 0,0-1,-1 1,1-1,-1 1,1-1,0 1,-1-1,1 0,-1 0,0 0,1 0,-1 0,-1 0,-34-4,20 0,-1 1,-22-1,33 4,1 0,-1 0,1 0,-1 1,1 0,0 1,-1-1,1 1,-11 5,12-3,0 1,0 0,0 1,0-1,1 1,0 0,0 0,1 0,-4 7,6-9,0 0,0 0,0-1,0 1,1 0,-1 0,1 0,0 0,0 0,1 0,-1 0,1 0,0 0,0 0,0-1,0 1,4 6,-3-4,0 0,0 1,0-1,-1 0,1 13,-3-4,1-1,1 1,0 0,0-1,2 1,0-1,0 0,9 22,-10-28,0 0,0 1,-1-1,0 0,-1 1,0-1,0 1,-3 14,1 14,6 125,-4-146,0-12,0 0,0 0,0 0,1-1,-1 1,3 5,-3-7,1 1,0 1,0-1,0 0,1 0,-1 0,1 0,2 4,-3-6,1 0,-1 0,1 1,0-1,-1 0,1-1,0 1,0 0,0-1,-1 1,1 0,0-1,0 0,0 0,2 1,75 14,-21 3,-49-14,2 0,-1-1,0 0,1-1,-1 0,22 1,203-3,-228 0,-1 1,0 0,0 0,10 4,-10-3,0 0,0-1,0 1,11 0,63-4,54 3,-129 0,-1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27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0,'-2'2,"0"0,0 0,1 0,-1 0,1 0,0 0,0 1,-1-1,1 0,1 1,-1-1,-1 4,1-3,0 1,0-1,0 1,0 0,0-1,1 1,-1 0,1 0,0 0,0-1,1 1,-1 0,1 0,0-1,0 1,0 0,0-1,1 1,-1-1,4 6,-4-7,1 5,0 1,-1-1,0 1,0-1,0 1,-1 0,0-1,-2 16,1-13,0-1,1 1,0-1,0 1,3 12,2-8,-1 1,-1 0,-1 0,0 1,-1-1,0 0,-3 26,-1-11,1 0,3 42,0-18,-1-48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44.4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1 708,'110'7,"-104"-7,0-1,0 1,-1-1,1 0,0-1,-1 1,7-4,-7 3,0 0,0 1,0 0,0-1,0 2,0-1,0 0,0 1,0 0,7 1,1 2,-8-2,0 0,0 0,0 0,0-1,0 0,8 0,-12 0,0-1,0 1,0 0,0-1,0 1,0-1,0 1,0-1,0 0,0 1,0-1,0 0,-1 0,1 1,0-1,0 0,-1 0,1 0,-1 0,1 0,-1 0,1 0,-1 0,1 0,-1 0,0 0,0 0,1-1,-1 1,0 0,0 0,0 0,-1-2,1-3,-1-23,1 28,-1 0,1 0,0 0,0 0,-1 0,1 0,-1 1,1-1,-1 0,1 0,-1 0,1 0,-1 1,0-1,0 0,1 1,-1-1,0 0,0 1,0-1,1 1,-1-1,0 1,-2-1,6 2,6 1,0 0,0 0,0-1,15 1,-21-2,-1-1,1 1,-1 0,1-1,-1 1,0-1,1 0,-1 1,0-1,0 0,0 0,1-1,-1 1,0 0,-1-1,1 1,0-1,0 0,-1 0,1 0,-1 1,1-1,-1-1,2-1,13-44,-14 40,0-1,1 0,0 1,1 0,6-11,-5 11,0-1,0 1,0-1,-1 0,-1-1,0 1,0-1,0 1,0-14,-2 21,0 1,0-1,0 0,0 1,0-1,0 1,0 0,0-1,1 1,-1 0,0 0,1 0,-1-1,1 2,0-1,-1 0,1 0,0 0,-1 1,1-1,0 1,3-1,4-1,0 0,-1 0,13 0,-1 2,0 1,0 1,0 1,0 1,32 10,-39-11,0 0,0-1,0-1,0 0,0-1,0 0,0-1,0-1,20-4,-12 1,1-2,0 0,-1-2,32-17,29-27,-19 19,-59 31,-1 0,1-1,-1 1,0-1,0 0,0 0,0-1,-1 1,3-6,13-19,-15 24,0 1,-1-1,1 0,-1 1,0-1,-1 0,1 0,-1 0,0-1,0 1,-1 0,1 0,-2-10,5-25,-4 38,1 1,-1-1,1 0,0 1,-1-1,1 1,0-1,0 1,0 0,0-1,0 1,0 0,1 0,-1-1,0 1,1 0,-1 0,0 1,1-1,-1 0,1 0,0 1,-1-1,1 1,0-1,-1 1,1 0,0 0,2-1,6 1,1 0,-1 1,20 3,-8-2,-15-1,-1-1,1-1,0 0,0 0,-1 0,13-4,3-1,-20 5,-1 1,1 0,0-1,0 1,-1 0,1 0,0 0,0 0,0 0,-1 1,1-1,0 0,0 1,-1-1,1 1,0 0,-1 0,1-1,-1 1,1 0,-1 0,1 0,-1 1,0-1,0 0,1 0,-1 1,0-1,0 1,0-1,0 1,-1-1,1 1,0 0,-1-1,1 1,-1 0,1 2,1 9,0-1,-1 0,0 0,-2 19,1-15,0-2,-1-5,1 0,0 0,1 0,0 0,0 0,1 0,0 0,1 0,4 11,-5-15,0 0,-1-1,0 1,0 0,0-1,0 1,-1 0,0 0,0 7,-1-6,1 1,1-1,-1 0,3 10,-2-11,1-1,0 0,0 1,0-1,4 6,-4-7,0-1,0 1,-1 0,1 0,-1 0,1 0,-1 0,0 0,-1 0,1 0,0 1,-1-1,0 4,0-5,0-1,0 0,-1 1,1-1,-1 0,1 0,-1 0,0 0,0 1,1-1,-1 0,0 0,0 0,0 0,0-1,0 1,0 0,0 0,0 0,0-1,-1 1,1-1,0 1,0-1,-1 1,-1-1,-44 10,26-7,7 2,0 1,0 0,0 1,1 0,-20 16,9-8,17-10,0 1,1 0,0 0,0 0,-7 10,7-9,1 0,-1-1,-1 1,1-1,-9 6,6-6,1 0,0 1,0 0,1 1,0-1,0 2,1-1,-10 17,13-21,0 0,0-1,0 0,0 0,0 0,-1 0,0 0,-4 2,4-2,0-1,0 1,0 0,0 0,1 1,0-1,-1 1,-3 5,5-5,-1 0,0 0,-1 0,1 0,-1 0,1-1,-1 0,-5 4,-9 7,12-8,1 0,-1 0,1 1,0 0,-5 9,6-9,0-1,0 1,0-1,-1 0,0-1,0 1,-11 7,12-10,0 0,0 1,1-1,-1 1,1 0,-1-1,1 1,0 1,1-1,-1 0,1 1,-3 5,3-1,-1 1,1-1,0 1,1-1,0 15,0-19,0 0,-1-1,1 1,-1 0,0-1,0 1,0-1,-1 0,0 0,0 0,0 0,0 0,0 0,-8 5,6-4,0-1,1 2,-1-1,1 0,0 1,1 0,-5 9,6-12,1 0,-1 0,0 0,0 0,0 0,0-1,0 1,0-1,-1 1,1-1,-4 2,-35 21,34-21,-1 0,1-2,-1 1,1-1,-1 0,0 0,1-1,-17 0,15 0,-1-1,0 2,1-1,-18 7,-13 5,35-11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03.9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1672 3,'1'-1,"-1"1,0 0,0 0,0 0,0 0,1 0,-1-1,0 1,0 0,1 0,-1 0,0 0,0 0,0 0,1 0,-1 0,0 0,0 0,1 0,-1 0,0 0,0 0,1 0,-1 0,0 0,0 0,1 0,-1 0,0 0,0 0,0 1,1-1,-1 0,0 0,0 0,0 0,1 0,-1 1,0-1,0 0,0 0,0 0,0 1,11 8,-7 3,2-1,-1 0,1-1,8 12,-11-18,1 0,0-1,-1 1,1-1,0 0,0 0,1 0,-1 0,1-1,-1 0,1 0,8 3,-14-5,1 0,-1 0,1 0,-1 0,0 0,1 0,-1 0,1 0,-1 0,1 1,-1-1,0 0,1 1,-1-1,1 0,-1 1,1-1,0 0,-1 1,1-1,-1 1,1-1,0 1,-1-1,1 1,0-1,-1 1,1-1,0 1,0-1,0 1,-1 0,1-1,0 1,0-1,0 1,0 0,0-1,0 1,0-1,0 1,1 0,-1-1,0 1,0-1,0 1,1 0,-1-1,0 1,0-1,1 1,-1-1,1 1,-1-1,0 0,1 1,-1-1,1 1,-1-1,1 0,-1 1,1-1,-1 0,1 0,-1 1,1-1,1 0,-3 0,1-1,-1 1,0 0,1-1,-1 1,1-1,-1 0,1 1,0-1,-1 1,1-1,-1 0,1 1,0-1,0 0,-1 1,1-1,0 0,0 1,0-1,0 0,0 0,0 1,0-1,0-1,0-23,0 20,1-15,0 13,-1 1,1 0,-1-1,-1 1,1 0,-1-1,-3-11,3 17,1 1,0-1,0 1,-1 0,1-1,0 1,0-1,-1 1,1 0,0-1,-1 1,1 0,-1-1,1 1,0 0,-1-1,1 1,-1 0,1 0,-1 0,1 0,-1-1,1 1,-1 0,1 0,0 0,-1 0,0 0,-16 6,-14 19,28-23,-6 7,1 1,-1 0,1 0,1 1,-10 17,10-16,-9 11,-2-1,0 0,-1-2,-2 0,0-1,-28 20,-25 11,59-40,0 0,-2-1,1 0,-1-1,0-1,-33 9,-39 16,88-31,0-1,0 1,1-1,-1 1,0-1,0 0,0 1,0-1,0 0,0 0,1 0,-1 0,0 1,0-1,0 0,0-1,0 1,0 0,0 0,0 0,0-1,0 1,1 0,-2-1,1 0,0 0,1 0,-1 1,1-1,-1 0,1 0,0 0,-1 0,1 0,0 0,0 0,0 0,0 0,-1 0,1 0,0 0,1 0,-1-1,1-3,-1 1,1 0,1 0,-1-1,0 1,1 0,0 0,0 1,4-7,3 1,0 1,17-13,-17 15,-1-1,1 0,11-14,-15 15,-1 0,0-1,0 0,0 0,-1 0,4-11,-5 13,1 1,0 0,1-1,-1 1,1 0,-1 1,1-1,0 1,0 0,1 0,-1 0,1 0,-1 1,9-4,-5 2,0 0,-1 0,1-1,8-7,-6 2,0 1,2 0,-1 1,1 0,0 1,18-8,-20 12,-7 1,1 1,-1 0,1-1,-1 1,1-1,-1 0,0 0,3-3,-5 4,0-1,0 1,0-1,0 1,-1-1,1 1,-1-1,1 1,-1-1,1 0,-1 1,0-1,0 0,1 0,-1 1,-1-1,1 0,0 1,0-1,-1 0,0-2,1 2,-1 0,0 0,1 0,-1 0,0 0,0 0,0 0,0 1,0-1,-1 0,1 1,0-1,-1 1,1 0,-1-1,0 1,-2-2,3 2,-1 1,1-1,0 1,0 0,-1-1,1 1,0 0,0 0,-1 0,1 0,0 0,-1 0,1 0,0 1,0-1,-1 0,1 1,0-1,0 1,0-1,-1 1,1-1,0 1,0 0,0 0,0-1,0 1,0 0,-1 2,0-1,0-1,-1 1,1 0,-1 0,0-1,1 1,-7 1,6-2,0 0,0 1,0-1,0 1,0 0,0 0,-4 3,3-1,-7 9,-1-2,0 1,-1-1,0-1,0-1,-28 15,39-22,-112 55,108-54,-1 0,0 0,0-1,-8 2,-15 5,-1 2,21-8,1 0,-1 1,1 0,0 0,-14 9,22-11,-1 1,0-1,1 0,-1 1,1-1,-1 1,1 0,0-1,0 1,0 0,1-1,-1 1,1 0,-1 0,1 0,0 5,5 48,-4-50,0 0,1 0,0-1,0 1,0 0,1-1,-1 1,1-1,1 0,-1 0,1 0,0-1,0 1,0-1,1 0,-1 0,7 4,-2-3,0 1,0-1,1-1,0 0,0 0,0-1,0 0,22 3,-13-5,1 0,0-1,-1-2,1 0,0 0,-1-2,0-1,0 0,0-1,-1-1,30-16,-34 15,-17 6,-26 11,-45 24,25-10,40-20,0 0,0-1,0 0,0-1,0 0,-1 0,1-1,-14-1,-7-1,-37-10,49 8,-1 0,1-1,0-1,0-1,-23-12,36 16,0 0,1 0,-1 0,1 0,0 0,0-1,1 0,-1 0,1 0,-1 0,1-1,1 1,-1-1,0 0,1 0,0 1,0-2,1 1,0 0,-1 0,2 0,-1-1,0-8,1 28,-1-1,-1 0,-4 17,4-24,0 1,0-1,0 1,-1-1,0 0,-1 0,1 0,-1 0,-5 6,-24 30,30-37,1-1,-1 0,1 1,0-1,0 1,1 0,-1 0,0 7,2-10,0 0,0-1,1 1,0-1,-1 1,1 0,0-1,-1 1,1-1,0 0,0 1,0-1,0 0,0 1,1-1,-1 0,0 0,1 0,2 1,32 18,-30-17,14 5,1-1,-1 0,1-2,0-1,1 0,29 0,22 5,-33-3,76 1,-113-8,0 1,0-1,0 0,0 0,0-1,0 1,0-1,0 1,-1-1,1 0,-1 0,1 0,-1-1,3-2,8-6,-44 50,1 1,16-26,-30 24,28-25,-21 22,27-24,7-7,-1 1,0-1,0 0,-1 0,1-1,-1 1,0-1,-8 4,-11 5,0-2,-1-1,-1-1,1-1,-1-1,-34 2,-46 11,25-3,18-4,43-7,-1-1,0 0,-28-1,28-2,14 0,0-1,0 0,0 0,0-1,0 1,-8-3,14 2,0 1,0 0,1 0,-1-1,0 1,0-1,1 1,-1 0,1-1,-1 1,0-1,1 0,-1 1,1-1,-1 1,1-1,-1 0,1 1,0-1,-1 0,1 0,0 1,0-1,-1 0,1 0,0 1,0-1,0 0,0 0,0 0,0 1,0-1,0 0,0 0,1 1,-1-1,0 0,0 0,1 1,-1-1,0 0,1 0,-1 1,1-1,-1 1,1-1,-1 0,2 0,0-3,1 1,0 0,0-1,1 1,-1 0,1 0,4-3,16-4,1 0,0 2,0 1,26-5,-20 5,30-5,1 2,87-3,-139 12,0-1,-1 0,1-1,-1 0,1 0,8-5,19-6,-37 14,1 0,-1 0,0 0,1 0,-1 0,0 0,1 0,-1 0,1 0,-1-1,0 1,1 0,-1 0,0 0,1 0,-1 0,0-1,0 1,1 0,-1 0,0-1,1 1,-1 0,0 0,0-1,0 1,1 0,-1-1,0 1,0 0,0-1,0 1,0 0,1-1,-1 1,0 0,0-1,0 1,0 0,0-1,0 0,-15-8,-27-3,-98-1,36 6,64 4,-59 3,57 1,-19 0,-228-2,178-15,75 9,-41-3,99 15,0 0,0 1,-1 1,35 16,-38-16,18 8,-2 0,0 3,47 31,-74-44,-1 0,1 0,1-1,-1 0,1 0,-1-1,1 0,0 0,0-1,14 3,14 2,-1 1,54 20,-1 1,-72-26,0-1,0-1,1 0,-1-1,0 0,1-2,18-3,-8 1,33 0,-27-2,-30 5,1 0,-1 0,1 0,-1 0,1 1,-1 0,1-1,0 1,-1 0,1 1,-1-1,5 1,-8 0,1-1,-1 0,0 0,1 0,-1 0,1 0,-1 0,0 1,1-1,-1 0,0 0,1 0,-1 1,0-1,0 0,1 0,-1 1,0-1,0 0,1 1,-1-1,0 0,0 1,0-1,1 1,-1-1,0 0,0 1,0-1,0 0,0 1,0-1,0 1,-11 9,-18 1,13-7,1 1,-23 10,-23 7,-2-10,44-9,0 0,-36 12,29-9,-7 1,31-6,1-1,-1 1,1-1,0 1,-1 0,1-1,0 1,-1 0,1 0,0 0,0 0,0 0,0 0,0 0,-2 2,3-2,0-1,0 0,0 0,-1 1,1-1,0 0,0 0,0 1,0-1,0 0,0 0,0 1,0-1,0 0,0 0,0 1,0-1,0 0,0 0,1 1,-1-1,0 0,0 0,0 0,0 1,0-1,0 0,1 0,-1 0,0 1,0-1,0 0,1 0,-1 0,0 1,13 2,18-3,-26 0,15-1,0 2,0-2,0-1,0 0,21-7,-28 7,-1 1,27 0,-12 2,-21-1,-8 0,-59 0,3-1,-69 8,123-7,0 1,0 0,0 1,0-1,0 1,0-1,1 1,-1 0,1 1,-1-1,-5 6,-32 37,3-3,26-30,1 0,0 0,1 1,0 0,2 1,-1 0,1 0,1 1,1 0,-9 31,2-14,0-1,-34 57,41-76,0 1,1 0,1-1,0 2,-2 15,2-11,0-1,-8 20,6-22,0 0,2 0,0 0,1 1,0-1,1 1,0 30,15 97,-8-101,14 22,-18-57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06.8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344 1,'-4'0,"0"1,0 0,-1 0,1 0,0 1,0-1,0 1,0 0,0 0,1 0,-1 1,1-1,-6 7,1-2,1 0,0 1,0 0,-10 16,8-7,1 1,-8 23,-10 22,19-50,1 0,1 1,0 0,1 0,0 1,-2 20,3-18,-1-1,-1 1,-7 18,5-18,1 1,-5 26,8-30,-1-1,-7 19,-2 3,5-9,0 1,2 0,1 0,2 0,-1 31,2-22,-1 0,-8 35,2-15,7-43,1 1,1-1,0 1,0-1,4 21,-2-26,0 0,0 0,1 0,0 0,0 0,1-1,0 1,0-1,1 0,6 7,113 113,-113-116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10.3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 0,'0'9,"-1"0,-1 0,0 0,0 0,-1-1,0 1,-6 11,6-13,0 0,0-1,0 2,1-1,0 0,1 0,-1 1,1-1,1 1,-1-1,2 13,7 38,-3-22,11 44,-5-46,24 52,-15-52,-15-26,0-1,0 1,6 16,-3 1,-2-11,-1 1,0 0,-2 0,4 29,-6-40,0 0,0 0,1 0,-1 0,5 7,1 7,-1-2,-4-8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0.6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0,'7'5,"-1"0,0 0,-1 0,1 0,-1 1,7 9,-8-9,1 1,0-1,1-1,0 1,0-1,11 8,-1-4,-9-5,1 0,-1 0,1 0,-1 1,-1 0,1 1,-1 0,0 0,0 0,0 1,7 11,13 33,-18-32,2-1,0 1,1-2,1 1,14 15,-7-13,-5-4,0-2,21 18,-25-24,-1 1,0 0,0 1,6 10,-6-8,-1-2,2 1,12 11,-14-17,0 0,0 0,0 0,11 4,10 5,2 6,-25-17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1.7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1.16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1.7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5.6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1,'0'7,"0"-1,1 1,0 0,0 0,0-1,4 10,-4-13,1 0,-1 1,1-1,0 0,0 0,0 0,1 0,-1 0,1-1,-1 1,1-1,0 0,3 3,0-1,-1 1,0 0,0 0,0 0,0 0,-1 1,0 0,4 8,-3-5,1-1,0 0,10 12,86 66,-93-79,11 8,0-1,1 0,1-2,39 17,-46-23,0-1,1-1,17 3,-25-6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30.1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 1,'-1'1,"1"1,0 0,0 0,0-1,0 1,0 0,0 0,0 0,1-1,-1 1,1 0,0 2,14 23,-13-24,-1-1,1 1,0 0,-1-1,0 1,1 0,-1 0,0 0,-1 0,1 0,0 0,-1 0,0 5,0-3,0 0,1 0,-1 0,1 0,0-1,0 1,1 0,-1-1,1 1,0-1,0 1,1-1,-1 0,5 6,0 1,-3-6,-1 1,0 0,0 0,0 1,-1-1,1 0,-2 1,1 0,-1-1,0 1,0 0,-1-1,0 13,0-16,0 1,0 0,0-1,-1 1,1-1,-1 1,0-1,0 1,0-1,0 1,-1-1,1 0,-1 0,0 0,0 0,0 0,0 0,-1 0,-3 3,1 0,-1 0,1 1,0 0,1 0,0 0,0 1,-4 10,3-1,1 0,-4 26,-2-1,7-35,1 1,0 0,0-1,1 1,-1 14,2-13,0 0,1-1,-1 1,2 0,-1 0,1-1,1 1,-1-1,2 0,-1 0,1 0,0 0,1 0,-1-1,2 0,-1 0,8 7,-6-8,1 0,0-1,16 9,-16-11,-1 1,1 1,-1-1,0 1,8 8,17 20,-29-30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33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529 1,'-26'7,"-21"8,44-14,0 0,0 0,1 1,-1 0,0-1,0 1,1 0,-1 0,1 1,0-1,-4 4,-3 10,8-14,0 1,0-1,0 0,0 0,-1 0,1 0,-1-1,1 1,-1 0,0-1,0 1,1-1,-1 1,0-1,-1 0,1 0,0 0,-2 1,-10 3,6-2,-1 0,1 1,0 0,-13 9,19-12,0 1,0 0,1 0,-1-1,0 1,1 0,-1 1,1-1,0 0,-1 0,1 1,0-1,0 1,1-1,-1 1,1-1,-1 1,1-1,0 1,0 4,-1-2,1 0,-1-1,0 1,0 0,0-1,-1 0,0 1,0-1,0 0,-3 6,2-6,0 1,1-1,0 0,0 1,1 0,-1-1,1 1,0 0,0 0,0 6,1-11,0 10,0 1,0-1,-3 15,2-21,0 0,0-1,-1 1,1 0,-1-1,0 1,0-1,0 0,-1 1,1-1,-1 0,-2 2,-15 23,19-25,-1 0,1 0,-1 0,0-1,0 1,0 0,0-1,-1 0,1 1,-1-1,1 0,-5 2,-14 6,11-6,1 1,-1 0,1 0,-17 14,24-16,-1 1,1-1,-1 1,1 0,0 0,0 0,1 0,-1 0,1 1,0-1,0 0,0 1,1-1,0 1,-1-1,2 9,-1-6,0 0,0 0,-1 0,0 0,-3 6,3-10,0 0,0-1,0 1,-1-1,1 0,-1 1,1-1,-1 0,0 0,0 0,0 0,0 0,-1 0,1-1,0 1,-5 1,-11 10,15-8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43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1284 1,'0'14,"0"1,0-1,-2 1,0-1,0 1,-1-1,-8 20,-5 4,-18 56,32-90,1-1,-1 1,0-1,0 1,-1-1,1 0,0 0,-1 0,0 0,0-1,0 1,0-1,0 0,0 1,-7 2,-6 6,15-10,0 0,0 0,0 0,0 1,1-1,-1 0,0 1,1-1,-1 1,1-1,-1 1,1-1,0 1,0-1,0 1,0-1,0 1,0-1,0 1,0-1,0 1,1 2,0 19,-1-22,-1 0,1 0,0 0,-1 0,1 0,0-1,-1 1,1 0,-1 0,1-1,-1 1,0 0,1-1,-1 1,0 0,1-1,-1 1,0-1,0 1,1-1,-1 1,0-1,-1 0,-27 11,-58 17,81-26,0 1,0 0,0 0,0 1,0-1,0 1,1 1,0-1,0 1,0-1,0 2,1-1,-7 11,-3 2,10-13,0 1,1 0,0 0,0 0,0 1,1-1,-2 9,2-8,-1 1,1-1,-1 0,-7 12,8-16,-1-1,1 0,-1 0,1 1,-1-2,0 1,1 0,-1-1,0 1,0-1,0 0,-1 0,1 0,0 0,0-1,-5 1,4 0,0-1,0 1,0 0,0 0,1 0,-1 1,0-1,1 1,-1 0,1 0,0 0,-4 4,3-3,1 0,-1-1,0 1,0-1,0 1,0-1,0-1,-6 3,6-2,-1-1,1 1,0 0,-1 1,1-1,0 1,-6 5,7-6,0 0,0 0,0 0,0 0,-1 0,1-1,-6 2,-17 9,10-2,12-8,-1 1,1 0,0 0,0 0,-4 6,6-8,1 1,0 0,-1 0,1 0,0 1,0-1,1 0,-1 0,0 0,1 1,-1-1,1 0,0 1,0-1,0 3,0-2,0 0,0 0,0 0,-1 0,1 0,-1 0,0 0,0 0,0-1,0 1,0 0,0 0,-1-1,1 1,-1-1,0 1,0-1,0 0,-4 4,0-2,1-1,-1 0,0 0,0 0,0-1,0 0,-12 3,15-4,0 0,0 1,0-1,0 1,1-1,-1 1,1 0,-1 0,-2 3,2-3,1 0,0 0,0 0,-1 0,1 0,-1-1,1 1,-1-1,0 0,0 0,0 0,-2 1,-26 1,1-2,-37-3,7 0,46 2,8 0,0 0,0 0,0 0,-10 2,14-1,1 0,-1-1,0 1,0 0,1 0,-1 0,0 0,1 0,-1 0,1 0,-1 1,1-1,0 1,-1-1,1 1,0-1,0 1,-1 2,1-2,0 0,1-1,-1 1,0-1,0 0,0 1,0-1,0 0,0 1,0-1,-1 0,1 0,0 0,-1 0,1 0,-1 0,1-1,-1 1,1 0,-1-1,1 1,-1-1,0 0,1 1,-1-1,0 0,1 0,-4 0,-17 3,19-2,0 0,1 0,-1 1,1-1,-1 1,1 0,0-1,0 1,0 0,0 0,0 1,-2 2,2-2,0-1,-1 1,1-1,0 1,-1-1,0 0,1 0,-1 0,-6 3,8-5,0 1,-1 0,1-1,0 1,0 0,-1 0,1 0,0 0,0 0,0 0,0 0,0 0,0 1,1-1,-1 0,0 1,1-1,-1 0,1 1,-2 2,-1 32,3-29,-1-1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49.8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884 0,'-10'1,"0"1,0-1,0 2,0 0,0 0,1 0,-1 1,1 1,0 0,-9 5,-1 1,-11 7,-42 34,31-22,7-11,26-15,1-1,0 1,-10 8,-35 33,47-42,1 0,-1 0,0 0,-1-1,1 0,0 0,-1 0,1 0,-1-1,1 0,-1 0,0-1,0 1,-8-1,7-1,-1 2,1-1,-1 1,1 1,-1-1,1 1,-14 6,-11 7,24-12,0 1,0-1,0 2,1-1,-13 10,-23 22,30-26,0 0,1 1,0 1,-12 14,19-17,0 0,0 0,1 1,0 0,1-1,0 1,-3 18,-1-3,-5 5,10-26,0 0,0 0,0 0,1 1,-1-1,1 0,0 1,0 6,1 7,0-12,0-1,0 1,0 0,-1-1,0 1,0-1,0 1,0-1,-1 1,0-1,0 0,-6 9,5-9,0 0,1 0,-1 0,1 0,-3 11,0-1,3-9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52.8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301 0,'-53'79,"51"-76,1 0,0 0,0 0,0 0,0 0,1 0,-1 6,1-6,-1 1,1-1,-1 0,0 1,0-1,-2 5,1-5,1 0,-1 0,0-1,1 1,-1 0,0-1,0 0,-1 0,1 1,0-1,-1 0,1-1,-1 1,0 0,0-1,-4 2,3 0,1-1,-1 1,1 0,0 0,0 0,0 0,0 1,0-1,1 1,-1 0,1 0,-3 6,-1 4,0 1,-5 18,-5 38,10-37,5-28,0 0,0 0,0 0,-1 0,1 0,-2-1,1 1,-1-1,-4 8,-4 3,1 0,1 0,0 1,1 0,0 1,-6 25,9-21,2 1,0 0,1 0,2-1,2 29,2-21,2 22,-6-41,1 1,0-1,1 1,0-1,0 1,1-1,1 0,0 0,1 0,0-1,0 0,1 0,0 0,13 14,-5-4,17 29,-27-41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57.7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1,'-2'57,"1"-30,0 0,6 45,-2-63,-1 0,1 0,1 0,0 0,0-1,6 9,-6-9,1-1,-1 1,-1 0,1 0,-1 1,3 14,-5-16,1-1,0 1,1-1,-1 1,1-1,7 11,-6-12,-1 1,0-1,0 1,-1 0,1 0,-1 0,-1 1,2 6,-3-5,0 0,-1 0,0 0,0 0,-3 8,2-8,1 1,-1 0,0 11,2-16,1-1,-1 0,0 0,1 0,0 0,0 0,0 0,0 0,0 0,0-1,1 1,-1 0,4 3,-1 0,1-1,-1 1,-1 0,1 0,-1 1,0-1,3 10,19 53,-23-64,-1 0,1-1,0 1,0-1,1 0,3 6,-3-6,0 1,0-1,-1 1,0 0,3 8,1 10,1 1,2-2,0 1,1-1,1-1,19 29,-2-6,17 22,-21-31,-19-26,0-2,0 1,1-1,0 1,0-2,8 8,-5-6,0 0,-1 1,0 0,10 17,18 19,-28-38,0-1,1 0,0 0,0-1,0 0,0-1,1 0,0-1,0 1,0-2,0 0,14 2,3 2,1 1,33 13,-32-9,52 19,-78-28,-1-1,1 1,-1-1,0 1,1 0,-1 0,0 0,0 0,-1 0,1 0,0 0,1 4,-1-3,0-1,0 1,0 0,0-1,0 1,1-1,-1 0,1 0,3 2,6 2,1-2,0 0,0 0,0-1,16 1,12 3,12 8,27 5,-73-19,0 0,0 0,0-1,0 0,1 0,-1 0,0-1,13-4,-13 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02.2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0,'5'1,"0"0,0-1,0 2,0-1,0 1,-1-1,1 1,0 1,-1-1,5 4,44 33,-38-28,-5-4,-2 0,1 0,-1 0,0 1,-1 0,0 1,8 11,-1 4,1-1,1 0,1-1,21 21,-12-15,-19-19,0 0,1-1,1 0,10 7,9 2,13 8,-10-2,2-2,36 18,-23-14,-18-9,48 18,-62-28,-1 0,0 1,-1 1,22 18,-19-15,31 19,-39-27,-1 0,1 0,-1-1,1 0,0 0,0 0,0-1,13 1,-15-2,1 0,0 0,-1 0,1 0,0-1,8-2,-12 2,1 0,-1 0,0 0,0 0,-1 0,1-1,0 1,0-1,-1 1,1-1,0 0,-1 1,0-1,1 0,-1 0,2-4,0-2,2 0,-1 0,1 0,1 1,-1 0,10-10,-13 15,0 0,-1 0,1 0,-1 0,0-1,0 1,0-1,0 1,0-1,0 1,-1-1,2-5,-3 7,1-1,0 1,1-1,-1 1,0-1,0 1,1-1,-1 1,1-1,-1 1,1 0,0-1,-1 1,1 0,0-1,0 1,0 0,0 0,0 0,0 0,0 0,1 0,-1 0,0 0,0 0,1 0,-1 1,1-1,-1 1,1-1,-1 1,0-1,1 1,0 0,-1 0,2 0,13-1,0 1,-1 0,26 4,-41-4,0 0,0 0,-1 0,1-1,0 1,0 0,0 0,0 0,0-1,0 1,0 0,0 0,0 0,0-1,-1 1,1 0,0 0,0 0,0-1,0 1,1 0,-1 0,0 0,0-1,0 1,0 0,0 0,0 0,0-1,0 1,0 0,0 0,1 0,-1-1,0 1,0 0,0 0,0 0,0 0,1 0,-1 0,0-1,0 1,0 0,1 0,-1 0,0 0,0 0,0 0,1 0,-1 0,0 0,0 0,0 0,1 0,-1 0,0 0,0 0,1 0,-1 0,0 0,0 0,0 0,1 0,-1 0,0 1,0-2,-1 1,1-1,-1 1,0-1,1 1,-1 0,1-1,-1 1,0 0,1-1,-1 1,0 0,1 0,-1 0,0-1,0 1,1 0,-1 0,0 0,1 0,-1 0,0 0,0 1,1-1,-1 0,0 0,1 0,-2 1,-22 19,22-18,0 0,0 0,0 0,0 0,0 0,0-1,-1 1,1-1,0 0,-1 1,1-1,-1 0,0-1,-4 2,-38 3,-30 5,-39 5,58-14,42-1,8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5.6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1,'0'7,"0"-1,1 1,0 0,0 0,0-1,4 10,-4-13,1 0,-1 1,1-1,0 0,0 0,0 0,1 0,-1 0,1-1,-1 1,1-1,0 0,3 3,0-1,-1 1,0 0,0 0,0 0,0 0,-1 1,0 0,4 8,-3-5,1-1,0 0,10 12,86 66,-93-79,11 8,0-1,1 0,1-2,39 17,-46-23,0-1,1-1,17 3,-25-6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03.5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 1,'9'0,"-9"0,-4 0,0 0,0 1,0-1,0 1,0 0,1 0,-1 0,0 1,-4 2,4 0,1 0,-1 0,1 1,0-1,0 1,1 0,0 0,-1 0,2 0,-1 0,0 0,0 9,1-10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04.7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12.19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7 220,'0'0,"-1"-1,1 1,-1-1,1 1,-1-1,1 1,0-1,-1 1,1-1,-1 0,1 1,0-1,0 1,0-1,-1 0,1 1,0-1,0 0,0 1,0-1,0 0,0 0,0 1,0-1,1-1,0-18,1 15,-1 0,0 1,1-1,0 0,0 1,1 0,-1-1,1 1,0 0,0 0,0 1,1-1,-1 1,1-1,5-3,-8 6,1 0,-1-1,1 1,-1-1,0 1,0-1,0 1,0-1,0 0,0 0,0 0,0 1,-1-1,1 0,-1 0,1-3,-1-33,-1 4,1 33,0 1,0-1,0 1,1 0,-1-1,0 1,0-1,0 1,0 0,1-1,-1 1,0-1,0 1,0 0,1-1,-1 1,0 0,1-1,-1 1,0 0,1 0,-1-1,0 1,1 0,-1 0,1 0,-1 0,0-1,1 1,-1 0,1 0,-1 0,1 0,18 5,14 15,59 47,-90-65,1 0,-1 1,0 0,1-1,-1 1,-1 0,3 3,12 17,-11-17,1-1,0 1,0-1,1-1,0 1,-1-1,2 0,-1-1,0 0,1 0,-1 0,1-1,0 0,13 1,-20-2,-1-1,1 0,0 0,0 1,-1-1,1 0,0 0,0 0,0 0,-1 0,1 0,0 0,0 0,0 0,-1 0,1-1,0 1,0 0,-1 0,1-1,0 1,0-1,-1 1,1 0,0-1,-1 0,1 1,0-2,-1 0,0 1,0-1,0 0,-1 0,1 1,-1-1,1 0,-1 0,0 1,0-1,0 1,1-1,-3-1,0-2,-1 1,0-1,0 1,0 0,-1 1,1-1,-1 1,0-1,0 1,0 1,0-1,-8-2,7 3,1 0,-1-1,1 0,0 0,0 0,0-1,0 1,0-1,-6-7,11 10,0 1,0 0,0 0,0 0,0 0,-1 0,1 0,0 0,0-1,0 1,0 0,0 0,0 0,0 0,0 0,0 0,0-1,0 1,0 0,0 0,0 0,0 0,0 0,0-1,0 1,0 0,0 0,0 0,0 0,0 0,0-1,0 1,0 0,0 0,0 0,0 0,1 0,-1 0,0-1,0 1,0 0,0 0,0 0,0 0,0 0,1 0,-1 0,0 0,0 0,0 0,12-1,12 4,150 66,-168-66,-4-3,0 1,-1-1,1 1,0-1,-1 1,1 0,-1 0,1 0,-1 0,1 0,-1 0,1 0,-1 0,0 1,0-1,0 0,0 1,0-1,0 1,0-1,0 1,0 0,-1-1,1 1,-1 0,1-1,-1 1,0 0,1 0,-1-1,0 1,0 2,0-2,0 0,0 0,1 0,-1 0,1 0,0 0,-1-1,1 1,0 0,0 0,0-1,0 1,1 0,-1-1,0 1,1-1,-1 0,1 1,-1-1,1 0,0 0,-1 0,1 0,0 0,0 0,0-1,0 1,0 0,-1-1,1 0,0 1,0-1,0 0,0 0,0 0,0 0,0-1,0 1,0 0,0-1,0 0,0 1,0-1,0 0,0 0,-1 0,1 0,0 0,2-3,8-4,-7 4,-19 3,5 2,0 0,1 0,-1 1,0 0,1 0,0 1,-1 0,-12 7,5-3,-29 9,-9 4,47-16,0 0,1 0,-1 1,1 0,0 0,0 0,1 1,0 0,0 0,0 1,1-1,0 1,0 0,0 0,1 0,-3 12,4-15,0-1,0 1,-1 0,1-1,-1 1,-4 3,-13 22,18-24,-1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14.4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231 112,'-25'-18,"23"17,-1-1,1 1,-1-1,1 1,-1-1,1 0,0 0,0 0,0 0,0 0,0-1,1 1,-1 0,1-1,-2-3,1 2,1 0,-1 0,-1 0,1 0,0 0,-1 0,0 1,0-1,0 1,0 0,-5-4,5 6,1-1,0 1,-1 0,0 0,1 0,-1 0,0 0,1 1,-1-1,0 1,0-1,1 1,-1 0,0 0,0 1,1-1,-1 0,0 1,-3 1,-3 0,7-1,0-1,0 1,0-1,-1 1,1 0,0 0,0 0,0 0,1 0,-1 0,0 0,0 1,1-1,-1 1,0-1,1 1,0-1,-1 1,1 0,0 0,0 0,-1 2,0-2,1 1,-1-1,1 0,-1 0,0-1,0 1,0 0,0 0,0-1,0 0,-4 2,2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24.7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697 1,'9'1,"0"0,0 1,1 0,16 7,52 24,-75-32,0 1,-1 0,1 0,0 0,0 0,-1 1,0-1,1 1,-1 0,0-1,0 1,0 0,2 6,-2-5,-1-1,1 1,0-1,1 0,-1 0,0 0,1 0,-1-1,1 1,0-1,0 1,0-1,4 2,10 3,-14-6,-1 0,1 0,0 0,-1 0,1 1,-1-1,1 1,-1 0,1-1,-1 1,0 0,0 0,0 1,0-1,1 3,2 3,0 1,-1-1,0 1,-1 0,0 0,0 0,2 15,-6-22,-1 1,1-1,-1 1,0-1,1 0,-1 0,0 0,0 0,-1 0,1 0,0-1,-1 1,-4 2,-5 5,5-4,0 0,0 0,-1 0,1-1,-1 0,0-1,-13 4,16-5,0-1,0 0,0 0,0 0,0-1,-1 1,1-2,0 1,0 0,0-1,0 0,0 0,0 0,-7-3,11 3,-1 0,1-1,-1 1,1 0,0 0,-1-1,1 1,0-1,0 1,0-1,0 1,0-1,0 0,0 1,1-1,-1 0,1 0,-1 1,1-1,0 0,-1 0,1-3,0 4,0-1,0 1,0-1,0 1,0-1,0 1,-1 0,1-1,-1 1,1-1,-1 1,1-1,-1 1,0 0,0 0,0-1,0 1,1 0,-2 0,1 0,0 0,0 0,0 0,0 0,-1 0,1 1,0-1,-1 0,1 1,0-1,-1 1,1 0,-1-1,1 1,-3 0,-3-1,6 1,0 0,-1 0,1 0,-1 0,1 0,-1-1,1 1,0 0,-1-1,1 1,0-1,-1 0,-1 0,3-1,0 1,-1 0,1 0,0 0,0-1,0 1,-1 0,1 0,1 0,-1-1,0 1,0 0,0 0,1 0,-1-1,0 1,1 0,0-2,7-15,-2 9,-6 9,0 0,0 0,0 0,0 0,1 0,-1 0,0 0,0 0,0 0,0 0,0 0,0 0,0 0,1 0,-1 0,0 0,0 0,0 0,0 0,0 0,0 0,0 0,1 0,-1 0,0 0,0 0,0 0,0 0,0 0,0 0,0 0,0 1,0-1,1 0,-1 0,0 0,0 0,0 0,0 0,0 0,0 0,0 0,0 1,0-1,0 0,0 0,0 0,0 0,0 0,0 0,0 0,0 1,0-1,0 0,0 0,0 0,0 2,0 0,0 0,0 0,0 0,0 0,-1 0,1 0,-1-1,1 1,-1 0,0 0,1 0,-1-1,0 1,0 0,0-1,-1 1,1-1,-2 2,-30 28,25-24,2-3,0-1,-1 1,1-1,-1 0,0-1,1 0,-1 0,0 0,-1-1,-7 1,-10 2,-16 1,36-5,-1 0,1 1,-1-1,0 1,1 1,-1-1,1 1,0-1,0 2,-1-1,1 0,1 1,-1 0,-7 6,5-4,0-1,0 1,-1-2,1 1,-1-1,1 0,-1 0,0-1,-14 2,-15 5,-40 14,73-22,0 0,-1 0,0 0,1-1,-1 0,1 0,-1 0,1-1,-1 1,1-1,-1 0,1 0,0-1,-1 1,-7-5,6 2,0 0,1-1,-1 0,1 0,0 0,1 0,-1-1,1 0,-5-9,2 5,4 4,-1 1,1-1,0 0,1 1,-1-1,1-1,-2-8,-3-12,-2-19,8 38,-1 1,0-1,0 1,0 0,-1-1,-4-6,-9-29,-2 7,6 19,21 31,-1-1,2 0,0 0,0-1,2 0,-1-1,17 13,-16-14,-11-9,1 1,-1 0,1 1,-1-1,0 0,1 0,-1 1,0-1,-1 0,1 1,0-1,-1 1,1-1,-1 4,0-4,0 1,1-1,-1 0,1 1,-1-1,1 0,0 1,0-1,0 0,0 0,0 0,0 0,0 0,1 0,-1 0,1 0,2 2,62 35,-60-35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26.2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30.0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1437 518,'-12'0,"0"1,0 0,0 1,0 0,0 1,0 0,-18 8,-29 9,-101 21,123-34,19-4,0 1,-30 10,30-1,17-12,0 0,0 1,0-1,0 0,0 0,-1 0,1 0,0-1,-1 1,1 0,-1-1,1 1,0 0,-1-1,0 0,1 1,-3-1,-42 3,-1-3,-60-7,196 30,-71-20,3 0,-24-8,-12-6,-2 1,1-1,0 0,1-2,-24-24,35 32,0 0,0-1,1 1,-1-1,1 0,0 0,1 0,-1-1,1 1,-1-8,0 7,0-1,0 2,-1-1,0 0,0 1,0-1,-8-7,-40-38,49 49,-4-1,1-2,0 1,0-1,1 0,-1 0,2 0,-1-1,0 1,1-1,1-1,-4-6,-2-16,8 26,0-1,0 1,0-1,-1 1,0 0,0-1,0 1,0 0,0 0,-1 0,0 1,0-1,0 1,0-1,0 1,-6-3,-6-3,-1 1,0 0,-27-7,-14-7,30 11,-55-13,31 9,30 7,0-1,1-1,-32-21,27 16,13 7,7 5,0-1,0 1,-1 1,1-1,-7-1,6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35.1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0 135,'27'1,"37"7,-48-5,0-1,0 0,-1-1,1 0,0-2,0 0,27-5,33-21,-59 21,-13 3,1 1,0 1,0-1,0 1,6-1,136-28,-120 25,-1-1,0-2,31-12,-49 18,1 0,0 0,0 0,15 0,-14 2,0-1,0-1,16-3,-18 3,-1 0,1 0,1 1,10 0,-11 1,0 0,0-1,0 0,8-3,4 52,-11-32,1-1,0 0,24 24,-22-28,-9-9,-1-1,0 1,1 0,-1 1,0-1,0 0,0 0,2 6,-4-8,0 0,0 0,0 1,0-1,0 0,0 0,0 1,0-1,0 0,0 0,0 1,0-1,0 0,0 0,0 1,0-1,0 0,0 0,0 1,-1-1,1 0,0 0,0 0,0 1,0-1,-1 0,1 0,0 0,0 0,0 1,-1-1,1 0,0 0,-1 0,-12 3,-14-2,26-1,-60-2,0 3,-108 17,145-14,-31 5,-60 2,-38-5,146-6,0 1,0 0,0 1,1-1,-8 4,-28 5,-166-4,202-6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48.66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1,'-1'0,"1"0,0 0,-1 1,1-1,0 0,-1 0,1 0,0 1,0-1,-1 0,1 0,0 1,0-1,0 0,-1 1,1-1,0 0,0 0,0 1,0-1,0 0,0 1,0-1,0 0,0 1,0-1,0 0,0 1,0-1,0 1,0-1,0 0,0 1,0-1,0 0,0 0,0 1,1-1,-1 0,0 1,0-1,1 1,6 14,4-1,0-1,1 0,23 18,-16-14,-17-15,0 0,0 1,-1-1,1 0,-1 1,1-1,-1 1,0 0,0-1,0 1,0 0,0 4,0-4,-1 0,1-1,-1 1,1 0,0-1,0 1,0-1,1 0,-1 1,1-1,-1 0,1 1,0-1,2 2,19 11,-19-12,1 0,-1-1,0 2,0-1,4 4,-7-5,0 0,1 0,-1-1,0 1,0 0,0 0,0 0,-1 1,1-1,-1 0,1 0,-1 0,0 0,1 1,-2 3,1-1,0 0,1 0,-1 0,1 0,0-1,0 1,1 0,-1 0,1 0,3 6,2 0,1-1,15 18,-19-23,-1-1,0 1,0-1,1-1,-1 1,1 0,0-1,0 0,1 0,-1 0,0 0,1-1,0 0,0 0,-1 0,1-1,0 1,6 0,6 3,1 0,27 13,-38-15,86 27,-84-28,8 2,0-1,1-1,-1-1,29-1,-23-1,-1 2,23 3,89 16,-123-18,-1 1,0 0,0 1,0 0,18 11,3 0,-2-2,45 27,-71-37,0 1,0-1,0 1,-1-1,1 1,-1 0,0 0,-1 0,1 0,0 0,-1 0,1 7,13 28,-10-33,0-1,0 0,1 0,-1 0,1 0,0-1,1 0,-1-1,1 1,-1-1,9 2,23 14,-15-7,0-2,0-1,32 9,-35-12,96 23,-83-19,-20-7,1 0,-1 1,0 1,0 1,21 12,-11-9,-18-7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00.0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0,'17'1,"0"-1,1 2,-1 0,0 1,0 1,0 1,19 8,-4-3,-25-8,-1 0,1 0,-1 0,0 1,0 0,0 0,0 1,0-1,8 8,4 5,30 21,-31-26,0 2,-1 0,15 16,-27-25,0-1,0 0,0 0,0 0,1-1,-1 1,1-1,-1 0,1 0,0-1,0 0,0 1,0-2,0 1,0 0,7-1,-4 0,0 1,1 1,-1-1,15 6,-7 0,-5-3,-24-19,-23-28,32 37,0 0,-1 0,1 0,-1 1,0 0,0 0,-1 0,1 1,-1-1,0 2,0-1,-1 0,1 1,-12-4,10 5,1-1,0 1,0-2,0 1,1-1,-1 0,-10-8,46 13,-4 9,-1 1,36 21,24 11,-71-38,-11-5,0 1,1 0,-1 0,0-1,0 2,0-1,0 0,0 0,-1 0,1 1,0-1,0 1,-1 0,1-1,1 5,7 6,0 0,1 0,21 17,-21-19,0 1,0-1,-1 2,13 16,-18-21,1 0,0-1,0 1,1-1,11 7,8 9,8 13,-25-25,0 0,1-1,-1 0,2-1,11 8,53 35,-50-32,44 25,-9-7,-43-25,1-1,20 9,7-2,-30-11,0-1,20 4,-21-6,-1 0,0 1,0 0,13 8,-11-6,0 0,0-1,1-1,-1 0,19 2,-22-4,1 0,0 2,-1-1,22 12,-18-9,0 0,0-2,0 0,1-1,23 4,-37-8,6 2,0 1,-1 0,1 0,9 5,-10-4,-1 0,1-1,1 0,-1 0,10 1,-6-2,0 1,-1 1,16 6,-18-6,1-1,-1 0,1 0,0-1,0 0,12 1,-16-3,0 1,0 1,0-1,0 1,0 0,-1 0,7 3,-7-2,0-1,0 0,1 0,-1 0,0-1,1 0,-1 0,9 1,-8-3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30.1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 1,'-1'1,"1"1,0 0,0 0,0-1,0 1,0 0,0 0,0 0,1-1,-1 1,1 0,0 2,14 23,-13-24,-1-1,1 1,0 0,-1-1,0 1,1 0,-1 0,0 0,-1 0,1 0,0 0,-1 0,0 5,0-3,0 0,1 0,-1 0,1 0,0-1,0 1,1 0,-1-1,1 1,0-1,0 1,1-1,-1 0,5 6,0 1,-3-6,-1 1,0 0,0 0,0 1,-1-1,1 0,-2 1,1 0,-1-1,0 1,0 0,-1-1,0 13,0-16,0 1,0 0,0-1,-1 1,1-1,-1 1,0-1,0 1,0-1,0 1,-1-1,1 0,-1 0,0 0,0 0,0 0,0 0,-1 0,-3 3,1 0,-1 0,1 1,0 0,1 0,0 0,0 1,-4 10,3-1,1 0,-4 26,-2-1,7-35,1 1,0 0,0-1,1 1,-1 14,2-13,0 0,1-1,-1 1,2 0,-1 0,1-1,1 1,-1-1,2 0,-1 0,1 0,0 0,1 0,-1-1,2 0,-1 0,8 7,-6-8,1 0,0-1,16 9,-16-11,-1 1,1 1,-1-1,0 1,8 8,17 20,-29-30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11.1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1,'0'0,"0"0,1 0,-1 0,0 0,1-1,-1 1,1 0,-1 0,1 0,-1 0,0 0,1 0,-1 0,1 0,-1 0,0 0,1 1,-1-1,1 0,-1 0,0 0,1 0,-1 1,1-1,-1 0,0 0,1 1,-1-1,1 1,16 8,-15-7,16 8,15 9,40 17,-61-31,-1-1,1 0,1-1,-1 0,0-1,1-1,19 1,-17-1,0 0,0 1,0 1,-1 1,26 9,0-1,-25-8,-5 0,-1-2,1 0,0 0,0 0,15-1,67 0,48-3,-125 1,0-2,0 0,0 0,19-9,-22 8,0 0,1 0,-1 1,1 1,0 0,21 0,-15 2,0-1,19-3,12-1,74 4,-60 2,-58-1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22.1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0 146,'16'1,"0"0,1 2,-1 0,-1 0,1 2,-1 0,26 13,-29-14,1 0,0-1,0 0,1-1,-1 0,1-1,23-1,-4 0,206 0,-229 0,-1-1,0-1,0 0,13-4,25-5,92 6,-101 0,47-15,-62 15,-8 1,-7 2,0 0,0 0,0 1,0 0,9 0,-11 1,-1-1,0 1,0-1,1-1,7-2,20-4,-27 7,-1 0,0-1,0 0,0 0,0 0,0-1,0 0,-1 0,1 0,-1 0,7-8,13-7,-16 13,-1 0,1 1,1 1,-1-1,1 1,16-4,-14 4,10-1,-17 4,-1 0,0-1,1 0,-1 0,0 1,0-2,0 1,0 0,0-1,0 1,0-1,5-4,-7 5,1 0,-1 0,1 1,-1-1,1 0,-1 1,1-1,-1 1,1-1,0 1,-1 0,1 0,-1 0,1 0,0 0,-1 0,1 0,3 1,35 9,-18-4,-14-4,-1-1,1 1,-1 1,1-1,-1 1,13 7,-2 1,37 14,-48-22,1 0,0-1,0 0,-1-1,1 0,1 0,-1-1,8 0,-12 0,1 0,-1 1,1 0,-1-1,0 1,1 0,-1 1,5 1,-4-1,0 0,0 0,1-1,9 2,-13-3,0 1,0 0,0-1,0 1,0 0,0 0,0 0,0 0,0 1,-1-1,1 0,0 1,-1-1,1 1,-1-1,0 1,1 0,-1 0,0 0,0 0,0 0,0 0,0 2,16 22,-6-16,0-1,1-1,0 0,0 0,0-1,22 8,2 4,-23-12,0 0,19 6,1-1,-8-3,50 11,-49-15,40 11,36 17,-55-15,-23-7,1-2,43 10,-62-18,1 0,-1-1,0 0,1-1,-1 0,0 0,8-2,30-2,-39 5,-1 1,1 0,0 0,0 0,0 1,-1 0,8 3,-8-2,1-1,-1-1,0 1,1-1,-1 1,1-1,0 0,8 0,-18-2,0 0,1 0,0-1,-1 1,1-1,0 0,0 0,-1 0,-3-4,2 2,0 1,0-1,-1 1,1 0,-11-2,-14-2,15 3,-1 1,-19-1,29 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26.9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1 162,'71'-1,"1"4,125 21,-160-19,1-2,-1-2,1-1,51-8,-80 7,0-1,-1 0,0-1,1 0,-1 0,0-1,-1 0,11-7,-10 6,1 0,-1 0,1 1,0 1,0-1,17-3,54-11,-52 11,48-6,85 6,-95 6,-50 1,0 1,0 1,0 0,0 1,0 1,0 0,14 7,40 11,-42-15,53 23,-18-1,-88-38,-41-17,46 14,1-1,-34-29,38 30,0 0,0 0,-1 1,-33-16,38 23,0 1,-1 0,0 1,0 0,0 1,0 0,-23 2,6-1,62 3,-1 1,0 2,56 18,-57-16,127 39,-137-39,0 1,39 22,-2 0,-38-23,16 9,-19-7,0-2,1-1,37 11,-43-14,263 75,-224-63,30 6,-2-2,-57-13,0-1,1-1,-1-2,1 0,0-1,26-1,14-6,-48 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35.2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0,'4'0,"-1"0,1 1,-1-1,1 1,-1 0,0 0,1 0,-1 0,0 0,1 1,-1-1,0 1,0 0,0 0,-1 0,1 1,0-1,-1 1,1-1,-1 1,2 3,14 13,-10-12,0-1,1 0,0 0,0-1,1 0,-1-1,16 5,-13-4,0-1,0 2,0 0,15 10,-17-8,-5-3,1-1,-1 0,1 0,0 0,0-1,0 0,1 0,10 2,-10-2,-1-1,1 1,0 0,-1 1,0-1,0 1,0 0,0 1,-1 0,0-1,7 9,-6-6,0-1,1 0,-1-1,1 1,0-1,1-1,11 7,24 10,-32-15,0 0,0-1,14 4,1-2,0-1,1-1,34 1,-53-5,12-1,-20-2,-11-3,-76-22,38 13,-77-12,108 23,-1-1,-20-8,32 10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0.3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1.1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1.8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6.3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 0,'-14'33,"12"-29,0 0,0 0,0 0,0 1,1-1,0 0,0 1,0-1,0 1,1-1,-1 1,1 0,1 4,1 2,0-1,1 0,0 0,1 0,0 0,1 0,0-1,0 0,1 0,0 0,10 10,22 13,5 4,-35-28,0 0,1-1,-1 0,2-1,-1 0,1 0,0-1,0 0,1-1,-1 0,1 0,0-1,0-1,0 0,0 0,1-1,18-1,-10-1,0-2,0 0,0-1,-1-1,0 0,0-2,22-10,-41 17,1 0,-1 0,1-1,-1 1,1 0,-1-1,1 1,-1 0,1-1,-1 1,1 0,-1-1,1 1,-1-1,0 1,1-1,-1 1,0-1,0 1,1-1,-1 1,0-1,0 0,0 1,0-1,0 1,1-1,-1 1,0-1,0 0,0 1,-1-1,1 1,0-1,0 0,0 1,0-1,-1 1,1-1,0 1,0-1,-1 1,1-1,-22-23,10 12,8 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02.2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2,'0'0,"0"-1,1 1,-1 0,1 0,-1 0,0 0,1-1,-1 1,1 0,-1 0,0 0,1 0,-1 0,1 0,-1 0,1 0,-1 0,1 0,-1 1,0-1,1 0,-1 0,1 0,-1 0,0 1,1-1,13 5,-9-2,0-1,0 0,0 1,0 0,0 1,0-1,5 6,-9-7,1 0,-1 0,1 0,-1 1,0-1,0 0,1 1,-2-1,1 1,0-1,0 1,-1 0,0-1,1 1,-1 0,0-1,-1 5,1-4,1 0,-1 0,0 0,1-1,0 1,0 0,0-1,0 1,0 0,0-1,1 1,-1-1,1 0,0 1,0-1,-1 0,1 0,1 0,-1 0,0 0,0-1,1 1,2 1,8 4,1 0,0-1,14 5,-23-9,89 32,-89-32,0-1,0 1,1-1,-1-1,7 2,12 1,13 4,30 9,-60-14,15 5,27 12,-41-15,-1 0,0 1,0-1,0 1,0 0,-1 1,7 6,-6-4,1-1,0-1,0 1,1-1,0-1,0 0,0 0,19 6,-12-5,0-2,0 0,1 0,29 1,-9-4,-19-1,1 1,0 1,27 6,80 24,-116-29,-1 0,0 0,13 7,24 9,57 1,-3-11,-77-6,-1 2,0 1,40 16,73 32,-129-51,1 0,-1 1,0 0,10 7,18 12,-28-19,-1 0,1 0,-1 0,0 0,-1 1,1 0,-1 0,0 0,0 0,0 1,-1 0,0-1,0 1,3 10,-4-13,0 0,0 0,0 0,1 0,-1 0,1-1,0 1,0-1,5 4,14 13,-18-15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09.3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0,'5'1,"-1"0,0 0,0 0,0 0,0 0,0 1,0 0,0 0,0 0,5 4,34 28,-43-33,86 69,-62-51,38 37,12 12,11-5,-65-39,-18-21,0 1,1-1,0 1,0-1,0 0,7 5,-8-6,-1 0,1 0,-1 0,0 0,0 1,0-1,0 0,0 1,0-1,0 0,-1 1,1-1,-1 1,0-1,0 1,0-1,0 4,0-2,0 1,-1-1,1 1,-1-1,0 1,0-1,0 1,-4 7,-5 2,8-13,1 1,0-1,0 1,0-1,-1 1,2 0,-1 0,0-1,0 1,0 0,1 0,-1 0,1 0,0 0,-1 0,1 0,0 2,-8 132,6-91,1-38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33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529 1,'-26'7,"-21"8,44-14,0 0,0 0,1 1,-1 0,0-1,0 1,1 0,-1 0,1 1,0-1,-4 4,-3 10,8-14,0 1,0-1,0 0,0 0,-1 0,1 0,-1-1,1 1,-1 0,0-1,0 1,1-1,-1 1,0-1,-1 0,1 0,0 0,-2 1,-10 3,6-2,-1 0,1 1,0 0,-13 9,19-12,0 1,0 0,1 0,-1-1,0 1,1 0,-1 1,1-1,0 0,-1 0,1 1,0-1,0 1,1-1,-1 1,1-1,-1 1,1-1,0 1,0 4,-1-2,1 0,-1-1,0 1,0 0,0-1,-1 0,0 1,0-1,0 0,-3 6,2-6,0 1,1-1,0 0,0 1,1 0,-1-1,1 1,0 0,0 0,0 6,1-11,0 10,0 1,0-1,-3 15,2-21,0 0,0-1,-1 1,1 0,-1-1,0 1,0-1,0 0,-1 1,1-1,-1 0,-2 2,-15 23,19-25,-1 0,1 0,-1 0,0-1,0 1,0 0,0-1,-1 0,1 1,-1-1,1 0,-5 2,-14 6,11-6,1 1,-1 0,1 0,-17 14,24-16,-1 1,1-1,-1 1,1 0,0 0,0 0,1 0,-1 0,1 1,0-1,0 0,0 1,1-1,0 1,-1-1,2 9,-1-6,0 0,0 0,-1 0,0 0,-3 6,3-10,0 0,0-1,0 1,-1-1,1 0,-1 1,1-1,-1 0,0 0,0 0,0 0,0 0,-1 0,1-1,0 1,-5 1,-11 10,15-8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21.8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0,'71'86,"-63"-79,-1 0,0 0,-1 1,0 0,0 1,-1-1,9 19,-11-22,0 1,1-1,0 0,0 0,0 0,1 0,0-1,0 0,10 7,4 4,-9-6,-4-4,-1 0,1 0,7 10,-12-13,0-1,0 1,0 0,0-1,0 1,0 0,-1 0,1-1,-1 1,1 0,-1 0,0 0,0 0,1 0,-2 0,1 0,0 0,0 0,-1 2,-6 19,4-16,1 0,0 0,0 0,1-1,-1 10,-7 53,8-57,0 0,-4 19,-3 23,7-48,1 0,0 1,0-1,1 1,-1-1,1 0,0 0,1 1,0-1,0 0,0 0,1-1,0 1,0 0,0-1,5 7,5 6,0 2,16 35,-3-6,-19-36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31.0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1,'1'2,"0"0,0-1,0 1,0 0,0 0,-1 0,1 0,0 0,-1 0,0 0,1 4,-1-3,4 15,2 14,1 0,2-1,13 33,-18-57,-1 1,0 0,-1-1,0 1,0 0,-1 0,0 0,0 0,-1 1,0-1,-1 14,0-14,0 1,1-1,0 0,1 1,-1-1,2 0,-1 0,1 0,1 0,-1 0,1 0,1 0,-1-1,1 1,1-1,-1 0,1 0,0-1,10 10,-11-12,-1 1,0-1,0 1,0 0,-1 0,1 0,-1 0,0 1,-1-1,1 0,-1 1,0-1,0 8,9 33,-6-37,0 0,1 0,0 0,7 8,-8-12,-1-1,1 1,-1 0,0 1,-1-1,1 0,-1 1,0-1,0 1,-1 0,0 0,0-1,0 1,0 6,-2 4,1 0,1 17,0-27,0-1,0 1,1 0,0-1,0 1,0-1,0 0,1 0,3 6,0-2,-1 0,-1 0,0 0,5 19,1 0,14 11,-5 17,-16-45,-1-1,2 0,0 0,0-1,1 1,0-1,0 0,12 15,27 21,-20-21,35 45,-58-66,0-1,0 1,0 0,0 0,0 0,0-1,-1 1,1 0,-1 0,0 0,0 0,-1 3,1-2,0 0,0 0,1-1,-1 1,1 0,-1 0,3 5,8 12,1-2,1 1,22 26,-16-23,22 21,-27-29,1-1,0-1,0 0,2-1,20 12,-12-8,63 38,-53-34,0 2,41 34,27 19,-50-38,-33-25,0 0,1-2,42 16,23 10,25 13,-93-41,0-1,1-1,34 7,11 4,-4 4,-41-13,0-1,1-1,-1-1,1 0,0-2,36 3,-40-5,0 1,-1 0,0 1,1 1,18 8,16 3,11 0,0-2,1-2,119 4,-104-10,-39-1,-31-4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35.3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1,'18'1,"0"1,-1 0,1 2,-1 0,0 1,0 0,28 15,11 2,-21-9,52 28,-60-27,0-2,36 12,-13-6,-6-3,62 12,-26-8,-68-16,0-1,22 0,-25-2,1 1,-1 0,0 0,0 1,0 0,10 4,18 8,-18-7,31 16,-41-17,0-2,0 1,0-1,0 0,1-1,0 0,0-1,0 0,0-1,0 1,16-2,-20 1,-1 0,1 0,-1 0,0 1,1 0,-1 0,0 0,7 5,27 9,16-6,0-3,1-2,83-3,-105-2,-21 1,0 0,0 1,22 6,19 4,19-10,-54-2,1 0,35 6,8 3,0-2,89-3,-46-2,-101-1,1-1,0 1,0 1,-1-1,1 1,-1 0,1 0,5 4,43 28,-5-2,-30-21,35 26,-41-26,0-2,1 0,-1 0,2-1,17 7,61 22,40 13,-46-22,-79-26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40.8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0,'6'1,"0"0,0 0,0 1,0-1,0 1,0 1,0-1,5 4,-3-2,-1-1,1 1,15 3,96 13,137 6,-236-25,-8-1,1 1,0 0,-1 0,1 1,-1 1,1 0,11 5,-9-3,1 0,0-2,0 1,1-2,22 1,4 0,70 3,-81-6,1 2,64 10,-52-2,-31-8,0 0,0 1,0 1,-1 1,25 11,19 18,-34-19,0-2,45 20,-56-29,-1 0,1-1,0 0,0-1,0 0,15 0,103 12,-117-12,0 0,0 1,0 0,0 1,0 0,-1 1,18 9,21 6,-36-15,-1 1,28 14,0 2,80 32,-9-5,-32-13,-37-17,49 29,-63-29,-9-5,1-1,0-1,1 0,32 10,-48-21,1 0,-1 0,1-1,-1 0,0 0,10-2,6 1,-14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47.0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 0,'-2'3,"-1"-1,0 0,-1 0,1-1,0 1,-5 1,6-2,-1 0,1 0,-1 0,1 0,0 0,0 1,-1-1,1 1,0 0,0-1,-3 5,5-5,0-1,0 1,0 0,-1-1,1 1,0 0,0 0,0-1,0 1,1 0,-1-1,0 1,0 0,0 0,1-1,-1 1,0 0,0-1,1 1,-1-1,1 1,-1 0,1-1,-1 1,1-1,-1 1,1-1,-1 1,1-1,-1 0,2 1,23 14,-22-13,7 3,0 0,1-1,-1 0,1 0,0-1,-1-1,1 0,1 0,-1-1,21-1,31 1,-38 1,1-2,37-4,-34-2,-1 0,-1-2,46-19,-63 24,1 0,-1 0,22-2,-20 3,0 0,20-6,-29 7,0 0,0 1,0-1,0 1,0 0,0 0,1 0,-1 0,0 1,0-1,0 1,0-1,0 1,0 0,5 3,4 2,1 1,14 12,17 7,16-4,15 7,-38-16,-30-11,1 0,-1 1,0-1,9 6,-8-4,0 0,0-1,0 0,0 0,17 3,-1 0,-1 0,-1 0,0-1,1 0,33 1,39 4,-87-9,1 1,-1-1,0 2,0-1,0 1,0 0,0 1,13 7,9 5,-6-7,1-1,-1-1,1 0,0-2,42 2,-57-5,0 1,0 0,0 0,0 1,-1 0,0 0,0 1,0 1,0-1,-1 2,10 7,3 2,21 9,-32-20,-1 1,1 0,-1 0,10 9,-7-6,0 0,0-1,1 0,0-2,0 1,28 8,-27-11,-1-1,27 2,-26-4,0 1,24 7,-5 2,101 28,-130-39,-1 1,1-1,-1 0,0 0,1 0,6-2,-7 1,-1 1,1 0,0-1,0 1,0 0,0 0,0 0,0 1,-1-1,6 2,-1 1,-1 1,1-1,-1 1,0 0,6 6,-8-7,-1 0,1 0,-1 0,1-1,0 1,0-1,0 0,0 0,0 0,1-1,-1 0,1 0,-1 0,8 1,-7-2,0 0,0 1,0-1,0 1,0 0,-1 1,1-1,0 1,-1 0,1 0,-1 0,0 1,4 3,9 4,36 14,-41-20,-1 1,0 0,0 1,18 11,-29-16,0-1,0 0,0 0,1 0,-1 0,0 0,0 0,0 0,0 1,0-1,1 0,-1 0,0 0,0 0,0 1,0-1,0 0,0 0,0 0,0 1,0-1,1 0,-1 0,0 0,0 1,0-1,0 0,0 0,0 0,0 1,-1-1,1 0,0 0,0 0,0 1,0-1,0 0,0 0,0 0,0 1,0-1,-1 0,1 0,0 0,0 0,0 0,0 1,0-1,-1 0,1 0,0 0,0 0,0 0,-1 0,1 0,0 0,0 1,0-1,-1 0,1 0,0 0,0 0,0 0,-1 0,1 0,-1 0,1 0,-1 0,1 0,-1 0,1 1,-1-1,1 0,0 0,-1 1,1-1,-1 0,1 0,0 1,-1-1,1 1,0-1,-1 0,1 1,0-1,0 1,-1-1,1 0,0 1,0-1,0 1,0-1,0 1,0-1,-1 1,1-1,0 1,0-1,0 1,1-1,-1 1,0-1,0 1,0-1,0 0,0 1,1-1,-1 1,0-1,0 1,0-1,1 0,0 2,13 13,-10-11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56.3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1,'13'23,"-12"-19,1 1,-1-1,1 0,0 0,0 0,0 0,1 0,4 5,-5-7,1 0,-1 0,1-1,-1 1,1-1,0 0,-1 0,1 0,0 0,0 0,0 0,0-1,6 1,23 1,38-3,20 1,-87 1,-1 0,1-1,0 1,0 1,0-1,0 0,-1 0,1 1,-1 0,1-1,-1 1,4 4,-3-4,0 1,0-1,0 0,0 0,0 0,0 0,0 0,1-1,4 2,11 1,1 2,-1 0,36 16,-45-16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57.0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1,'1'0,"0"0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57.4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5:04.8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1,'9'1,"0"0,0 1,0 0,-1 1,16 6,2 1,-17-7,1 2,-1-1,13 9,-14-8,0 0,1-1,0 0,13 5,5 0,35 17,-58-24,5 3,0 0,0 1,13 11,5 4,-3-6,-10-7,-1 1,0 0,0 1,-1 0,-1 1,18 20,-21-20,1-1,0 0,1 0,0-1,0-1,1 1,0-2,15 9,-21-13,0-1,0 1,-1 0,1 0,-1 1,0 0,0-1,0 1,-1 0,1 1,-1-1,0 1,0-1,0 1,-1 0,3 8,-2-5,1-1,-1 0,1 0,1-1,-1 1,1-1,8 9,44 34,-42-37,18 16,-19-15,1-1,26 16,-17-13,0 0,-1 1,-1 1,25 26,-40-36,1-1,0 0,0-1,17 9,-17-10,0 0,0 1,-1 0,1 0,12 13,-12-8,-1-1,-1 1,6 10,-8-13,0 0,0 0,1 0,0-1,0 0,0 0,1 0,9 7,73 41,-82-46,-4-4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39.5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263 159,'-3'-3,"2"1,-1 1,1 0,-1-1,1 1,-1-1,1 0,0 1,0-1,0 0,0 0,0 0,0 1,0-1,1 0,-1 0,0 0,1 0,0-1,0 1,0 0,0 0,0 0,0 0,1-4,-5-49,3 54,1 1,0-1,0 1,-1 0,1-1,0 1,-1-1,1 1,0 0,-1-1,1 1,-1 0,1 0,0-1,-1 1,1 0,-1 0,1-1,-1 1,1 0,-1 0,1 0,-1 0,1 0,-1 0,1 0,-1 0,1 0,-1 0,0 0,-23 1,20-1,-5 1,0-1,0 0,0-1,-1 0,1 0,0-1,1 0,-1-1,0 1,-9-6,4 2,-1 1,-23-5,27 7,2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43.2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1284 1,'0'14,"0"1,0-1,-2 1,0-1,0 1,-1-1,-8 20,-5 4,-18 56,32-90,1-1,-1 1,0-1,0 1,-1-1,1 0,0 0,-1 0,0 0,0-1,0 1,0-1,0 0,0 1,-7 2,-6 6,15-10,0 0,0 0,0 0,0 1,1-1,-1 0,0 1,1-1,-1 1,1-1,-1 1,1-1,0 1,0-1,0 1,0-1,0 1,0-1,0 1,0-1,0 1,1 2,0 19,-1-22,-1 0,1 0,0 0,-1 0,1 0,0-1,-1 1,1 0,-1 0,1-1,-1 1,0 0,1-1,-1 1,0 0,1-1,-1 1,0-1,0 1,1-1,-1 1,0-1,-1 0,-27 11,-58 17,81-26,0 1,0 0,0 0,0 1,0-1,0 1,1 1,0-1,0 1,0-1,0 2,1-1,-7 11,-3 2,10-13,0 1,1 0,0 0,0 0,0 1,1-1,-2 9,2-8,-1 1,1-1,-1 0,-7 12,8-16,-1-1,1 0,-1 0,1 1,-1-2,0 1,1 0,-1-1,0 1,0-1,0 0,-1 0,1 0,0 0,0-1,-5 1,4 0,0-1,0 1,0 0,0 0,1 0,-1 1,0-1,1 1,-1 0,1 0,0 0,-4 4,3-3,1 0,-1-1,0 1,0-1,0 1,0-1,0-1,-6 3,6-2,-1-1,1 1,0 0,-1 1,1-1,0 1,-6 5,7-6,0 0,0 0,0 0,0 0,-1 0,1-1,-6 2,-17 9,10-2,12-8,-1 1,1 0,0 0,0 0,-4 6,6-8,1 1,0 0,-1 0,1 0,0 1,0-1,1 0,-1 0,0 0,1 1,-1-1,1 0,0 1,0-1,0 3,0-2,0 0,0 0,0 0,-1 0,1 0,-1 0,0 0,0 0,0-1,0 1,0 0,0 0,-1-1,1 1,-1-1,0 1,0-1,0 0,-4 4,0-2,1-1,-1 0,0 0,0 0,0-1,0 0,-12 3,15-4,0 0,0 1,0-1,0 1,1-1,-1 1,1 0,-1 0,-2 3,2-3,1 0,0 0,0 0,-1 0,1 0,-1-1,1 1,-1-1,0 0,0 0,0 0,-2 1,-26 1,1-2,-37-3,7 0,46 2,8 0,0 0,0 0,0 0,-10 2,14-1,1 0,-1-1,0 1,0 0,1 0,-1 0,0 0,1 0,-1 0,1 0,-1 1,1-1,0 1,-1-1,1 1,0-1,0 1,-1 2,1-2,0 0,1-1,-1 1,0-1,0 0,0 1,0-1,0 0,0 1,0-1,-1 0,1 0,0 0,-1 0,1 0,-1 0,1-1,-1 1,1 0,-1-1,1 1,-1-1,0 0,1 1,-1-1,0 0,1 0,-4 0,-17 3,19-2,0 0,1 0,-1 1,1-1,-1 1,1 0,0-1,0 1,0 0,0 0,0 1,-2 2,2-2,0-1,-1 1,1-1,0 1,-1-1,0 0,1 0,-1 0,-6 3,8-5,0 1,-1 0,1-1,0 1,0 0,-1 0,1 0,0 0,0 0,0 0,0 0,0 0,0 1,1-1,-1 0,0 1,1-1,-1 0,1 1,-2 2,-1 32,3-29,-1-1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41.4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37 223,'0'-9,"1"3,-1 1,0-1,0 0,-1 1,1-1,-1 1,0-1,-1 1,1-1,-1 1,0 0,-1 0,1-1,-5-5,5 8,0-1,0 1,0-1,1 0,0 0,-1 0,1 0,0 0,1 0,-1 0,1 0,0 0,0 0,0 0,1-8,0 10,-1-1,1 0,0 0,0 1,0-1,0 0,0 1,1-1,-1 1,1 0,-1-1,1 1,0 0,0 0,0 0,0 0,0 1,0-1,1 0,-1 1,1 0,-1-1,4 0,0 0,-2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4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3,'0'0,"0"0,1 0,-1 0,0-1,0 1,1 0,-1 0,0 0,0-1,1 1,-1 0,0 0,1 0,-1 0,0 0,0 0,1 0,-1 0,0 0,1 0,-1 0,0 0,1 0,-1 0,0 0,1 0,-1 0,0 0,1 0,-1 0,0 0,0 0,1 1,-1-1,0 0,1 0,11 6,122 55,-114-51,32 24,-41-26,1 0,-1-1,1 0,1-1,-1 0,1-1,0 0,15 2,28 1,-30-5,34 8,-35-5,0 2,-1 0,25 13,-14 0,0 2,32 28,34 23,-103-75,0 1,-1 0,1-1,0 1,-1 0,1 0,0 0,-1 1,1-1,-3 1,3-1,1 0,0 1,-1-1,1 1,-1-1,1 1,-1-1,1 1,0 0,-1-1,1 1,0 0,0 0,0 0,0 0,0 0,0 0,0 1,0-1,0 0,0 0,0 2,0 4,0-1,0 0,1 1,0-1,1 12,0-13,0-1,-1 0,1 1,-1-1,-1 0,1 1,0-1,-1 0,0 0,0 1,0-1,-1 0,1 0,-3 4,2-6,-1 0,0 0,0 0,0-1,0 1,-1-1,1 1,0-1,-1 0,1 0,0-1,-1 1,-5 0,-20 5,-22 18,35-16,-1 0,1-1,-1-1,-31 7,42-12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59.3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2655 0,'-10'1,"0"0,0 0,0 1,0 0,-12 4,14-4,4-1,0 0,0 0,1 0,-1 1,0-1,1 1,-1 0,1 0,0 0,0 1,-1-1,1 1,1 0,-1-1,0 1,1 0,-1 1,-2 4,2-4,0 0,0-1,-1 1,1-1,-5 4,-16 16,22-21,0 0,0-1,0 1,0 0,-1-1,1 0,-1 1,1-1,-1 0,1 0,-1 0,0-1,1 1,-1-1,0 1,0-1,1 0,-1 0,0 0,0-1,0 1,-3-1,-6-2,-1 1,0-2,-15-6,23 8,0 1,-1 0,1-1,0 1,0 1,-1-1,1 1,-1 0,-9 1,0 2,0 1,-15 5,19-5,0-1,-1 0,1 0,0-1,-19 0,-216 3,239-4,1 0,-1 0,1 0,0 1,0 0,0 1,0-1,-9 6,7-4,0 0,0 0,-17 4,-1 0,21-6,0 0,0-1,0 1,0-1,0 0,0 0,0-1,0 1,0-1,0-1,-10 0,14 0,-1 0,1 0,-1 0,1 0,-1-1,1 1,0 0,0-1,0 1,-1-1,2 1,-3-3,3 3,0 0,-1 0,1-1,-1 1,1 0,-1 0,0 0,1 0,-1 1,0-1,0 0,0 0,0 0,1 1,-1-1,0 0,0 1,0-1,0 1,-1-1,1 1,0-1,0 1,0 0,0-1,0 1,-1 0,1 0,0 0,0 0,0 0,0 0,-1 1,-1-1,-14 8,-1 1,1 0,0 1,1 1,-29 25,18-14,20-17,1 0,-1 0,1-1,-1 0,-1 0,1-1,0 1,-9 1,-27 9,34-10,-1-1,1 0,-1 0,0-1,-15 1,13-3,6 0,1 0,-1 1,1-1,-10 3,13-2,0 0,0 0,0 0,0 0,1 0,-1 0,0 0,1 0,-1 1,1-1,-1 1,1-1,-1 1,1 0,0-1,-1 4,-5 8,-1-1,0 0,-10 11,14-18,0 0,0-1,-1 0,0 0,0 0,0-1,0 1,0-1,-10 4,9-5,0 1,0 0,1 1,-1 0,1-1,0 2,0-1,0 0,0 1,-6 10,-21 18,25-27,-1-1,1-1,-1 1,-13 4,13-5,-1 0,1 0,0 1,-8 6,-75 50,85-56,0-1,-1 0,0 0,0 0,0-1,0 0,0 0,-1-1,0 0,1-1,-1 1,0-2,0 1,-14-1,-1 1,17 0,0-1,-1 0,1 0,0 0,-11-2,16 1,-1 1,1-1,-1 1,1-1,-1 0,1 1,-1-1,1 0,0 0,-1 0,1 0,0-1,0 1,0 0,0 0,0-1,0 1,0 0,0-1,1 1,-1-1,0 1,1-1,-1 0,1 1,-1-4,1-9,-1 6,-16 8,-20 4,10 0,-34-1,51-3,0 0,0 1,1 0,-18 4,23-4,0 1,1-1,-1 1,0 0,0 0,1 0,-1 1,1-1,0 1,-1 0,1 0,1 0,-5 5,5-5,0-1,0 0,-1 0,1 0,-1 0,1 0,-1 0,0-1,1 1,-1-1,0 0,0 1,0-1,-5 0,-5 2,1-2,-18 1,2 0,-52 0,55-2,0 1,-32 5,50-5,1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21.9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371 76,'-176'5,"166"-6,1 0,0-1,0 0,0 0,0-1,0 0,-10-5,0 0,8 4,1-1,0 1,0-2,-13-8,0 0,17 11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25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0 135,'30'0,"-14"1,-1 0,1-2,-1 0,0 0,1-2,-1 0,19-6,19-6,-12 4,7-8,-32 12,-1 1,26-7,-4 4,-17 3,1 2,30-3,-45 6,-1 0,1 0,-1-1,1 0,8-3,4-2,-13 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38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1 563,'318'-10,"-307"9,-1 0,0-1,0 0,0-1,0 0,0 0,9-6,0 2,-13 5,-1 0,1 1,0 0,11-1,-11 2,0-1,0 1,0-1,0-1,10-3,-6 1,1 1,-1 0,1 1,0 0,0 0,13 0,68 4,3 13,-81-13,1 0,-1 0,22 7,-19-4,33 5,118-1,33-17,-135 8,-41 1,37-4,-45 0,0-1,-1 0,1-1,-1-1,16-8,-22 11,1 0,-1 1,1 0,0 1,-1 0,13 1,-9-1,15-1,38-9,5 0,-46 7,39-11,-53 12,-4 0,0 0,-1-1,1 0,0 0,6-5,27-14,11-4,-47 25,1 0,-1 0,1 0,-1-1,0 0,0 0,0 0,0-1,0 0,-1 0,0 0,0 0,6-8,-7 8,1 1,1-1,-1 1,0-1,1 1,-1 1,1-1,0 1,0-1,0 1,0 1,0-1,1 1,-1 0,7-1,35-11,188-109,-216 112,1 1,0 0,1 1,39-9,87-7,-81 15,-19 2,103-11,-84 8,-49 7,0 0,23-1,14 3,-9-1,0 3,85 10,-115-8,-1 0,0 1,0 0,0 1,0 0,-1 1,14 9,-9-5,1-1,29 10,8 4,29 17,-40-21,-1 2,-1 2,63 45,-82-51,0-2,1 0,36 14,-59-28,-1 0,1 0,0-1,-1 1,1 0,-1 0,1 1,-1-1,1 0,-1 0,0 1,0-1,2 3,-3-4,0 1,0-1,0 0,0 0,0 1,0-1,0 0,0 1,0-1,0 0,0 1,0-1,0 0,0 1,0-1,0 0,0 0,0 1,0-1,-1 0,1 1,0-1,0 0,0 0,-1 1,1-1,-1 0,-15 7,-14 0,19-4,-1 0,1-1,-14 1,16-2,-1 1,2-1,-17 6,-20 4,31-10,-1 0,1 0,-1-2,0 0,1 0,-1-2,1 1,0-2,-21-7,24 6,0-1,0 0,0-1,-13-10,12 8,1 1,-1 1,-14-7,20 12,0-1,1 0,-1 0,1 0,0-1,0 0,-7-6,10 7,0 0,0 0,0 1,0-1,0 0,1 0,0-1,-1 1,1 0,0 0,1-1,-1 1,0-1,1 1,0-5,-1 6,1 0,-1-1,1 1,-1 0,0 0,0 0,0-1,0 1,0 0,0 0,-1 0,1 1,-1-1,1 0,-1 0,0 1,0-1,0 1,0 0,0-1,0 1,0 0,-3-1,-7-4,-1 1,-24-6,26 9,-20-8,13 5,0 0,-35-5,-28-4,-4 0,58 13,11 0,0-1,-29-5,24 3,1 2,-1 0,0 1,1 1,-26 4,33-3,-19 3,-44 11,30-6,-98 29,31-8,98-27,5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41.8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667 176,'-2'-1,"0"0,0 0,0 0,-1 0,1 1,0-1,-1 1,1 0,-1 0,1 0,-5 0,5 0,-202 10,189-10,-8 1,1-2,-26-4,40 4,0-1,0-1,0 1,0-1,0-1,0 0,1 0,0 0,-8-6,5 3,-1-2,0 0,-1 1,0 1,0 0,-1 0,-17-5,20 8,-1-1,-16-9,-17-7,42 20,0 0,0 0,0 0,0 0,0 0,0 0,0 0,0-1,1 1,-1-1,0 1,1-1,-3-3,0-2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44.3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0 177,'8'-1,"-1"-1,0 1,0-1,0-1,0 1,0-1,0 0,0-1,-1 1,12-9,-8 5,1 0,19-8,-27 14,-1 0,0 0,0 0,0 0,0-1,0 1,0-1,0 1,0-1,-1 0,1 0,0 0,-1 0,0 0,1 0,-1 0,0 0,2-5,12-19,-10 22,0-1,1 2,-1-1,1 1,0 0,0 0,0 0,1 1,-1 0,0 0,10-1,17-6,-26 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45.0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02.9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1,'3'1,"0"1,0-1,0 0,0 0,1 0,-1 0,0 0,1-1,3 1,13 2,-17-1,1 0,-1 0,1 0,-1 0,0 0,0 0,0 1,0 0,3 4,-2-3,-1-1,1 1,0-1,0 0,5 4,-3-5,-1 0,1 0,0-1,-1 0,1 0,0 0,0-1,0 1,0-1,7-1,4 0,-17 1,-1 0,1 0,0 0,0 0,0 0,0 0,0 0,0 0,-1 0,1 0,0 0,0 0,0 0,0 0,0 0,0 0,-1 0,1 0,0 1,0-1,0 0,0 0,0 0,0 0,0 0,0 0,0 0,-1 0,1 0,0 1,0-1,0 0,0 0,0 0,0 0,0 0,0 0,0 1,0-1,0 0,0 0,0 0,0 0,0 0,0 1,4 6,9 6,22 1,58 14,-86-26,-1 1,0 0,0 0,0 1,0-1,0 1,-1 1,8 6,-8-6,2 0,-1 0,1 0,-1-1,16 7,-17-9,0 0,-1 0,1 1,0-1,-1 1,1 0,-1 0,0 1,0-1,0 1,0 0,-1 0,0 0,1 0,-1 1,-1-1,1 1,2 7,-3-7,1 0,-1-1,1 1,0-1,0 0,0 0,0 0,1 0,0 0,0-1,0 1,0-1,5 3,0-1,1 0,-1 0,1 0,0-1,15 3,-20-5,7 0,1 2,-1 0,21 9,-27-9,1-1,0 0,0-1,0 0,0 0,0 0,0-1,1 0,-1 0,1-1,-1 0,0 0,1-1,-1 0,0 0,1-1,-1 1,0-2,8-3,2-4,-13 4,-14 1,8 6,0-1,-1 1,1-1,0 1,0 0,0 0,0 0,0 0,0 0,0 0,0 0,1 1,-1-1,0 1,1-1,-1 1,1 0,-1 0,1-1,0 1,0 0,0 0,-1 3,-1 0,0 1,0 0,1-1,0 1,0 1,0-1,0 9,2-11,-1-1,1 0,0 1,0-1,0 0,0 1,1-1,-1 0,1 1,0-1,0 0,2 4,0-2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49.8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884 0,'-10'1,"0"1,0-1,0 2,0 0,0 0,1 0,-1 1,1 1,0 0,-9 5,-1 1,-11 7,-42 34,31-22,7-11,26-15,1-1,0 1,-10 8,-35 33,47-42,1 0,-1 0,0 0,-1-1,1 0,0 0,-1 0,1 0,-1-1,1 0,-1 0,0-1,0 1,-8-1,7-1,-1 2,1-1,-1 1,1 1,-1-1,1 1,-14 6,-11 7,24-12,0 1,0-1,0 2,1-1,-13 10,-23 22,30-26,0 0,1 1,0 1,-12 14,19-17,0 0,0 0,1 1,0 0,1-1,0 1,-3 18,-1-3,-5 5,10-26,0 0,0 0,0 0,1 1,-1-1,1 0,0 1,0 6,1 7,0-12,0-1,0 1,0 0,-1-1,0 1,0-1,0 1,0-1,-1 1,0-1,0 0,-6 9,5-9,0 0,1 0,-1 0,1 0,-3 11,0-1,3-9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07.3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98,'2'-1,"0"1,0-1,-1 0,1 1,0-1,0 1,-1 0,1-1,0 1,0 0,3 1,14 0,0 1,-1 1,1 1,28 10,-30-8,0-1,1-1,0 0,0-1,23 0,72-14,-96 10,0-1,26-6,-33 6,0 1,0 1,1 0,-1 0,0 1,0 0,0 0,0 2,0-1,0 1,0 0,16 9,-18-9,1 0,0-1,15 3,-21-4,-1-1,1 0,0 1,0-1,0 0,0-1,0 1,0 0,0-1,0 0,0 0,0 0,0 0,-1 0,4-2,8-14,-13 14,0 1,1 0,0 0,-1 0,1-1,0 2,3-4,15-12,-17 14,0 0,0 1,1-1,-1 1,0 0,1 0,-1 0,1 0,5-2,-3 2,0 0,-1-1,1 0,-1-1,1 1,-1-1,9-8,-10 8,0 0,0 1,1-1,0 1,0 0,-1 0,2 1,-1-1,0 1,9-2,-9 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08.1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16.8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0 140,'21'4,"193"6,-197-10,-1-1,1-1,0 0,-1-1,0-1,1 0,-2-1,25-11,-33 12,0 1,-1-1,1 0,-1 0,0-1,11-10,-14 12,-1-1,1 1,-1-1,0 1,0-1,0 0,0 0,-1 0,1 0,-1 0,0 0,0 0,0-8,-1 11,0 0,0 1,0-1,0 0,0 1,0-1,0 1,1-1,-1 0,0 1,0-1,1 1,-1-1,0 0,1 1,-1-1,1 1,-1-1,1 1,-1-1,1 1,-1 0,1-1,-1 1,1 0,-1-1,1 1,0 0,0-1,1 1,1 0,-1 0,0 0,0 0,0 0,0 0,1 0,-1 1,3 0,5 3,1 0,16 10,6 6,-23-13,1-1,-1 0,15 6,-17-8,0 0,-1 1,1 0,-1 0,0 0,-1 1,9 9,16 13,-11-11,24 27,-32-32,-8-9,0 0,1 0,-1 0,1 0,-1-1,10 4,15 9,77 56,-100-68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57.6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1 295,'6'-2,"0"0,-1-1,1 0,0 0,-1 0,0-1,0 1,0-1,0-1,4-4,-7 7,0 0,1-1,-1 1,0-1,0 0,-1 1,1-1,1-4,-2 5,-1 1,0-1,0 0,0 1,0-1,0 1,0-1,0 1,-1-1,1 0,0 1,-1-1,1 1,-1-1,0 1,0 0,1-1,-1 1,-1-2,-6-9,4 7,0 0,0-1,1 1,0-1,0 0,-3-10,6 14,-1 0,1 1,0-1,0 1,0-1,0 0,1 1,-1-1,0 1,1-1,-1 1,1-1,-1 1,1-1,0 1,-1-1,1 1,0 0,0-1,0 1,0 0,0 0,1 0,-1 0,0 0,0 0,1 0,-1 0,1 0,-1 1,1-1,-1 0,3 0,26-12,-13 4,0 2,1 0,35-9,-43 14,-1-1,0 0,15-8,-15 7,-1 1,1-1,11-2,-17 6,1-1,0 1,-1-1,1 1,0 0,0 1,-1-1,1 1,-1-1,1 1,6 3,13 4,-12-4,-1 0,0 0,0 1,0 1,9 6,-14-9,-4-1,1-1,-1 1,1-1,0 0,0 1,0-1,0 0,0 0,0 0,0-1,0 1,0 0,0-1,0 0,0 1,0-1,0 0,1 0,3 0,-2 0,0 0,0 0,0 1,0-1,0 1,0 0,0 1,0-1,0 0,0 1,-1 0,1 0,6 5,-3-1,1-1,-1 1,0 0,-1 1,8 9,-13-13,1 0,0 0,-1 1,0-1,0 1,0-1,0 1,-1-1,1 1,-1 0,0-1,0 1,0-1,0 1,-1 0,1-1,-2 5,1-5,0 1,0 0,1-1,-1 1,1 0,0 0,0-1,1 1,-1 0,1 0,0-1,0 1,3 6,1-2,0-1,1 0,0-1,0 1,1-1,-1 0,2-1,6 6,9 3,33 16,-44-27,-1 1,1-2,0 1,0-2,0 1,0-2,0 1,24-4,6 1,-37 2,-1 0,1 0,-1 1,1-1,-1 1,1 0,-1 0,0 1,0-1,1 1,-1 0,0 0,0 0,0 0,4 5,-1-3,0 1,0-1,0 0,1-1,-1 0,9 2,-10-3,0 0,0 0,0 1,0-1,-1 1,1 0,-1 1,1-1,-1 1,-1 0,10 9,-3 2,23 23,-33-38,0 1,0-1,-1 1,1-1,0 1,-1 0,1-1,0 1,-1 0,1-1,-1 1,0 0,1 0,-1 0,0 0,1-1,-1 1,0 0,0 0,0 0,1 0,-1 0,0 0,0 0,0-1,-1 1,1 0,0 0,0 0,0 0,-1 0,1 0,0-1,-1 1,1 0,-1 0,1 0,-1-1,1 1,-1 0,0-1,-1 2,-4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6:00.3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0 208,'16'-1,"-1"0,0-1,1-1,-1 0,16-6,72-32,-84 33,29-19,-40 21,0 1,1 0,-1 1,1 0,0 0,13-3,-18 7,-1-1,1 0,0 0,-1 0,0-1,1 1,-1-1,0 0,0 1,0-1,0-1,0 1,0 0,0-1,-1 0,0 1,1-1,-1 0,0 0,0 0,2-5,-3 6,0 0,1 0,-1 0,1 0,-1 1,1-1,0 0,0 1,0-1,0 1,0 0,0-1,0 1,0 0,1 0,-1 1,0-1,0 0,1 1,-1-1,1 1,-1 0,1 0,-1 0,0 0,1 0,-1 1,5 0,5 2,0-1,-1 2,1-1,15 9,-24-11,27 13,47 28,-68-35,0 1,0 0,12 16,10 9,2-1,-22-20,1-1,0 0,18 12,-28-22,6 5,1-1,0 1,0-1,0-1,0 0,1 0,0-1,14 3,33 9,-35-9,168 39,-172-42,0 0,-1 1,27 11,-30-9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27:29.8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1,'0'0,"0"0,0 0,-1 1,1-1,0 0,-1 0,1 1,0-1,0 0,0 1,-1-1,1 0,0 1,0-1,0 0,0 1,0-1,0 0,0 1,0-1,0 1,-1-1,2 0,-1 1,0-1,0 0,0 1,0-1,0 1,0-1,0 0,0 1,1-1,-1 0,0 1,0-1,16 9,19-1,5-4,-29-4,1 1,-1 1,0 0,1 0,15 6,-19-4,0 0,-1 0,1 0,-1 1,-1 0,1 1,0-1,-1 1,0 1,-1-1,0 1,0 0,0 0,0 0,5 14,-6-14,0-1,0 1,1-1,0 0,0 0,1-1,0 1,0-1,11 7,-9-7,-1 1,0-1,0 2,-1-1,1 1,-1 0,5 7,4 11,1-1,20 23,-16-21,-1 1,16 31,-15-23,-15-25,0 1,-1-1,4 16,-2-7,0 1,-4-12,0-1,1 0,0 0,0-1,7 13,-8-15,1-1,-1 0,1 1,0-1,0 0,0 0,0 0,0-1,1 1,3 2,-3-3,-1 0,0 0,0 1,-1-1,1 1,-1 0,1 0,-1 0,0 0,0 0,0 0,3 7,0 4,-1-1,3 17,7 20,21 49,-30-87,-1 0,-1 1,0-1,0 1,-1-1,-1 1,0 0,-1 17,0-21,1 0,1-1,-1 1,2-1,-1 1,5 8,-3-6,-1 0,4 20,6 19,-9-40,-1 0,-1 0,3 20,13 97,-16-81,-2-30,1 0,6 27,-4-22,-1-1,-1 0,0 0,-4 25,2 6,0 11,2 64,2-113,0-8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18.6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0,'0'1,"-1"-1,1 1,-1-1,1 1,-1 0,1-1,-1 1,1 0,0-1,-1 1,1 0,0 0,0-1,0 1,0 0,-1 0,1-1,0 1,0 0,1 1,-2 18,1-19,1 1,-1 0,0-1,1 1,-1-1,1 1,-1-1,1 1,0-1,-1 0,1 1,0-1,0 0,0 0,0 1,0-1,1 0,-1 0,0 0,0 0,1-1,-1 1,0 0,1 0,2 0,4 1,0 0,-1 0,1-1,10 0,-11-1,0 1,-1-1,1 1,8 3,22 5,-34-9,1 0,0 1,0-1,-1 1,1 0,0 1,-1-1,1 0,-1 1,0 0,1 0,-1 0,0 0,3 3,23 24,23 25,-48-47,0 1,-1-1,0 0,0 1,0-1,-1 1,0 0,-1 0,0 0,0 10,-7 76,6-91,0 0,1 1,-1-1,1 0,0 0,0 0,0 0,0 0,0 0,1 0,-1 0,1-1,0 1,0 0,0-1,0 0,0 1,0-1,1 0,-1 0,1 0,-1 0,6 2,0-1,0 1,0-1,0-1,1 0,-1 0,1 0,12 0,-9 0,-1 0,1 0,-1 2,0-1,12 7,31 9,-35-12,-16-6,1 1,-1-1,0 0,1 0,-1 0,1 0,-1 0,6 0,-9-2,1 1,-1-1,0 1,1 0,-1-1,0 1,1-1,-1 1,0-1,0 1,1-1,-1 1,0-1,0 1,0-1,0 1,0-1,0 1,0-1,0 1,0-1,0 0,0 1,0-1,0 1,0-1,-1 0,-4-22,3 16,-1-45,3 41,-1-1,0 1,0 0,-6-21,5 27,0 0,1 0,0 0,0-1,1 1,-1 0,1 0,0-1,0 1,3-10,-2 11,0 1,0 0,0 0,1 0,-1 0,1 0,0 0,0 0,0 1,0-1,1 1,-1-1,1 1,-1 0,1 0,0 0,5-3,50-22,-58 27,0 0,0 0,1 0,-1 0,0 0,0 0,0 0,0 0,0 0,0 0,0 0,1 0,-1 0,0 0,0 0,0 0,0-1,0 1,0 0,0 0,0 0,0 0,0 0,1 0,-1 0,0 0,0-1,0 1,0 0,0 0,0 0,0 0,0 0,0 0,0 0,0-1,0 1,0 0,0 0,0 0,0 0,0 0,0 0,0 0,0-1,0 1,0 0,0 0,-1 0,1 0,0 0,0 0,0 0,0 0,0-1,0 1,0 0,0 0,0 0,0 0,-1 0,1 0,0 0,0 0,0 0,-5-2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21.0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33 154,'79'7,"-17"-1,-61-6,1 0,-1 0,0 0,1 0,-1 0,0 0,0-1,1 1,-1 0,0-1,0 1,0-1,1 1,-1-1,0 1,0-1,0 0,0 0,0 0,0 1,0-1,0 0,-1 0,1 0,0 0,0-1,-1 1,1 0,-1 0,1 0,-1 0,0-1,1 1,-1 0,0 0,0-1,0 1,1 0,-2-2,1 1,0-1,0 1,0 0,-1 0,1-1,-1 1,0 0,1 0,-1 0,0 0,0 0,0 0,-1 0,1 0,0 0,-1 0,1 1,-1-1,0 0,0 1,-3-3,-59-22,45 20,-32-16,38 17,11 5,0-1,0 1,-1-1,1 0,0 0,0 0,0 0,0 0,0 0,0 0,1-1,-1 1,0-1,1 1,-1-1,-2-2,5 3,-1 1,1-1,-1 0,1 1,-1-1,1 1,-1-1,1 1,0-1,-1 1,1 0,0-1,-1 1,1 0,0-1,-1 1,1 0,0 0,0 0,-1-1,1 1,0 0,0 0,-1 0,1 0,0 1,-1-1,2 0,23 1,7 6,40 15,-18-5,-28-4,-23-11,0 0,0-1,0 1,0 0,0-1,0 0,1 0,4 1,0-1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26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0 193,'0'-3,"1"1,-1-1,0 0,1 1,-1-1,1 1,0-1,0 1,0-1,0 1,0 0,1-1,-1 1,4-3,27-24,-8 10,-11 6,-11 11,-1-1,1 1,1 0,-1 0,0 0,0 0,1 1,-1-1,1 1,-1-1,1 1,0 0,0 0,-1 0,1 0,5 0,3-1,0-1,0-1,17-6,-18 6,20-7,16-6,-41 14,1 1,-1 0,1 0,0 1,-1-1,1 1,0 1,0-1,0 1,0 0,0 0,0 1,7 1,0 1,0 0,0 1,0 1,20 10,-28-13,0 0,0 0,1-1,-1 1,1-1,-1-1,10 1,-10-1,0 0,1 1,-1 0,0 0,0 0,0 0,1 1,-1 0,6 3,-3 1,-1 1,0 0,0 0,-1 1,0-1,0 1,-1 1,5 9,-2-6,6 17,-12-23,1-1,-1 0,1 1,0-1,5 6,-5-8,-1 0,0 0,0 1,0-1,0 0,-1 1,0-1,1 1,-1 0,0-1,-1 1,1 4,0 4,-1-1,-2 20,-1 9,3-35,-1-1,1 1,-1-1,0 1,-1-1,1 0,-1 1,0-1,0 0,0 0,-1 0,1 0,-1-1,0 1,-4 3,7-7,0 1,-1-1,1 0,0 0,0 0,-1 0,1 0,0 1,-1-1,1 0,0 0,-1 0,1 0,0 0,-1 0,1 0,0 0,-1 0,1 0,0 0,-1-1,1 1,0 0,-1 0,1 0,0 0,0 0,-1-1,1 1,0 0,-1 0,1 0,0-1,-6-13,5-19,1 32,0-18,1 12,0 1,-1-1,0 0,0 0,-1 0,0 0,0 0,-1 1,0-1,0 0,0 1,-1 0,0-1,-4-6,5 10,0-1,0 1,0-1,1 0,-1 0,1 0,0 0,0 0,1 0,-1 0,1 0,0 0,0-6,1 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31.3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 1,'0'6,"1"-1,0 1,0 0,0 0,1-1,0 1,0-1,4 9,3 6,-9-19,0 1,0-1,0 1,0 0,0-1,0 1,0 0,0-1,-1 1,1-1,-1 1,1-1,-1 1,0-1,1 1,-1-1,0 1,0-1,0 0,-2 2,-26 28,22-24,-24 16,10-8,15-10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52.8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301 0,'-53'79,"51"-76,1 0,0 0,0 0,0 0,0 0,1 0,-1 6,1-6,-1 1,1-1,-1 0,0 1,0-1,-2 5,1-5,1 0,-1 0,0-1,1 1,-1 0,0-1,0 0,-1 0,1 1,0-1,-1 0,1-1,-1 1,0 0,0-1,-4 2,3 0,1-1,-1 1,1 0,0 0,0 0,0 0,0 1,0-1,1 1,-1 0,1 0,-3 6,-1 4,0 1,-5 18,-5 38,10-37,5-28,0 0,0 0,0 0,-1 0,1 0,-2-1,1 1,-1-1,-4 8,-4 3,1 0,1 0,0 1,1 0,0 1,-6 25,9-21,2 1,0 0,1 0,2-1,2 29,2-21,2 22,-6-41,1 1,0-1,1 1,0-1,0 1,1-1,1 0,0 0,1 0,0-1,0 0,1 0,0 0,13 14,-5-4,17 29,-27-41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00.3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0,'1'3,"0"0,1-1,-1 1,1-1,-1 1,1-1,0 0,0 1,0-1,0 0,0 0,1-1,4 4,-2-1,5 4,1 0,0-1,0 0,0-1,1 0,0-1,14 4,24 13,-39-17,0 0,1 0,19 5,-12-4,-1 0,0 1,-1 1,0 1,19 12,-6-3,-26-16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13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1,'5'3,"0"0,1-1,-1 0,0 0,1 0,0 0,-1-1,1 0,0 0,0-1,9 0,1 1,18 4,0 2,0 0,60 23,-86-26,0 1,0 0,0 0,-1 0,0 1,0 0,0 0,6 8,-5-6,0 0,0 0,1-1,13 9,-1-4,0-1,32 11,-13-15,-36-7,1 0,-1 1,0-1,0 1,1 0,-1 0,0 1,0-1,0 1,0 0,0 0,-1 0,1 1,4 3,-1-1,0 0,0-1,1 0,-1 0,1-1,0 0,15 4,27 12,-33-11,30 10,13 6,15 12,-28-14,55 34,-77-41,51 21,-3-2,-57-25,4 1,-1 1,0 1,28 23,-38-28,0 0,1-1,10 6,23 15,40 36,67 58,-145-114,0 0,0-1,-1 2,0-1,0 0,0 1,4 14,-1-4,11 22,47 73,-16-31,-34-46,-13-29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23.5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1,'2'11,"0"0,0 0,1 0,0-1,1 1,0-1,0 0,1 0,1 0,7 10,9 12,-8-13,18 35,-28-47,-1-1,-1 1,1 0,-1 1,0-1,-1 0,0 1,0-1,0 13,-2 18,1-25,0 1,-1 0,0-1,-1 1,0-1,-9 25,-4-2,0 2,-15 49,26-68,0-1,1 1,0-1,2 1,0 0,1 0,1 0,1-1,1 1,5 21,-1-17,-3-13,-1 0,0 1,-1-1,0 0,0 21,-2-29,0-1,0 0,-1 1,1-1,-1 0,1 0,-1 1,1-1,-1 0,1 0,-1 0,0 0,0 1,-1 0,-3 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27.1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1,'5'0,"0"1,0-1,0 1,0 1,0-1,0 0,0 1,-1 0,1 0,-1 1,1-1,5 5,5 6,26 26,-14-12,-22-22,0 1,0-1,-1 1,1 1,-1-1,-1 1,0-1,1 1,-2 0,4 12,4 10,29 53,-11-25,-21-41,0 1,-2 0,0 0,-1 1,0 0,-2-1,0 1,-1 30,5 197,-7-215,-2 0,-2 0,0 0,-19 57,16-53,6-25,0 0,-1 0,-5 14,-12 34,10-23,-1 16,10-42,0 0,0 0,-1 0,-1 0,1 0,-5 9,-2 4,7-15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46.9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902 1,'-2'3,"1"1,0 0,-1 0,1 0,1 0,-1 0,1 0,-1 1,1-1,0 0,1 0,0 6,0 3,0 20,0-15,-3 34,1-46,0-1,0 1,0-1,-1 1,0-1,0 1,0-1,-1 0,0 0,-3 5,-7 6,1 2,1-1,0 1,1 1,-11 32,13-33,-1 1,-21 32,1-1,22-37,0-2,2 1,0-1,-7 22,9-26,0 0,-1 1,0-1,0-1,0 1,-1-1,0 1,-10 9,7-8,0 1,1 0,-8 13,-28 43,33-53,0 1,2 0,0 1,0 0,-10 27,12-27,-1 0,0 0,-1-1,0 0,-1 0,0-1,-15 14,-3 5,20-22,-5 4,1 1,1 1,0 0,0 0,1 1,-11 29,-27 110,19-74,18-58,8-19,0 0,1 1,-1-1,1 0,-2 7,0 9,-7 30,-10-5,16-37,0 1,0 0,0 0,1 0,-2 12,-2 25,-11 60,13-92,0 0,-1 0,0 0,-17 24,15-25,0 0,1 1,0 0,-8 26,-11 96,24-128,0-2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5:02.7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1606,'15'-10,"0"1,0-2,-1 0,15-15,-11 11,44-33,-49 38,1 1,0 0,1 1,16-7,9-5,57-25,-68 34,-2-2,1-1,-2-1,26-19,-35 20,-10 8,0-1,1 2,0-1,0 1,0 0,0 0,1 1,-1 1,1-1,17-3,75-16,-68 14,58-8,-84 16,-1 0,1-1,-1 0,1-1,-1 1,0-1,0 0,10-8,-10 8,-1-1,1 1,0 0,0 0,0 1,0-1,0 1,11-1,-8 1,0 0,-1 0,1-1,-1 0,8-4,27-9,35-15,-5 2,-61 24,-1-1,0-1,0 0,0-1,12-10,10-9,-24 21,-2-1,1 0,8-10,-12 11,1 1,0 0,0 0,0 0,1 1,0-1,0 1,10-5,0 2,0-1,-1-1,17-11,-5-8,-23 23,0 0,1 0,0 0,6-4,-5 4,-1 0,1-1,-1 1,-1-1,8-11,4-5,9-17,-22 33,0 0,1 0,0 0,0 1,1-1,-1 1,1 0,0 1,6-6,-2 4,-1-1,0 0,-1-1,8-9,-9 9,0 1,1 1,-1-1,1 1,1 0,10-6,-4 2,1 0,21-21,-24 21,-9 6,0 0,0 0,0 0,0 0,-1 0,1 0,2-10,11-16,49-71,-58 92,-1 0,1 1,0 0,0 0,10-8,-8 9,0-2,-1 1,-1-1,10-12,7-12,9-11,-32 42,1-1,-1 0,1 0,-1 0,0-1,0 1,0 0,0 0,-1-1,0 1,1 0,-1-1,0-2,-2 0,0 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5:05.4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1412,'1'-1,"-1"0,0 0,1 0,-1 1,1-1,-1 0,1 0,-1 1,1-1,0 0,-1 1,1-1,0 1,0-1,-1 1,1-1,0 1,1-1,19-9,-16 8,49-25,31-12,57-16,-115 44,44-19,68-40,-69 30,106-44,-162 79,0 1,21-3,-23 5,-1 0,1-1,-1 0,0-1,11-5,-8 2,1 1,-1 1,27-7,-29 9,5-2,-1-2,0 0,21-13,0 1,-27 13,-1 0,-1 0,1-1,-1 0,0 0,-1 0,1-1,6-11,6-5,-16 20,1 0,0 0,0 0,0 1,11-6,18-13,-13 1,-2-1,0 0,21-36,24-28,-31 40,-28 38,0-1,1 1,1 0,-1 0,1 0,15-12,14-3,-27 18,0 0,0-1,-1 0,1-1,-1 0,-1 0,9-12,-6 9,-1 0,1 0,1 1,0 0,0 1,0 0,22-10,-17 9,0-1,0-1,22-20,-15 8,-9 9,25-21,-23 24,-1-1,-1 0,0-1,0-1,-1 0,11-17,-23 29,1 0,-1 0,1 0,0 1,-1-1,1 0,0 1,0-1,3-1,1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5:09.3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1239,'6'-1,"0"0,1-1,-1 1,0-1,0-1,0 1,0-1,-1 0,1 0,-1-1,6-4,31-16,-21 14,0 0,21-16,16-8,-49 29,0-1,0-1,0 1,8-10,-11 10,0 1,0-1,1 1,0 0,0 1,0 0,1 0,10-4,6-1,34-17,-25 11,36-5,-11-7,76-48,24-13,-106 64,1 3,95-26,-50 20,-83 22,1-1,-1 0,-1-1,1 0,16-12,14-7,-43 25,45-24,-38 19,-34 16,-31 15,0 3,-78 52,36-23,58-36,3-5,28-13,1 0,0 1,-13 7,5-1,0-2,-31 13,32-15,-1 0,1 1,-23 16,38-23,0 0,-1 0,1 0,0 0,0 0,0 0,0 0,0 0,0 0,0 0,0 0,0 0,-1 0,1 0,0 1,0-1,0 0,0 0,0 0,0 0,0 0,0 0,0 0,0 0,0 0,0 0,0 1,-1-1,1 0,0 0,0 0,0 0,0 0,0 0,0 0,0 1,0-1,0 0,0 0,0 0,0 0,0 0,1 0,-1 0,0 0,0 1,0-1,0 0,0 0,0 0,0 0,0 0,0 0,0 0,0 0,0 0,0 0,0 0,1 1,-1-1,0 0,0 0,11 1,14-3,-12 0,0-1,0-1,0 0,0-1,20-10,57-40,-38 22,-36 22,0-1,-1-1,26-27,-25 23,2 0,19-14,-21 20,1-1,-2 0,0-2,0 0,18-23,4-3,-32 35,1 0,0-1,-1 0,0 0,-1 0,1 0,-1-1,0 0,4-11,-5 8,0 1,0-1,1 1,0 0,1 0,0 0,0 1,1 0,0 0,1 0,-1 1,12-10,3 0,-13 9,1 1,0 0,0 0,1 1,0 0,0 1,20-8,-20 9,-1 0,0 0,0-1,0 0,12-10,-1 1,19-10,2 1,79-32,-24 11,-89 41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17.1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507 309,'0'1,"0"0,1 0,-1-1,0 1,1 0,-1 0,1-1,-1 1,1 0,0-1,-1 1,1 0,-1-1,1 1,0-1,0 1,-1-1,1 1,0-1,0 0,1 1,21 7,-20-7,17 4,-1 0,1-2,37 2,64-7,-42 0,-51 3,-14 0,-1-1,20-2,-29 2,0-1,-1 1,1-1,-1 0,1-1,-1 1,1-1,-1 1,0-1,0 0,0 0,0 0,5-5,24-24,1 1,40-26,-61 47,198-127,-207 134,0 0,0 0,0 0,0-1,0 1,-1-1,1 0,-1 0,0 0,4-5,-6 8,0-1,1 0,-1 1,0-1,0 0,0 1,1-1,-1 0,0 1,0-1,0 0,0 1,0-1,0 0,0 0,0 1,-1-1,1 0,0 1,0-1,-1 0,1 0,-1 0,0 0,0 0,0 0,0 1,0-1,-1 0,1 1,0-1,0 1,0-1,-1 1,1-1,0 1,0 0,-1 0,1 0,-2 0,-28-1,1 1,-61 10,-28 0,94-9,0 2,-35 7,36-5,1-1,-43 1,6-6,-109 2,130 2,0 2,-63 17,73-16,0-1,0-1,-33-1,-13 2,6-3,53-2,1 0,-1 1,1 0,-1 1,-20 6,-20 2,49-8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49.38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1586 1,'12'0,"-1"1,1 1,-1 0,0 0,0 1,0 1,0 0,14 7,9 7,37 27,-40-24,40 19,-56-31,1-1,1-1,-1-1,1 0,0-2,0 0,1 0,23 1,-30-4,0 0,0 1,-1 0,13 5,11 1,-7-2,0 1,46 19,-49-16,-1 1,-1 1,1 1,-2 1,0 1,29 27,-42-35,1-1,0 0,0 0,1-1,-1 0,13 4,-11-4,0-1,0 2,-1 0,17 12,-18-10,0 1,-1 0,0 1,0 0,-1 0,-1 1,0-1,0 1,6 20,-7-22,0 0,0 0,1 0,0-1,0 0,10 10,15 19,-29-34,0 0,-1 1,1-1,-1 0,0 1,0-1,0 1,-1-1,1 1,-1 7,-2 42,-1-22,3 6,1 1,11 67,-9-85,-1 0,-1 1,-3 23,2-21,2 44,0-57,0 0,1 0,0-1,0 1,1 0,0-1,1 0,0 0,0 0,1-1,10 12,-7-10,1-1,-1 0,2-1,-1 0,1 0,0-1,1 0,16 6,-22-10,0 0,-1 0,1 1,-1-1,0 1,0 0,-1 1,9 9,28 45,-1-1,-40-58,88 98,-73-85,0 1,0-2,2 0,27 15,-38-24,0 0,-1 1,1-1,-1 1,9 8,-12-10,-1 0,1 0,-1 0,1 0,-1 1,0-1,0 1,0-1,0 1,-1-1,1 1,0-1,-1 1,0-1,0 1,0 0,0 4,-2 53,2-34,-1-1,-5 27,5-49,-1 1,1-1,-1 0,1 0,-1 1,0-1,0 0,0-1,-1 1,1 0,-6 4,-33 23,18-19,21-11,0 0,0 1,0 0,0-1,1 1,-1 0,0 0,0 0,1 0,-1 0,1 0,-1 0,1 1,-1-1,1 1,0-1,-1 1,1-1,0 1,0 0,0-1,1 1,-1 0,0 0,1 0,-1 0,1 0,-1 2,0 53,1-47,1 1,-1-1,-1 1,0-1,0 1,-1-1,-1 0,0 1,0-1,-7 14,5-15,1 0,0 0,0 0,1 1,1-1,-1 1,2-1,-1 1,1 0,1 0,-1 0,2 0,-1 0,2-1,3 20,-4-26,-1 1,0-1,0 1,0-1,0 1,0-1,-1 1,0-1,1 1,-1-1,-1 0,1 1,0-1,-1 0,-2 4,-10 29,13-33,0 0,0 0,0 0,0-1,0 1,0 0,-1-1,0 1,1-1,-1 0,0 0,-4 4,-30 20,28-21,1 0,0 0,-13 12,18-14,-1 0,1 0,0 0,0 0,1 1,-1-1,1 1,-1 0,1-1,-1 8,-8 19,9-28,-1 0,1 0,-1 0,1 0,-1 0,0 0,0-1,0 1,0-1,-4 3,4-3,-1 1,1-1,0 1,0-1,0 1,0 0,0 0,0 0,1 0,-1 0,-2 5,2-1,1-3,-1 0,1 0,0 1,-1-1,0 0,0 0,0 0,0-1,0 1,-1 0,1-1,-1 0,1 1,-1-1,0 0,-6 3,-9 6,12-8,1 1,-1-1,0 0,0 0,0-1,0 0,0 0,0 0,-1-1,1 0,-10 1,8-2,0 1,1 0,-1 0,0 1,1 0,-1 0,1 1,-10 4,16-7,-9 3,0 0,0-1,0-1,0 0,-1 0,1-1,-1 0,-10-2,-16 0,33 2,0 0,0-1,0 0,0 1,0-2,0 1,0 0,1-1,-1 1,0-1,1 0,-1 0,1-1,0 1,-1-1,1 1,-4-6,1 1,0-1,1 0,0-1,0 1,0-1,-3-10,6 13,0 1,-1 0,1 0,-1 0,0 0,-1 0,1 1,-1-1,0 1,0 0,0 0,-1 0,1 1,-1-1,0 1,0 0,0 1,0-1,-1 1,1 0,-1 0,1 1,-12-2,12 2,-1 0,1 0,0-1,0 0,1 0,-1 0,0 0,1-1,-1 0,1 0,0 0,0 0,0-1,0 0,1 1,-1-1,1-1,-3-4,3 5,1 1,-1-1,0 1,0 0,0 0,-1 0,1 0,-1 0,0 1,-6-4,-16-12,25 17,0 1,1-1,-1 0,0 1,0-1,1 0,-1 0,1 0,-1 1,1-1,-1 0,1 0,-1 0,1 0,0 0,0 0,-1 0,1 0,0 0,0 0,0 0,0 1,0-1,0 0,0 0,0 0,1 0,-1 0,0 0,0 0,1 0,-1 0,1 0,-1 0,1 1,-1-1,1 0,-1 0,1 0,0 1,0-1,-1 0,1 1,0-1,1 0,5-4,0 1,0 0,0 0,10-3,-15 6,140-46,-28 10,-76 24,-14 5,28-13,-44 17,-1 0,0 0,0-1,0 0,-1 0,0 0,11-13,-6 7,0 1,1-1,1 2,0 0,24-13,-6 3,-19 12,-5 3,0 0,-1-1,1 1,-1-1,11-12,-16 15,1 1,-1-1,0 0,0 0,0 0,0-1,0 1,-1 0,1 0,0 0,-1-1,0 1,0 0,1 0,-1-1,0 1,-1 0,1 0,0-1,-1 1,1 0,-1 0,0-1,0 1,0 0,-1-2,-1-1,-1 0,1 0,-1 1,0-1,0 1,-1 0,-9-7,8 5,-1 1,1-1,-9-10,-18-28,-2 2,-48-45,53 66,25 19,0-1,0 0,1-1,-1 1,-8-9,6 3,1 0,-1-1,1 0,1 0,0-1,0 1,1-1,1 0,0 0,0 0,1-1,0 1,1-13,-1 9,-1 0,-7-23,-2-9,5 14,1 2,0 0,2 0,1-33,3 55,-1-1,0 1,0-1,-1 1,0-1,-1 1,0 0,0 0,-1 0,0 0,-6-8,0-1,3 4,-1 0,0 0,-18-21,23 31,0 1,0 0,0 0,-1 0,1 1,-1-1,1 1,-1 0,0 0,0 0,0 1,0-1,-1 1,1 0,0 0,0 0,-1 1,-6-1,-18 2,-50 1,-85-9,-1-14,163 21,1 0,-1 0,1-1,-1 1,1 0,-1-1,1 1,-1 0,1-1,-1 0,1 1,0-1,-1 0,1 0,0 0,0 0,-1 0,1 0,-2-2,3 2,0 0,-1 0,1-1,0 1,-1 0,1 0,0 0,0-1,0 1,0 0,0 0,0 0,1-1,-1 1,0 0,1 0,-1 0,1-1,0 0,2-4,1 0,-1 0,1 1,1-1,-1 1,1 0,5-5,50-44,-79 54,-11 5,-34 9,-19 5,53-15,-16 3,-90 3,-438-11,565 0,0 0,0 0,-1-1,1-1,0 0,1 0,-1 0,1-1,-1-1,1 1,0-1,1-1,-1 1,1-1,0-1,1 1,-1-1,1 0,0-1,1 1,0-1,-6-13,-1-9,11 25,-1 0,0 0,0 0,0 0,-1 0,1 0,-1 1,0-1,-1 1,1-1,-1 1,0 1,0-1,-8-6,-9-1,0 1,0 0,-1 2,0 1,-1 0,0 2,-32-4,45 7,0 1,1-2,-1 1,1-1,0-1,0 1,-14-9,20 10,-1-1,1 1,0-1,0 0,0 0,0 0,1 0,-1 0,1-1,0 1,0-1,0 1,0-1,1 0,-1 0,1 0,0 0,0 0,1 0,-1-6,-1-2,-1 1,1-1,-2 0,0 1,0 0,-1 0,0 0,-11-14,14 22,0 1,0 0,-1 0,1 0,-1 0,1 0,-1 0,0 0,0 1,0 0,1-1,-1 1,-1 0,1 1,0-1,0 0,0 1,0 0,-6 0,-7 0,0 1,-28 6,11-2,6-1,1-1,-31 0,49-1,1 0,-1 1,0 0,1 0,-1 0,1 1,0 0,0 0,-7 6,13-8,-1-1,1 1,0 0,0 0,-1 0,1 0,0 0,1 0,-1 0,0 0,1 0,-1 0,1 0,-1 0,1 1,0-1,0 0,0 3,5 41,12 8,-12-39,-1-1,0 1,3 21,-6-33,-1 0,1 0,0 0,0 0,0 0,1-1,-1 1,1 0,0-1,-1 1,1-1,0 1,1-1,-1 0,3 3,-2-3,-1 0,1 0,-1 0,0 1,0-1,0 1,0 0,-1-1,1 1,-1 0,1 0,-1 0,0 0,1 5,-1 5,-2 1,1-1,-1 0,-1 0,-1 0,-5 19,4-16,1-1,0 1,-1 23,4-33,0 0,0 0,1 0,0-1,0 1,1 0,0 0,0-1,0 1,1-1,-1 0,1 0,5 7,-5-8,1 1,-1 0,0-1,0 2,-1-1,1 0,-1 0,-1 1,1-1,-1 1,1-1,-2 1,1 0,-1-1,1 1,-2 6,0 268,1-278,0 0,0 0,0 0,1 0,-1 0,1-1,-1 1,1 0,0 0,-1 0,1-1,0 1,0 0,0-1,1 1,-1-1,0 1,1-1,2 3,2 0,0 0,0-1,0 0,9 3,20 12,-33-17,0 0,-1 1,1-1,-1 0,1 1,-1-1,0 1,1 0,-1-1,0 1,0 0,0 0,0 0,0 0,0 2,1 4,0-1,1 1,0-1,0 0,1 0,0 0,0 0,1-1,0 0,0 0,0 0,1 0,-1-1,1 0,1 0,7 4,-4-3,-1-1,2-1,-1 1,0-2,1 1,0-2,-1 1,1-1,0-1,0 0,12-1,30 0,35-1,-85 0,1 0,0 0,-1-1,1 1,-1-1,0 1,0-1,1 0,-1-1,-1 1,1 0,4-5,-1 1,0 0,-1-1,1 0,4-8,-7 10,-1 1,0-1,0 0,0 1,-1-1,1 0,-1 0,0 0,-1 0,1 0,-1 0,0 0,0 0,-2-9,0 7,0 0,0 0,-1 0,0 0,0 1,-1-1,1 1,-2 0,-4-7,-6-3,0 0,-2 1,0 1,0 0,-32-17,47 29,0 1,0-1,0 1,-1 0,1 0,0 0,-1 1,1-1,0 0,-1 1,1 0,-4-1,5 2,0-1,0 0,0 1,0-1,0 1,0-1,0 1,0-1,0 1,1 0,-1-1,0 1,0 0,1 0,-1 0,1 0,-1-1,1 1,-1 0,1 0,-1 0,1 0,0 0,-1 0,1 0,0 0,0 0,0 0,0 0,0 0,0 2,-2 10,1 1,1-1,0 1,0-1,1 0,1 1,5 19,-4-28,0 0,1-1,0 1,-1-1,1 0,1 0,-1 0,1 0,0-1,-1 1,11 3,6 7,149 108,-166-118,0 0,0 0,0 0,-1 1,0-1,0 1,0 0,4 9,-5-10,0 0,0 0,0 0,0 0,1 0,-1-1,1 1,0-1,0 1,1-1,-1 0,0-1,1 1,0 0,4 1,2 0,-1-1,0 0,1-1,0 0,0-1,10 1,64-3,-31-1,-34 2,-1 0,1-2,33-6,-43 5,0 0,1 0,-1-1,-1 0,1-1,-1 0,1 0,-1-1,8-7,-5 3,-8 9,-1-1,1 0,-1 0,1 0,-1 0,0 0,0-1,0 1,-1-1,1 1,0-1,-1 0,0 0,1 1,-1-1,0 0,0-3,-1-26,0 25,-1-1,2 1,-1-1,2-7,-2 13,1 1,-1-1,1 0,-1 1,1-1,0 1,-1-1,1 1,0 0,0-1,0 1,0 0,0 0,0-1,1 1,-1 0,0 0,1 0,-1 1,0-1,1 0,-1 0,3 0,13-3,0 1,1 1,0 0,-1 1,35 3,-8-1,-20-1,-3 0,0 0,0 1,0 1,35 8,-12 1,-33-9,-1 0,1 1,-1 0,0 0,0 1,0 1,16 9,17 16,2-2,0-1,69 27,-57-25,-38-19,31 13,56 17,-104-39,-1 0,1 0,-1 0,0 0,0 0,1 1,-1-1,0 1,0-1,0 1,0-1,0 1,-1-1,1 1,0 0,-1-1,1 1,-1 0,0 0,1-1,-1 1,0 3,-3 46,2-36,0-11,1 0,-1-1,0 1,0 0,0 0,-1-1,0 1,1 0,-1-1,0 1,-4 3,-31 33,9-13,16-13,5-7,1-1,0 1,0 1,1-1,0 1,0 0,1 0,0 0,0 1,1-1,-3 12,3-8,1 0,1-1,0 1,1 0,0 0,1-1,0 1,4 17,-4-25,2 9,-1-1,0 0,1 25,-3-34,0 0,-1 0,1-1,0 1,-1 0,0-1,1 1,-1 0,0-1,0 1,-1-1,1 1,-1-1,1 0,-1 0,1 1,-1-1,0 0,0-1,0 1,-1 0,1 0,-4 1,-2 1,0 0,0-1,0 0,0 0,0-1,0 0,-1-1,1 0,-1 0,1-1,-1 0,1 0,-1-1,1 0,-1-1,1 1,-1-2,1 1,0-1,0-1,1 1,-1-1,1 0,-1-1,2 0,-1 0,-11-12,13 13,1-1,-1 1,0 0,0 1,-1-1,1 1,-1 0,0 0,1 1,-1 0,0 0,-1 0,-10-1,-19-8,27 8,1 0,-1 0,-1 1,1 1,-16-2,-18 7,38-3,0 0,-1 0,1 0,-1-1,1 0,0 0,-1-1,1 1,-1-1,1 0,0-1,-1 1,1-1,0 0,0 0,-7-5,8 5,1-1,-1 1,0-1,1 0,-1 0,1-1,0 1,0-1,1 0,-1 1,1-1,-1-1,1 1,1 0,-1 0,0-1,1 1,0-1,0 1,1-1,-1 1,1-8,0 10,0 0,0 0,0 0,-1 0,1-1,-1 1,1 0,-1 0,0 0,1 0,-1 0,0 0,0 1,-1-1,1 0,0 0,0 1,-1-1,1 1,-1-1,0 1,1-1,-1 1,0 0,0 0,0 0,0 0,0 0,0 1,0-1,0 0,0 1,0 0,0-1,0 1,0 0,-4 0,-2 1,1 0,-1 0,0 0,0 1,1 0,0 1,-1-1,-12 8,10-4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57.7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1,'-2'57,"1"-30,0 0,6 45,-2-63,-1 0,1 0,1 0,0 0,0-1,6 9,-6-9,1-1,-1 1,-1 0,1 0,-1 1,3 14,-5-16,1-1,0 1,1-1,-1 1,1-1,7 11,-6-12,-1 1,0-1,0 1,-1 0,1 0,-1 0,-1 1,2 6,-3-5,0 0,-1 0,0 0,0 0,-3 8,2-8,1 1,-1 0,0 11,2-16,1-1,-1 0,0 0,1 0,0 0,0 0,0 0,0 0,0 0,0-1,1 1,-1 0,4 3,-1 0,1-1,-1 1,-1 0,1 0,-1 1,0-1,3 10,19 53,-23-64,-1 0,1-1,0 1,0-1,1 0,3 6,-3-6,0 1,0-1,-1 1,0 0,3 8,1 10,1 1,2-2,0 1,1-1,1-1,19 29,-2-6,17 22,-21-31,-19-26,0-2,0 1,1-1,0 1,0-2,8 8,-5-6,0 0,-1 1,0 0,10 17,18 19,-28-38,0-1,1 0,0 0,0-1,0 0,0-1,1 0,0-1,0 1,0-2,0 0,14 2,3 2,1 1,33 13,-32-9,52 19,-78-28,-1-1,1 1,-1-1,0 1,1 0,-1 0,0 0,0 0,-1 0,1 0,0 0,1 4,-1-3,0-1,0 1,0 0,0-1,0 1,1-1,-1 0,1 0,3 2,6 2,1-2,0 0,0 0,0-1,16 1,12 3,12 8,27 5,-73-19,0 0,0 0,0-1,0 0,1 0,-1 0,0-1,13-4,-13 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53.5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55.8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0,'8'0,"0"1,0 0,0 0,-1 1,1 0,0 0,-1 0,0 1,1 0,-1 1,0 0,-1 0,8 6,-4-2,-1 0,0 1,0 1,-1-1,0 1,0 1,7 13,21 45,22 34,-50-92,1 0,0 0,19 17,-20-21,-2-1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17.2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748 3,'0'0,"0"0,0 0,0 0,0 0,0 0,0 0,0 0,0-1,0 1,0 0,0 0,0 0,0 0,0 0,0 0,0 0,1-1,-1 1,0 0,0 0,0 0,0 0,0 0,0 0,0 0,0 0,1 0,-1 0,0 0,0 0,0 0,0 0,0 0,0 0,1 0,-1 0,0 0,0 0,0 0,0 0,0 0,0 0,1 0,-1 0,0 0,0 0,0 0,10 5,8 7,-3 1,19 23,-27-27,-1-1,1-1,1 0,0 0,0 0,0-1,0 0,1 0,0-1,0-1,16 7,-16-9,1 1,-1-1,0 2,0 0,0 0,-1 0,1 1,-1 1,0-1,14 14,-22-19,0 0,0 0,0 0,0 0,-1 0,1 0,0 0,0 0,0 0,0 0,0 0,0 0,0 1,0-1,0 0,0 0,0 0,0 0,0 0,0 0,0 0,0 0,0 0,0 0,0 0,0 0,0 0,0 0,0 0,0 1,0-1,0 0,0 0,0 0,0 0,0 0,0 0,0 0,0 0,0 0,0 0,0 0,0 0,0 0,0 0,0 0,0 1,0-1,0 0,0 0,0 0,1 0,-1 0,0 0,0 0,-9-4,-11-9,13 8,0-1,1 0,0 0,0-1,1 0,-1 0,2 0,-1 0,1-1,0 0,0 0,1 0,0 0,1-1,-3-13,6 11,5 20,2 4,37 41,-32-41,-1 1,0 1,12 20,-19-27,0 0,0 0,0 0,1-1,0 0,0 0,1 0,0-1,0 0,1 0,-1-1,13 7,-8-5,0 1,-1 0,0 1,-1 0,0 0,0 1,-1 1,11 15,-9-12,2 1,0 0,2-1,23 19,-21-19,-2 1,19 21,-19-18,32 27,6-5,19 15,-59-45,-1-1,2-1,-1 0,1-1,15 5,32 18,-35-16,-18-11,-1 1,0 0,0 0,-1 1,1-1,-1 1,0 1,0-1,6 9,16 17,-25-28,1 0,-1 0,0 0,0 1,0-1,0 1,0 0,-1 0,0 0,1 0,-2 1,1-1,0 0,-1 1,0-1,0 1,0 5,0-4,0-1,0 1,0-1,1 1,0-1,0 1,0-1,1 0,-1 0,1 0,5 5,-4-5,-1 0,0 0,0 0,-1 0,1 1,-1-1,0 0,0 1,-1 0,0-1,1 9,-2-3,0 0,-1 0,0 0,-1 0,0 0,-1 0,0-1,0 1,-11 19,-18 44,22-49,-1 0,-19 31,18-36,9-14,0-1,-1 1,1-1,-9 8,10-11,0 0,0 0,-1-1,1 1,-1-1,0 1,1-1,-1 0,0 0,1 0,-1-1,0 1,0-1,-3 1,-15 0,0 1,0 1,0 1,0 1,1 1,-28 11,34-11,-5 2,1 1,0 1,-30 21,39-23,0-1,-1 0,1 0,-1-2,-1 1,1-1,-1 0,0-1,0-1,-20 5,23-6,0 0,0 1,1 0,-1 0,1 1,-1 0,1 0,0 1,-10 8,7-5,-2 0,-17 9,-24 9,-26 11,70-32,0-1,0 2,-9 5,-15 10,25-16,-1 0,1 1,0 1,0-1,1 1,-11 12,3-2,-11 7,-42 30,21-17,22-16,8-6,-1-1,-30 19,39-27,-1 0,-12 13,16-14,1 0,-1 0,0-1,0 0,0 0,-1-1,1 1,-14 4,-63 21,80-27,0-1,0 0,0 1,0-1,1 1,-1 0,0 0,1 0,-1 0,-2 4,3-4,-1 1,1-1,-1 0,0 1,0-1,0 0,-6 2,-3 2,1 0,0 0,0 1,-15 12,16-11,-1-1,0 1,0-2,-16 8,11-7,0 1,0 1,1 0,-21 18,11-9,1 2,1 1,0 1,2 0,0 2,-31 49,51-72,1-1,0 1,0-1,0 1,0-1,-1 0,1 1,0-1,-1 1,1-1,0 0,-1 1,1-1,0 1,-1-1,1 0,-1 0,1 1,0-1,-1 0,1 0,-1 1,1-1,-1 0,1 0,-1 0,1 0,-1 0,1 0,-1 0,0 0,-2-15,9-25,4 10,2 0,1 1,1 0,2 1,28-38,5-12,-30 45,-7 12,18-27,-19 33,16-33,-18 31,19-29,-9 19,-1-1,17-35,-28 52,0 1,1 0,0 0,1 1,17-15,-6 4,-10 12,-1 0,2 1,16-10,3-2,-27 16,0 1,0-1,-1 0,1 0,0 0,-1-1,0 1,0 0,3-6,-4 6,1-1,0 1,0 0,0 0,0 0,1 0,-1 0,1 1,-1-1,1 1,6-5,-1 3,-3 1,1 1,-1-1,0-1,-1 1,1-1,4-4,-8 7,0 0,0-1,0 1,-1 0,1-1,0 1,-1 0,1-1,-1 1,1-1,-1 1,0-1,1 1,-1-1,0 1,0-1,0 1,0-1,-1 1,1-1,0 1,-1 0,1-1,0 1,-1-1,0 1,1 0,-1-1,-1-1,-24-36,20 32,0 0,1-1,0 1,1-1,0-1,0 1,0-1,1 1,1-1,-1 0,0-10,-10-66,8 59,1 0,-1-40,4 32,0 15,4-35,-3 48,1 0,1 1,-1-1,1 1,0-1,0 1,0 0,1 0,0 0,5-7,-6 9,0 0,0 1,0-1,0-1,-1 1,1 0,-1 0,0-1,0 1,0-1,0 1,0-1,-1 1,0-1,0 1,0-1,0 0,0 1,-1-5,-3-3,1 1,-1-1,-1 1,-9-17,9 18,0 0,0 0,1 0,0-1,1 1,-4-18,6 11,0 0,-1 1,-1-1,-8-25,-6-2,10 27,-10-35,12 26,4 18,0 0,0 0,-1 0,0 0,0 0,-1 0,1 1,-2-1,1 1,-6-8,1 4,1-1,0 0,1 0,1-1,-1 0,-5-20,10 28,-1 0,1 1,0-1,0 0,1 0,-1 0,1 0,0 0,0 0,0 0,1 0,-1 0,1 0,0 0,0 0,1 1,-1-1,1 0,-1 1,1-1,0 1,1-1,4-5,-3 6,0-1,0 1,0 0,1 0,0 0,-1 1,1-1,0 1,0 0,0 1,0-1,1 1,-1 0,0 0,1 1,-1-1,8 2,-3-2,1 1,0-1,11-3,-16 2,0 1,1 0,-1 0,1 0,-1 1,1 0,-1 0,1 1,-1 0,1 0,8 3,92 46,-68-33,37 23,-35-14,-24-15,0-1,29 13,-35-18,-1 0,0 1,0 0,0 0,-1 1,0 1,0-1,-1 1,0 1,0 0,12 18,-15-20,1-1,0 0,1 0,0-1,-1 0,11 6,14 11,-21-14,8 8,26 15,-38-27,0-1,0 0,0 0,0 0,1-1,-1 0,1 0,-1-1,9 2,-4-1,0 0,0 1,0 1,-1 0,0 0,17 11,-12-8,-10-4,1 0,-1 0,-1 0,1 0,0 1,-1 0,0 0,0 0,0 0,0 1,-1 0,0 0,0-1,0 2,0-1,-1 0,0 1,0-1,0 1,1 6,-2-7,1 0,0 0,1 0,-1 0,1 0,0 0,0-1,1 1,0-1,-1 0,1 0,0-1,1 1,-1-1,9 5,4 1,0-1,1-1,23 7,-21-8,-10-3,1 1,-1 1,-1 0,1 0,0 0,13 12,-21-15,1 0,-1 0,1 0,-1 0,0 1,0-1,0 0,-1 1,1 0,0-1,-1 1,0 0,1 0,-1 0,-1 0,1 0,0 0,-1 0,1 0,-1 0,0 1,0-1,0 0,0 0,-1 0,1 0,-3 5,3-7,-1 0,0 1,0-1,1 0,-1 0,0 0,0-1,0 1,0 0,0 0,-1 0,1-1,0 1,0-1,0 1,0-1,-1 1,1-1,0 0,-1 0,1 1,0-1,-3 0,-36-1,27 0,-11-1,0 1,-1 2,1 0,0 2,-26 6,38-7,0 1,1 1,-1 0,1 0,0 1,0 0,1 1,0 0,0 1,-13 10,-31 29,-2-3,-115 67,156-103,-31 12,31-13,-30 15,30-11,0 1,-16 15,20-16,0 0,-1-1,0-1,-17 10,3-5,18-8,1-1,-1 0,0 0,0-1,-1 0,1 0,-1-1,1 0,-15 1,22-4,-1 1,1 0,0-1,0 1,-1-1,1 0,0 1,0-1,-1 0,1 0,0 1,0-1,0 0,0 0,0 0,0 0,1-1,-1 1,0 0,1 0,-1 0,0-1,1 1,-1 0,1-1,0 1,-1 0,1-3,-2-7,1 0,-1-18,2 16,-10-114,10 125,0 1,0-1,0 1,0-1,1 1,-1-1,0 1,1-1,0 1,-1-1,1 1,0-1,-1 1,1 0,0-1,0 1,0 0,0 0,2-2,28-17,-8 6,-9 1,-1 0,0 0,13-19,16-17,-25 32,27-18,3-4,15-24,-42 40,46-38,-63 58,15-14,-18 17,0-1,0 0,0 1,0-1,0 1,0-1,0 1,0-1,0 1,0-1,0 0,0 1,0-1,-1 1,1-1,0 1,0-1,-1 1,1-1,0 1,-1-1,1 1,0 0,-1-1,1 1,-1 0,1-1,-1 1,1 0,-1-1,1 1,-1 0,1 0,-1-1,1 1,-1 0,1 0,-1 0,0 0,-184-66,72 29,104 32,-1 0,1 0,0-1,0-1,1 1,0-1,0-1,0 1,1-1,-8-12,-23-22,25 29,0 1,0 1,-2 0,-25-15,31 20,-1 0,2-2,-1 1,1-1,0 0,0 0,1-1,-8-13,6 9,0 1,-1 0,-19-17,25 26,1 1,-1 0,-1-1,1 2,0-1,0 0,-5-1,5 3,25 7,-4-1,0 0,-1 2,1-1,-2 2,1 0,-1 1,17 15,94 93,-72-63,9 7,-27-24,2-2,1-2,85 58,95 22,-185-98,-19-8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5.5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6.1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6.9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0,'1'0,"1"0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7.4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0,'2'0,"1"0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7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8.5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9.99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0,'-2'2,"1"-1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02.2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0,'5'1,"0"0,0-1,0 2,0-1,0 1,-1-1,1 1,0 1,-1-1,5 4,44 33,-38-28,-5-4,-2 0,1 0,-1 0,0 1,-1 0,0 1,8 11,-1 4,1-1,1 0,1-1,21 21,-12-15,-19-19,0 0,1-1,1 0,10 7,9 2,13 8,-10-2,2-2,36 18,-23-14,-18-9,48 18,-62-28,-1 0,0 1,-1 1,22 18,-19-15,31 19,-39-27,-1 0,1 0,-1-1,1 0,0 0,0 0,0-1,13 1,-15-2,1 0,0 0,-1 0,1 0,0-1,8-2,-12 2,1 0,-1 0,0 0,0 0,-1 0,1-1,0 1,0-1,-1 1,1-1,0 0,-1 1,0-1,1 0,-1 0,2-4,0-2,2 0,-1 0,1 0,1 1,-1 0,10-10,-13 15,0 0,-1 0,1 0,-1 0,0-1,0 1,0-1,0 1,0-1,0 1,-1-1,2-5,-3 7,1-1,0 1,1-1,-1 1,0-1,0 1,1-1,-1 1,1-1,-1 1,1 0,0-1,-1 1,1 0,0-1,0 1,0 0,0 0,0 0,0 0,0 0,1 0,-1 0,0 0,0 0,1 0,-1 1,1-1,-1 1,1-1,-1 1,0-1,1 1,0 0,-1 0,2 0,13-1,0 1,-1 0,26 4,-41-4,0 0,0 0,-1 0,1-1,0 1,0 0,0 0,0 0,0-1,0 1,0 0,0 0,0 0,0-1,-1 1,1 0,0 0,0 0,0-1,0 1,1 0,-1 0,0 0,0-1,0 1,0 0,0 0,0 0,0-1,0 1,0 0,0 0,1 0,-1-1,0 1,0 0,0 0,0 0,0 0,1 0,-1 0,0-1,0 1,0 0,1 0,-1 0,0 0,0 0,0 0,1 0,-1 0,0 0,0 0,0 0,1 0,-1 0,0 0,0 0,1 0,-1 0,0 0,0 0,0 0,1 0,-1 0,0 1,0-2,-1 1,1-1,-1 1,0-1,1 1,-1 0,1-1,-1 1,0 0,1-1,-1 1,0 0,1 0,-1 0,0-1,0 1,1 0,-1 0,0 0,1 0,-1 0,0 0,0 1,1-1,-1 0,0 0,1 0,-2 1,-22 19,22-18,0 0,0 0,0 0,0 0,0 0,0-1,-1 1,1-1,0 0,-1 1,1-1,-1 0,0-1,-4 2,-38 3,-30 5,-39 5,58-14,42-1,8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0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1.5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2.46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3.1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4.0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4.4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5.2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1,'16'0,"-1"0,0 1,1 0,-1 2,0 0,26 8,-22-5,1-1,28 4,20 5,-48-10,0-1,-1 0,1-1,0-2,30-1,-7-3,-20 1,0 1,1 1,-1 1,27 4,-44-2,0 0,0 0,0 0,0 1,0 0,6 4,-7-4,1 1,0-1,0-1,1 1,10 2,-10-3,1 1,-1-1,0 1,0 0,0 1,0 0,-1 0,1 0,-1 1,0 0,-1 0,1 1,-1-1,0 1,0 0,-1 1,0-1,0 1,0-1,4 13,-5-11,2 1,-1 0,1-1,1 0,-1 0,1 0,1-1,-1 0,1 0,1-1,-1 0,16 10,-14-11,0 0,-1 1,10 7,-13-8,0-1,1 1,0-1,0-1,0 1,0-1,0 0,13 3,17 4,-1 2,0 1,-1 2,41 24,45 19,-100-51,-7-3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57.9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1,'15'1,"1"1,-1 1,0 1,0 0,0 0,20 11,23 6,49 15,-100-34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8:01.4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1,'0'0,"-1"0,1 0,-1 0,1 0,0 1,-1-1,1 0,0 0,-1 0,1 1,0-1,-1 0,1 0,0 1,0-1,-1 0,1 1,0-1,0 0,0 1,0-1,-1 0,1 1,0-1,0 0,0 1,0-1,0 1,0-1,0 0,0 1,0-1,0 1,0-1,0 0,0 1,0-1,0 0,0 1,1-1,-1 1,0-1,0 0,0 1,0-1,1 0,-1 0,0 1,1-1,10 19,9-3,0-1,0-1,45 22,-47-29,0 0,0-1,29 5,-16-4,0 1,-1 1,0 2,28 14,41 15,-19-5,-71-31,0 0,1-1,12 2,-12-3,-1 0,0 1,1 0,9 5,93 56,-71-35,-28-19,27 17,182 79,-191-91,34 11,-33-14,33 17,-17-6,70 24,-60-26,4 10,-49-24,0 1,1-2,0 0,19 5,-10-4,-1 2,0 0,31 17,11 6,-34-20,-18-8,1 1,-1 1,-1 0,1 0,-1 1,11 9,-12-7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05.42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03.5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 1,'9'0,"-9"0,-4 0,0 0,0 1,0-1,0 1,0 0,1 0,-1 0,0 1,-4 2,4 0,1 0,-1 0,1 1,0-1,0 1,1 0,0 0,-1 0,2 0,-1 0,0 0,0 9,1-10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8:11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1,'0'3,"1"1,-1-1,1 1,0-1,0 1,0-1,1 1,-1-1,1 0,2 5,26 31,-11-13,13 26,-24-37,0-1,1 0,1 0,0 0,1-1,14 12,-18-20,1 1,-1 0,-1 0,1 1,-1 0,0 0,-1 0,0 1,0-1,0 1,-1 1,-1-1,5 12,-3-6,0 1,2-1,0 0,0-1,14 19,7 13,-23-37,-1 1,1-1,-1-1,1 1,1 0,0-1,0 0,0-1,14 12,-12-12,2 0,-1 1,-1 0,1 1,-1 0,0 0,7 10,-6-7,0 0,1-1,13 10,2 3,80 70,-86-76,-1 1,0 0,26 37,-19-17,27 53,-39-57,-11-28,0 1,1-1,-1 0,8 12,-6-13,11 19,2-1,23 25,-34-42,1 0,-1 0,1-1,0 0,0 0,1-1,-1 0,1 0,0 0,0-1,14 3,-22-6,0 0,0 0,0 0,0 0,1 0,-1 0,0 0,0 0,0 1,0-1,0 0,1 0,-1 0,0 0,0 0,0-1,0 1,0 0,1 0,-1 0,0 0,0 0,0 0,0 0,0 0,0 0,1 0,-1 0,0 0,0 0,0-1,0 1,0 0,0 0,0 0,0 0,0 0,1 0,-1 0,0-1,0 1,0 0,0 0,0 0,0 0,0 0,0-1,0 1,-4-11,-15-18,13 20,-26-48,-42-108,60 133,0-5,10 24,-1 1,0 0,-1 0,0 0,-1 1,0 0,-14-17,16 22,0 0,1 0,0-1,0 1,-3-9,4 8,0 2,0-1,0 0,-1 0,0 1,0 0,0 0,-6-5,-33-22,27 21,-28-25,39 31,1 0,-1-1,1 1,0-1,0 0,1 0,0 0,0-1,-3-7,4 8,-1 0,0 0,0 0,0 1,-1-1,0 1,0 0,-1 0,-5-5,-3-2,-31-21,43 32,1 1,-1-1,0 1,1-1,-1 1,0-1,1 1,-1 0,0-1,1 1,-1 0,0-1,0 1,0 0,1 0,-1 0,0 0,0 0,-1 0,2 0,0 1,0-1,0 1,-1-1,1 1,0-1,0 1,0 0,0-1,1 1,-1-1,0 1,0-1,0 1,0-1,0 1,1-1,-1 1,0-1,1 1,20 34,-20-33,8 9,0 0,15 14,14 18,-35-39,0 0,-1 1,1-1,-1 1,0-1,-1 1,1 0,-1-1,2 10,-2-4,1-1,1 1,0 0,0-1,6 12,6 16,-1 20,-13-48,0-1,1 1,0-1,0 0,1 0,0 0,0 0,1-1,0 1,0-1,8 10,34 28,-29-29,26 31,-38-41,0 1,-1 0,0 1,0-1,0 1,-1-1,0 1,3 13,-3-8,1-1,1 1,9 16,-1 0,-4-11,0 0,13 18,-17-29,-3-5,-1 0,1 0,-1 0,1 0,-1 0,0 0,0 1,0 1,-4 4,-13-5,12-3,0 0,0-1,0 1,1-1,-1 0,0 0,0 0,0 0,1-1,-1 0,-4-2,-33-29,9 6,27 24,0-1,0 0,1 0,-1 0,1-1,0 1,0-1,1 0,0 0,-1-1,2 1,-1-1,0 1,1-1,0 0,1 0,-1 0,1 0,0 0,1 0,-1 0,1 0,1-8,-2 7,0 0,0 0,0 0,-1 0,0 0,-1 1,-6-14,-3-7,8 17,-1-1,-1 2,0-1,0 1,-1 0,-12-13,11 14,0-1,1-1,0 1,0-1,1 0,-5-13,6 13,-1 0,1 0,-2 1,1 0,-1 0,-12-11,-21-29,31 37,0 0,-1 1,-13-13,13 16,2-1,-1 0,2 0,-1-1,1 0,-6-12,10 17,-1 0,1 1,-1-1,0 0,0 1,-1 0,1 0,-1 0,-8-4,8 5,0-1,0 0,0 0,0 0,1 0,-1-1,1 0,0 0,-5-9,-5-15,-3-4,1-2,2 0,-12-41,23 65,-1 1,-1-1,0 0,0 1,-1 0,0 1,-12-15,-15-23,27 38,-1 0,0 0,-1 1,0 0,-12-10,0 0,10 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04.7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12.19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7 220,'0'0,"-1"-1,1 1,-1-1,1 1,-1-1,1 1,0-1,-1 1,1-1,-1 0,1 1,0-1,0 1,0-1,-1 0,1 1,0-1,0 0,0 1,0-1,0 0,0 0,0 1,0-1,1-1,0-18,1 15,-1 0,0 1,1-1,0 0,0 1,1 0,-1-1,1 1,0 0,0 0,0 1,1-1,-1 1,1-1,5-3,-8 6,1 0,-1-1,1 1,-1-1,0 1,0-1,0 1,0-1,0 0,0 0,0 0,0 1,-1-1,1 0,-1 0,1-3,-1-33,-1 4,1 33,0 1,0-1,0 1,1 0,-1-1,0 1,0-1,0 1,0 0,1-1,-1 1,0-1,0 1,0 0,1-1,-1 1,0 0,1-1,-1 1,0 0,1 0,-1-1,0 1,1 0,-1 0,1 0,-1 0,0-1,1 1,-1 0,1 0,-1 0,1 0,18 5,14 15,59 47,-90-65,1 0,-1 1,0 0,1-1,-1 1,-1 0,3 3,12 17,-11-17,1-1,0 1,0-1,1-1,0 1,-1-1,2 0,-1-1,0 0,1 0,-1 0,1-1,0 0,13 1,-20-2,-1-1,1 0,0 0,0 1,-1-1,1 0,0 0,0 0,0 0,-1 0,1 0,0 0,0 0,0 0,-1 0,1-1,0 1,0 0,-1 0,1-1,0 1,0-1,-1 1,1 0,0-1,-1 0,1 1,0-2,-1 0,0 1,0-1,0 0,-1 0,1 1,-1-1,1 0,-1 0,0 1,0-1,0 1,1-1,-3-1,0-2,-1 1,0-1,0 1,0 0,-1 1,1-1,-1 1,0-1,0 1,0 1,0-1,-8-2,7 3,1 0,-1-1,1 0,0 0,0 0,0-1,0 1,0-1,-6-7,11 10,0 1,0 0,0 0,0 0,0 0,-1 0,1 0,0 0,0-1,0 1,0 0,0 0,0 0,0 0,0 0,0 0,0-1,0 1,0 0,0 0,0 0,0 0,0 0,0-1,0 1,0 0,0 0,0 0,0 0,0 0,0-1,0 1,0 0,0 0,0 0,0 0,1 0,-1 0,0-1,0 1,0 0,0 0,0 0,0 0,0 0,1 0,-1 0,0 0,0 0,0 0,12-1,12 4,150 66,-168-66,-4-3,0 1,-1-1,1 1,0-1,-1 1,1 0,-1 0,1 0,-1 0,1 0,-1 0,1 0,-1 0,0 1,0-1,0 0,0 1,0-1,0 1,0-1,0 1,0 0,-1-1,1 1,-1 0,1-1,-1 1,0 0,1 0,-1-1,0 1,0 2,0-2,0 0,0 0,1 0,-1 0,1 0,0 0,-1-1,1 1,0 0,0 0,0-1,0 1,1 0,-1-1,0 1,1-1,-1 0,1 1,-1-1,1 0,0 0,-1 0,1 0,0 0,0 0,0-1,0 1,0 0,-1-1,1 0,0 1,0-1,0 0,0 0,0 0,0 0,0-1,0 1,0 0,0-1,0 0,0 1,0-1,0 0,0 0,-1 0,1 0,0 0,2-3,8-4,-7 4,-19 3,5 2,0 0,1 0,-1 1,0 0,1 0,0 1,-1 0,-12 7,5-3,-29 9,-9 4,47-16,0 0,1 0,-1 1,1 0,0 0,0 0,1 1,0 0,0 0,0 1,1-1,0 1,0 0,0 0,1 0,-3 12,4-15,0-1,0 1,-1 0,1-1,-1 1,-4 3,-13 22,18-24,-1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14.4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231 112,'-25'-18,"23"17,-1-1,1 1,-1-1,1 1,-1-1,1 0,0 0,0 0,0 0,0 0,0-1,1 1,-1 0,1-1,-2-3,1 2,1 0,-1 0,-1 0,1 0,0 0,-1 0,0 1,0-1,0 1,0 0,-5-4,5 6,1-1,0 1,-1 0,0 0,1 0,-1 0,0 0,1 1,-1-1,0 1,0-1,1 1,-1 0,0 0,0 1,1-1,-1 0,0 1,-3 1,-3 0,7-1,0-1,0 1,0-1,-1 1,1 0,0 0,0 0,0 0,1 0,-1 0,0 0,0 1,1-1,-1 1,0-1,1 1,0-1,-1 1,1 0,0 0,0 0,-1 2,0-2,1 1,-1-1,1 0,-1 0,0-1,0 1,0 0,0 0,0-1,0 0,-4 2,2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24.7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697 1,'9'1,"0"0,0 1,1 0,16 7,52 24,-75-32,0 1,-1 0,1 0,0 0,0 0,-1 1,0-1,1 1,-1 0,0-1,0 1,0 0,2 6,-2-5,-1-1,1 1,0-1,1 0,-1 0,0 0,1 0,-1-1,1 1,0-1,0 1,0-1,4 2,10 3,-14-6,-1 0,1 0,0 0,-1 0,1 1,-1-1,1 1,-1 0,1-1,-1 1,0 0,0 0,0 1,0-1,1 3,2 3,0 1,-1-1,0 1,-1 0,0 0,0 0,2 15,-6-22,-1 1,1-1,-1 1,0-1,1 0,-1 0,0 0,0 0,-1 0,1 0,0-1,-1 1,-4 2,-5 5,5-4,0 0,0 0,-1 0,1-1,-1 0,0-1,-13 4,16-5,0-1,0 0,0 0,0 0,0-1,-1 1,1-2,0 1,0 0,0-1,0 0,0 0,0 0,-7-3,11 3,-1 0,1-1,-1 1,1 0,0 0,-1-1,1 1,0-1,0 1,0-1,0 1,0-1,0 0,0 1,1-1,-1 0,1 0,-1 1,1-1,0 0,-1 0,1-3,0 4,0-1,0 1,0-1,0 1,0-1,0 1,-1 0,1-1,-1 1,1-1,-1 1,1-1,-1 1,0 0,0 0,0-1,0 1,1 0,-2 0,1 0,0 0,0 0,0 0,0 0,-1 0,1 1,0-1,-1 0,1 1,0-1,-1 1,1 0,-1-1,1 1,-3 0,-3-1,6 1,0 0,-1 0,1 0,-1 0,1 0,-1-1,1 1,0 0,-1-1,1 1,0-1,-1 0,-1 0,3-1,0 1,-1 0,1 0,0 0,0-1,0 1,-1 0,1 0,1 0,-1-1,0 1,0 0,0 0,1 0,-1-1,0 1,1 0,0-2,7-15,-2 9,-6 9,0 0,0 0,0 0,0 0,1 0,-1 0,0 0,0 0,0 0,0 0,0 0,0 0,0 0,1 0,-1 0,0 0,0 0,0 0,0 0,0 0,0 0,0 0,1 0,-1 0,0 0,0 0,0 0,0 0,0 0,0 0,0 0,0 1,0-1,1 0,-1 0,0 0,0 0,0 0,0 0,0 0,0 0,0 0,0 1,0-1,0 0,0 0,0 0,0 0,0 0,0 0,0 0,0 1,0-1,0 0,0 0,0 0,0 2,0 0,0 0,0 0,0 0,0 0,-1 0,1 0,-1-1,1 1,-1 0,0 0,1 0,-1-1,0 1,0 0,0-1,-1 1,1-1,-2 2,-30 28,25-24,2-3,0-1,-1 1,1-1,-1 0,0-1,1 0,-1 0,0 0,-1-1,-7 1,-10 2,-16 1,36-5,-1 0,1 1,-1-1,0 1,1 1,-1-1,1 1,0-1,0 2,-1-1,1 0,1 1,-1 0,-7 6,5-4,0-1,0 1,-1-2,1 1,-1-1,1 0,-1 0,0-1,-14 2,-15 5,-40 14,73-22,0 0,-1 0,0 0,1-1,-1 0,1 0,-1 0,1-1,-1 1,1-1,-1 0,1 0,0-1,-1 1,-7-5,6 2,0 0,1-1,-1 0,1 0,0 0,1 0,-1-1,1 0,-5-9,2 5,4 4,-1 1,1-1,0 0,1 1,-1-1,1-1,-2-8,-3-12,-2-19,8 38,-1 1,0-1,0 1,0 0,-1-1,-4-6,-9-29,-2 7,6 19,21 31,-1-1,2 0,0 0,0-1,2 0,-1-1,17 13,-16-14,-11-9,1 1,-1 0,1 1,-1-1,0 0,1 0,-1 1,0-1,-1 0,1 1,0-1,-1 1,1-1,-1 4,0-4,0 1,1-1,-1 0,1 1,-1-1,1 0,0 1,0-1,0 0,0 0,0 0,0 0,0 0,1 0,-1 0,1 0,2 2,62 35,-60-35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26.2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30.0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1437 518,'-12'0,"0"1,0 0,0 1,0 0,0 1,0 0,-18 8,-29 9,-101 21,123-34,19-4,0 1,-30 10,30-1,17-12,0 0,0 1,0-1,0 0,0 0,-1 0,1 0,0-1,-1 1,1 0,-1-1,1 1,0 0,-1-1,0 0,1 1,-3-1,-42 3,-1-3,-60-7,196 30,-71-20,3 0,-24-8,-12-6,-2 1,1-1,0 0,1-2,-24-24,35 32,0 0,0-1,1 1,-1-1,1 0,0 0,1 0,-1-1,1 1,-1-8,0 7,0-1,0 2,-1-1,0 0,0 1,0-1,-8-7,-40-38,49 49,-4-1,1-2,0 1,0-1,1 0,-1 0,2 0,-1-1,0 1,1-1,1-1,-4-6,-2-16,8 26,0-1,0 1,0-1,-1 1,0 0,0-1,0 1,0 0,0 0,-1 0,0 1,0-1,0 1,0-1,0 1,-6-3,-6-3,-1 1,0 0,-27-7,-14-7,30 11,-55-13,31 9,30 7,0-1,1-1,-32-21,27 16,13 7,7 5,0-1,0 1,-1 1,1-1,-7-1,6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35.1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0 135,'27'1,"37"7,-48-5,0-1,0 0,-1-1,1 0,0-2,0 0,27-5,33-21,-59 21,-13 3,1 1,0 1,0-1,0 1,6-1,136-28,-120 25,-1-1,0-2,31-12,-49 18,1 0,0 0,0 0,15 0,-14 2,0-1,0-1,16-3,-18 3,-1 0,1 0,1 1,10 0,-11 1,0 0,0-1,0 0,8-3,4 52,-11-32,1-1,0 0,24 24,-22-28,-9-9,-1-1,0 1,1 0,-1 1,0-1,0 0,0 0,2 6,-4-8,0 0,0 0,0 1,0-1,0 0,0 0,0 1,0-1,0 0,0 0,0 1,0-1,0 0,0 0,0 1,0-1,0 0,0 0,0 1,-1-1,1 0,0 0,0 0,0 1,0-1,-1 0,1 0,0 0,0 0,0 1,-1-1,1 0,0 0,-1 0,-12 3,-14-2,26-1,-60-2,0 3,-108 17,145-14,-31 5,-60 2,-38-5,146-6,0 1,0 0,0 1,1-1,-8 4,-28 5,-166-4,202-6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2:48.66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1,'-1'0,"1"0,0 0,-1 1,1-1,0 0,-1 0,1 0,0 1,0-1,-1 0,1 0,0 1,0-1,0 0,-1 1,1-1,0 0,0 0,0 1,0-1,0 0,0 1,0-1,0 0,0 1,0-1,0 0,0 1,0-1,0 1,0-1,0 0,0 1,0-1,0 0,0 0,0 1,1-1,-1 0,0 1,0-1,1 1,6 14,4-1,0-1,1 0,23 18,-16-14,-17-15,0 0,0 1,-1-1,1 0,-1 1,1-1,-1 1,0 0,0-1,0 1,0 0,0 4,0-4,-1 0,1-1,-1 1,1 0,0-1,0 1,0-1,1 0,-1 1,1-1,-1 0,1 1,0-1,2 2,19 11,-19-12,1 0,-1-1,0 2,0-1,4 4,-7-5,0 0,1 0,-1-1,0 1,0 0,0 0,0 0,-1 1,1-1,-1 0,1 0,-1 0,0 0,1 1,-2 3,1-1,0 0,1 0,-1 0,1 0,0-1,0 1,1 0,-1 0,1 0,3 6,2 0,1-1,15 18,-19-23,-1-1,0 1,0-1,1-1,-1 1,1 0,0-1,0 0,1 0,-1 0,0 0,1-1,0 0,0 0,-1 0,1-1,0 1,6 0,6 3,1 0,27 13,-38-15,86 27,-84-28,8 2,0-1,1-1,-1-1,29-1,-23-1,-1 2,23 3,89 16,-123-18,-1 1,0 0,0 1,0 0,18 11,3 0,-2-2,45 27,-71-37,0 1,0-1,0 1,-1-1,1 1,-1 0,0 0,-1 0,1 0,0 0,-1 0,1 7,13 28,-10-33,0-1,0 0,1 0,-1 0,1 0,0-1,1 0,-1-1,1 1,-1-1,9 2,23 14,-15-7,0-2,0-1,32 9,-35-12,96 23,-83-19,-20-7,1 0,-1 1,0 1,0 1,21 12,-11-9,-18-7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00.0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0,'17'1,"0"-1,1 2,-1 0,0 1,0 1,0 1,19 8,-4-3,-25-8,-1 0,1 0,-1 0,0 1,0 0,0 0,0 1,0-1,8 8,4 5,30 21,-31-26,0 2,-1 0,15 16,-27-25,0-1,0 0,0 0,0 0,1-1,-1 1,1-1,-1 0,1 0,0-1,0 0,0 1,0-2,0 1,0 0,7-1,-4 0,0 1,1 1,-1-1,15 6,-7 0,-5-3,-24-19,-23-28,32 37,0 0,-1 0,1 0,-1 1,0 0,0 0,-1 0,1 1,-1-1,0 2,0-1,-1 0,1 1,-12-4,10 5,1-1,0 1,0-2,0 1,1-1,-1 0,-10-8,46 13,-4 9,-1 1,36 21,24 11,-71-38,-11-5,0 1,1 0,-1 0,0-1,0 2,0-1,0 0,0 0,-1 0,1 1,0-1,0 1,-1 0,1-1,1 5,7 6,0 0,1 0,21 17,-21-19,0 1,0-1,-1 2,13 16,-18-21,1 0,0-1,0 1,1-1,11 7,8 9,8 13,-25-25,0 0,1-1,-1 0,2-1,11 8,53 35,-50-32,44 25,-9-7,-43-25,1-1,20 9,7-2,-30-11,0-1,20 4,-21-6,-1 0,0 1,0 0,13 8,-11-6,0 0,0-1,1-1,-1 0,19 2,-22-4,1 0,0 2,-1-1,22 12,-18-9,0 0,0-2,0 0,1-1,23 4,-37-8,6 2,0 1,-1 0,1 0,9 5,-10-4,-1 0,1-1,1 0,-1 0,10 1,-6-2,0 1,-1 1,16 6,-18-6,1-1,-1 0,1 0,0-1,0 0,12 1,-16-3,0 1,0 1,0-1,0 1,0 0,-1 0,7 3,-7-2,0-1,0 0,1 0,-1 0,0-1,1 0,-1 0,9 1,-8-3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24.09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2,'16'0,"-9"-1,0 1,0 0,-1 1,1-1,8 3,-13-2,0 0,0-1,0 1,0 0,0 0,0 1,0-1,0 0,-1 1,1-1,0 1,-1 0,0-1,1 1,-1 0,0 0,0 0,0 0,0 0,1 2,-1-1,0-1,0 1,0-1,0 0,0 1,1-1,-1 0,1 0,-1 0,1 0,0 0,0 0,3 2,-1-2,0-1,0 1,0-1,0 0,1 0,-1 0,7 0,-8-1,0 1,0 0,0 0,0 0,0 0,0 0,0 1,-1-1,1 1,0 0,-1-1,1 1,-1 1,0-1,0 0,0 0,0 1,0-1,0 1,0 0,0 3,11 12,-5-8,1-1,1 0,-1 0,1-1,12 8,-20-15,-1 0,1 0,0 0,0 0,0 0,0 0,0-1,0 1,0-1,0 1,0-1,0 0,0 0,0 0,0 0,0 0,0 0,0-1,0 1,0-1,0 1,3-2,0-1,-1 0,0 1,-1-2,1 1,0 0,-1-1,0 1,5-8,-6 8,-1 1,0-1,0 1,0-1,-1 1,1-1,0 1,-1-1,1-3,4-18,-4 23,0 0,-1 1,1-1,-1 0,1 0,0 1,0-1,-1 0,1 1,0-1,0 1,0-1,0 1,0-1,0 1,0 0,-1 0,1-1,0 1,0 0,0 0,0 0,2 0,4 0,0 0,-1 0,1 0,0 1,-1 0,8 3,-10-3,-1 1,1-1,-1 1,0 0,0 0,0 1,0-1,0 1,0-1,-1 1,1 0,2 4,18 36,-21-39,0-1,1 1,0-1,0 0,0 1,0-1,0-1,0 1,1 0,-1-1,1 0,0 0,6 3,3 0,0-1,25 4,-22-3,1 0,-1 1,21 11,-3-1,-15-7,13 6,-61-29,25 11,1 1,-1 0,1 0,-1 1,0-1,0 1,1-1,-1 1,0 1,0-1,-7 0,4 1,1 0,0 1,0-1,0 1,0 1,0-1,0 1,-7 3,9-3,0 1,0 0,1 0,-1 0,1 0,-1 1,1-1,0 1,0 0,0 0,-2 5,-9 23,13-28,0 0,0-1,-1 1,1 0,-1-1,0 1,0-1,-1 1,1-1,-1 0,-5 5,7-7,-5 4,1-1,0 1,0-1,1 1,-6 7,9-9,0-1,-1 1,1 0,0 0,1 0,-1-1,0 1,1 0,0 0,0 0,0 0,0 0,0 0,1 5,22 100,-22-105,1 0,0-1,-1 1,1 0,0-1,0 1,4 2,10 16,-15-20,-1 0,1 0,-1-1,0 1,1 0,-1 0,0 0,1 0,-1-1,0 1,0 0,0 0,0 0,0 0,0 0,0 0,0 0,0 0,0-1,0 1,-1 1,0-1,0 0,0 0,-1 0,1 0,0 0,-1 0,1 0,0-1,-1 1,1-1,-1 1,1-1,0 1,-1-1,1 0,-1 0,0 0,1 0,-1 0,-1 0,-34-4,20 0,-1 1,-22-1,33 4,1 0,-1 0,1 0,-1 1,1 0,0 1,-1-1,1 1,-11 5,12-3,0 1,0 0,0 1,0-1,1 1,0 0,0 0,1 0,-4 7,6-9,0 0,0 0,0-1,0 1,1 0,-1 0,1 0,0 0,0 0,1 0,-1 0,1 0,0 0,0 0,0-1,0 1,4 6,-3-4,0 0,0 1,0-1,-1 0,1 13,-3-4,1-1,1 1,0 0,0-1,2 1,0-1,0 0,9 22,-10-28,0 0,0 1,-1-1,0 0,-1 1,0-1,0 1,-3 14,1 14,6 125,-4-146,0-12,0 0,0 0,0 0,1-1,-1 1,3 5,-3-7,1 1,0 1,0-1,0 0,1 0,-1 0,1 0,2 4,-3-6,1 0,-1 0,1 1,0-1,-1 0,1-1,0 1,0 0,0-1,-1 1,1 0,0-1,0 0,0 0,2 1,75 14,-21 3,-49-14,2 0,-1-1,0 0,1-1,-1 0,22 1,203-3,-228 0,-1 1,0 0,0 0,10 4,-10-3,0 0,0-1,0 1,11 0,63-4,54 3,-129 0,-1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11.1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1,'0'0,"0"0,1 0,-1 0,0 0,1-1,-1 1,1 0,-1 0,1 0,-1 0,0 0,1 0,-1 0,1 0,-1 0,0 0,1 1,-1-1,1 0,-1 0,0 0,1 0,-1 1,1-1,-1 0,0 0,1 1,-1-1,1 1,16 8,-15-7,16 8,15 9,40 17,-61-31,-1-1,1 0,1-1,-1 0,0-1,1-1,19 1,-17-1,0 0,0 1,0 1,-1 1,26 9,0-1,-25-8,-5 0,-1-2,1 0,0 0,0 0,15-1,67 0,48-3,-125 1,0-2,0 0,0 0,19-9,-22 8,0 0,1 0,-1 1,1 1,0 0,21 0,-15 2,0-1,19-3,12-1,74 4,-60 2,-58-1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22.1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0 146,'16'1,"0"0,1 2,-1 0,-1 0,1 2,-1 0,26 13,-29-14,1 0,0-1,0 0,1-1,-1 0,1-1,23-1,-4 0,206 0,-229 0,-1-1,0-1,0 0,13-4,25-5,92 6,-101 0,47-15,-62 15,-8 1,-7 2,0 0,0 0,0 1,0 0,9 0,-11 1,-1-1,0 1,0-1,1-1,7-2,20-4,-27 7,-1 0,0-1,0 0,0 0,0 0,0-1,0 0,-1 0,1 0,-1 0,7-8,13-7,-16 13,-1 0,1 1,1 1,-1-1,1 1,16-4,-14 4,10-1,-17 4,-1 0,0-1,1 0,-1 0,0 1,0-2,0 1,0 0,0-1,0 1,0-1,5-4,-7 5,1 0,-1 0,1 1,-1-1,1 0,-1 1,1-1,-1 1,1-1,0 1,-1 0,1 0,-1 0,1 0,0 0,-1 0,1 0,3 1,35 9,-18-4,-14-4,-1-1,1 1,-1 1,1-1,-1 1,13 7,-2 1,37 14,-48-22,1 0,0-1,0 0,-1-1,1 0,1 0,-1-1,8 0,-12 0,1 0,-1 1,1 0,-1-1,0 1,1 0,-1 1,5 1,-4-1,0 0,0 0,1-1,9 2,-13-3,0 1,0 0,0-1,0 1,0 0,0 0,0 0,0 0,0 1,-1-1,1 0,0 1,-1-1,1 1,-1-1,0 1,1 0,-1 0,0 0,0 0,0 0,0 0,0 2,16 22,-6-16,0-1,1-1,0 0,0 0,0-1,22 8,2 4,-23-12,0 0,19 6,1-1,-8-3,50 11,-49-15,40 11,36 17,-55-15,-23-7,1-2,43 10,-62-18,1 0,-1-1,0 0,1-1,-1 0,0 0,8-2,30-2,-39 5,-1 1,1 0,0 0,0 0,0 1,-1 0,8 3,-8-2,1-1,-1-1,0 1,1-1,-1 1,1-1,0 0,8 0,-18-2,0 0,1 0,0-1,-1 1,1-1,0 0,0 0,-1 0,-3-4,2 2,0 1,0-1,-1 1,1 0,-11-2,-14-2,15 3,-1 1,-19-1,29 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26.9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1 162,'71'-1,"1"4,125 21,-160-19,1-2,-1-2,1-1,51-8,-80 7,0-1,-1 0,0-1,1 0,-1 0,0-1,-1 0,11-7,-10 6,1 0,-1 0,1 1,0 1,0-1,17-3,54-11,-52 11,48-6,85 6,-95 6,-50 1,0 1,0 1,0 0,0 1,0 1,0 0,14 7,40 11,-42-15,53 23,-18-1,-88-38,-41-17,46 14,1-1,-34-29,38 30,0 0,0 0,-1 1,-33-16,38 23,0 1,-1 0,0 1,0 0,0 1,0 0,-23 2,6-1,62 3,-1 1,0 2,56 18,-57-16,127 39,-137-39,0 1,39 22,-2 0,-38-23,16 9,-19-7,0-2,1-1,37 11,-43-14,263 75,-224-63,30 6,-2-2,-57-13,0-1,1-1,-1-2,1 0,0-1,26-1,14-6,-48 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35.2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0,'4'0,"-1"0,1 1,-1-1,1 1,-1 0,0 0,1 0,-1 0,0 0,1 1,-1-1,0 1,0 0,0 0,-1 0,1 1,0-1,-1 1,1-1,-1 1,2 3,14 13,-10-12,0-1,1 0,0 0,0-1,1 0,-1-1,16 5,-13-4,0-1,0 2,0 0,15 10,-17-8,-5-3,1-1,-1 0,1 0,0 0,0-1,0 0,1 0,10 2,-10-2,-1-1,1 1,0 0,-1 1,0-1,0 1,0 0,0 1,-1 0,0-1,7 9,-6-6,0-1,1 0,-1-1,1 1,0-1,1-1,11 7,24 10,-32-15,0 0,0-1,14 4,1-2,0-1,1-1,34 1,-53-5,12-1,-20-2,-11-3,-76-22,38 13,-77-12,108 23,-1-1,-20-8,32 10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0.3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1.1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1.8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3:56.3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 0,'-14'33,"12"-29,0 0,0 0,0 0,0 1,1-1,0 0,0 1,0-1,0 1,1-1,-1 1,1 0,1 4,1 2,0-1,1 0,0 0,1 0,0 0,1 0,0-1,0 0,1 0,0 0,10 10,22 13,5 4,-35-28,0 0,1-1,-1 0,2-1,-1 0,1 0,0-1,0 0,1-1,-1 0,1 0,0-1,0-1,0 0,0 0,1-1,18-1,-10-1,0-2,0 0,0-1,-1-1,0 0,0-2,22-10,-41 17,1 0,-1 0,1-1,-1 1,1 0,-1-1,1 1,-1 0,1-1,-1 1,1 0,-1-1,1 1,-1-1,0 1,1-1,-1 1,0-1,0 1,1-1,-1 1,0-1,0 0,0 1,0-1,0 1,1-1,-1 1,0-1,0 0,0 1,-1-1,1 1,0-1,0 0,0 1,0-1,-1 1,1-1,0 1,0-1,-1 1,1-1,-22-23,10 12,8 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02.2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2,'0'0,"0"-1,1 1,-1 0,1 0,-1 0,0 0,1-1,-1 1,1 0,-1 0,0 0,1 0,-1 0,1 0,-1 0,1 0,-1 0,1 0,-1 1,0-1,1 0,-1 0,1 0,-1 0,0 1,1-1,13 5,-9-2,0-1,0 0,0 1,0 0,0 1,0-1,5 6,-9-7,1 0,-1 0,1 0,-1 1,0-1,0 0,1 1,-2-1,1 1,0-1,0 1,-1 0,0-1,1 1,-1 0,0-1,-1 5,1-4,1 0,-1 0,0 0,1-1,0 1,0 0,0-1,0 1,0 0,0-1,1 1,-1-1,1 0,0 1,0-1,-1 0,1 0,1 0,-1 0,0 0,0-1,1 1,2 1,8 4,1 0,0-1,14 5,-23-9,89 32,-89-32,0-1,0 1,1-1,-1-1,7 2,12 1,13 4,30 9,-60-14,15 5,27 12,-41-15,-1 0,0 1,0-1,0 1,0 0,-1 1,7 6,-6-4,1-1,0-1,0 1,1-1,0-1,0 0,0 0,19 6,-12-5,0-2,0 0,1 0,29 1,-9-4,-19-1,1 1,0 1,27 6,80 24,-116-29,-1 0,0 0,13 7,24 9,57 1,-3-11,-77-6,-1 2,0 1,40 16,73 32,-129-51,1 0,-1 1,0 0,10 7,18 12,-28-19,-1 0,1 0,-1 0,0 0,-1 1,1 0,-1 0,0 0,0 0,0 1,-1 0,0-1,0 1,3 10,-4-13,0 0,0 0,0 0,1 0,-1 0,1-1,0 1,0-1,5 4,14 13,-18-15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09.3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0,'5'1,"-1"0,0 0,0 0,0 0,0 0,0 1,0 0,0 0,0 0,5 4,34 28,-43-33,86 69,-62-51,38 37,12 12,11-5,-65-39,-18-21,0 1,1-1,0 1,0-1,0 0,7 5,-8-6,-1 0,1 0,-1 0,0 0,0 1,0-1,0 0,0 1,0-1,0 0,-1 1,1-1,-1 1,0-1,0 1,0-1,0 4,0-2,0 1,-1-1,1 1,-1-1,0 1,0-1,0 1,-4 7,-5 2,8-13,1 1,0-1,0 1,0-1,-1 1,2 0,-1 0,0-1,0 1,0 0,1 0,-1 0,1 0,0 0,-1 0,1 0,0 2,-8 132,6-91,1-38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27.7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0,'-2'2,"0"0,0 0,1 0,-1 0,1 0,0 0,0 1,-1-1,1 0,1 1,-1-1,-1 4,1-3,0 1,0-1,0 1,0 0,0-1,1 1,-1 0,1 0,0 0,0-1,1 1,-1 0,1 0,0-1,0 1,0 0,0-1,1 1,-1-1,4 6,-4-7,1 5,0 1,-1-1,0 1,0-1,0 1,-1 0,0-1,-2 16,1-13,0-1,1 1,0-1,0 1,3 12,2-8,-1 1,-1 0,-1 0,0 1,-1-1,0 0,-3 26,-1-11,1 0,3 42,0-18,-1-48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21.8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0,'71'86,"-63"-79,-1 0,0 0,-1 1,0 0,0 1,-1-1,9 19,-11-22,0 1,1-1,0 0,0 0,0 0,1 0,0-1,0 0,10 7,4 4,-9-6,-4-4,-1 0,1 0,7 10,-12-13,0-1,0 1,0 0,0-1,0 1,0 0,-1 0,1-1,-1 1,1 0,-1 0,0 0,0 0,1 0,-2 0,1 0,0 0,0 0,-1 2,-6 19,4-16,1 0,0 0,0 0,1-1,-1 10,-7 53,8-57,0 0,-4 19,-3 23,7-48,1 0,0 1,0-1,1 1,-1-1,1 0,0 0,1 1,0-1,0 0,0 0,1-1,0 1,0 0,0-1,5 7,5 6,0 2,16 35,-3-6,-19-36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31.0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1,'1'2,"0"0,0-1,0 1,0 0,0 0,-1 0,1 0,0 0,-1 0,0 0,1 4,-1-3,4 15,2 14,1 0,2-1,13 33,-18-57,-1 1,0 0,-1-1,0 1,0 0,-1 0,0 0,0 0,-1 1,0-1,-1 14,0-14,0 1,1-1,0 0,1 1,-1-1,2 0,-1 0,1 0,1 0,-1 0,1 0,1 0,-1-1,1 1,1-1,-1 0,1 0,0-1,10 10,-11-12,-1 1,0-1,0 1,0 0,-1 0,1 0,-1 0,0 1,-1-1,1 0,-1 1,0-1,0 8,9 33,-6-37,0 0,1 0,0 0,7 8,-8-12,-1-1,1 1,-1 0,0 1,-1-1,1 0,-1 1,0-1,0 1,-1 0,0 0,0-1,0 1,0 6,-2 4,1 0,1 17,0-27,0-1,0 1,1 0,0-1,0 1,0-1,0 0,1 0,3 6,0-2,-1 0,-1 0,0 0,5 19,1 0,14 11,-5 17,-16-45,-1-1,2 0,0 0,0-1,1 1,0-1,0 0,12 15,27 21,-20-21,35 45,-58-66,0-1,0 1,0 0,0 0,0 0,0-1,-1 1,1 0,-1 0,0 0,0 0,-1 3,1-2,0 0,0 0,1-1,-1 1,1 0,-1 0,3 5,8 12,1-2,1 1,22 26,-16-23,22 21,-27-29,1-1,0-1,0 0,2-1,20 12,-12-8,63 38,-53-34,0 2,41 34,27 19,-50-38,-33-25,0 0,1-2,42 16,23 10,25 13,-93-41,0-1,1-1,34 7,11 4,-4 4,-41-13,0-1,1-1,-1-1,1 0,0-2,36 3,-40-5,0 1,-1 0,0 1,1 1,18 8,16 3,11 0,0-2,1-2,119 4,-104-10,-39-1,-31-4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35.3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1,'18'1,"0"1,-1 0,1 2,-1 0,0 1,0 0,28 15,11 2,-21-9,52 28,-60-27,0-2,36 12,-13-6,-6-3,62 12,-26-8,-68-16,0-1,22 0,-25-2,1 1,-1 0,0 0,0 1,0 0,10 4,18 8,-18-7,31 16,-41-17,0-2,0 1,0-1,0 0,1-1,0 0,0-1,0 0,0-1,0 1,16-2,-20 1,-1 0,1 0,-1 0,0 1,1 0,-1 0,0 0,7 5,27 9,16-6,0-3,1-2,83-3,-105-2,-21 1,0 0,0 1,22 6,19 4,19-10,-54-2,1 0,35 6,8 3,0-2,89-3,-46-2,-101-1,1-1,0 1,0 1,-1-1,1 1,-1 0,1 0,5 4,43 28,-5-2,-30-21,35 26,-41-26,0-2,1 0,-1 0,2-1,17 7,61 22,40 13,-46-22,-79-26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40.8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0,'6'1,"0"0,0 0,0 1,0-1,0 1,0 1,0-1,5 4,-3-2,-1-1,1 1,15 3,96 13,137 6,-236-25,-8-1,1 1,0 0,-1 0,1 1,-1 1,1 0,11 5,-9-3,1 0,0-2,0 1,1-2,22 1,4 0,70 3,-81-6,1 2,64 10,-52-2,-31-8,0 0,0 1,0 1,-1 1,25 11,19 18,-34-19,0-2,45 20,-56-29,-1 0,1-1,0 0,0-1,0 0,15 0,103 12,-117-12,0 0,0 1,0 0,0 1,0 0,-1 1,18 9,21 6,-36-15,-1 1,28 14,0 2,80 32,-9-5,-32-13,-37-17,49 29,-63-29,-9-5,1-1,0-1,1 0,32 10,-48-21,1 0,-1 0,1-1,-1 0,0 0,10-2,6 1,-14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47.0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 0,'-2'3,"-1"-1,0 0,-1 0,1-1,0 1,-5 1,6-2,-1 0,1 0,-1 0,1 0,0 0,0 1,-1-1,1 1,0 0,0-1,-3 5,5-5,0-1,0 1,0 0,-1-1,1 1,0 0,0 0,0-1,0 1,1 0,-1-1,0 1,0 0,0 0,1-1,-1 1,0 0,0-1,1 1,-1-1,1 1,-1 0,1-1,-1 1,1-1,-1 1,1-1,-1 1,1-1,-1 0,2 1,23 14,-22-13,7 3,0 0,1-1,-1 0,1 0,0-1,-1-1,1 0,1 0,-1-1,21-1,31 1,-38 1,1-2,37-4,-34-2,-1 0,-1-2,46-19,-63 24,1 0,-1 0,22-2,-20 3,0 0,20-6,-29 7,0 0,0 1,0-1,0 1,0 0,0 0,1 0,-1 0,0 1,0-1,0 1,0-1,0 1,0 0,5 3,4 2,1 1,14 12,17 7,16-4,15 7,-38-16,-30-11,1 0,-1 1,0-1,9 6,-8-4,0 0,0-1,0 0,0 0,17 3,-1 0,-1 0,-1 0,0-1,1 0,33 1,39 4,-87-9,1 1,-1-1,0 2,0-1,0 1,0 0,0 1,13 7,9 5,-6-7,1-1,-1-1,1 0,0-2,42 2,-57-5,0 1,0 0,0 0,0 1,-1 0,0 0,0 1,0 1,0-1,-1 2,10 7,3 2,21 9,-32-20,-1 1,1 0,-1 0,10 9,-7-6,0 0,0-1,1 0,0-2,0 1,28 8,-27-11,-1-1,27 2,-26-4,0 1,24 7,-5 2,101 28,-130-39,-1 1,1-1,-1 0,0 0,1 0,6-2,-7 1,-1 1,1 0,0-1,0 1,0 0,0 0,0 0,0 1,-1-1,6 2,-1 1,-1 1,1-1,-1 1,0 0,6 6,-8-7,-1 0,1 0,-1 0,1-1,0 1,0-1,0 0,0 0,0 0,1-1,-1 0,1 0,-1 0,8 1,-7-2,0 0,0 1,0-1,0 1,0 0,-1 1,1-1,0 1,-1 0,1 0,-1 0,0 1,4 3,9 4,36 14,-41-20,-1 1,0 0,0 1,18 11,-29-16,0-1,0 0,0 0,1 0,-1 0,0 0,0 0,0 0,0 1,0-1,1 0,-1 0,0 0,0 0,0 1,0-1,0 0,0 0,0 0,0 1,0-1,1 0,-1 0,0 0,0 1,0-1,0 0,0 0,0 0,0 1,-1-1,1 0,0 0,0 0,0 1,0-1,0 0,0 0,0 0,0 1,0-1,-1 0,1 0,0 0,0 0,0 0,0 1,0-1,-1 0,1 0,0 0,0 0,0 0,-1 0,1 0,0 0,0 1,0-1,-1 0,1 0,0 0,0 0,0 0,-1 0,1 0,-1 0,1 0,-1 0,1 0,-1 0,1 1,-1-1,1 0,0 0,-1 1,1-1,-1 0,1 0,0 1,-1-1,1 1,0-1,-1 0,1 1,0-1,0 1,-1-1,1 0,0 1,0-1,0 1,0-1,0 1,0-1,-1 1,1-1,0 1,0-1,0 1,1-1,-1 1,0-1,0 1,0-1,0 0,0 1,1-1,-1 1,0-1,0 1,0-1,1 0,0 2,13 13,-10-11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56.3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1,'13'23,"-12"-19,1 1,-1-1,1 0,0 0,0 0,0 0,1 0,4 5,-5-7,1 0,-1 0,1-1,-1 1,1-1,0 0,-1 0,1 0,0 0,0 0,0 0,0-1,6 1,23 1,38-3,20 1,-87 1,-1 0,1-1,0 1,0 1,0-1,0 0,-1 0,1 1,-1 0,1-1,-1 1,4 4,-3-4,0 1,0-1,0 0,0 0,0 0,0 0,0 0,1-1,4 2,11 1,1 2,-1 0,36 16,-45-16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57.0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1,'1'0,"0"0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4:57.4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5:04.8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1,'9'1,"0"0,0 1,0 0,-1 1,16 6,2 1,-17-7,1 2,-1-1,13 9,-14-8,0 0,1-1,0 0,13 5,5 0,35 17,-58-24,5 3,0 0,0 1,13 11,5 4,-3-6,-10-7,-1 1,0 0,0 1,-1 0,-1 1,18 20,-21-20,1-1,0 0,1 0,0-1,0-1,1 1,0-2,15 9,-21-13,0-1,0 1,-1 0,1 0,-1 1,0 0,0-1,0 1,-1 0,1 1,-1-1,0 1,0-1,0 1,-1 0,3 8,-2-5,1-1,-1 0,1 0,1-1,-1 1,1-1,8 9,44 34,-42-37,18 16,-19-15,1-1,26 16,-17-13,0 0,-1 1,-1 1,25 26,-40-36,1-1,0 0,0-1,17 9,-17-10,0 0,0 1,-1 0,1 0,12 13,-12-8,-1-1,-1 1,6 10,-8-13,0 0,0 0,1 0,0-1,0 0,0 0,1 0,9 7,73 41,-82-46,-4-4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39.5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263 159,'-3'-3,"2"1,-1 1,1 0,-1-1,1 1,-1-1,1 0,0 1,0-1,0 0,0 0,0 0,0 1,0-1,1 0,-1 0,0 0,1 0,0-1,0 1,0 0,0 0,0 0,0 0,1-4,-5-49,3 54,1 1,0-1,0 1,-1 0,1-1,0 1,-1-1,1 1,0 0,-1-1,1 1,-1 0,1 0,0-1,-1 1,1 0,-1 0,1-1,-1 1,1 0,-1 0,1 0,-1 0,1 0,-1 0,1 0,-1 0,1 0,-1 0,0 0,-23 1,20-1,-5 1,0-1,0 0,0-1,-1 0,1 0,0-1,1 0,-1-1,0 1,-9-6,4 2,-1 1,-23-5,27 7,2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0:44.4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1 708,'110'7,"-104"-7,0-1,0 1,-1-1,1 0,0-1,-1 1,7-4,-7 3,0 0,0 1,0 0,0-1,0 2,0-1,0 0,0 1,0 0,7 1,1 2,-8-2,0 0,0 0,0 0,0-1,0 0,8 0,-12 0,0-1,0 1,0 0,0-1,0 1,0-1,0 1,0-1,0 0,0 1,0-1,0 0,-1 0,1 1,0-1,0 0,-1 0,1 0,-1 0,1 0,-1 0,1 0,-1 0,1 0,-1 0,0 0,0 0,1-1,-1 1,0 0,0 0,0 0,-1-2,1-3,-1-23,1 28,-1 0,1 0,0 0,0 0,-1 0,1 0,-1 1,1-1,-1 0,1 0,-1 0,1 0,-1 1,0-1,0 0,1 1,-1-1,0 0,0 1,0-1,1 1,-1-1,0 1,-2-1,6 2,6 1,0 0,0 0,0-1,15 1,-21-2,-1-1,1 1,-1 0,1-1,-1 1,0-1,1 0,-1 1,0-1,0 0,0 0,1-1,-1 1,0 0,-1-1,1 1,0-1,0 0,-1 0,1 0,-1 1,1-1,-1-1,2-1,13-44,-14 40,0-1,1 0,0 1,1 0,6-11,-5 11,0-1,0 1,0-1,-1 0,-1-1,0 1,0-1,0 1,0-14,-2 21,0 1,0-1,0 0,0 1,0-1,0 1,0 0,0-1,1 1,-1 0,0 0,1 0,-1-1,1 2,0-1,-1 0,1 0,0 0,-1 1,1-1,0 1,3-1,4-1,0 0,-1 0,13 0,-1 2,0 1,0 1,0 1,0 1,32 10,-39-11,0 0,0-1,0-1,0 0,0-1,0 0,0-1,0-1,20-4,-12 1,1-2,0 0,-1-2,32-17,29-27,-19 19,-59 31,-1 0,1-1,-1 1,0-1,0 0,0 0,0-1,-1 1,3-6,13-19,-15 24,0 1,-1-1,1 0,-1 1,0-1,-1 0,1 0,-1 0,0-1,0 1,-1 0,1 0,-2-10,5-25,-4 38,1 1,-1-1,1 0,0 1,-1-1,1 1,0-1,0 1,0 0,0-1,0 1,0 0,1 0,-1-1,0 1,1 0,-1 0,0 1,1-1,-1 0,1 0,0 1,-1-1,1 1,0-1,-1 1,1 0,0 0,2-1,6 1,1 0,-1 1,20 3,-8-2,-15-1,-1-1,1-1,0 0,0 0,-1 0,13-4,3-1,-20 5,-1 1,1 0,0-1,0 1,-1 0,1 0,0 0,0 0,0 0,-1 1,1-1,0 0,0 1,-1-1,1 1,0 0,-1 0,1-1,-1 1,1 0,-1 0,1 0,-1 1,0-1,0 0,1 0,-1 1,0-1,0 1,0-1,0 1,-1-1,1 1,0 0,-1-1,1 1,-1 0,1 2,1 9,0-1,-1 0,0 0,-2 19,1-15,0-2,-1-5,1 0,0 0,1 0,0 0,0 0,1 0,0 0,1 0,4 11,-5-15,0 0,-1-1,0 1,0 0,0-1,0 1,-1 0,0 0,0 7,-1-6,1 1,1-1,-1 0,3 10,-2-11,1-1,0 0,0 1,0-1,4 6,-4-7,0-1,0 1,-1 0,1 0,-1 0,1 0,-1 0,0 0,-1 0,1 0,0 1,-1-1,0 4,0-5,0-1,0 0,-1 1,1-1,-1 0,1 0,-1 0,0 0,0 1,1-1,-1 0,0 0,0 0,0 0,0-1,0 1,0 0,0 0,0 0,0-1,-1 1,1-1,0 1,0-1,-1 1,-1-1,-44 10,26-7,7 2,0 1,0 0,0 1,1 0,-20 16,9-8,17-10,0 1,1 0,0 0,0 0,-7 10,7-9,1 0,-1-1,-1 1,1-1,-9 6,6-6,1 0,0 1,0 0,1 1,0-1,0 2,1-1,-10 17,13-21,0 0,0-1,0 0,0 0,0 0,-1 0,0 0,-4 2,4-2,0-1,0 1,0 0,0 0,1 1,0-1,-1 1,-3 5,5-5,-1 0,0 0,-1 0,1 0,-1 0,1-1,-1 0,-5 4,-9 7,12-8,1 0,-1 0,1 1,0 0,-5 9,6-9,0-1,0 1,0-1,-1 0,0-1,0 1,-11 7,12-10,0 0,0 1,1-1,-1 1,1 0,-1-1,1 1,0 1,1-1,-1 0,1 1,-3 5,3-1,-1 1,1-1,0 1,1-1,0 15,0-19,0 0,-1-1,1 1,-1 0,0-1,0 1,0-1,-1 0,0 0,0 0,0 0,0 0,0 0,-8 5,6-4,0-1,1 2,-1-1,1 0,0 1,1 0,-5 9,6-12,1 0,-1 0,0 0,0 0,0 0,0-1,0 1,0-1,-1 1,1-1,-4 2,-35 21,34-21,-1 0,1-2,-1 1,1-1,-1 0,0 0,1-1,-17 0,15 0,-1-1,0 2,1-1,-18 7,-13 5,35-11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41.4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37 223,'0'-9,"1"3,-1 1,0-1,0 0,-1 1,1-1,-1 1,0-1,-1 1,1-1,-1 1,0 0,-1 0,1-1,-5-5,5 8,0-1,0 1,0-1,1 0,0 0,-1 0,1 0,0 0,1 0,-1 0,1 0,0 0,0 0,0 0,1-8,0 10,-1-1,1 0,0 0,0 1,0-1,0 0,0 1,1-1,-1 1,1 0,-1-1,1 1,0 0,0 0,0 0,0 0,0 1,0-1,1 0,-1 1,1 0,-1-1,4 0,0 0,-2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44.6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3,'0'0,"0"0,1 0,-1 0,0-1,0 1,1 0,-1 0,0 0,0-1,1 1,-1 0,0 0,1 0,-1 0,0 0,0 0,1 0,-1 0,0 0,1 0,-1 0,0 0,1 0,-1 0,0 0,1 0,-1 0,0 0,1 0,-1 0,0 0,0 0,1 1,-1-1,0 0,1 0,11 6,122 55,-114-51,32 24,-41-26,1 0,-1-1,1 0,1-1,-1 0,1-1,0 0,15 2,28 1,-30-5,34 8,-35-5,0 2,-1 0,25 13,-14 0,0 2,32 28,34 23,-103-75,0 1,-1 0,1-1,0 1,-1 0,1 0,0 0,-1 1,1-1,-3 1,3-1,1 0,0 1,-1-1,1 1,-1-1,1 1,-1-1,1 1,0 0,-1-1,1 1,0 0,0 0,0 0,0 0,0 0,0 0,0 1,0-1,0 0,0 0,0 2,0 4,0-1,0 0,1 1,0-1,1 12,0-13,0-1,-1 0,1 1,-1-1,-1 0,1 1,0-1,-1 0,0 0,0 1,0-1,-1 0,1 0,-3 4,2-6,-1 0,0 0,0 0,0-1,0 1,-1-1,1 1,0-1,-1 0,1 0,0-1,-1 1,-5 0,-20 5,-22 18,35-16,-1 0,1-1,-1-1,-31 7,42-12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3:59.3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2655 0,'-10'1,"0"0,0 0,0 1,0 0,-12 4,14-4,4-1,0 0,0 0,1 0,-1 1,0-1,1 1,-1 0,1 0,0 0,0 1,-1-1,1 1,1 0,-1-1,0 1,1 0,-1 1,-2 4,2-4,0 0,0-1,-1 1,1-1,-5 4,-16 16,22-21,0 0,0-1,0 1,0 0,-1-1,1 0,-1 1,1-1,-1 0,1 0,-1 0,0-1,1 1,-1-1,0 1,0-1,1 0,-1 0,0 0,0-1,0 1,-3-1,-6-2,-1 1,0-2,-15-6,23 8,0 1,-1 0,1-1,0 1,0 1,-1-1,1 1,-1 0,-9 1,0 2,0 1,-15 5,19-5,0-1,-1 0,1 0,0-1,-19 0,-216 3,239-4,1 0,-1 0,1 0,0 1,0 0,0 1,0-1,-9 6,7-4,0 0,0 0,-17 4,-1 0,21-6,0 0,0-1,0 1,0-1,0 0,0 0,0-1,0 1,0-1,0-1,-10 0,14 0,-1 0,1 0,-1 0,1 0,-1-1,1 1,0 0,0-1,0 1,-1-1,2 1,-3-3,3 3,0 0,-1 0,1-1,-1 1,1 0,-1 0,0 0,1 0,-1 1,0-1,0 0,0 0,0 0,1 1,-1-1,0 0,0 1,0-1,0 1,-1-1,1 1,0-1,0 1,0 0,0-1,0 1,-1 0,1 0,0 0,0 0,0 0,0 0,-1 1,-1-1,-14 8,-1 1,1 0,0 1,1 1,-29 25,18-14,20-17,1 0,-1 0,1-1,-1 0,-1 0,1-1,0 1,-9 1,-27 9,34-10,-1-1,1 0,-1 0,0-1,-15 1,13-3,6 0,1 0,-1 1,1-1,-10 3,13-2,0 0,0 0,0 0,0 0,1 0,-1 0,0 0,1 0,-1 1,1-1,-1 1,1-1,-1 1,1 0,0-1,-1 4,-5 8,-1-1,0 0,-10 11,14-18,0 0,0-1,-1 0,0 0,0 0,0-1,0 1,0-1,-10 4,9-5,0 1,0 0,1 1,-1 0,1-1,0 2,0-1,0 0,0 1,-6 10,-21 18,25-27,-1-1,1-1,-1 1,-13 4,13-5,-1 0,1 0,0 1,-8 6,-75 50,85-56,0-1,-1 0,0 0,0 0,0-1,0 0,0 0,-1-1,0 0,1-1,-1 1,0-2,0 1,-14-1,-1 1,17 0,0-1,-1 0,1 0,0 0,-11-2,16 1,-1 1,1-1,-1 1,1-1,-1 0,1 1,-1-1,1 0,0 0,-1 0,1 0,0-1,0 1,0 0,0 0,0-1,0 1,0 0,0-1,1 1,-1-1,0 1,1-1,-1 0,1 1,-1-4,1-9,-1 6,-16 8,-20 4,10 0,-34-1,51-3,0 0,0 1,1 0,-18 4,23-4,0 1,1-1,-1 1,0 0,0 0,1 0,-1 1,1-1,0 1,-1 0,1 0,1 0,-5 5,5-5,0-1,0 0,-1 0,1 0,-1 0,1 0,-1 0,0-1,1 1,-1-1,0 0,0 1,0-1,-5 0,-5 2,1-2,-18 1,2 0,-52 0,55-2,0 1,-32 5,50-5,1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21.9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371 76,'-176'5,"166"-6,1 0,0-1,0 0,0 0,0-1,0 0,-10-5,0 0,8 4,1-1,0 1,0-2,-13-8,0 0,17 11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25.8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0 135,'30'0,"-14"1,-1 0,1-2,-1 0,0 0,1-2,-1 0,19-6,19-6,-12 4,7-8,-32 12,-1 1,26-7,-4 4,-17 3,1 2,30-3,-45 6,-1 0,1 0,-1-1,1 0,8-3,4-2,-13 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38.3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1 563,'318'-10,"-307"9,-1 0,0-1,0 0,0-1,0 0,0 0,9-6,0 2,-13 5,-1 0,1 1,0 0,11-1,-11 2,0-1,0 1,0-1,0-1,10-3,-6 1,1 1,-1 0,1 1,0 0,0 0,13 0,68 4,3 13,-81-13,1 0,-1 0,22 7,-19-4,33 5,118-1,33-17,-135 8,-41 1,37-4,-45 0,0-1,-1 0,1-1,-1-1,16-8,-22 11,1 0,-1 1,1 0,0 1,-1 0,13 1,-9-1,15-1,38-9,5 0,-46 7,39-11,-53 12,-4 0,0 0,-1-1,1 0,0 0,6-5,27-14,11-4,-47 25,1 0,-1 0,1 0,-1-1,0 0,0 0,0 0,0-1,0 0,-1 0,0 0,0 0,6-8,-7 8,1 1,1-1,-1 1,0-1,1 1,-1 1,1-1,0 1,0-1,0 1,0 1,0-1,1 1,-1 0,7-1,35-11,188-109,-216 112,1 1,0 0,1 1,39-9,87-7,-81 15,-19 2,103-11,-84 8,-49 7,0 0,23-1,14 3,-9-1,0 3,85 10,-115-8,-1 0,0 1,0 0,0 1,0 0,-1 1,14 9,-9-5,1-1,29 10,8 4,29 17,-40-21,-1 2,-1 2,63 45,-82-51,0-2,1 0,36 14,-59-28,-1 0,1 0,0-1,-1 1,1 0,-1 0,1 1,-1-1,1 0,-1 0,0 1,0-1,2 3,-3-4,0 1,0-1,0 0,0 0,0 1,0-1,0 0,0 1,0-1,0 0,0 1,0-1,0 0,0 1,0-1,0 0,0 0,0 1,0-1,-1 0,1 1,0-1,0 0,0 0,-1 1,1-1,-1 0,-15 7,-14 0,19-4,-1 0,1-1,-14 1,16-2,-1 1,2-1,-17 6,-20 4,31-10,-1 0,1 0,-1-2,0 0,1 0,-1-2,1 1,0-2,-21-7,24 6,0-1,0 0,0-1,-13-10,12 8,1 1,-1 1,-14-7,20 12,0-1,1 0,-1 0,1 0,0-1,0 0,-7-6,10 7,0 0,0 0,0 1,0-1,0 0,1 0,0-1,-1 1,1 0,0 0,1-1,-1 1,0-1,1 1,0-5,-1 6,1 0,-1-1,1 1,-1 0,0 0,0 0,0-1,0 1,0 0,0 0,-1 0,1 1,-1-1,1 0,-1 0,0 1,0-1,0 1,0 0,0-1,0 1,0 0,-3-1,-7-4,-1 1,-24-6,26 9,-20-8,13 5,0 0,-35-5,-28-4,-4 0,58 13,11 0,0-1,-29-5,24 3,1 2,-1 0,0 1,1 1,-26 4,33-3,-19 3,-44 11,30-6,-98 29,31-8,98-27,5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41.8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667 176,'-2'-1,"0"0,0 0,0 0,-1 0,1 1,0-1,-1 1,1 0,-1 0,1 0,-5 0,5 0,-202 10,189-10,-8 1,1-2,-26-4,40 4,0-1,0-1,0 1,0-1,0-1,0 0,1 0,0 0,-8-6,5 3,-1-2,0 0,-1 1,0 1,0 0,-1 0,-17-5,20 8,-1-1,-16-9,-17-7,42 20,0 0,0 0,0 0,0 0,0 0,0 0,0 0,0-1,1 1,-1-1,0 1,1-1,-3-3,0-2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44.3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0 177,'8'-1,"-1"-1,0 1,0-1,0-1,0 1,0-1,0 0,0-1,-1 1,12-9,-8 5,1 0,19-8,-27 14,-1 0,0 0,0 0,0 0,0-1,0 1,0-1,0 1,0-1,-1 0,1 0,0 0,-1 0,0 0,1 0,-1 0,0 0,2-5,12-19,-10 22,0-1,1 2,-1-1,1 1,0 0,0 0,0 0,1 1,-1 0,0 0,10-1,17-6,-26 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4:45.0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02.9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1,'3'1,"0"1,0-1,0 0,0 0,1 0,-1 0,0 0,1-1,3 1,13 2,-17-1,1 0,-1 0,1 0,-1 0,0 0,0 0,0 1,0 0,3 4,-2-3,-1-1,1 1,0-1,0 0,5 4,-3-5,-1 0,1 0,0-1,-1 0,1 0,0 0,0-1,0 1,0-1,7-1,4 0,-17 1,-1 0,1 0,0 0,0 0,0 0,0 0,0 0,0 0,-1 0,1 0,0 0,0 0,0 0,0 0,0 0,0 0,-1 0,1 0,0 1,0-1,0 0,0 0,0 0,0 0,0 0,0 0,0 0,-1 0,1 0,0 1,0-1,0 0,0 0,0 0,0 0,0 0,0 0,0 1,0-1,0 0,0 0,0 0,0 0,0 0,0 1,4 6,9 6,22 1,58 14,-86-26,-1 1,0 0,0 0,0 1,0-1,0 1,-1 1,8 6,-8-6,2 0,-1 0,1 0,-1-1,16 7,-17-9,0 0,-1 0,1 1,0-1,-1 1,1 0,-1 0,0 1,0-1,0 1,0 0,-1 0,0 0,1 0,-1 1,-1-1,1 1,2 7,-3-7,1 0,-1-1,1 1,0-1,0 0,0 0,0 0,1 0,0 0,0-1,0 1,0-1,5 3,0-1,1 0,-1 0,1 0,0-1,15 3,-20-5,7 0,1 2,-1 0,21 9,-27-9,1-1,0 0,0-1,0 0,0 0,0 0,0-1,1 0,-1 0,1-1,-1 0,0 0,1-1,-1 0,0 0,1-1,-1 1,0-2,8-3,2-4,-13 4,-14 1,8 6,0-1,-1 1,1-1,0 1,0 0,0 0,0 0,0 0,0 0,0 0,0 0,1 1,-1-1,0 1,1-1,-1 1,1 0,-1 0,1-1,0 1,0 0,0 0,-1 3,-1 0,0 1,0 0,1-1,0 1,0 1,0-1,0 9,2-11,-1-1,1 0,0 1,0-1,0 0,0 1,1-1,-1 0,1 1,0-1,0 0,2 4,0-2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03.9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1672 3,'1'-1,"-1"1,0 0,0 0,0 0,0 0,1 0,-1-1,0 1,0 0,1 0,-1 0,0 0,0 0,0 0,1 0,-1 0,0 0,0 0,1 0,-1 0,0 0,0 0,1 0,-1 0,0 0,0 0,1 0,-1 0,0 0,0 0,0 1,1-1,-1 0,0 0,0 0,0 0,1 0,-1 1,0-1,0 0,0 0,0 0,0 1,11 8,-7 3,2-1,-1 0,1-1,8 12,-11-18,1 0,0-1,-1 1,1-1,0 0,0 0,1 0,-1 0,1-1,-1 0,1 0,8 3,-14-5,1 0,-1 0,1 0,-1 0,0 0,1 0,-1 0,1 0,-1 0,1 1,-1-1,0 0,1 1,-1-1,1 0,-1 1,1-1,0 0,-1 1,1-1,-1 1,1-1,0 1,-1-1,1 1,0-1,-1 1,1-1,0 1,0-1,0 1,-1 0,1-1,0 1,0-1,0 1,0 0,0-1,0 1,0-1,0 1,1 0,-1-1,0 1,0-1,0 1,1 0,-1-1,0 1,0-1,1 1,-1-1,1 1,-1-1,0 0,1 1,-1-1,1 1,-1-1,1 0,-1 1,1-1,-1 0,1 0,-1 1,1-1,1 0,-3 0,1-1,-1 1,0 0,1-1,-1 1,1-1,-1 0,1 1,0-1,-1 1,1-1,-1 0,1 1,0-1,0 0,-1 1,1-1,0 0,0 1,0-1,0 0,0 0,0 1,0-1,0-1,0-23,0 20,1-15,0 13,-1 1,1 0,-1-1,-1 1,1 0,-1-1,-3-11,3 17,1 1,0-1,0 1,-1 0,1-1,0 1,0-1,-1 1,1 0,0-1,-1 1,1 0,-1-1,1 1,0 0,-1-1,1 1,-1 0,1 0,-1 0,1 0,-1-1,1 1,-1 0,1 0,0 0,-1 0,0 0,-16 6,-14 19,28-23,-6 7,1 1,-1 0,1 0,1 1,-10 17,10-16,-9 11,-2-1,0 0,-1-2,-2 0,0-1,-28 20,-25 11,59-40,0 0,-2-1,1 0,-1-1,0-1,-33 9,-39 16,88-31,0-1,0 1,1-1,-1 1,0-1,0 0,0 1,0-1,0 0,0 0,1 0,-1 0,0 1,0-1,0 0,0-1,0 1,0 0,0 0,0 0,0-1,0 1,1 0,-2-1,1 0,0 0,1 0,-1 1,1-1,-1 0,1 0,0 0,-1 0,1 0,0 0,0 0,0 0,0 0,-1 0,1 0,0 0,1 0,-1-1,1-3,-1 1,1 0,1 0,-1-1,0 1,1 0,0 0,0 1,4-7,3 1,0 1,17-13,-17 15,-1-1,1 0,11-14,-15 15,-1 0,0-1,0 0,0 0,-1 0,4-11,-5 13,1 1,0 0,1-1,-1 1,1 0,-1 1,1-1,0 1,0 0,1 0,-1 0,1 0,-1 1,9-4,-5 2,0 0,-1 0,1-1,8-7,-6 2,0 1,2 0,-1 1,1 0,0 1,18-8,-20 12,-7 1,1 1,-1 0,1-1,-1 1,1-1,-1 0,0 0,3-3,-5 4,0-1,0 1,0-1,0 1,-1-1,1 1,-1-1,1 1,-1-1,1 0,-1 1,0-1,0 0,1 0,-1 1,-1-1,1 0,0 1,0-1,-1 0,0-2,1 2,-1 0,0 0,1 0,-1 0,0 0,0 0,0 0,0 1,0-1,-1 0,1 1,0-1,-1 1,1 0,-1-1,0 1,-2-2,3 2,-1 1,1-1,0 1,0 0,-1-1,1 1,0 0,0 0,-1 0,1 0,0 0,-1 0,1 0,0 1,0-1,-1 0,1 1,0-1,0 1,0-1,-1 1,1-1,0 1,0 0,0 0,0-1,0 1,0 0,-1 2,0-1,0-1,-1 1,1 0,-1 0,0-1,1 1,-7 1,6-2,0 0,0 1,0-1,0 1,0 0,0 0,-4 3,3-1,-7 9,-1-2,0 1,-1-1,0-1,0-1,-28 15,39-22,-112 55,108-54,-1 0,0 0,0-1,-8 2,-15 5,-1 2,21-8,1 0,-1 1,1 0,0 0,-14 9,22-11,-1 1,0-1,1 0,-1 1,1-1,-1 1,1 0,0-1,0 1,0 0,1-1,-1 1,1 0,-1 0,1 0,0 5,5 48,-4-50,0 0,1 0,0-1,0 1,0 0,1-1,-1 1,1-1,1 0,-1 0,1 0,0-1,0 1,0-1,1 0,-1 0,7 4,-2-3,0 1,0-1,1-1,0 0,0 0,0-1,0 0,22 3,-13-5,1 0,0-1,-1-2,1 0,0 0,-1-2,0-1,0 0,0-1,-1-1,30-16,-34 15,-17 6,-26 11,-45 24,25-10,40-20,0 0,0-1,0 0,0-1,0 0,-1 0,1-1,-14-1,-7-1,-37-10,49 8,-1 0,1-1,0-1,0-1,-23-12,36 16,0 0,1 0,-1 0,1 0,0 0,0-1,1 0,-1 0,1 0,-1 0,1-1,1 1,-1-1,0 0,1 0,0 1,0-2,1 1,0 0,-1 0,2 0,-1-1,0-8,1 28,-1-1,-1 0,-4 17,4-24,0 1,0-1,0 1,-1-1,0 0,-1 0,1 0,-1 0,-5 6,-24 30,30-37,1-1,-1 0,1 1,0-1,0 1,1 0,-1 0,0 7,2-10,0 0,0-1,1 1,0-1,-1 1,1 0,0-1,-1 1,1-1,0 0,0 1,0-1,0 0,0 1,1-1,-1 0,0 0,1 0,2 1,32 18,-30-17,14 5,1-1,-1 0,1-2,0-1,1 0,29 0,22 5,-33-3,76 1,-113-8,0 1,0-1,0 0,0 0,0-1,0 1,0-1,0 1,-1-1,1 0,-1 0,1 0,-1-1,3-2,8-6,-44 50,1 1,16-26,-30 24,28-25,-21 22,27-24,7-7,-1 1,0-1,0 0,-1 0,1-1,-1 1,0-1,-8 4,-11 5,0-2,-1-1,-1-1,1-1,-1-1,-34 2,-46 11,25-3,18-4,43-7,-1-1,0 0,-28-1,28-2,14 0,0-1,0 0,0 0,0-1,0 1,-8-3,14 2,0 1,0 0,1 0,-1-1,0 1,0-1,1 1,-1 0,1-1,-1 1,0-1,1 0,-1 1,1-1,-1 1,1-1,-1 0,1 1,0-1,-1 0,1 0,0 1,0-1,-1 0,1 0,0 1,0-1,0 0,0 0,0 0,0 1,0-1,0 0,0 0,1 1,-1-1,0 0,0 0,1 1,-1-1,0 0,1 0,-1 1,1-1,-1 1,1-1,-1 0,2 0,0-3,1 1,0 0,0-1,1 1,-1 0,1 0,4-3,16-4,1 0,0 2,0 1,26-5,-20 5,30-5,1 2,87-3,-139 12,0-1,-1 0,1-1,-1 0,1 0,8-5,19-6,-37 14,1 0,-1 0,0 0,1 0,-1 0,0 0,1 0,-1 0,1 0,-1-1,0 1,1 0,-1 0,0 0,1 0,-1 0,0-1,0 1,1 0,-1 0,0-1,1 1,-1 0,0 0,0-1,0 1,1 0,-1-1,0 1,0 0,0-1,0 1,0 0,1-1,-1 1,0 0,0-1,0 1,0 0,0-1,0 0,-15-8,-27-3,-98-1,36 6,64 4,-59 3,57 1,-19 0,-228-2,178-15,75 9,-41-3,99 15,0 0,0 1,-1 1,35 16,-38-16,18 8,-2 0,0 3,47 31,-74-44,-1 0,1 0,1-1,-1 0,1 0,-1-1,1 0,0 0,0-1,14 3,14 2,-1 1,54 20,-1 1,-72-26,0-1,0-1,1 0,-1-1,0 0,1-2,18-3,-8 1,33 0,-27-2,-30 5,1 0,-1 0,1 0,-1 0,1 1,-1 0,1-1,0 1,-1 0,1 1,-1-1,5 1,-8 0,1-1,-1 0,0 0,1 0,-1 0,1 0,-1 0,0 1,1-1,-1 0,0 0,1 0,-1 1,0-1,0 0,1 0,-1 1,0-1,0 0,1 1,-1-1,0 0,0 1,0-1,1 1,-1-1,0 0,0 1,0-1,0 0,0 1,0-1,0 1,-11 9,-18 1,13-7,1 1,-23 10,-23 7,-2-10,44-9,0 0,-36 12,29-9,-7 1,31-6,1-1,-1 1,1-1,0 1,-1 0,1-1,0 1,-1 0,1 0,0 0,0 0,0 0,0 0,0 0,-2 2,3-2,0-1,0 0,0 0,-1 1,1-1,0 0,0 0,0 1,0-1,0 0,0 0,0 1,0-1,0 0,0 0,0 1,0-1,0 0,0 0,1 1,-1-1,0 0,0 0,0 0,0 1,0-1,0 0,1 0,-1 0,0 1,0-1,0 0,1 0,-1 0,0 1,13 2,18-3,-26 0,15-1,0 2,0-2,0-1,0 0,21-7,-28 7,-1 1,27 0,-12 2,-21-1,-8 0,-59 0,3-1,-69 8,123-7,0 1,0 0,0 1,0-1,0 1,0-1,1 1,-1 0,1 1,-1-1,-5 6,-32 37,3-3,26-30,1 0,0 0,1 1,0 0,2 1,-1 0,1 0,1 1,1 0,-9 31,2-14,0-1,-34 57,41-76,0 1,1 0,1-1,0 2,-2 15,2-11,0-1,-8 20,6-22,0 0,2 0,0 0,1 1,0-1,1 1,0 30,15 97,-8-101,14 22,-18-57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07.3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98,'2'-1,"0"1,0-1,-1 0,1 1,0-1,0 1,-1 0,1-1,0 1,0 0,3 1,14 0,0 1,-1 1,1 1,28 10,-30-8,0-1,1-1,0 0,0-1,23 0,72-14,-96 10,0-1,26-6,-33 6,0 1,0 1,1 0,-1 0,0 1,0 0,0 0,0 2,0-1,0 1,0 0,16 9,-18-9,1 0,0-1,15 3,-21-4,-1-1,1 0,0 1,0-1,0 0,0-1,0 1,0 0,0-1,0 0,0 0,0 0,0 0,-1 0,4-2,8-14,-13 14,0 1,1 0,0 0,-1 0,1-1,0 2,3-4,15-12,-17 14,0 0,0 1,1-1,-1 1,0 0,1 0,-1 0,1 0,5-2,-3 2,0 0,-1-1,1 0,-1-1,1 1,-1-1,9-8,-10 8,0 0,0 1,1-1,0 1,0 0,-1 0,2 1,-1-1,0 1,9-2,-9 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08.1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16.8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0 140,'21'4,"193"6,-197-10,-1-1,1-1,0 0,-1-1,0-1,1 0,-2-1,25-11,-33 12,0 1,-1-1,1 0,-1 0,0-1,11-10,-14 12,-1-1,1 1,-1-1,0 1,0-1,0 0,0 0,-1 0,1 0,-1 0,0 0,0 0,0-8,-1 11,0 0,0 1,0-1,0 0,0 1,0-1,0 1,1-1,-1 0,0 1,0-1,1 1,-1-1,0 0,1 1,-1-1,1 1,-1-1,1 1,-1-1,1 1,-1 0,1-1,-1 1,1 0,-1-1,1 1,0 0,0-1,1 1,1 0,-1 0,0 0,0 0,0 0,0 0,1 0,-1 1,3 0,5 3,1 0,16 10,6 6,-23-13,1-1,-1 0,15 6,-17-8,0 0,-1 1,1 0,-1 0,0 0,-1 1,9 9,16 13,-11-11,24 27,-32-32,-8-9,0 0,1 0,-1 0,1 0,-1-1,10 4,15 9,77 56,-100-68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5:57.6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1 295,'6'-2,"0"0,-1-1,1 0,0 0,-1 0,0-1,0 1,0-1,0-1,4-4,-7 7,0 0,1-1,-1 1,0-1,0 0,-1 1,1-1,1-4,-2 5,-1 1,0-1,0 0,0 1,0-1,0 1,0-1,0 1,-1-1,1 0,0 1,-1-1,1 1,-1-1,0 1,0 0,1-1,-1 1,-1-2,-6-9,4 7,0 0,0-1,1 1,0-1,0 0,-3-10,6 14,-1 0,1 1,0-1,0 1,0-1,0 0,1 1,-1-1,0 1,1-1,-1 1,1-1,-1 1,1-1,0 1,-1-1,1 1,0 0,0-1,0 1,0 0,0 0,1 0,-1 0,0 0,0 0,1 0,-1 0,1 0,-1 1,1-1,-1 0,3 0,26-12,-13 4,0 2,1 0,35-9,-43 14,-1-1,0 0,15-8,-15 7,-1 1,1-1,11-2,-17 6,1-1,0 1,-1-1,1 1,0 0,0 1,-1-1,1 1,-1-1,1 1,6 3,13 4,-12-4,-1 0,0 0,0 1,0 1,9 6,-14-9,-4-1,1-1,-1 1,1-1,0 0,0 1,0-1,0 0,0 0,0 0,0-1,0 1,0 0,0-1,0 0,0 1,0-1,0 0,1 0,3 0,-2 0,0 0,0 0,0 1,0-1,0 1,0 0,0 1,0-1,0 0,0 1,-1 0,1 0,6 5,-3-1,1-1,-1 1,0 0,-1 1,8 9,-13-13,1 0,0 0,-1 1,0-1,0 1,0-1,0 1,-1-1,1 1,-1 0,0-1,0 1,0-1,0 1,-1 0,1-1,-2 5,1-5,0 1,0 0,1-1,-1 1,1 0,0 0,0-1,1 1,-1 0,1 0,0-1,0 1,3 6,1-2,0-1,1 0,0-1,0 1,1-1,-1 0,2-1,6 6,9 3,33 16,-44-27,-1 1,1-2,0 1,0-2,0 1,0-2,0 1,24-4,6 1,-37 2,-1 0,1 0,-1 1,1-1,-1 1,1 0,-1 0,0 1,0-1,1 1,-1 0,0 0,0 0,0 0,4 5,-1-3,0 1,0-1,0 0,1-1,-1 0,9 2,-10-3,0 0,0 0,0 1,0-1,-1 1,1 0,-1 1,1-1,-1 1,-1 0,10 9,-3 2,23 23,-33-38,0 1,0-1,-1 1,1-1,0 1,-1 0,1-1,0 1,-1 0,1-1,-1 1,0 0,1 0,-1 0,0 0,1-1,-1 1,0 0,0 0,0 0,1 0,-1 0,0 0,0 0,0-1,-1 1,1 0,0 0,0 0,0 0,-1 0,1 0,0-1,-1 1,1 0,-1 0,1 0,-1-1,1 1,-1 0,0-1,-1 2,-4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16:00.3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0 208,'16'-1,"-1"0,0-1,1-1,-1 0,16-6,72-32,-84 33,29-19,-40 21,0 1,1 0,-1 1,1 0,0 0,13-3,-18 7,-1-1,1 0,0 0,-1 0,0-1,1 1,-1-1,0 0,0 1,0-1,0-1,0 1,0 0,0-1,-1 0,0 1,1-1,-1 0,0 0,0 0,2-5,-3 6,0 0,1 0,-1 0,1 0,-1 1,1-1,0 0,0 1,0-1,0 1,0 0,0-1,0 1,0 0,1 0,-1 1,0-1,0 0,1 1,-1-1,1 1,-1 0,1 0,-1 0,0 0,1 0,-1 1,5 0,5 2,0-1,-1 2,1-1,15 9,-24-11,27 13,47 28,-68-35,0 1,0 0,12 16,10 9,2-1,-22-20,1-1,0 0,18 12,-28-22,6 5,1-1,0 1,0-1,0-1,0 0,1 0,0-1,14 3,33 9,-35-9,168 39,-172-42,0 0,-1 1,27 11,-30-9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27:29.8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1,'0'0,"0"0,0 0,-1 1,1-1,0 0,-1 0,1 1,0-1,0 0,0 1,-1-1,1 0,0 1,0-1,0 0,0 1,0-1,0 0,0 1,0-1,0 1,-1-1,2 0,-1 1,0-1,0 0,0 1,0-1,0 1,0-1,0 0,0 1,1-1,-1 0,0 1,0-1,16 9,19-1,5-4,-29-4,1 1,-1 1,0 0,1 0,15 6,-19-4,0 0,-1 0,1 0,-1 1,-1 0,1 1,0-1,-1 1,0 1,-1-1,0 1,0 0,0 0,0 0,5 14,-6-14,0-1,0 1,1-1,0 0,0 0,1-1,0 1,0-1,11 7,-9-7,-1 1,0-1,0 2,-1-1,1 1,-1 0,5 7,4 11,1-1,20 23,-16-21,-1 1,16 31,-15-23,-15-25,0 1,-1-1,4 16,-2-7,0 1,-4-12,0-1,1 0,0 0,0-1,7 13,-8-15,1-1,-1 0,1 1,0-1,0 0,0 0,0 0,0-1,1 1,3 2,-3-3,-1 0,0 0,0 1,-1-1,1 1,-1 0,1 0,-1 0,0 0,0 0,0 0,3 7,0 4,-1-1,3 17,7 20,21 49,-30-87,-1 0,-1 1,0-1,0 1,-1-1,-1 1,0 0,-1 17,0-21,1 0,1-1,-1 1,2-1,-1 1,5 8,-3-6,-1 0,4 20,6 19,-9-40,-1 0,-1 0,3 20,13 97,-16-81,-2-30,1 0,6 27,-4-22,-1-1,-1 0,0 0,-4 25,2 6,0 11,2 64,2-113,0-8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18.6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 0,'0'1,"-1"-1,1 1,-1-1,1 1,-1 0,1-1,-1 1,1 0,0-1,-1 1,1 0,0 0,0-1,0 1,0 0,-1 0,1-1,0 1,0 0,1 1,-2 18,1-19,1 1,-1 0,0-1,1 1,-1-1,1 1,-1-1,1 1,0-1,-1 0,1 1,0-1,0 0,0 0,0 1,0-1,1 0,-1 0,0 0,0 0,1-1,-1 1,0 0,1 0,2 0,4 1,0 0,-1 0,1-1,10 0,-11-1,0 1,-1-1,1 1,8 3,22 5,-34-9,1 0,0 1,0-1,-1 1,1 0,0 1,-1-1,1 0,-1 1,0 0,1 0,-1 0,0 0,3 3,23 24,23 25,-48-47,0 1,-1-1,0 0,0 1,0-1,-1 1,0 0,-1 0,0 0,0 10,-7 76,6-91,0 0,1 1,-1-1,1 0,0 0,0 0,0 0,0 0,0 0,1 0,-1 0,1-1,0 1,0 0,0-1,0 0,0 1,0-1,1 0,-1 0,1 0,-1 0,6 2,0-1,0 1,0-1,0-1,1 0,-1 0,1 0,12 0,-9 0,-1 0,1 0,-1 2,0-1,12 7,31 9,-35-12,-16-6,1 1,-1-1,0 0,1 0,-1 0,1 0,-1 0,6 0,-9-2,1 1,-1-1,0 1,1 0,-1-1,0 1,1-1,-1 1,0-1,0 1,1-1,-1 1,0-1,0 1,0-1,0 1,0-1,0 1,0-1,0 1,0-1,0 0,0 1,0-1,0 1,0-1,-1 0,-4-22,3 16,-1-45,3 41,-1-1,0 1,0 0,-6-21,5 27,0 0,1 0,0 0,0-1,1 1,-1 0,1 0,0-1,0 1,3-10,-2 11,0 1,0 0,0 0,1 0,-1 0,1 0,0 0,0 0,0 1,0-1,1 1,-1-1,1 1,-1 0,1 0,0 0,5-3,50-22,-58 27,0 0,0 0,1 0,-1 0,0 0,0 0,0 0,0 0,0 0,0 0,0 0,1 0,-1 0,0 0,0 0,0 0,0-1,0 1,0 0,0 0,0 0,0 0,0 0,1 0,-1 0,0 0,0-1,0 1,0 0,0 0,0 0,0 0,0 0,0 0,0 0,0-1,0 1,0 0,0 0,0 0,0 0,0 0,0 0,0 0,0-1,0 1,0 0,0 0,-1 0,1 0,0 0,0 0,0 0,0 0,0-1,0 1,0 0,0 0,0 0,0 0,-1 0,1 0,0 0,0 0,0 0,-5-2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21.0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33 154,'79'7,"-17"-1,-61-6,1 0,-1 0,0 0,1 0,-1 0,0 0,0-1,1 1,-1 0,0-1,0 1,0-1,1 1,-1-1,0 1,0-1,0 0,0 0,0 0,0 1,0-1,0 0,-1 0,1 0,0 0,0-1,-1 1,1 0,-1 0,1 0,-1 0,0-1,1 1,-1 0,0 0,0-1,0 1,1 0,-2-2,1 1,0-1,0 1,0 0,-1 0,1-1,-1 1,0 0,1 0,-1 0,0 0,0 0,0 0,-1 0,1 0,0 0,-1 0,1 1,-1-1,0 0,0 1,-3-3,-59-22,45 20,-32-16,38 17,11 5,0-1,0 1,-1-1,1 0,0 0,0 0,0 0,0 0,0 0,0 0,1-1,-1 1,0-1,1 1,-1-1,-2-2,5 3,-1 1,1-1,-1 0,1 1,-1-1,1 1,-1-1,1 1,0-1,-1 1,1 0,0-1,-1 1,1 0,0-1,-1 1,1 0,0 0,0 0,-1-1,1 1,0 0,0 0,-1 0,1 0,0 1,-1-1,2 0,23 1,7 6,40 15,-18-5,-28-4,-23-11,0 0,0-1,0 1,0 0,0-1,0 0,1 0,4 1,0-1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26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0 193,'0'-3,"1"1,-1-1,0 0,1 1,-1-1,1 1,0-1,0 1,0-1,0 1,0 0,1-1,-1 1,4-3,27-24,-8 10,-11 6,-11 11,-1-1,1 1,1 0,-1 0,0 0,0 0,1 1,-1-1,1 1,-1-1,1 1,0 0,0 0,-1 0,1 0,5 0,3-1,0-1,0-1,17-6,-18 6,20-7,16-6,-41 14,1 1,-1 0,1 0,0 1,-1-1,1 1,0 1,0-1,0 1,0 0,0 0,0 1,7 1,0 1,0 0,0 1,0 1,20 10,-28-13,0 0,0 0,1-1,-1 1,1-1,-1-1,10 1,-10-1,0 0,1 1,-1 0,0 0,0 0,0 0,1 1,-1 0,6 3,-3 1,-1 1,0 0,0 0,-1 1,0-1,0 1,-1 1,5 9,-2-6,6 17,-12-23,1-1,-1 0,1 1,0-1,5 6,-5-8,-1 0,0 0,0 1,0-1,0 0,-1 1,0-1,1 1,-1 0,0-1,-1 1,1 4,0 4,-1-1,-2 20,-1 9,3-35,-1-1,1 1,-1-1,0 1,-1-1,1 0,-1 1,0-1,0 0,0 0,-1 0,1 0,-1-1,0 1,-4 3,7-7,0 1,-1-1,1 0,0 0,0 0,-1 0,1 0,0 1,-1-1,1 0,0 0,-1 0,1 0,0 0,-1 0,1 0,0 0,-1 0,1 0,0 0,-1-1,1 1,0 0,-1 0,1 0,0 0,0 0,-1-1,1 1,0 0,-1 0,1 0,0-1,-6-13,5-19,1 32,0-18,1 12,0 1,-1-1,0 0,0 0,-1 0,0 0,0 0,-1 1,0-1,0 0,0 1,-1 0,0-1,-4-6,5 10,0-1,0 1,0-1,1 0,-1 0,1 0,0 0,0 0,1 0,-1 0,1 0,0 0,0-6,1 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3:31.3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 1,'0'6,"1"-1,0 1,0 0,0 0,1-1,0 1,0-1,4 9,3 6,-9-19,0 1,0-1,0 1,0 0,0-1,0 1,0 0,0-1,-1 1,1-1,-1 1,1-1,-1 1,0-1,1 1,-1-1,0 1,0-1,0 0,-2 2,-26 28,22-24,-24 16,10-8,15-10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06.8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344 1,'-4'0,"0"1,0 0,-1 0,1 0,0 1,0-1,0 1,0 0,0 0,1 0,-1 1,1-1,-6 7,1-2,1 0,0 1,0 0,-10 16,8-7,1 1,-8 23,-10 22,19-50,1 0,1 1,0 0,1 0,0 1,-2 20,3-18,-1-1,-1 1,-7 18,5-18,1 1,-5 26,8-30,-1-1,-7 19,-2 3,5-9,0 1,2 0,1 0,2 0,-1 31,2-22,-1 0,-8 35,2-15,7-43,1 1,1-1,0 1,0-1,4 21,-2-26,0 0,0 0,1 0,0 0,0 0,1-1,0 1,0-1,1 0,6 7,113 113,-113-116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00.3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0,'1'3,"0"0,1-1,-1 1,1-1,-1 1,1-1,0 0,0 1,0-1,0 0,0 0,1-1,4 4,-2-1,5 4,1 0,0-1,0 0,0-1,1 0,0-1,14 4,24 13,-39-17,0 0,1 0,19 5,-12-4,-1 0,0 1,-1 1,0 1,19 12,-6-3,-26-16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13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1,'5'3,"0"0,1-1,-1 0,0 0,1 0,0 0,-1-1,1 0,0 0,0-1,9 0,1 1,18 4,0 2,0 0,60 23,-86-26,0 1,0 0,0 0,-1 0,0 1,0 0,0 0,6 8,-5-6,0 0,0 0,1-1,13 9,-1-4,0-1,32 11,-13-15,-36-7,1 0,-1 1,0-1,0 1,1 0,-1 0,0 1,0-1,0 1,0 0,0 0,-1 0,1 1,4 3,-1-1,0 0,0-1,1 0,-1 0,1-1,0 0,15 4,27 12,-33-11,30 10,13 6,15 12,-28-14,55 34,-77-41,51 21,-3-2,-57-25,4 1,-1 1,0 1,28 23,-38-28,0 0,1-1,10 6,23 15,40 36,67 58,-145-114,0 0,0-1,-1 2,0-1,0 0,0 1,4 14,-1-4,11 22,47 73,-16-31,-34-46,-13-29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23.5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1,'2'11,"0"0,0 0,1 0,0-1,1 1,0-1,0 0,1 0,1 0,7 10,9 12,-8-13,18 35,-28-47,-1-1,-1 1,1 0,-1 1,0-1,-1 0,0 1,0-1,0 13,-2 18,1-25,0 1,-1 0,0-1,-1 1,0-1,-9 25,-4-2,0 2,-15 49,26-68,0-1,1 1,0-1,2 1,0 0,1 0,1 0,1-1,1 1,5 21,-1-17,-3-13,-1 0,0 1,-1-1,0 0,0 21,-2-29,0-1,0 0,-1 1,1-1,-1 0,1 0,-1 1,1-1,-1 0,1 0,-1 0,0 0,0 1,-1 0,-3 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27.1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1,'5'0,"0"1,0-1,0 1,0 1,0-1,0 0,0 1,-1 0,1 0,-1 1,1-1,5 5,5 6,26 26,-14-12,-22-22,0 1,0-1,-1 1,1 1,-1-1,-1 1,0-1,1 1,-2 0,4 12,4 10,29 53,-11-25,-21-41,0 1,-2 0,0 0,-1 1,0 0,-2-1,0 1,-1 30,5 197,-7-215,-2 0,-2 0,0 0,-19 57,16-53,6-25,0 0,-1 0,-5 14,-12 34,10-23,-1 16,10-42,0 0,0 0,-1 0,-1 0,1 0,-5 9,-2 4,7-15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4:46.9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902 1,'-2'3,"1"1,0 0,-1 0,1 0,1 0,-1 0,1 0,-1 1,1-1,0 0,1 0,0 6,0 3,0 20,0-15,-3 34,1-46,0-1,0 1,0-1,-1 1,0-1,0 1,0-1,-1 0,0 0,-3 5,-7 6,1 2,1-1,0 1,1 1,-11 32,13-33,-1 1,-21 32,1-1,22-37,0-2,2 1,0-1,-7 22,9-26,0 0,-1 1,0-1,0-1,0 1,-1-1,0 1,-10 9,7-8,0 1,1 0,-8 13,-28 43,33-53,0 1,2 0,0 1,0 0,-10 27,12-27,-1 0,0 0,-1-1,0 0,-1 0,0-1,-15 14,-3 5,20-22,-5 4,1 1,1 1,0 0,0 0,1 1,-11 29,-27 110,19-74,18-58,8-19,0 0,1 1,-1-1,1 0,-2 7,0 9,-7 30,-10-5,16-37,0 1,0 0,0 0,1 0,-2 12,-2 25,-11 60,13-92,0 0,-1 0,0 0,-17 24,15-25,0 0,1 1,0 0,-8 26,-11 96,24-128,0-2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5:02.7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1606,'15'-10,"0"1,0-2,-1 0,15-15,-11 11,44-33,-49 38,1 1,0 0,1 1,16-7,9-5,57-25,-68 34,-2-2,1-1,-2-1,26-19,-35 20,-10 8,0-1,1 2,0-1,0 1,0 0,0 0,1 1,-1 1,1-1,17-3,75-16,-68 14,58-8,-84 16,-1 0,1-1,-1 0,1-1,-1 1,0-1,0 0,10-8,-10 8,-1-1,1 1,0 0,0 0,0 1,0-1,0 1,11-1,-8 1,0 0,-1 0,1-1,-1 0,8-4,27-9,35-15,-5 2,-61 24,-1-1,0-1,0 0,0-1,12-10,10-9,-24 21,-2-1,1 0,8-10,-12 11,1 1,0 0,0 0,0 0,1 1,0-1,0 1,10-5,0 2,0-1,-1-1,17-11,-5-8,-23 23,0 0,1 0,0 0,6-4,-5 4,-1 0,1-1,-1 1,-1-1,8-11,4-5,9-17,-22 33,0 0,1 0,0 0,0 1,1-1,-1 1,1 0,0 1,6-6,-2 4,-1-1,0 0,-1-1,8-9,-9 9,0 1,1 1,-1-1,1 1,1 0,10-6,-4 2,1 0,21-21,-24 21,-9 6,0 0,0 0,0 0,0 0,-1 0,1 0,2-10,11-16,49-71,-58 92,-1 0,1 1,0 0,0 0,10-8,-8 9,0-2,-1 1,-1-1,10-12,7-12,9-11,-32 42,1-1,-1 0,1 0,-1 0,0-1,0 1,0 0,0 0,-1-1,0 1,1 0,-1-1,0-2,-2 0,0 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5:05.4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1412,'1'-1,"-1"0,0 0,1 0,-1 1,1-1,-1 0,1 0,-1 1,1-1,0 0,-1 1,1-1,0 1,0-1,-1 1,1-1,0 1,1-1,19-9,-16 8,49-25,31-12,57-16,-115 44,44-19,68-40,-69 30,106-44,-162 79,0 1,21-3,-23 5,-1 0,1-1,-1 0,0-1,11-5,-8 2,1 1,-1 1,27-7,-29 9,5-2,-1-2,0 0,21-13,0 1,-27 13,-1 0,-1 0,1-1,-1 0,0 0,-1 0,1-1,6-11,6-5,-16 20,1 0,0 0,0 0,0 1,11-6,18-13,-13 1,-2-1,0 0,21-36,24-28,-31 40,-28 38,0-1,1 1,1 0,-1 0,1 0,15-12,14-3,-27 18,0 0,0-1,-1 0,1-1,-1 0,-1 0,9-12,-6 9,-1 0,1 0,1 1,0 0,0 1,0 0,22-10,-17 9,0-1,0-1,22-20,-15 8,-9 9,25-21,-23 24,-1-1,-1 0,0-1,0-1,-1 0,11-17,-23 29,1 0,-1 0,1 0,0 1,-1-1,1 0,0 1,0-1,3-1,1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5:09.3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1239,'6'-1,"0"0,1-1,-1 1,0-1,0-1,0 1,0-1,-1 0,1 0,-1-1,6-4,31-16,-21 14,0 0,21-16,16-8,-49 29,0-1,0-1,0 1,8-10,-11 10,0 1,0-1,1 1,0 0,0 1,0 0,1 0,10-4,6-1,34-17,-25 11,36-5,-11-7,76-48,24-13,-106 64,1 3,95-26,-50 20,-83 22,1-1,-1 0,-1-1,1 0,16-12,14-7,-43 25,45-24,-38 19,-34 16,-31 15,0 3,-78 52,36-23,58-36,3-5,28-13,1 0,0 1,-13 7,5-1,0-2,-31 13,32-15,-1 0,1 1,-23 16,38-23,0 0,-1 0,1 0,0 0,0 0,0 0,0 0,0 0,0 0,0 0,0 0,0 0,-1 0,1 0,0 1,0-1,0 0,0 0,0 0,0 0,0 0,0 0,0 0,0 0,0 0,0 0,0 1,-1-1,1 0,0 0,0 0,0 0,0 0,0 0,0 0,0 1,0-1,0 0,0 0,0 0,0 0,0 0,1 0,-1 0,0 0,0 1,0-1,0 0,0 0,0 0,0 0,0 0,0 0,0 0,0 0,0 0,0 0,0 0,1 1,-1-1,0 0,0 0,11 1,14-3,-12 0,0-1,0-1,0 0,0-1,20-10,57-40,-38 22,-36 22,0-1,-1-1,26-27,-25 23,2 0,19-14,-21 20,1-1,-2 0,0-2,0 0,18-23,4-3,-32 35,1 0,0-1,-1 0,0 0,-1 0,1 0,-1-1,0 0,4-11,-5 8,0 1,0-1,1 1,0 0,1 0,0 0,0 1,1 0,0 0,1 0,-1 1,12-10,3 0,-13 9,1 1,0 0,0 0,1 1,0 0,0 1,20-8,-20 9,-1 0,0 0,0-1,0 0,12-10,-1 1,19-10,2 1,79-32,-24 11,-89 41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17.1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507 309,'0'1,"0"0,1 0,-1-1,0 1,1 0,-1 0,1-1,-1 1,1 0,0-1,-1 1,1 0,-1-1,1 1,0-1,0 1,-1-1,1 1,0-1,0 0,1 1,21 7,-20-7,17 4,-1 0,1-2,37 2,64-7,-42 0,-51 3,-14 0,-1-1,20-2,-29 2,0-1,-1 1,1-1,-1 0,1-1,-1 1,1-1,-1 1,0-1,0 0,0 0,0 0,5-5,24-24,1 1,40-26,-61 47,198-127,-207 134,0 0,0 0,0 0,0-1,0 1,-1-1,1 0,-1 0,0 0,4-5,-6 8,0-1,1 0,-1 1,0-1,0 0,0 1,1-1,-1 0,0 1,0-1,0 0,0 1,0-1,0 0,0 0,0 1,-1-1,1 0,0 1,0-1,-1 0,1 0,-1 0,0 0,0 0,0 0,0 1,0-1,-1 0,1 1,0-1,0 1,0-1,-1 1,1-1,0 1,0 0,-1 0,1 0,-2 0,-28-1,1 1,-61 10,-28 0,94-9,0 2,-35 7,36-5,1-1,-43 1,6-6,-109 2,130 2,0 2,-63 17,73-16,0-1,0-1,-33-1,-13 2,6-3,53-2,1 0,-1 1,1 0,-1 1,-20 6,-20 2,49-8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49.38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1586 1,'12'0,"-1"1,1 1,-1 0,0 0,0 1,0 1,0 0,14 7,9 7,37 27,-40-24,40 19,-56-31,1-1,1-1,-1-1,1 0,0-2,0 0,1 0,23 1,-30-4,0 0,0 1,-1 0,13 5,11 1,-7-2,0 1,46 19,-49-16,-1 1,-1 1,1 1,-2 1,0 1,29 27,-42-35,1-1,0 0,0 0,1-1,-1 0,13 4,-11-4,0-1,0 2,-1 0,17 12,-18-10,0 1,-1 0,0 1,0 0,-1 0,-1 1,0-1,0 1,6 20,-7-22,0 0,0 0,1 0,0-1,0 0,10 10,15 19,-29-34,0 0,-1 1,1-1,-1 0,0 1,0-1,0 1,-1-1,1 1,-1 7,-2 42,-1-22,3 6,1 1,11 67,-9-85,-1 0,-1 1,-3 23,2-21,2 44,0-57,0 0,1 0,0-1,0 1,1 0,0-1,1 0,0 0,0 0,1-1,10 12,-7-10,1-1,-1 0,2-1,-1 0,1 0,0-1,1 0,16 6,-22-10,0 0,-1 0,1 1,-1-1,0 1,0 0,-1 1,9 9,28 45,-1-1,-40-58,88 98,-73-85,0 1,0-2,2 0,27 15,-38-24,0 0,-1 1,1-1,-1 1,9 8,-12-10,-1 0,1 0,-1 0,1 0,-1 1,0-1,0 1,0-1,0 1,-1-1,1 1,0-1,-1 1,0-1,0 1,0 0,0 4,-2 53,2-34,-1-1,-5 27,5-49,-1 1,1-1,-1 0,1 0,-1 1,0-1,0 0,0-1,-1 1,1 0,-6 4,-33 23,18-19,21-11,0 0,0 1,0 0,0-1,1 1,-1 0,0 0,0 0,1 0,-1 0,1 0,-1 0,1 1,-1-1,1 1,0-1,-1 1,1-1,0 1,0 0,0-1,1 1,-1 0,0 0,1 0,-1 0,1 0,-1 2,0 53,1-47,1 1,-1-1,-1 1,0-1,0 1,-1-1,-1 0,0 1,0-1,-7 14,5-15,1 0,0 0,0 0,1 1,1-1,-1 1,2-1,-1 1,1 0,1 0,-1 0,2 0,-1 0,2-1,3 20,-4-26,-1 1,0-1,0 1,0-1,0 1,0-1,-1 1,0-1,1 1,-1-1,-1 0,1 1,0-1,-1 0,-2 4,-10 29,13-33,0 0,0 0,0 0,0-1,0 1,0 0,-1-1,0 1,1-1,-1 0,0 0,-4 4,-30 20,28-21,1 0,0 0,-13 12,18-14,-1 0,1 0,0 0,0 0,1 1,-1-1,1 1,-1 0,1-1,-1 8,-8 19,9-28,-1 0,1 0,-1 0,1 0,-1 0,0 0,0-1,0 1,0-1,-4 3,4-3,-1 1,1-1,0 1,0-1,0 1,0 0,0 0,0 0,1 0,-1 0,-2 5,2-1,1-3,-1 0,1 0,0 1,-1-1,0 0,0 0,0 0,0-1,0 1,-1 0,1-1,-1 0,1 1,-1-1,0 0,-6 3,-9 6,12-8,1 1,-1-1,0 0,0 0,0-1,0 0,0 0,0 0,-1-1,1 0,-10 1,8-2,0 1,1 0,-1 0,0 1,1 0,-1 0,1 1,-10 4,16-7,-9 3,0 0,0-1,0-1,0 0,-1 0,1-1,-1 0,-10-2,-16 0,33 2,0 0,0-1,0 0,0 1,0-2,0 1,0 0,1-1,-1 1,0-1,1 0,-1 0,1-1,0 1,-1-1,1 1,-4-6,1 1,0-1,1 0,0-1,0 1,0-1,-3-10,6 13,0 1,-1 0,1 0,-1 0,0 0,-1 0,1 1,-1-1,0 1,0 0,0 0,-1 0,1 1,-1-1,0 1,0 0,0 1,0-1,-1 1,1 0,-1 0,1 1,-12-2,12 2,-1 0,1 0,0-1,0 0,1 0,-1 0,0 0,1-1,-1 0,1 0,0 0,0 0,0-1,0 0,1 1,-1-1,1-1,-3-4,3 5,1 1,-1-1,0 1,0 0,0 0,-1 0,1 0,-1 0,0 1,-6-4,-16-12,25 17,0 1,1-1,-1 0,0 1,0-1,1 0,-1 0,1 0,-1 1,1-1,-1 0,1 0,-1 0,1 0,0 0,0 0,-1 0,1 0,0 0,0 0,0 0,0 1,0-1,0 0,0 0,0 0,1 0,-1 0,0 0,0 0,1 0,-1 0,1 0,-1 0,1 1,-1-1,1 0,-1 0,1 0,0 1,0-1,-1 0,1 1,0-1,1 0,5-4,0 1,0 0,0 0,10-3,-15 6,140-46,-28 10,-76 24,-14 5,28-13,-44 17,-1 0,0 0,0-1,0 0,-1 0,0 0,11-13,-6 7,0 1,1-1,1 2,0 0,24-13,-6 3,-19 12,-5 3,0 0,-1-1,1 1,-1-1,11-12,-16 15,1 1,-1-1,0 0,0 0,0 0,0-1,0 1,-1 0,1 0,0 0,-1-1,0 1,0 0,1 0,-1-1,0 1,-1 0,1 0,0-1,-1 1,1 0,-1 0,0-1,0 1,0 0,-1-2,-1-1,-1 0,1 0,-1 1,0-1,0 1,-1 0,-9-7,8 5,-1 1,1-1,-9-10,-18-28,-2 2,-48-45,53 66,25 19,0-1,0 0,1-1,-1 1,-8-9,6 3,1 0,-1-1,1 0,1 0,0-1,0 1,1-1,1 0,0 0,0 0,1-1,0 1,1-13,-1 9,-1 0,-7-23,-2-9,5 14,1 2,0 0,2 0,1-33,3 55,-1-1,0 1,0-1,-1 1,0-1,-1 1,0 0,0 0,-1 0,0 0,-6-8,0-1,3 4,-1 0,0 0,-18-21,23 31,0 1,0 0,0 0,-1 0,1 1,-1-1,1 1,-1 0,0 0,0 0,0 1,0-1,-1 1,1 0,0 0,0 0,-1 1,-6-1,-18 2,-50 1,-85-9,-1-14,163 21,1 0,-1 0,1-1,-1 1,1 0,-1-1,1 1,-1 0,1-1,-1 0,1 1,0-1,-1 0,1 0,0 0,0 0,-1 0,1 0,-2-2,3 2,0 0,-1 0,1-1,0 1,-1 0,1 0,0 0,0-1,0 1,0 0,0 0,0 0,1-1,-1 1,0 0,1 0,-1 0,1-1,0 0,2-4,1 0,-1 0,1 1,1-1,-1 1,1 0,5-5,50-44,-79 54,-11 5,-34 9,-19 5,53-15,-16 3,-90 3,-438-11,565 0,0 0,0 0,-1-1,1-1,0 0,1 0,-1 0,1-1,-1-1,1 1,0-1,1-1,-1 1,1-1,0-1,1 1,-1-1,1 0,0-1,1 1,0-1,-6-13,-1-9,11 25,-1 0,0 0,0 0,0 0,-1 0,1 0,-1 1,0-1,-1 1,1-1,-1 1,0 1,0-1,-8-6,-9-1,0 1,0 0,-1 2,0 1,-1 0,0 2,-32-4,45 7,0 1,1-2,-1 1,1-1,0-1,0 1,-14-9,20 10,-1-1,1 1,0-1,0 0,0 0,0 0,1 0,-1 0,1-1,0 1,0-1,0 1,0-1,1 0,-1 0,1 0,0 0,0 0,1 0,-1-6,-1-2,-1 1,1-1,-2 0,0 1,0 0,-1 0,0 0,-11-14,14 22,0 1,0 0,-1 0,1 0,-1 0,1 0,-1 0,0 0,0 1,0 0,1-1,-1 1,-1 0,1 1,0-1,0 0,0 1,0 0,-6 0,-7 0,0 1,-28 6,11-2,6-1,1-1,-31 0,49-1,1 0,-1 1,0 0,1 0,-1 0,1 1,0 0,0 0,-7 6,13-8,-1-1,1 1,0 0,0 0,-1 0,1 0,0 0,1 0,-1 0,0 0,1 0,-1 0,1 0,-1 0,1 1,0-1,0 0,0 3,5 41,12 8,-12-39,-1-1,0 1,3 21,-6-33,-1 0,1 0,0 0,0 0,0 0,1-1,-1 1,1 0,0-1,-1 1,1-1,0 1,1-1,-1 0,3 3,-2-3,-1 0,1 0,-1 0,0 1,0-1,0 1,0 0,-1-1,1 1,-1 0,1 0,-1 0,0 0,1 5,-1 5,-2 1,1-1,-1 0,-1 0,-1 0,-5 19,4-16,1-1,0 1,-1 23,4-33,0 0,0 0,1 0,0-1,0 1,1 0,0 0,0-1,0 1,1-1,-1 0,1 0,5 7,-5-8,1 1,-1 0,0-1,0 2,-1-1,1 0,-1 0,-1 1,1-1,-1 1,1-1,-2 1,1 0,-1-1,1 1,-2 6,0 268,1-278,0 0,0 0,0 0,1 0,-1 0,1-1,-1 1,1 0,0 0,-1 0,1-1,0 1,0 0,0-1,1 1,-1-1,0 1,1-1,2 3,2 0,0 0,0-1,0 0,9 3,20 12,-33-17,0 0,-1 1,1-1,-1 0,1 1,-1-1,0 1,1 0,-1-1,0 1,0 0,0 0,0 0,0 0,0 2,1 4,0-1,1 1,0-1,0 0,1 0,0 0,0 0,1-1,0 0,0 0,0 0,1 0,-1-1,1 0,1 0,7 4,-4-3,-1-1,2-1,-1 1,0-2,1 1,0-2,-1 1,1-1,0-1,0 0,12-1,30 0,35-1,-85 0,1 0,0 0,-1-1,1 1,-1-1,0 1,0-1,1 0,-1-1,-1 1,1 0,4-5,-1 1,0 0,-1-1,1 0,4-8,-7 10,-1 1,0-1,0 0,0 1,-1-1,1 0,-1 0,0 0,-1 0,1 0,-1 0,0 0,0 0,-2-9,0 7,0 0,0 0,-1 0,0 0,0 1,-1-1,1 1,-2 0,-4-7,-6-3,0 0,-2 1,0 1,0 0,-32-17,47 29,0 1,0-1,0 1,-1 0,1 0,0 0,-1 1,1-1,0 0,-1 1,1 0,-4-1,5 2,0-1,0 0,0 1,0-1,0 1,0-1,0 1,0-1,0 1,1 0,-1-1,0 1,0 0,1 0,-1 0,1 0,-1-1,1 1,-1 0,1 0,-1 0,1 0,0 0,-1 0,1 0,0 0,0 0,0 0,0 0,0 0,0 2,-2 10,1 1,1-1,0 1,0-1,1 0,1 1,5 19,-4-28,0 0,1-1,0 1,-1-1,1 0,1 0,-1 0,1 0,0-1,-1 1,11 3,6 7,149 108,-166-118,0 0,0 0,0 0,-1 1,0-1,0 1,0 0,4 9,-5-10,0 0,0 0,0 0,0 0,1 0,-1-1,1 1,0-1,0 1,1-1,-1 0,0-1,1 1,0 0,4 1,2 0,-1-1,0 0,1-1,0 0,0-1,10 1,64-3,-31-1,-34 2,-1 0,1-2,33-6,-43 5,0 0,1 0,-1-1,-1 0,1-1,-1 0,1 0,-1-1,8-7,-5 3,-8 9,-1-1,1 0,-1 0,1 0,-1 0,0 0,0-1,0 1,-1-1,1 1,0-1,-1 0,0 0,1 1,-1-1,0 0,0-3,-1-26,0 25,-1-1,2 1,-1-1,2-7,-2 13,1 1,-1-1,1 0,-1 1,1-1,0 1,-1-1,1 1,0 0,0-1,0 1,0 0,0 0,0-1,1 1,-1 0,0 0,1 0,-1 1,0-1,1 0,-1 0,3 0,13-3,0 1,1 1,0 0,-1 1,35 3,-8-1,-20-1,-3 0,0 0,0 1,0 1,35 8,-12 1,-33-9,-1 0,1 1,-1 0,0 0,0 1,0 1,16 9,17 16,2-2,0-1,69 27,-57-25,-38-19,31 13,56 17,-104-39,-1 0,1 0,-1 0,0 0,0 0,1 1,-1-1,0 1,0-1,0 1,0-1,0 1,-1-1,1 1,0 0,-1-1,1 1,-1 0,0 0,1-1,-1 1,0 3,-3 46,2-36,0-11,1 0,-1-1,0 1,0 0,0 0,-1-1,0 1,1 0,-1-1,0 1,-4 3,-31 33,9-13,16-13,5-7,1-1,0 1,0 1,1-1,0 1,0 0,1 0,0 0,0 1,1-1,-3 12,3-8,1 0,1-1,0 1,1 0,0 0,1-1,0 1,4 17,-4-25,2 9,-1-1,0 0,1 25,-3-34,0 0,-1 0,1-1,0 1,-1 0,0-1,1 1,-1 0,0-1,0 1,-1-1,1 1,-1-1,1 0,-1 0,1 1,-1-1,0 0,0-1,0 1,-1 0,1 0,-4 1,-2 1,0 0,0-1,0 0,0 0,0-1,0 0,-1-1,1 0,-1 0,1-1,-1 0,1 0,-1-1,1 0,-1-1,1 1,-1-2,1 1,0-1,0-1,1 1,-1-1,1 0,-1-1,2 0,-1 0,-11-12,13 13,1-1,-1 1,0 0,0 1,-1-1,1 1,-1 0,0 0,1 1,-1 0,0 0,-1 0,-10-1,-19-8,27 8,1 0,-1 0,-1 1,1 1,-16-2,-18 7,38-3,0 0,-1 0,1 0,-1-1,1 0,0 0,-1-1,1 1,-1-1,1 0,0-1,-1 1,1-1,0 0,0 0,-7-5,8 5,1-1,-1 1,0-1,1 0,-1 0,1-1,0 1,0-1,1 0,-1 1,1-1,-1-1,1 1,1 0,-1 0,0-1,1 1,0-1,0 1,1-1,-1 1,1-8,0 10,0 0,0 0,0 0,-1 0,1-1,-1 1,1 0,-1 0,0 0,1 0,-1 0,0 0,0 1,-1-1,1 0,0 0,0 1,-1-1,1 1,-1-1,0 1,1-1,-1 1,0 0,0 0,0 0,0 0,0 0,0 1,0-1,0 0,0 1,0 0,0-1,0 1,0 0,-4 0,-2 1,1 0,-1 0,0 0,0 1,1 0,0 1,-1-1,-12 8,10-4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10.3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 0,'0'9,"-1"0,-1 0,0 0,0 0,-1-1,0 1,-6 11,6-13,0 0,0-1,0 2,1-1,0 0,1 0,-1 1,1-1,1 1,-1-1,2 13,7 38,-3-22,11 44,-5-46,24 52,-15-52,-15-26,0-1,0 1,6 16,-3 1,-2-11,-1 1,0 0,-2 0,4 29,-6-40,0 0,0 0,1 0,-1 0,5 7,1 7,-1-2,-4-8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53.5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6:55.8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0,'8'0,"0"1,0 0,0 0,-1 1,1 0,0 0,-1 0,0 1,1 0,-1 1,0 0,-1 0,8 6,-4-2,-1 0,0 1,0 1,-1-1,0 1,0 1,7 13,21 45,22 34,-50-92,1 0,0 0,19 17,-20-21,-2-1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17.2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748 3,'0'0,"0"0,0 0,0 0,0 0,0 0,0 0,0 0,0-1,0 1,0 0,0 0,0 0,0 0,0 0,0 0,0 0,1-1,-1 1,0 0,0 0,0 0,0 0,0 0,0 0,0 0,0 0,1 0,-1 0,0 0,0 0,0 0,0 0,0 0,0 0,1 0,-1 0,0 0,0 0,0 0,0 0,0 0,0 0,1 0,-1 0,0 0,0 0,0 0,10 5,8 7,-3 1,19 23,-27-27,-1-1,1-1,1 0,0 0,0 0,0-1,0 0,1 0,0-1,0-1,16 7,-16-9,1 1,-1-1,0 2,0 0,0 0,-1 0,1 1,-1 1,0-1,14 14,-22-19,0 0,0 0,0 0,0 0,-1 0,1 0,0 0,0 0,0 0,0 0,0 0,0 0,0 1,0-1,0 0,0 0,0 0,0 0,0 0,0 0,0 0,0 0,0 0,0 0,0 0,0 0,0 0,0 0,0 0,0 1,0-1,0 0,0 0,0 0,0 0,0 0,0 0,0 0,0 0,0 0,0 0,0 0,0 0,0 0,0 0,0 0,0 1,0-1,0 0,0 0,0 0,1 0,-1 0,0 0,0 0,-9-4,-11-9,13 8,0-1,1 0,0 0,0-1,1 0,-1 0,2 0,-1 0,1-1,0 0,0 0,1 0,0 0,1-1,-3-13,6 11,5 20,2 4,37 41,-32-41,-1 1,0 1,12 20,-19-27,0 0,0 0,0 0,1-1,0 0,0 0,1 0,0-1,0 0,1 0,-1-1,13 7,-8-5,0 1,-1 0,0 1,-1 0,0 0,0 1,-1 1,11 15,-9-12,2 1,0 0,2-1,23 19,-21-19,-2 1,19 21,-19-18,32 27,6-5,19 15,-59-45,-1-1,2-1,-1 0,1-1,15 5,32 18,-35-16,-18-11,-1 1,0 0,0 0,-1 1,1-1,-1 1,0 1,0-1,6 9,16 17,-25-28,1 0,-1 0,0 0,0 1,0-1,0 1,0 0,-1 0,0 0,1 0,-2 1,1-1,0 0,-1 1,0-1,0 1,0 5,0-4,0-1,0 1,0-1,1 1,0-1,0 1,0-1,1 0,-1 0,1 0,5 5,-4-5,-1 0,0 0,0 0,-1 0,1 1,-1-1,0 0,0 1,-1 0,0-1,1 9,-2-3,0 0,-1 0,0 0,-1 0,0 0,-1 0,0-1,0 1,-11 19,-18 44,22-49,-1 0,-19 31,18-36,9-14,0-1,-1 1,1-1,-9 8,10-11,0 0,0 0,-1-1,1 1,-1-1,0 1,1-1,-1 0,0 0,1 0,-1-1,0 1,0-1,-3 1,-15 0,0 1,0 1,0 1,0 1,1 1,-28 11,34-11,-5 2,1 1,0 1,-30 21,39-23,0-1,-1 0,1 0,-1-2,-1 1,1-1,-1 0,0-1,0-1,-20 5,23-6,0 0,0 1,1 0,-1 0,1 1,-1 0,1 0,0 1,-10 8,7-5,-2 0,-17 9,-24 9,-26 11,70-32,0-1,0 2,-9 5,-15 10,25-16,-1 0,1 1,0 1,0-1,1 1,-11 12,3-2,-11 7,-42 30,21-17,22-16,8-6,-1-1,-30 19,39-27,-1 0,-12 13,16-14,1 0,-1 0,0-1,0 0,0 0,-1-1,1 1,-14 4,-63 21,80-27,0-1,0 0,0 1,0-1,1 1,-1 0,0 0,1 0,-1 0,-2 4,3-4,-1 1,1-1,-1 0,0 1,0-1,0 0,-6 2,-3 2,1 0,0 0,0 1,-15 12,16-11,-1-1,0 1,0-2,-16 8,11-7,0 1,0 1,1 0,-21 18,11-9,1 2,1 1,0 1,2 0,0 2,-31 49,51-72,1-1,0 1,0-1,0 1,0-1,-1 0,1 1,0-1,-1 1,1-1,0 0,-1 1,1-1,0 1,-1-1,1 0,-1 0,1 1,0-1,-1 0,1 0,-1 1,1-1,-1 0,1 0,-1 0,1 0,-1 0,1 0,-1 0,0 0,-2-15,9-25,4 10,2 0,1 1,1 0,2 1,28-38,5-12,-30 45,-7 12,18-27,-19 33,16-33,-18 31,19-29,-9 19,-1-1,17-35,-28 52,0 1,1 0,0 0,1 1,17-15,-6 4,-10 12,-1 0,2 1,16-10,3-2,-27 16,0 1,0-1,-1 0,1 0,0 0,-1-1,0 1,0 0,3-6,-4 6,1-1,0 1,0 0,0 0,0 0,1 0,-1 0,1 1,-1-1,1 1,6-5,-1 3,-3 1,1 1,-1-1,0-1,-1 1,1-1,4-4,-8 7,0 0,0-1,0 1,-1 0,1-1,0 1,-1 0,1-1,-1 1,1-1,-1 1,0-1,1 1,-1-1,0 1,0-1,0 1,0-1,-1 1,1-1,0 1,-1 0,1-1,0 1,-1-1,0 1,1 0,-1-1,-1-1,-24-36,20 32,0 0,1-1,0 1,1-1,0-1,0 1,0-1,1 1,1-1,-1 0,0-10,-10-66,8 59,1 0,-1-40,4 32,0 15,4-35,-3 48,1 0,1 1,-1-1,1 1,0-1,0 1,0 0,1 0,0 0,5-7,-6 9,0 0,0 1,0-1,0-1,-1 1,1 0,-1 0,0-1,0 1,0-1,0 1,0-1,-1 1,0-1,0 1,0-1,0 0,0 1,-1-5,-3-3,1 1,-1-1,-1 1,-9-17,9 18,0 0,0 0,1 0,0-1,1 1,-4-18,6 11,0 0,-1 1,-1-1,-8-25,-6-2,10 27,-10-35,12 26,4 18,0 0,0 0,-1 0,0 0,0 0,-1 0,1 1,-2-1,1 1,-6-8,1 4,1-1,0 0,1 0,1-1,-1 0,-5-20,10 28,-1 0,1 1,0-1,0 0,1 0,-1 0,1 0,0 0,0 0,0 0,1 0,-1 0,1 0,0 0,0 0,1 1,-1-1,1 0,-1 1,1-1,0 1,1-1,4-5,-3 6,0-1,0 1,0 0,1 0,0 0,-1 1,1-1,0 1,0 0,0 1,0-1,1 1,-1 0,0 0,1 1,-1-1,8 2,-3-2,1 1,0-1,11-3,-16 2,0 1,1 0,-1 0,1 0,-1 1,1 0,-1 0,1 1,-1 0,1 0,8 3,92 46,-68-33,37 23,-35-14,-24-15,0-1,29 13,-35-18,-1 0,0 1,0 0,0 0,-1 1,0 1,0-1,-1 1,0 1,0 0,12 18,-15-20,1-1,0 0,1 0,0-1,-1 0,11 6,14 11,-21-14,8 8,26 15,-38-27,0-1,0 0,0 0,0 0,1-1,-1 0,1 0,-1-1,9 2,-4-1,0 0,0 1,0 1,-1 0,0 0,17 11,-12-8,-10-4,1 0,-1 0,-1 0,1 0,0 1,-1 0,0 0,0 0,0 0,0 1,-1 0,0 0,0-1,0 2,0-1,-1 0,0 1,0-1,0 1,1 6,-2-7,1 0,0 0,1 0,-1 0,1 0,0 0,0-1,1 1,0-1,-1 0,1 0,0-1,1 1,-1-1,9 5,4 1,0-1,1-1,23 7,-21-8,-10-3,1 1,-1 1,-1 0,1 0,0 0,13 12,-21-15,1 0,-1 0,1 0,-1 0,0 1,0-1,0 0,-1 1,1 0,0-1,-1 1,0 0,1 0,-1 0,-1 0,1 0,0 0,-1 0,1 0,-1 0,0 1,0-1,0 0,0 0,-1 0,1 0,-3 5,3-7,-1 0,0 1,0-1,1 0,-1 0,0 0,0-1,0 1,0 0,0 0,-1 0,1-1,0 1,0-1,0 1,0-1,-1 1,1-1,0 0,-1 0,1 1,0-1,-3 0,-36-1,27 0,-11-1,0 1,-1 2,1 0,0 2,-26 6,38-7,0 1,1 1,-1 0,1 0,0 1,0 0,1 1,0 0,0 1,-13 10,-31 29,-2-3,-115 67,156-103,-31 12,31-13,-30 15,30-11,0 1,-16 15,20-16,0 0,-1-1,0-1,-17 10,3-5,18-8,1-1,-1 0,0 0,0-1,-1 0,1 0,-1-1,1 0,-15 1,22-4,-1 1,1 0,0-1,0 1,-1-1,1 0,0 1,0-1,-1 0,1 0,0 1,0-1,0 0,0 0,0 0,0 0,1-1,-1 1,0 0,1 0,-1 0,0-1,1 1,-1 0,1-1,0 1,-1 0,1-3,-2-7,1 0,-1-18,2 16,-10-114,10 125,0 1,0-1,0 1,0-1,1 1,-1-1,0 1,1-1,0 1,-1-1,1 1,0-1,-1 1,1 0,0-1,0 1,0 0,0 0,2-2,28-17,-8 6,-9 1,-1 0,0 0,13-19,16-17,-25 32,27-18,3-4,15-24,-42 40,46-38,-63 58,15-14,-18 17,0-1,0 0,0 1,0-1,0 1,0-1,0 1,0-1,0 1,0-1,0 0,0 1,0-1,-1 1,1-1,0 1,0-1,-1 1,1-1,0 1,-1-1,1 1,0 0,-1-1,1 1,-1 0,1-1,-1 1,1 0,-1-1,1 1,-1 0,1 0,-1-1,1 1,-1 0,1 0,-1 0,0 0,-184-66,72 29,104 32,-1 0,1 0,0-1,0-1,1 1,0-1,0-1,0 1,1-1,-8-12,-23-22,25 29,0 1,0 1,-2 0,-25-15,31 20,-1 0,2-2,-1 1,1-1,0 0,0 0,1-1,-8-13,6 9,0 1,-1 0,-19-17,25 26,1 1,-1 0,-1-1,1 2,0-1,0 0,-5-1,5 3,25 7,-4-1,0 0,-1 2,1-1,-2 2,1 0,-1 1,17 15,94 93,-72-63,9 7,-27-24,2-2,1-2,85 58,95 22,-185-98,-19-8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5.5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6.1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6.9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0,'1'0,"1"0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7.4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0,'2'0,"1"0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7.9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8.5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39.99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 0,'-2'2,"1"-1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01:20.6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0,'7'5,"-1"0,0 0,-1 0,1 0,-1 1,7 9,-8-9,1 1,0-1,1-1,0 1,0-1,11 8,-1-4,-9-5,1 0,-1 0,1 0,-1 1,-1 0,1 1,-1 0,0 0,0 0,0 1,7 11,13 33,-18-32,2-1,0 1,1-2,1 1,14 15,-7-13,-5-4,0-2,21 18,-25-24,-1 1,0 0,0 1,6 10,-6-8,-1-2,2 1,12 11,-14-17,0 0,0 0,0 0,11 4,10 5,2 6,-25-17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0.5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1.5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2.46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3.1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4.0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4.4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45.2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1,'16'0,"-1"0,0 1,1 0,-1 2,0 0,26 8,-22-5,1-1,28 4,20 5,-48-10,0-1,-1 0,1-1,0-2,30-1,-7-3,-20 1,0 1,1 1,-1 1,27 4,-44-2,0 0,0 0,0 0,0 1,0 0,6 4,-7-4,1 1,0-1,0-1,1 1,10 2,-10-3,1 1,-1-1,0 1,0 0,0 1,0 0,-1 0,1 0,-1 1,0 0,-1 0,1 1,-1-1,0 1,0 0,-1 1,0-1,0 1,0-1,4 13,-5-11,2 1,-1 0,1-1,1 0,-1 0,1 0,1-1,-1 0,1 0,1-1,-1 0,16 10,-14-11,0 0,-1 1,10 7,-13-8,0-1,1 1,0-1,0-1,0 1,0-1,0 0,13 3,17 4,-1 2,0 1,-1 2,41 24,45 19,-100-51,-7-3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7:57.9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1,'15'1,"1"1,-1 1,0 1,0 0,0 0,20 11,23 6,49 15,-100-34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4T10:38:01.4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1,'0'0,"-1"0,1 0,-1 0,1 0,0 1,-1-1,1 0,0 0,-1 0,1 1,0-1,-1 0,1 0,0 1,0-1,-1 0,1 1,0-1,0 0,0 1,0-1,-1 0,1 1,0-1,0 0,0 1,0-1,0 1,0-1,0 0,0 1,0-1,0 1,0-1,0 0,0 1,0-1,0 0,0 1,1-1,-1 1,0-1,0 0,0 1,0-1,1 0,-1 0,0 1,1-1,10 19,9-3,0-1,0-1,45 22,-47-29,0 0,0-1,29 5,-16-4,0 1,-1 1,0 2,28 14,41 15,-19-5,-71-31,0 0,1-1,12 2,-12-3,-1 0,0 1,1 0,9 5,93 56,-71-35,-28-19,27 17,182 79,-191-91,34 11,-33-14,33 17,-17-6,70 24,-60-26,4 10,-49-24,0 1,1-2,0 0,19 5,-10-4,-1 2,0 0,31 17,11 6,-34-20,-18-8,1 1,-1 1,-1 0,1 0,-1 1,11 9,-12-7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EC3D0-728C-4529-AC59-6EFDC11F096A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659AF-F29A-445A-BEDD-08A11F2A3CF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838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Famously founded by Dido, the love sick princess of Virgil’s </a:t>
            </a:r>
            <a:r>
              <a:rPr lang="en-IE" i="1" dirty="0"/>
              <a:t>Aeneid</a:t>
            </a:r>
            <a:r>
              <a:rPr lang="en-IE" dirty="0"/>
              <a:t>; yet boasting of its other denizens… Hanno the Navigator, best known for Wars with Rome, Hannibal, Second Punic War; legacy of relationship with Rome cemented by Rome’s eclipsing and destruction of Carthage in 146. </a:t>
            </a:r>
          </a:p>
          <a:p>
            <a:r>
              <a:rPr lang="en-IE" dirty="0"/>
              <a:t>Yet great urban centre in its day.</a:t>
            </a:r>
          </a:p>
          <a:p>
            <a:r>
              <a:rPr lang="en-IE" dirty="0"/>
              <a:t>Population density</a:t>
            </a:r>
          </a:p>
          <a:p>
            <a:r>
              <a:rPr lang="en-US" dirty="0"/>
              <a:t>Largest city in the Mediterranean for a period (700,000 combined with its hinterland province)</a:t>
            </a:r>
            <a:endParaRPr lang="en-IE" dirty="0"/>
          </a:p>
          <a:p>
            <a:r>
              <a:rPr lang="en-IE" dirty="0"/>
              <a:t>Seat of a large empire, yet a large part of the city’s individual prosperity came from its large hinterland province, worked by Libyans…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59AF-F29A-445A-BEDD-08A11F2A3CF3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554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AEB8-E114-4E1F-BA1B-321611E96D4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4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AEB8-E114-4E1F-BA1B-321611E96D4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65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Climatological profile of Carthage’s core territory in Africa. Mention of </a:t>
            </a:r>
            <a:r>
              <a:rPr lang="en-IE" dirty="0" err="1"/>
              <a:t>Vesco</a:t>
            </a:r>
            <a:r>
              <a:rPr lang="en-IE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AEB8-E114-4E1F-BA1B-321611E96D4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1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AEB8-E114-4E1F-BA1B-321611E96D4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62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AEB8-E114-4E1F-BA1B-321611E96D4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2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AEB8-E114-4E1F-BA1B-321611E96D48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23C26-75A6-4E62-8F99-A9C59DF62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DD988-EDB2-4132-868E-7B2EA4C97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100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062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4890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1579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4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4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96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30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9656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5/25/2022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75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261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29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78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71BFA-A3D3-4261-B91E-A3067C27F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69D76-5154-4F77-8B1C-AD24C32F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C6A66-7013-4D58-9185-F2025933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3B0C-7B35-4CEF-9542-DB37BF29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93A1-C83D-43B9-854D-249A583C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0291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1A42-1EB7-4960-B131-DD7D1AADE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1E13-EA15-4880-9488-2520253BD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B14EA-164C-4F4F-A2EF-BDF28D48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F77F-A925-4FE1-8EB6-09D99CE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01329-6B24-4543-BCE1-C646BD61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0069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5994-62F8-468E-B305-8BF2626D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3D0AC-D0D5-4291-BA61-CE1B31A61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C27D0-511B-46D4-A112-82CFCBE6F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4B01F-D7CA-4A24-851E-D95E7A3B0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BAD28-B470-447A-AABA-CBB0EEB3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7152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B4FC8-E1A5-4D5C-94FA-9BF057EF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FB48-56B7-4342-8F8D-78B12EC82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1A29E-10EF-4CC1-9626-6360484C2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78317-EF6C-4217-9703-83B62895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B0B61-613D-4208-BB7E-971DED9A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83D34-2096-4F74-90EF-AA34E565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9226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96A8-CC6D-436B-9911-6B8C7C96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5E3BE-E1EC-4B30-B70B-3E70E1274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B4495-9499-4513-A09E-CC0914991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AD187-7627-4DDC-8E1E-4BE4636C1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2FEEE-804F-4660-8C59-A3B1EC76A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15CA5-C721-47A3-92E8-3ADA96EA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CCE8E-FD28-48F8-B378-5D96239B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34A8B-DF9C-4821-9451-5F1E8F02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7257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1519-4B6F-45A3-9B12-798A0CC0A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3964A-DB28-44EA-A52F-46FA7B72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F66D9-963F-4508-8A51-2D13C076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062-60CD-413D-85CE-DAC90610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940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5254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48DE2E-5A75-477E-8CEF-FA8D943B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D76EF-D012-4C33-993B-266B648C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99EA6-9DCA-4D77-8BF4-4B2867B6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6641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864B-5DF7-40E9-AE95-0ECFD3AB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568F4-E2D2-4406-968E-6569703C9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AB84F-F1C0-43BB-9124-EC3B84874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57725-AE02-431A-B3F0-9EDAFBFF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5A054-8C67-4CC0-B640-01D66695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7B7E7-23ED-44D5-BB7F-941CFFFE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0320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DC7A2-23BB-4084-9766-E108C145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72E91-0C2E-4007-911E-DD5FC92CD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F8B1A-B6F6-4A2A-91CB-EDAF1A203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82DCB-2E75-4A47-ADA0-2B034E90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A544A-EE7B-4E93-9B0E-F474CB93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839B6-71E0-4A8E-AE63-ED5298DE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4824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6A423-5144-4693-8A3E-7C32C090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62445-E727-4155-AA98-CBCF0B1EE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D37E-7C61-4605-90DD-8E86B642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25915-4CAE-46C4-8D4E-76157A7C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24A76-72F0-4B1E-8AF8-C8DEBC89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3607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E8A8A-7839-4389-9B19-9280EA26E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E1519-D298-440A-9681-BA562FC6D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0AA3B-A3A7-4CF3-AD99-11FCA15E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9ABD-F6B7-41C8-8F17-DDD7DE48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B759A-8479-4E4E-86EC-E95CD9A6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094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932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235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547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206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45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07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63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3B3D5-BAC9-4EBB-84EC-27D2D6C9A582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78AD4-BA60-4432-B8F8-EB96480B247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887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5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25A79-B537-4A8B-B7ED-10FDCB70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834FD-C036-49E0-A343-D9AD11F4E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B3ECF-F220-4AB6-9182-5959C1A0B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8FF47-200D-44A6-AE3A-299664C47DAD}" type="datetimeFigureOut">
              <a:rPr lang="en-IE" smtClean="0"/>
              <a:t>25/05/2022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BD34-34D8-4015-A5B3-3FFDD1860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78F5F-EC21-4B59-AAD4-AD4B0E053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EC38-D4AC-40D2-BE7B-EC0130C59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7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mailto:hillan@tcd.ie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117" Type="http://schemas.openxmlformats.org/officeDocument/2006/relationships/image" Target="../media/image65.png"/><Relationship Id="rId21" Type="http://schemas.openxmlformats.org/officeDocument/2006/relationships/image" Target="../media/image20.png"/><Relationship Id="rId42" Type="http://schemas.openxmlformats.org/officeDocument/2006/relationships/customXml" Target="../ink/ink21.xml"/><Relationship Id="rId47" Type="http://schemas.openxmlformats.org/officeDocument/2006/relationships/customXml" Target="../ink/ink24.xml"/><Relationship Id="rId63" Type="http://schemas.openxmlformats.org/officeDocument/2006/relationships/image" Target="../media/image39.png"/><Relationship Id="rId68" Type="http://schemas.openxmlformats.org/officeDocument/2006/relationships/customXml" Target="../ink/ink36.xml"/><Relationship Id="rId84" Type="http://schemas.openxmlformats.org/officeDocument/2006/relationships/image" Target="../media/image48.png"/><Relationship Id="rId89" Type="http://schemas.openxmlformats.org/officeDocument/2006/relationships/customXml" Target="../ink/ink47.xml"/><Relationship Id="rId112" Type="http://schemas.openxmlformats.org/officeDocument/2006/relationships/image" Target="../media/image63.png"/><Relationship Id="rId133" Type="http://schemas.openxmlformats.org/officeDocument/2006/relationships/image" Target="../media/image73.png"/><Relationship Id="rId138" Type="http://schemas.openxmlformats.org/officeDocument/2006/relationships/customXml" Target="../ink/ink73.xml"/><Relationship Id="rId154" Type="http://schemas.openxmlformats.org/officeDocument/2006/relationships/customXml" Target="../ink/ink81.xml"/><Relationship Id="rId159" Type="http://schemas.openxmlformats.org/officeDocument/2006/relationships/customXml" Target="../ink/ink84.xml"/><Relationship Id="rId175" Type="http://schemas.openxmlformats.org/officeDocument/2006/relationships/image" Target="../media/image88.png"/><Relationship Id="rId170" Type="http://schemas.openxmlformats.org/officeDocument/2006/relationships/customXml" Target="../ink/ink93.xml"/><Relationship Id="rId16" Type="http://schemas.openxmlformats.org/officeDocument/2006/relationships/customXml" Target="../ink/ink7.xml"/><Relationship Id="rId107" Type="http://schemas.openxmlformats.org/officeDocument/2006/relationships/image" Target="../media/image61.png"/><Relationship Id="rId11" Type="http://schemas.openxmlformats.org/officeDocument/2006/relationships/image" Target="../media/image15.png"/><Relationship Id="rId32" Type="http://schemas.openxmlformats.org/officeDocument/2006/relationships/customXml" Target="../ink/ink16.xml"/><Relationship Id="rId37" Type="http://schemas.openxmlformats.org/officeDocument/2006/relationships/image" Target="../media/image27.png"/><Relationship Id="rId53" Type="http://schemas.openxmlformats.org/officeDocument/2006/relationships/image" Target="../media/image34.png"/><Relationship Id="rId58" Type="http://schemas.openxmlformats.org/officeDocument/2006/relationships/customXml" Target="../ink/ink30.xml"/><Relationship Id="rId74" Type="http://schemas.openxmlformats.org/officeDocument/2006/relationships/image" Target="../media/image43.png"/><Relationship Id="rId79" Type="http://schemas.openxmlformats.org/officeDocument/2006/relationships/customXml" Target="../ink/ink42.xml"/><Relationship Id="rId102" Type="http://schemas.openxmlformats.org/officeDocument/2006/relationships/customXml" Target="../ink/ink54.xml"/><Relationship Id="rId123" Type="http://schemas.openxmlformats.org/officeDocument/2006/relationships/image" Target="../media/image68.png"/><Relationship Id="rId128" Type="http://schemas.openxmlformats.org/officeDocument/2006/relationships/customXml" Target="../ink/ink68.xml"/><Relationship Id="rId144" Type="http://schemas.openxmlformats.org/officeDocument/2006/relationships/customXml" Target="../ink/ink76.xml"/><Relationship Id="rId149" Type="http://schemas.openxmlformats.org/officeDocument/2006/relationships/image" Target="../media/image81.png"/><Relationship Id="rId5" Type="http://schemas.openxmlformats.org/officeDocument/2006/relationships/image" Target="../media/image12.png"/><Relationship Id="rId90" Type="http://schemas.openxmlformats.org/officeDocument/2006/relationships/customXml" Target="../ink/ink48.xml"/><Relationship Id="rId95" Type="http://schemas.openxmlformats.org/officeDocument/2006/relationships/image" Target="../media/image55.png"/><Relationship Id="rId160" Type="http://schemas.openxmlformats.org/officeDocument/2006/relationships/customXml" Target="../ink/ink85.xml"/><Relationship Id="rId165" Type="http://schemas.openxmlformats.org/officeDocument/2006/relationships/customXml" Target="../ink/ink89.xml"/><Relationship Id="rId181" Type="http://schemas.openxmlformats.org/officeDocument/2006/relationships/image" Target="../media/image92.png"/><Relationship Id="rId22" Type="http://schemas.openxmlformats.org/officeDocument/2006/relationships/customXml" Target="../ink/ink10.xml"/><Relationship Id="rId27" Type="http://schemas.openxmlformats.org/officeDocument/2006/relationships/image" Target="../media/image22.png"/><Relationship Id="rId43" Type="http://schemas.openxmlformats.org/officeDocument/2006/relationships/customXml" Target="../ink/ink22.xml"/><Relationship Id="rId48" Type="http://schemas.openxmlformats.org/officeDocument/2006/relationships/image" Target="../media/image32.png"/><Relationship Id="rId64" Type="http://schemas.openxmlformats.org/officeDocument/2006/relationships/customXml" Target="../ink/ink33.xml"/><Relationship Id="rId69" Type="http://schemas.openxmlformats.org/officeDocument/2006/relationships/customXml" Target="../ink/ink37.xml"/><Relationship Id="rId113" Type="http://schemas.openxmlformats.org/officeDocument/2006/relationships/customXml" Target="../ink/ink60.xml"/><Relationship Id="rId118" Type="http://schemas.openxmlformats.org/officeDocument/2006/relationships/customXml" Target="../ink/ink63.xml"/><Relationship Id="rId134" Type="http://schemas.openxmlformats.org/officeDocument/2006/relationships/customXml" Target="../ink/ink71.xml"/><Relationship Id="rId139" Type="http://schemas.openxmlformats.org/officeDocument/2006/relationships/image" Target="../media/image76.png"/><Relationship Id="rId80" Type="http://schemas.openxmlformats.org/officeDocument/2006/relationships/image" Target="../media/image46.png"/><Relationship Id="rId85" Type="http://schemas.openxmlformats.org/officeDocument/2006/relationships/customXml" Target="../ink/ink45.xml"/><Relationship Id="rId150" Type="http://schemas.openxmlformats.org/officeDocument/2006/relationships/customXml" Target="../ink/ink79.xml"/><Relationship Id="rId155" Type="http://schemas.openxmlformats.org/officeDocument/2006/relationships/image" Target="../media/image84.png"/><Relationship Id="rId171" Type="http://schemas.openxmlformats.org/officeDocument/2006/relationships/customXml" Target="../ink/ink94.xml"/><Relationship Id="rId176" Type="http://schemas.openxmlformats.org/officeDocument/2006/relationships/customXml" Target="../ink/ink98.xml"/><Relationship Id="rId12" Type="http://schemas.openxmlformats.org/officeDocument/2006/relationships/customXml" Target="../ink/ink5.xml"/><Relationship Id="rId17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customXml" Target="../ink/ink19.xml"/><Relationship Id="rId59" Type="http://schemas.openxmlformats.org/officeDocument/2006/relationships/image" Target="../media/image37.png"/><Relationship Id="rId103" Type="http://schemas.openxmlformats.org/officeDocument/2006/relationships/image" Target="../media/image59.png"/><Relationship Id="rId108" Type="http://schemas.openxmlformats.org/officeDocument/2006/relationships/customXml" Target="../ink/ink57.xml"/><Relationship Id="rId124" Type="http://schemas.openxmlformats.org/officeDocument/2006/relationships/customXml" Target="../ink/ink66.xml"/><Relationship Id="rId129" Type="http://schemas.openxmlformats.org/officeDocument/2006/relationships/image" Target="../media/image71.png"/><Relationship Id="rId54" Type="http://schemas.openxmlformats.org/officeDocument/2006/relationships/customXml" Target="../ink/ink28.xml"/><Relationship Id="rId70" Type="http://schemas.openxmlformats.org/officeDocument/2006/relationships/image" Target="../media/image41.png"/><Relationship Id="rId75" Type="http://schemas.openxmlformats.org/officeDocument/2006/relationships/customXml" Target="../ink/ink40.xml"/><Relationship Id="rId91" Type="http://schemas.openxmlformats.org/officeDocument/2006/relationships/image" Target="../media/image51.png"/><Relationship Id="rId96" Type="http://schemas.openxmlformats.org/officeDocument/2006/relationships/customXml" Target="../ink/ink51.xml"/><Relationship Id="rId140" Type="http://schemas.openxmlformats.org/officeDocument/2006/relationships/customXml" Target="../ink/ink74.xml"/><Relationship Id="rId145" Type="http://schemas.openxmlformats.org/officeDocument/2006/relationships/image" Target="../media/image79.png"/><Relationship Id="rId161" Type="http://schemas.openxmlformats.org/officeDocument/2006/relationships/customXml" Target="../ink/ink86.xml"/><Relationship Id="rId166" Type="http://schemas.openxmlformats.org/officeDocument/2006/relationships/image" Target="../media/image87.png"/><Relationship Id="rId18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23" Type="http://schemas.openxmlformats.org/officeDocument/2006/relationships/customXml" Target="../ink/ink11.xml"/><Relationship Id="rId28" Type="http://schemas.openxmlformats.org/officeDocument/2006/relationships/customXml" Target="../ink/ink14.xml"/><Relationship Id="rId49" Type="http://schemas.openxmlformats.org/officeDocument/2006/relationships/customXml" Target="../ink/ink25.xml"/><Relationship Id="rId114" Type="http://schemas.openxmlformats.org/officeDocument/2006/relationships/image" Target="../media/image64.png"/><Relationship Id="rId119" Type="http://schemas.openxmlformats.org/officeDocument/2006/relationships/image" Target="../media/image66.png"/><Relationship Id="rId44" Type="http://schemas.openxmlformats.org/officeDocument/2006/relationships/image" Target="../media/image30.png"/><Relationship Id="rId60" Type="http://schemas.openxmlformats.org/officeDocument/2006/relationships/customXml" Target="../ink/ink31.xml"/><Relationship Id="rId65" Type="http://schemas.openxmlformats.org/officeDocument/2006/relationships/image" Target="../media/image40.png"/><Relationship Id="rId81" Type="http://schemas.openxmlformats.org/officeDocument/2006/relationships/customXml" Target="../ink/ink43.xml"/><Relationship Id="rId86" Type="http://schemas.openxmlformats.org/officeDocument/2006/relationships/image" Target="../media/image49.png"/><Relationship Id="rId130" Type="http://schemas.openxmlformats.org/officeDocument/2006/relationships/customXml" Target="../ink/ink69.xml"/><Relationship Id="rId135" Type="http://schemas.openxmlformats.org/officeDocument/2006/relationships/image" Target="../media/image74.png"/><Relationship Id="rId151" Type="http://schemas.openxmlformats.org/officeDocument/2006/relationships/image" Target="../media/image82.png"/><Relationship Id="rId156" Type="http://schemas.openxmlformats.org/officeDocument/2006/relationships/customXml" Target="../ink/ink82.xml"/><Relationship Id="rId177" Type="http://schemas.openxmlformats.org/officeDocument/2006/relationships/image" Target="../media/image89.png"/><Relationship Id="rId4" Type="http://schemas.openxmlformats.org/officeDocument/2006/relationships/customXml" Target="../ink/ink1.xml"/><Relationship Id="rId9" Type="http://schemas.openxmlformats.org/officeDocument/2006/relationships/image" Target="../media/image14.png"/><Relationship Id="rId172" Type="http://schemas.openxmlformats.org/officeDocument/2006/relationships/customXml" Target="../ink/ink95.xml"/><Relationship Id="rId180" Type="http://schemas.openxmlformats.org/officeDocument/2006/relationships/customXml" Target="../ink/ink100.xml"/><Relationship Id="rId13" Type="http://schemas.openxmlformats.org/officeDocument/2006/relationships/image" Target="../media/image16.png"/><Relationship Id="rId18" Type="http://schemas.openxmlformats.org/officeDocument/2006/relationships/customXml" Target="../ink/ink8.xml"/><Relationship Id="rId39" Type="http://schemas.openxmlformats.org/officeDocument/2006/relationships/image" Target="../media/image28.png"/><Relationship Id="rId109" Type="http://schemas.openxmlformats.org/officeDocument/2006/relationships/image" Target="../media/image62.png"/><Relationship Id="rId34" Type="http://schemas.openxmlformats.org/officeDocument/2006/relationships/customXml" Target="../ink/ink17.xml"/><Relationship Id="rId50" Type="http://schemas.openxmlformats.org/officeDocument/2006/relationships/customXml" Target="../ink/ink26.xml"/><Relationship Id="rId55" Type="http://schemas.openxmlformats.org/officeDocument/2006/relationships/image" Target="../media/image35.png"/><Relationship Id="rId76" Type="http://schemas.openxmlformats.org/officeDocument/2006/relationships/image" Target="../media/image44.png"/><Relationship Id="rId97" Type="http://schemas.openxmlformats.org/officeDocument/2006/relationships/image" Target="../media/image56.png"/><Relationship Id="rId104" Type="http://schemas.openxmlformats.org/officeDocument/2006/relationships/customXml" Target="../ink/ink55.xml"/><Relationship Id="rId120" Type="http://schemas.openxmlformats.org/officeDocument/2006/relationships/customXml" Target="../ink/ink64.xml"/><Relationship Id="rId125" Type="http://schemas.openxmlformats.org/officeDocument/2006/relationships/image" Target="../media/image69.png"/><Relationship Id="rId141" Type="http://schemas.openxmlformats.org/officeDocument/2006/relationships/image" Target="../media/image77.png"/><Relationship Id="rId146" Type="http://schemas.openxmlformats.org/officeDocument/2006/relationships/customXml" Target="../ink/ink77.xml"/><Relationship Id="rId167" Type="http://schemas.openxmlformats.org/officeDocument/2006/relationships/customXml" Target="../ink/ink90.xml"/><Relationship Id="rId7" Type="http://schemas.openxmlformats.org/officeDocument/2006/relationships/image" Target="../media/image13.png"/><Relationship Id="rId71" Type="http://schemas.openxmlformats.org/officeDocument/2006/relationships/customXml" Target="../ink/ink38.xml"/><Relationship Id="rId92" Type="http://schemas.openxmlformats.org/officeDocument/2006/relationships/customXml" Target="../ink/ink49.xml"/><Relationship Id="rId162" Type="http://schemas.openxmlformats.org/officeDocument/2006/relationships/image" Target="../media/image86.png"/><Relationship Id="rId18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3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customXml" Target="../ink/ink23.xml"/><Relationship Id="rId66" Type="http://schemas.openxmlformats.org/officeDocument/2006/relationships/customXml" Target="../ink/ink34.xml"/><Relationship Id="rId87" Type="http://schemas.openxmlformats.org/officeDocument/2006/relationships/customXml" Target="../ink/ink46.xml"/><Relationship Id="rId110" Type="http://schemas.openxmlformats.org/officeDocument/2006/relationships/customXml" Target="../ink/ink58.xml"/><Relationship Id="rId115" Type="http://schemas.openxmlformats.org/officeDocument/2006/relationships/customXml" Target="../ink/ink61.xml"/><Relationship Id="rId131" Type="http://schemas.openxmlformats.org/officeDocument/2006/relationships/image" Target="../media/image72.png"/><Relationship Id="rId136" Type="http://schemas.openxmlformats.org/officeDocument/2006/relationships/customXml" Target="../ink/ink72.xml"/><Relationship Id="rId157" Type="http://schemas.openxmlformats.org/officeDocument/2006/relationships/image" Target="../media/image85.png"/><Relationship Id="rId178" Type="http://schemas.openxmlformats.org/officeDocument/2006/relationships/customXml" Target="../ink/ink99.xml"/><Relationship Id="rId61" Type="http://schemas.openxmlformats.org/officeDocument/2006/relationships/image" Target="../media/image38.png"/><Relationship Id="rId82" Type="http://schemas.openxmlformats.org/officeDocument/2006/relationships/image" Target="../media/image47.png"/><Relationship Id="rId152" Type="http://schemas.openxmlformats.org/officeDocument/2006/relationships/customXml" Target="../ink/ink80.xml"/><Relationship Id="rId173" Type="http://schemas.openxmlformats.org/officeDocument/2006/relationships/customXml" Target="../ink/ink96.xml"/><Relationship Id="rId19" Type="http://schemas.openxmlformats.org/officeDocument/2006/relationships/image" Target="../media/image19.png"/><Relationship Id="rId14" Type="http://schemas.openxmlformats.org/officeDocument/2006/relationships/customXml" Target="../ink/ink6.xml"/><Relationship Id="rId30" Type="http://schemas.openxmlformats.org/officeDocument/2006/relationships/customXml" Target="../ink/ink15.xml"/><Relationship Id="rId35" Type="http://schemas.openxmlformats.org/officeDocument/2006/relationships/image" Target="../media/image26.png"/><Relationship Id="rId56" Type="http://schemas.openxmlformats.org/officeDocument/2006/relationships/customXml" Target="../ink/ink29.xml"/><Relationship Id="rId77" Type="http://schemas.openxmlformats.org/officeDocument/2006/relationships/customXml" Target="../ink/ink41.xml"/><Relationship Id="rId100" Type="http://schemas.openxmlformats.org/officeDocument/2006/relationships/customXml" Target="../ink/ink53.xml"/><Relationship Id="rId105" Type="http://schemas.openxmlformats.org/officeDocument/2006/relationships/image" Target="../media/image60.png"/><Relationship Id="rId126" Type="http://schemas.openxmlformats.org/officeDocument/2006/relationships/customXml" Target="../ink/ink67.xml"/><Relationship Id="rId147" Type="http://schemas.openxmlformats.org/officeDocument/2006/relationships/image" Target="../media/image80.png"/><Relationship Id="rId168" Type="http://schemas.openxmlformats.org/officeDocument/2006/relationships/customXml" Target="../ink/ink91.xml"/><Relationship Id="rId8" Type="http://schemas.openxmlformats.org/officeDocument/2006/relationships/customXml" Target="../ink/ink3.xml"/><Relationship Id="rId51" Type="http://schemas.openxmlformats.org/officeDocument/2006/relationships/image" Target="../media/image33.png"/><Relationship Id="rId72" Type="http://schemas.openxmlformats.org/officeDocument/2006/relationships/image" Target="../media/image42.png"/><Relationship Id="rId93" Type="http://schemas.openxmlformats.org/officeDocument/2006/relationships/image" Target="../media/image54.png"/><Relationship Id="rId98" Type="http://schemas.openxmlformats.org/officeDocument/2006/relationships/customXml" Target="../ink/ink52.xml"/><Relationship Id="rId121" Type="http://schemas.openxmlformats.org/officeDocument/2006/relationships/image" Target="../media/image67.png"/><Relationship Id="rId142" Type="http://schemas.openxmlformats.org/officeDocument/2006/relationships/customXml" Target="../ink/ink75.xml"/><Relationship Id="rId163" Type="http://schemas.openxmlformats.org/officeDocument/2006/relationships/customXml" Target="../ink/ink87.xml"/><Relationship Id="rId184" Type="http://schemas.openxmlformats.org/officeDocument/2006/relationships/image" Target="../media/image53.png"/><Relationship Id="rId3" Type="http://schemas.openxmlformats.org/officeDocument/2006/relationships/image" Target="../media/image10.jpeg"/><Relationship Id="rId25" Type="http://schemas.openxmlformats.org/officeDocument/2006/relationships/image" Target="../media/image21.png"/><Relationship Id="rId46" Type="http://schemas.openxmlformats.org/officeDocument/2006/relationships/image" Target="../media/image31.png"/><Relationship Id="rId67" Type="http://schemas.openxmlformats.org/officeDocument/2006/relationships/customXml" Target="../ink/ink35.xml"/><Relationship Id="rId116" Type="http://schemas.openxmlformats.org/officeDocument/2006/relationships/customXml" Target="../ink/ink62.xml"/><Relationship Id="rId137" Type="http://schemas.openxmlformats.org/officeDocument/2006/relationships/image" Target="../media/image75.png"/><Relationship Id="rId158" Type="http://schemas.openxmlformats.org/officeDocument/2006/relationships/customXml" Target="../ink/ink83.xml"/><Relationship Id="rId20" Type="http://schemas.openxmlformats.org/officeDocument/2006/relationships/customXml" Target="../ink/ink9.xml"/><Relationship Id="rId41" Type="http://schemas.openxmlformats.org/officeDocument/2006/relationships/image" Target="../media/image29.png"/><Relationship Id="rId62" Type="http://schemas.openxmlformats.org/officeDocument/2006/relationships/customXml" Target="../ink/ink32.xml"/><Relationship Id="rId83" Type="http://schemas.openxmlformats.org/officeDocument/2006/relationships/customXml" Target="../ink/ink44.xml"/><Relationship Id="rId88" Type="http://schemas.openxmlformats.org/officeDocument/2006/relationships/image" Target="../media/image50.png"/><Relationship Id="rId111" Type="http://schemas.openxmlformats.org/officeDocument/2006/relationships/customXml" Target="../ink/ink59.xml"/><Relationship Id="rId132" Type="http://schemas.openxmlformats.org/officeDocument/2006/relationships/customXml" Target="../ink/ink70.xml"/><Relationship Id="rId153" Type="http://schemas.openxmlformats.org/officeDocument/2006/relationships/image" Target="../media/image83.png"/><Relationship Id="rId174" Type="http://schemas.openxmlformats.org/officeDocument/2006/relationships/customXml" Target="../ink/ink97.xml"/><Relationship Id="rId179" Type="http://schemas.openxmlformats.org/officeDocument/2006/relationships/image" Target="../media/image91.png"/><Relationship Id="rId15" Type="http://schemas.openxmlformats.org/officeDocument/2006/relationships/image" Target="../media/image17.png"/><Relationship Id="rId36" Type="http://schemas.openxmlformats.org/officeDocument/2006/relationships/customXml" Target="../ink/ink18.xml"/><Relationship Id="rId57" Type="http://schemas.openxmlformats.org/officeDocument/2006/relationships/image" Target="../media/image36.png"/><Relationship Id="rId106" Type="http://schemas.openxmlformats.org/officeDocument/2006/relationships/customXml" Target="../ink/ink56.xml"/><Relationship Id="rId127" Type="http://schemas.openxmlformats.org/officeDocument/2006/relationships/image" Target="../media/image70.png"/><Relationship Id="rId10" Type="http://schemas.openxmlformats.org/officeDocument/2006/relationships/customXml" Target="../ink/ink4.xml"/><Relationship Id="rId31" Type="http://schemas.openxmlformats.org/officeDocument/2006/relationships/image" Target="../media/image24.png"/><Relationship Id="rId52" Type="http://schemas.openxmlformats.org/officeDocument/2006/relationships/customXml" Target="../ink/ink27.xml"/><Relationship Id="rId73" Type="http://schemas.openxmlformats.org/officeDocument/2006/relationships/customXml" Target="../ink/ink39.xml"/><Relationship Id="rId78" Type="http://schemas.openxmlformats.org/officeDocument/2006/relationships/image" Target="../media/image45.png"/><Relationship Id="rId94" Type="http://schemas.openxmlformats.org/officeDocument/2006/relationships/customXml" Target="../ink/ink50.xml"/><Relationship Id="rId99" Type="http://schemas.openxmlformats.org/officeDocument/2006/relationships/image" Target="../media/image57.png"/><Relationship Id="rId101" Type="http://schemas.openxmlformats.org/officeDocument/2006/relationships/image" Target="../media/image58.png"/><Relationship Id="rId122" Type="http://schemas.openxmlformats.org/officeDocument/2006/relationships/customXml" Target="../ink/ink65.xml"/><Relationship Id="rId143" Type="http://schemas.openxmlformats.org/officeDocument/2006/relationships/image" Target="../media/image78.png"/><Relationship Id="rId148" Type="http://schemas.openxmlformats.org/officeDocument/2006/relationships/customXml" Target="../ink/ink78.xml"/><Relationship Id="rId164" Type="http://schemas.openxmlformats.org/officeDocument/2006/relationships/customXml" Target="../ink/ink88.xml"/><Relationship Id="rId169" Type="http://schemas.openxmlformats.org/officeDocument/2006/relationships/customXml" Target="../ink/ink9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3.xml"/><Relationship Id="rId117" Type="http://schemas.openxmlformats.org/officeDocument/2006/relationships/image" Target="../media/image143.png"/><Relationship Id="rId21" Type="http://schemas.openxmlformats.org/officeDocument/2006/relationships/image" Target="../media/image100.png"/><Relationship Id="rId42" Type="http://schemas.openxmlformats.org/officeDocument/2006/relationships/customXml" Target="../ink/ink121.xml"/><Relationship Id="rId47" Type="http://schemas.openxmlformats.org/officeDocument/2006/relationships/customXml" Target="../ink/ink124.xml"/><Relationship Id="rId63" Type="http://schemas.openxmlformats.org/officeDocument/2006/relationships/image" Target="../media/image119.png"/><Relationship Id="rId68" Type="http://schemas.openxmlformats.org/officeDocument/2006/relationships/customXml" Target="../ink/ink136.xml"/><Relationship Id="rId84" Type="http://schemas.openxmlformats.org/officeDocument/2006/relationships/image" Target="../media/image128.png"/><Relationship Id="rId89" Type="http://schemas.openxmlformats.org/officeDocument/2006/relationships/customXml" Target="../ink/ink147.xml"/><Relationship Id="rId112" Type="http://schemas.openxmlformats.org/officeDocument/2006/relationships/image" Target="../media/image141.png"/><Relationship Id="rId133" Type="http://schemas.openxmlformats.org/officeDocument/2006/relationships/image" Target="../media/image151.png"/><Relationship Id="rId138" Type="http://schemas.openxmlformats.org/officeDocument/2006/relationships/customXml" Target="../ink/ink173.xml"/><Relationship Id="rId154" Type="http://schemas.openxmlformats.org/officeDocument/2006/relationships/customXml" Target="../ink/ink181.xml"/><Relationship Id="rId159" Type="http://schemas.openxmlformats.org/officeDocument/2006/relationships/customXml" Target="../ink/ink184.xml"/><Relationship Id="rId175" Type="http://schemas.openxmlformats.org/officeDocument/2006/relationships/image" Target="../media/image166.png"/><Relationship Id="rId170" Type="http://schemas.openxmlformats.org/officeDocument/2006/relationships/customXml" Target="../ink/ink193.xml"/><Relationship Id="rId16" Type="http://schemas.openxmlformats.org/officeDocument/2006/relationships/customXml" Target="../ink/ink107.xml"/><Relationship Id="rId107" Type="http://schemas.openxmlformats.org/officeDocument/2006/relationships/image" Target="../media/image139.png"/><Relationship Id="rId11" Type="http://schemas.openxmlformats.org/officeDocument/2006/relationships/image" Target="../media/image95.png"/><Relationship Id="rId32" Type="http://schemas.openxmlformats.org/officeDocument/2006/relationships/customXml" Target="../ink/ink116.xml"/><Relationship Id="rId37" Type="http://schemas.openxmlformats.org/officeDocument/2006/relationships/image" Target="../media/image107.png"/><Relationship Id="rId53" Type="http://schemas.openxmlformats.org/officeDocument/2006/relationships/image" Target="../media/image114.png"/><Relationship Id="rId58" Type="http://schemas.openxmlformats.org/officeDocument/2006/relationships/customXml" Target="../ink/ink130.xml"/><Relationship Id="rId74" Type="http://schemas.openxmlformats.org/officeDocument/2006/relationships/image" Target="../media/image123.png"/><Relationship Id="rId79" Type="http://schemas.openxmlformats.org/officeDocument/2006/relationships/customXml" Target="../ink/ink142.xml"/><Relationship Id="rId102" Type="http://schemas.openxmlformats.org/officeDocument/2006/relationships/customXml" Target="../ink/ink154.xml"/><Relationship Id="rId123" Type="http://schemas.openxmlformats.org/officeDocument/2006/relationships/image" Target="../media/image146.png"/><Relationship Id="rId128" Type="http://schemas.openxmlformats.org/officeDocument/2006/relationships/customXml" Target="../ink/ink168.xml"/><Relationship Id="rId144" Type="http://schemas.openxmlformats.org/officeDocument/2006/relationships/customXml" Target="../ink/ink176.xml"/><Relationship Id="rId149" Type="http://schemas.openxmlformats.org/officeDocument/2006/relationships/image" Target="../media/image159.png"/><Relationship Id="rId5" Type="http://schemas.openxmlformats.org/officeDocument/2006/relationships/image" Target="../media/image90.png"/><Relationship Id="rId90" Type="http://schemas.openxmlformats.org/officeDocument/2006/relationships/customXml" Target="../ink/ink148.xml"/><Relationship Id="rId95" Type="http://schemas.openxmlformats.org/officeDocument/2006/relationships/image" Target="../media/image133.png"/><Relationship Id="rId160" Type="http://schemas.openxmlformats.org/officeDocument/2006/relationships/customXml" Target="../ink/ink185.xml"/><Relationship Id="rId165" Type="http://schemas.openxmlformats.org/officeDocument/2006/relationships/customXml" Target="../ink/ink189.xml"/><Relationship Id="rId181" Type="http://schemas.openxmlformats.org/officeDocument/2006/relationships/image" Target="../media/image169.png"/><Relationship Id="rId22" Type="http://schemas.openxmlformats.org/officeDocument/2006/relationships/customXml" Target="../ink/ink110.xml"/><Relationship Id="rId27" Type="http://schemas.openxmlformats.org/officeDocument/2006/relationships/image" Target="../media/image102.png"/><Relationship Id="rId43" Type="http://schemas.openxmlformats.org/officeDocument/2006/relationships/customXml" Target="../ink/ink122.xml"/><Relationship Id="rId48" Type="http://schemas.openxmlformats.org/officeDocument/2006/relationships/image" Target="../media/image112.png"/><Relationship Id="rId64" Type="http://schemas.openxmlformats.org/officeDocument/2006/relationships/customXml" Target="../ink/ink133.xml"/><Relationship Id="rId69" Type="http://schemas.openxmlformats.org/officeDocument/2006/relationships/customXml" Target="../ink/ink137.xml"/><Relationship Id="rId113" Type="http://schemas.openxmlformats.org/officeDocument/2006/relationships/customXml" Target="../ink/ink160.xml"/><Relationship Id="rId118" Type="http://schemas.openxmlformats.org/officeDocument/2006/relationships/customXml" Target="../ink/ink163.xml"/><Relationship Id="rId134" Type="http://schemas.openxmlformats.org/officeDocument/2006/relationships/customXml" Target="../ink/ink171.xml"/><Relationship Id="rId139" Type="http://schemas.openxmlformats.org/officeDocument/2006/relationships/image" Target="../media/image154.png"/><Relationship Id="rId80" Type="http://schemas.openxmlformats.org/officeDocument/2006/relationships/image" Target="../media/image126.png"/><Relationship Id="rId85" Type="http://schemas.openxmlformats.org/officeDocument/2006/relationships/customXml" Target="../ink/ink145.xml"/><Relationship Id="rId150" Type="http://schemas.openxmlformats.org/officeDocument/2006/relationships/customXml" Target="../ink/ink179.xml"/><Relationship Id="rId155" Type="http://schemas.openxmlformats.org/officeDocument/2006/relationships/image" Target="../media/image162.png"/><Relationship Id="rId171" Type="http://schemas.openxmlformats.org/officeDocument/2006/relationships/customXml" Target="../ink/ink194.xml"/><Relationship Id="rId176" Type="http://schemas.openxmlformats.org/officeDocument/2006/relationships/customXml" Target="../ink/ink198.xml"/><Relationship Id="rId12" Type="http://schemas.openxmlformats.org/officeDocument/2006/relationships/customXml" Target="../ink/ink105.xml"/><Relationship Id="rId17" Type="http://schemas.openxmlformats.org/officeDocument/2006/relationships/image" Target="../media/image98.png"/><Relationship Id="rId33" Type="http://schemas.openxmlformats.org/officeDocument/2006/relationships/image" Target="../media/image105.png"/><Relationship Id="rId38" Type="http://schemas.openxmlformats.org/officeDocument/2006/relationships/customXml" Target="../ink/ink119.xml"/><Relationship Id="rId59" Type="http://schemas.openxmlformats.org/officeDocument/2006/relationships/image" Target="../media/image117.png"/><Relationship Id="rId103" Type="http://schemas.openxmlformats.org/officeDocument/2006/relationships/image" Target="../media/image137.png"/><Relationship Id="rId108" Type="http://schemas.openxmlformats.org/officeDocument/2006/relationships/customXml" Target="../ink/ink157.xml"/><Relationship Id="rId124" Type="http://schemas.openxmlformats.org/officeDocument/2006/relationships/customXml" Target="../ink/ink166.xml"/><Relationship Id="rId129" Type="http://schemas.openxmlformats.org/officeDocument/2006/relationships/image" Target="../media/image149.png"/><Relationship Id="rId54" Type="http://schemas.openxmlformats.org/officeDocument/2006/relationships/customXml" Target="../ink/ink128.xml"/><Relationship Id="rId70" Type="http://schemas.openxmlformats.org/officeDocument/2006/relationships/image" Target="../media/image121.png"/><Relationship Id="rId75" Type="http://schemas.openxmlformats.org/officeDocument/2006/relationships/customXml" Target="../ink/ink140.xml"/><Relationship Id="rId91" Type="http://schemas.openxmlformats.org/officeDocument/2006/relationships/image" Target="../media/image131.png"/><Relationship Id="rId96" Type="http://schemas.openxmlformats.org/officeDocument/2006/relationships/customXml" Target="../ink/ink151.xml"/><Relationship Id="rId140" Type="http://schemas.openxmlformats.org/officeDocument/2006/relationships/customXml" Target="../ink/ink174.xml"/><Relationship Id="rId145" Type="http://schemas.openxmlformats.org/officeDocument/2006/relationships/image" Target="../media/image157.png"/><Relationship Id="rId161" Type="http://schemas.openxmlformats.org/officeDocument/2006/relationships/customXml" Target="../ink/ink186.xml"/><Relationship Id="rId166" Type="http://schemas.openxmlformats.org/officeDocument/2006/relationships/image" Target="../media/image165.png"/><Relationship Id="rId18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02.xml"/><Relationship Id="rId23" Type="http://schemas.openxmlformats.org/officeDocument/2006/relationships/customXml" Target="../ink/ink111.xml"/><Relationship Id="rId28" Type="http://schemas.openxmlformats.org/officeDocument/2006/relationships/customXml" Target="../ink/ink114.xml"/><Relationship Id="rId49" Type="http://schemas.openxmlformats.org/officeDocument/2006/relationships/customXml" Target="../ink/ink125.xml"/><Relationship Id="rId114" Type="http://schemas.openxmlformats.org/officeDocument/2006/relationships/image" Target="../media/image142.png"/><Relationship Id="rId119" Type="http://schemas.openxmlformats.org/officeDocument/2006/relationships/image" Target="../media/image144.png"/><Relationship Id="rId44" Type="http://schemas.openxmlformats.org/officeDocument/2006/relationships/image" Target="../media/image110.png"/><Relationship Id="rId60" Type="http://schemas.openxmlformats.org/officeDocument/2006/relationships/customXml" Target="../ink/ink131.xml"/><Relationship Id="rId65" Type="http://schemas.openxmlformats.org/officeDocument/2006/relationships/image" Target="../media/image120.png"/><Relationship Id="rId81" Type="http://schemas.openxmlformats.org/officeDocument/2006/relationships/customXml" Target="../ink/ink143.xml"/><Relationship Id="rId86" Type="http://schemas.openxmlformats.org/officeDocument/2006/relationships/image" Target="../media/image129.png"/><Relationship Id="rId130" Type="http://schemas.openxmlformats.org/officeDocument/2006/relationships/customXml" Target="../ink/ink169.xml"/><Relationship Id="rId135" Type="http://schemas.openxmlformats.org/officeDocument/2006/relationships/image" Target="../media/image152.png"/><Relationship Id="rId151" Type="http://schemas.openxmlformats.org/officeDocument/2006/relationships/image" Target="../media/image160.png"/><Relationship Id="rId156" Type="http://schemas.openxmlformats.org/officeDocument/2006/relationships/customXml" Target="../ink/ink182.xml"/><Relationship Id="rId177" Type="http://schemas.openxmlformats.org/officeDocument/2006/relationships/image" Target="../media/image167.png"/><Relationship Id="rId4" Type="http://schemas.openxmlformats.org/officeDocument/2006/relationships/customXml" Target="../ink/ink101.xml"/><Relationship Id="rId9" Type="http://schemas.openxmlformats.org/officeDocument/2006/relationships/image" Target="../media/image94.png"/><Relationship Id="rId172" Type="http://schemas.openxmlformats.org/officeDocument/2006/relationships/customXml" Target="../ink/ink195.xml"/><Relationship Id="rId180" Type="http://schemas.openxmlformats.org/officeDocument/2006/relationships/customXml" Target="../ink/ink200.xml"/><Relationship Id="rId13" Type="http://schemas.openxmlformats.org/officeDocument/2006/relationships/image" Target="../media/image96.png"/><Relationship Id="rId18" Type="http://schemas.openxmlformats.org/officeDocument/2006/relationships/customXml" Target="../ink/ink108.xml"/><Relationship Id="rId39" Type="http://schemas.openxmlformats.org/officeDocument/2006/relationships/image" Target="../media/image108.png"/><Relationship Id="rId109" Type="http://schemas.openxmlformats.org/officeDocument/2006/relationships/image" Target="../media/image140.png"/><Relationship Id="rId34" Type="http://schemas.openxmlformats.org/officeDocument/2006/relationships/customXml" Target="../ink/ink117.xml"/><Relationship Id="rId50" Type="http://schemas.openxmlformats.org/officeDocument/2006/relationships/customXml" Target="../ink/ink126.xml"/><Relationship Id="rId55" Type="http://schemas.openxmlformats.org/officeDocument/2006/relationships/image" Target="../media/image115.png"/><Relationship Id="rId76" Type="http://schemas.openxmlformats.org/officeDocument/2006/relationships/image" Target="../media/image124.png"/><Relationship Id="rId97" Type="http://schemas.openxmlformats.org/officeDocument/2006/relationships/image" Target="../media/image134.png"/><Relationship Id="rId104" Type="http://schemas.openxmlformats.org/officeDocument/2006/relationships/customXml" Target="../ink/ink155.xml"/><Relationship Id="rId120" Type="http://schemas.openxmlformats.org/officeDocument/2006/relationships/customXml" Target="../ink/ink164.xml"/><Relationship Id="rId125" Type="http://schemas.openxmlformats.org/officeDocument/2006/relationships/image" Target="../media/image147.png"/><Relationship Id="rId141" Type="http://schemas.openxmlformats.org/officeDocument/2006/relationships/image" Target="../media/image155.png"/><Relationship Id="rId146" Type="http://schemas.openxmlformats.org/officeDocument/2006/relationships/customXml" Target="../ink/ink177.xml"/><Relationship Id="rId167" Type="http://schemas.openxmlformats.org/officeDocument/2006/relationships/customXml" Target="../ink/ink190.xml"/><Relationship Id="rId7" Type="http://schemas.openxmlformats.org/officeDocument/2006/relationships/image" Target="../media/image93.png"/><Relationship Id="rId71" Type="http://schemas.openxmlformats.org/officeDocument/2006/relationships/customXml" Target="../ink/ink138.xml"/><Relationship Id="rId92" Type="http://schemas.openxmlformats.org/officeDocument/2006/relationships/customXml" Target="../ink/ink149.xml"/><Relationship Id="rId162" Type="http://schemas.openxmlformats.org/officeDocument/2006/relationships/image" Target="../media/image164.png"/><Relationship Id="rId18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03.png"/><Relationship Id="rId24" Type="http://schemas.openxmlformats.org/officeDocument/2006/relationships/customXml" Target="../ink/ink112.xml"/><Relationship Id="rId40" Type="http://schemas.openxmlformats.org/officeDocument/2006/relationships/customXml" Target="../ink/ink120.xml"/><Relationship Id="rId45" Type="http://schemas.openxmlformats.org/officeDocument/2006/relationships/customXml" Target="../ink/ink123.xml"/><Relationship Id="rId66" Type="http://schemas.openxmlformats.org/officeDocument/2006/relationships/customXml" Target="../ink/ink134.xml"/><Relationship Id="rId87" Type="http://schemas.openxmlformats.org/officeDocument/2006/relationships/customXml" Target="../ink/ink146.xml"/><Relationship Id="rId110" Type="http://schemas.openxmlformats.org/officeDocument/2006/relationships/customXml" Target="../ink/ink158.xml"/><Relationship Id="rId115" Type="http://schemas.openxmlformats.org/officeDocument/2006/relationships/customXml" Target="../ink/ink161.xml"/><Relationship Id="rId131" Type="http://schemas.openxmlformats.org/officeDocument/2006/relationships/image" Target="../media/image150.png"/><Relationship Id="rId136" Type="http://schemas.openxmlformats.org/officeDocument/2006/relationships/customXml" Target="../ink/ink172.xml"/><Relationship Id="rId157" Type="http://schemas.openxmlformats.org/officeDocument/2006/relationships/image" Target="../media/image163.png"/><Relationship Id="rId178" Type="http://schemas.openxmlformats.org/officeDocument/2006/relationships/customXml" Target="../ink/ink199.xml"/><Relationship Id="rId61" Type="http://schemas.openxmlformats.org/officeDocument/2006/relationships/image" Target="../media/image118.png"/><Relationship Id="rId82" Type="http://schemas.openxmlformats.org/officeDocument/2006/relationships/image" Target="../media/image127.png"/><Relationship Id="rId152" Type="http://schemas.openxmlformats.org/officeDocument/2006/relationships/customXml" Target="../ink/ink180.xml"/><Relationship Id="rId173" Type="http://schemas.openxmlformats.org/officeDocument/2006/relationships/customXml" Target="../ink/ink196.xml"/><Relationship Id="rId19" Type="http://schemas.openxmlformats.org/officeDocument/2006/relationships/image" Target="../media/image99.png"/><Relationship Id="rId14" Type="http://schemas.openxmlformats.org/officeDocument/2006/relationships/customXml" Target="../ink/ink106.xml"/><Relationship Id="rId30" Type="http://schemas.openxmlformats.org/officeDocument/2006/relationships/customXml" Target="../ink/ink115.xml"/><Relationship Id="rId35" Type="http://schemas.openxmlformats.org/officeDocument/2006/relationships/image" Target="../media/image106.png"/><Relationship Id="rId56" Type="http://schemas.openxmlformats.org/officeDocument/2006/relationships/customXml" Target="../ink/ink129.xml"/><Relationship Id="rId77" Type="http://schemas.openxmlformats.org/officeDocument/2006/relationships/customXml" Target="../ink/ink141.xml"/><Relationship Id="rId100" Type="http://schemas.openxmlformats.org/officeDocument/2006/relationships/customXml" Target="../ink/ink153.xml"/><Relationship Id="rId105" Type="http://schemas.openxmlformats.org/officeDocument/2006/relationships/image" Target="../media/image138.png"/><Relationship Id="rId126" Type="http://schemas.openxmlformats.org/officeDocument/2006/relationships/customXml" Target="../ink/ink167.xml"/><Relationship Id="rId147" Type="http://schemas.openxmlformats.org/officeDocument/2006/relationships/image" Target="../media/image158.png"/><Relationship Id="rId168" Type="http://schemas.openxmlformats.org/officeDocument/2006/relationships/customXml" Target="../ink/ink191.xml"/><Relationship Id="rId8" Type="http://schemas.openxmlformats.org/officeDocument/2006/relationships/customXml" Target="../ink/ink103.xml"/><Relationship Id="rId51" Type="http://schemas.openxmlformats.org/officeDocument/2006/relationships/image" Target="../media/image113.png"/><Relationship Id="rId72" Type="http://schemas.openxmlformats.org/officeDocument/2006/relationships/image" Target="../media/image122.png"/><Relationship Id="rId93" Type="http://schemas.openxmlformats.org/officeDocument/2006/relationships/image" Target="../media/image132.png"/><Relationship Id="rId98" Type="http://schemas.openxmlformats.org/officeDocument/2006/relationships/customXml" Target="../ink/ink152.xml"/><Relationship Id="rId121" Type="http://schemas.openxmlformats.org/officeDocument/2006/relationships/image" Target="../media/image145.png"/><Relationship Id="rId142" Type="http://schemas.openxmlformats.org/officeDocument/2006/relationships/customXml" Target="../ink/ink175.xml"/><Relationship Id="rId163" Type="http://schemas.openxmlformats.org/officeDocument/2006/relationships/customXml" Target="../ink/ink187.xml"/><Relationship Id="rId184" Type="http://schemas.openxmlformats.org/officeDocument/2006/relationships/image" Target="../media/image53.png"/><Relationship Id="rId3" Type="http://schemas.openxmlformats.org/officeDocument/2006/relationships/image" Target="../media/image10.jpeg"/><Relationship Id="rId25" Type="http://schemas.openxmlformats.org/officeDocument/2006/relationships/image" Target="../media/image101.png"/><Relationship Id="rId46" Type="http://schemas.openxmlformats.org/officeDocument/2006/relationships/image" Target="../media/image111.png"/><Relationship Id="rId67" Type="http://schemas.openxmlformats.org/officeDocument/2006/relationships/customXml" Target="../ink/ink135.xml"/><Relationship Id="rId116" Type="http://schemas.openxmlformats.org/officeDocument/2006/relationships/customXml" Target="../ink/ink162.xml"/><Relationship Id="rId137" Type="http://schemas.openxmlformats.org/officeDocument/2006/relationships/image" Target="../media/image153.png"/><Relationship Id="rId158" Type="http://schemas.openxmlformats.org/officeDocument/2006/relationships/customXml" Target="../ink/ink183.xml"/><Relationship Id="rId20" Type="http://schemas.openxmlformats.org/officeDocument/2006/relationships/customXml" Target="../ink/ink109.xml"/><Relationship Id="rId41" Type="http://schemas.openxmlformats.org/officeDocument/2006/relationships/image" Target="../media/image109.png"/><Relationship Id="rId62" Type="http://schemas.openxmlformats.org/officeDocument/2006/relationships/customXml" Target="../ink/ink132.xml"/><Relationship Id="rId83" Type="http://schemas.openxmlformats.org/officeDocument/2006/relationships/customXml" Target="../ink/ink144.xml"/><Relationship Id="rId88" Type="http://schemas.openxmlformats.org/officeDocument/2006/relationships/image" Target="../media/image130.png"/><Relationship Id="rId111" Type="http://schemas.openxmlformats.org/officeDocument/2006/relationships/customXml" Target="../ink/ink159.xml"/><Relationship Id="rId132" Type="http://schemas.openxmlformats.org/officeDocument/2006/relationships/customXml" Target="../ink/ink170.xml"/><Relationship Id="rId153" Type="http://schemas.openxmlformats.org/officeDocument/2006/relationships/image" Target="../media/image161.png"/><Relationship Id="rId174" Type="http://schemas.openxmlformats.org/officeDocument/2006/relationships/customXml" Target="../ink/ink197.xml"/><Relationship Id="rId179" Type="http://schemas.openxmlformats.org/officeDocument/2006/relationships/image" Target="../media/image168.png"/><Relationship Id="rId15" Type="http://schemas.openxmlformats.org/officeDocument/2006/relationships/image" Target="../media/image97.png"/><Relationship Id="rId36" Type="http://schemas.openxmlformats.org/officeDocument/2006/relationships/customXml" Target="../ink/ink118.xml"/><Relationship Id="rId57" Type="http://schemas.openxmlformats.org/officeDocument/2006/relationships/image" Target="../media/image116.png"/><Relationship Id="rId106" Type="http://schemas.openxmlformats.org/officeDocument/2006/relationships/customXml" Target="../ink/ink156.xml"/><Relationship Id="rId127" Type="http://schemas.openxmlformats.org/officeDocument/2006/relationships/image" Target="../media/image148.png"/><Relationship Id="rId10" Type="http://schemas.openxmlformats.org/officeDocument/2006/relationships/customXml" Target="../ink/ink104.xml"/><Relationship Id="rId31" Type="http://schemas.openxmlformats.org/officeDocument/2006/relationships/image" Target="../media/image104.png"/><Relationship Id="rId52" Type="http://schemas.openxmlformats.org/officeDocument/2006/relationships/customXml" Target="../ink/ink127.xml"/><Relationship Id="rId73" Type="http://schemas.openxmlformats.org/officeDocument/2006/relationships/customXml" Target="../ink/ink139.xml"/><Relationship Id="rId78" Type="http://schemas.openxmlformats.org/officeDocument/2006/relationships/image" Target="../media/image125.png"/><Relationship Id="rId94" Type="http://schemas.openxmlformats.org/officeDocument/2006/relationships/customXml" Target="../ink/ink150.xml"/><Relationship Id="rId99" Type="http://schemas.openxmlformats.org/officeDocument/2006/relationships/image" Target="../media/image135.png"/><Relationship Id="rId101" Type="http://schemas.openxmlformats.org/officeDocument/2006/relationships/image" Target="../media/image136.png"/><Relationship Id="rId122" Type="http://schemas.openxmlformats.org/officeDocument/2006/relationships/customXml" Target="../ink/ink165.xml"/><Relationship Id="rId143" Type="http://schemas.openxmlformats.org/officeDocument/2006/relationships/image" Target="../media/image156.png"/><Relationship Id="rId148" Type="http://schemas.openxmlformats.org/officeDocument/2006/relationships/customXml" Target="../ink/ink178.xml"/><Relationship Id="rId164" Type="http://schemas.openxmlformats.org/officeDocument/2006/relationships/customXml" Target="../ink/ink188.xml"/><Relationship Id="rId169" Type="http://schemas.openxmlformats.org/officeDocument/2006/relationships/customXml" Target="../ink/ink1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7" Type="http://schemas.openxmlformats.org/officeDocument/2006/relationships/hyperlink" Target="mailto:hillan@tcd.i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DD6C35-4B10-4BFC-BAD6-56B49A790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513C462-B021-4BF7-9E43-9656F4A32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34136"/>
          <a:stretch/>
        </p:blipFill>
        <p:spPr>
          <a:xfrm>
            <a:off x="-2397098" y="-727944"/>
            <a:ext cx="7437446" cy="811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9906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9EA9F-E829-481A-8D95-2AAA1A237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893" y="414072"/>
            <a:ext cx="7568673" cy="11418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i="1" dirty="0">
                <a:solidFill>
                  <a:srgbClr val="4E5D72"/>
                </a:solidFill>
              </a:rPr>
              <a:t>The societal impacts of volcanically induced climate forcing on Carthaginian (pre-Roman) northwestern Africa (396-146 BCE)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AFDD1C-2418-460A-B0D3-EEF55EC8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66957" y="2290257"/>
            <a:ext cx="5324737" cy="4559213"/>
            <a:chOff x="6852124" y="2290257"/>
            <a:chExt cx="5330118" cy="4559213"/>
          </a:xfrm>
        </p:grpSpPr>
        <p:sp>
          <p:nvSpPr>
            <p:cNvPr id="14" name="Freeform: Shape 18">
              <a:extLst>
                <a:ext uri="{FF2B5EF4-FFF2-40B4-BE49-F238E27FC236}">
                  <a16:creationId xmlns:a16="http://schemas.microsoft.com/office/drawing/2014/main" id="{AF1D9B44-43EB-4833-B924-356EBE6D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52124" y="2290257"/>
              <a:ext cx="5330118" cy="4559213"/>
            </a:xfrm>
            <a:custGeom>
              <a:avLst/>
              <a:gdLst>
                <a:gd name="connsiteX0" fmla="*/ 3444904 w 5330118"/>
                <a:gd name="connsiteY0" fmla="*/ 220 h 4559213"/>
                <a:gd name="connsiteX1" fmla="*/ 3769380 w 5330118"/>
                <a:gd name="connsiteY1" fmla="*/ 20786 h 4559213"/>
                <a:gd name="connsiteX2" fmla="*/ 4399652 w 5330118"/>
                <a:gd name="connsiteY2" fmla="*/ 157746 h 4559213"/>
                <a:gd name="connsiteX3" fmla="*/ 4978946 w 5330118"/>
                <a:gd name="connsiteY3" fmla="*/ 421156 h 4559213"/>
                <a:gd name="connsiteX4" fmla="*/ 5239909 w 5330118"/>
                <a:gd name="connsiteY4" fmla="*/ 596177 h 4559213"/>
                <a:gd name="connsiteX5" fmla="*/ 5330118 w 5330118"/>
                <a:gd name="connsiteY5" fmla="*/ 672101 h 4559213"/>
                <a:gd name="connsiteX6" fmla="*/ 5330118 w 5330118"/>
                <a:gd name="connsiteY6" fmla="*/ 817108 h 4559213"/>
                <a:gd name="connsiteX7" fmla="*/ 5165156 w 5330118"/>
                <a:gd name="connsiteY7" fmla="*/ 689392 h 4559213"/>
                <a:gd name="connsiteX8" fmla="*/ 4907074 w 5330118"/>
                <a:gd name="connsiteY8" fmla="*/ 537310 h 4559213"/>
                <a:gd name="connsiteX9" fmla="*/ 4344130 w 5330118"/>
                <a:gd name="connsiteY9" fmla="*/ 331280 h 4559213"/>
                <a:gd name="connsiteX10" fmla="*/ 3749396 w 5330118"/>
                <a:gd name="connsiteY10" fmla="*/ 251913 h 4559213"/>
                <a:gd name="connsiteX11" fmla="*/ 3153752 w 5330118"/>
                <a:gd name="connsiteY11" fmla="*/ 282158 h 4559213"/>
                <a:gd name="connsiteX12" fmla="*/ 2861381 w 5330118"/>
                <a:gd name="connsiteY12" fmla="*/ 336106 h 4559213"/>
                <a:gd name="connsiteX13" fmla="*/ 2574686 w 5330118"/>
                <a:gd name="connsiteY13" fmla="*/ 413220 h 4559213"/>
                <a:gd name="connsiteX14" fmla="*/ 2294918 w 5330118"/>
                <a:gd name="connsiteY14" fmla="*/ 511569 h 4559213"/>
                <a:gd name="connsiteX15" fmla="*/ 2023438 w 5330118"/>
                <a:gd name="connsiteY15" fmla="*/ 630404 h 4559213"/>
                <a:gd name="connsiteX16" fmla="*/ 1508751 w 5330118"/>
                <a:gd name="connsiteY16" fmla="*/ 922342 h 4559213"/>
                <a:gd name="connsiteX17" fmla="*/ 1387034 w 5330118"/>
                <a:gd name="connsiteY17" fmla="*/ 1006427 h 4559213"/>
                <a:gd name="connsiteX18" fmla="*/ 1327197 w 5330118"/>
                <a:gd name="connsiteY18" fmla="*/ 1049865 h 4559213"/>
                <a:gd name="connsiteX19" fmla="*/ 1268155 w 5330118"/>
                <a:gd name="connsiteY19" fmla="*/ 1094374 h 4559213"/>
                <a:gd name="connsiteX20" fmla="*/ 1040389 w 5330118"/>
                <a:gd name="connsiteY20" fmla="*/ 1283245 h 4559213"/>
                <a:gd name="connsiteX21" fmla="*/ 633794 w 5330118"/>
                <a:gd name="connsiteY21" fmla="*/ 1711714 h 4559213"/>
                <a:gd name="connsiteX22" fmla="*/ 460415 w 5330118"/>
                <a:gd name="connsiteY22" fmla="*/ 1950670 h 4559213"/>
                <a:gd name="connsiteX23" fmla="*/ 312810 w 5330118"/>
                <a:gd name="connsiteY23" fmla="*/ 2205715 h 4559213"/>
                <a:gd name="connsiteX24" fmla="*/ 280110 w 5330118"/>
                <a:gd name="connsiteY24" fmla="*/ 2271675 h 4559213"/>
                <a:gd name="connsiteX25" fmla="*/ 264214 w 5330118"/>
                <a:gd name="connsiteY25" fmla="*/ 2304923 h 4559213"/>
                <a:gd name="connsiteX26" fmla="*/ 249113 w 5330118"/>
                <a:gd name="connsiteY26" fmla="*/ 2338492 h 4559213"/>
                <a:gd name="connsiteX27" fmla="*/ 220272 w 5330118"/>
                <a:gd name="connsiteY27" fmla="*/ 2406168 h 4559213"/>
                <a:gd name="connsiteX28" fmla="*/ 193250 w 5330118"/>
                <a:gd name="connsiteY28" fmla="*/ 2474595 h 4559213"/>
                <a:gd name="connsiteX29" fmla="*/ 105368 w 5330118"/>
                <a:gd name="connsiteY29" fmla="*/ 2754843 h 4559213"/>
                <a:gd name="connsiteX30" fmla="*/ 34063 w 5330118"/>
                <a:gd name="connsiteY30" fmla="*/ 3335503 h 4559213"/>
                <a:gd name="connsiteX31" fmla="*/ 64038 w 5330118"/>
                <a:gd name="connsiteY31" fmla="*/ 3625404 h 4559213"/>
                <a:gd name="connsiteX32" fmla="*/ 155554 w 5330118"/>
                <a:gd name="connsiteY32" fmla="*/ 3902649 h 4559213"/>
                <a:gd name="connsiteX33" fmla="*/ 187118 w 5330118"/>
                <a:gd name="connsiteY33" fmla="*/ 3968931 h 4559213"/>
                <a:gd name="connsiteX34" fmla="*/ 222202 w 5330118"/>
                <a:gd name="connsiteY34" fmla="*/ 4033711 h 4559213"/>
                <a:gd name="connsiteX35" fmla="*/ 299980 w 5330118"/>
                <a:gd name="connsiteY35" fmla="*/ 4159303 h 4559213"/>
                <a:gd name="connsiteX36" fmla="*/ 385818 w 5330118"/>
                <a:gd name="connsiteY36" fmla="*/ 4280604 h 4559213"/>
                <a:gd name="connsiteX37" fmla="*/ 477786 w 5330118"/>
                <a:gd name="connsiteY37" fmla="*/ 4398474 h 4559213"/>
                <a:gd name="connsiteX38" fmla="*/ 609756 w 5330118"/>
                <a:gd name="connsiteY38" fmla="*/ 4559213 h 4559213"/>
                <a:gd name="connsiteX39" fmla="*/ 480825 w 5330118"/>
                <a:gd name="connsiteY39" fmla="*/ 4559213 h 4559213"/>
                <a:gd name="connsiteX40" fmla="*/ 404211 w 5330118"/>
                <a:gd name="connsiteY40" fmla="*/ 4446629 h 4559213"/>
                <a:gd name="connsiteX41" fmla="*/ 321439 w 5330118"/>
                <a:gd name="connsiteY41" fmla="*/ 4320180 h 4559213"/>
                <a:gd name="connsiteX42" fmla="*/ 242640 w 5330118"/>
                <a:gd name="connsiteY42" fmla="*/ 4190941 h 4559213"/>
                <a:gd name="connsiteX43" fmla="*/ 109909 w 5330118"/>
                <a:gd name="connsiteY43" fmla="*/ 3919809 h 4559213"/>
                <a:gd name="connsiteX44" fmla="*/ 26229 w 5330118"/>
                <a:gd name="connsiteY44" fmla="*/ 3632054 h 4559213"/>
                <a:gd name="connsiteX45" fmla="*/ 0 w 5330118"/>
                <a:gd name="connsiteY45" fmla="*/ 3335503 h 4559213"/>
                <a:gd name="connsiteX46" fmla="*/ 234352 w 5330118"/>
                <a:gd name="connsiteY46" fmla="*/ 2173647 h 4559213"/>
                <a:gd name="connsiteX47" fmla="*/ 360384 w 5330118"/>
                <a:gd name="connsiteY47" fmla="*/ 1898869 h 4559213"/>
                <a:gd name="connsiteX48" fmla="*/ 511282 w 5330118"/>
                <a:gd name="connsiteY48" fmla="*/ 1634172 h 4559213"/>
                <a:gd name="connsiteX49" fmla="*/ 884381 w 5330118"/>
                <a:gd name="connsiteY49" fmla="*/ 1143281 h 4559213"/>
                <a:gd name="connsiteX50" fmla="*/ 1104768 w 5330118"/>
                <a:gd name="connsiteY50" fmla="*/ 921806 h 4559213"/>
                <a:gd name="connsiteX51" fmla="*/ 1163128 w 5330118"/>
                <a:gd name="connsiteY51" fmla="*/ 869254 h 4559213"/>
                <a:gd name="connsiteX52" fmla="*/ 1222624 w 5330118"/>
                <a:gd name="connsiteY52" fmla="*/ 817773 h 4559213"/>
                <a:gd name="connsiteX53" fmla="*/ 1345591 w 5330118"/>
                <a:gd name="connsiteY53" fmla="*/ 718886 h 4559213"/>
                <a:gd name="connsiteX54" fmla="*/ 1883100 w 5330118"/>
                <a:gd name="connsiteY54" fmla="*/ 378362 h 4559213"/>
                <a:gd name="connsiteX55" fmla="*/ 3118895 w 5330118"/>
                <a:gd name="connsiteY55" fmla="*/ 13600 h 4559213"/>
                <a:gd name="connsiteX56" fmla="*/ 3444904 w 5330118"/>
                <a:gd name="connsiteY56" fmla="*/ 220 h 45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330118" h="4559213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2CECE0-15B8-4DAB-B839-B0082C6F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4598" y="2512952"/>
              <a:ext cx="5307644" cy="4336518"/>
            </a:xfrm>
            <a:custGeom>
              <a:avLst/>
              <a:gdLst>
                <a:gd name="connsiteX0" fmla="*/ 5307644 w 5307644"/>
                <a:gd name="connsiteY0" fmla="*/ 4310537 h 4336518"/>
                <a:gd name="connsiteX1" fmla="*/ 5307644 w 5307644"/>
                <a:gd name="connsiteY1" fmla="*/ 4336518 h 4336518"/>
                <a:gd name="connsiteX2" fmla="*/ 5271469 w 5307644"/>
                <a:gd name="connsiteY2" fmla="*/ 4336518 h 4336518"/>
                <a:gd name="connsiteX3" fmla="*/ 3433280 w 5307644"/>
                <a:gd name="connsiteY3" fmla="*/ 1379 h 4336518"/>
                <a:gd name="connsiteX4" fmla="*/ 3739290 w 5307644"/>
                <a:gd name="connsiteY4" fmla="*/ 5668 h 4336518"/>
                <a:gd name="connsiteX5" fmla="*/ 4345494 w 5307644"/>
                <a:gd name="connsiteY5" fmla="*/ 94581 h 4336518"/>
                <a:gd name="connsiteX6" fmla="*/ 4922289 w 5307644"/>
                <a:gd name="connsiteY6" fmla="*/ 300933 h 4336518"/>
                <a:gd name="connsiteX7" fmla="*/ 5188801 w 5307644"/>
                <a:gd name="connsiteY7" fmla="*/ 449771 h 4336518"/>
                <a:gd name="connsiteX8" fmla="*/ 5307644 w 5307644"/>
                <a:gd name="connsiteY8" fmla="*/ 531018 h 4336518"/>
                <a:gd name="connsiteX9" fmla="*/ 5307644 w 5307644"/>
                <a:gd name="connsiteY9" fmla="*/ 868543 h 4336518"/>
                <a:gd name="connsiteX10" fmla="*/ 5256558 w 5307644"/>
                <a:gd name="connsiteY10" fmla="*/ 823998 h 4336518"/>
                <a:gd name="connsiteX11" fmla="*/ 4794554 w 5307644"/>
                <a:gd name="connsiteY11" fmla="*/ 538923 h 4336518"/>
                <a:gd name="connsiteX12" fmla="*/ 4274643 w 5307644"/>
                <a:gd name="connsiteY12" fmla="*/ 359921 h 4336518"/>
                <a:gd name="connsiteX13" fmla="*/ 3722940 w 5307644"/>
                <a:gd name="connsiteY13" fmla="*/ 285703 h 4336518"/>
                <a:gd name="connsiteX14" fmla="*/ 3163858 w 5307644"/>
                <a:gd name="connsiteY14" fmla="*/ 304579 h 4336518"/>
                <a:gd name="connsiteX15" fmla="*/ 2615108 w 5307644"/>
                <a:gd name="connsiteY15" fmla="*/ 413546 h 4336518"/>
                <a:gd name="connsiteX16" fmla="*/ 2090201 w 5307644"/>
                <a:gd name="connsiteY16" fmla="*/ 603167 h 4336518"/>
                <a:gd name="connsiteX17" fmla="*/ 1152228 w 5307644"/>
                <a:gd name="connsiteY17" fmla="*/ 1185758 h 4336518"/>
                <a:gd name="connsiteX18" fmla="*/ 768796 w 5307644"/>
                <a:gd name="connsiteY18" fmla="*/ 1574544 h 4336518"/>
                <a:gd name="connsiteX19" fmla="*/ 465637 w 5307644"/>
                <a:gd name="connsiteY19" fmla="*/ 2021033 h 4336518"/>
                <a:gd name="connsiteX20" fmla="*/ 259898 w 5307644"/>
                <a:gd name="connsiteY20" fmla="*/ 2514605 h 4336518"/>
                <a:gd name="connsiteX21" fmla="*/ 185075 w 5307644"/>
                <a:gd name="connsiteY21" fmla="*/ 3040781 h 4336518"/>
                <a:gd name="connsiteX22" fmla="*/ 216639 w 5307644"/>
                <a:gd name="connsiteY22" fmla="*/ 3298400 h 4336518"/>
                <a:gd name="connsiteX23" fmla="*/ 309857 w 5307644"/>
                <a:gd name="connsiteY23" fmla="*/ 3539393 h 4336518"/>
                <a:gd name="connsiteX24" fmla="*/ 374918 w 5307644"/>
                <a:gd name="connsiteY24" fmla="*/ 3652866 h 4336518"/>
                <a:gd name="connsiteX25" fmla="*/ 449628 w 5307644"/>
                <a:gd name="connsiteY25" fmla="*/ 3762691 h 4336518"/>
                <a:gd name="connsiteX26" fmla="*/ 622212 w 5307644"/>
                <a:gd name="connsiteY26" fmla="*/ 3974942 h 4336518"/>
                <a:gd name="connsiteX27" fmla="*/ 808989 w 5307644"/>
                <a:gd name="connsiteY27" fmla="*/ 4188802 h 4336518"/>
                <a:gd name="connsiteX28" fmla="*/ 901868 w 5307644"/>
                <a:gd name="connsiteY28" fmla="*/ 4300450 h 4336518"/>
                <a:gd name="connsiteX29" fmla="*/ 931233 w 5307644"/>
                <a:gd name="connsiteY29" fmla="*/ 4336518 h 4336518"/>
                <a:gd name="connsiteX30" fmla="*/ 512426 w 5307644"/>
                <a:gd name="connsiteY30" fmla="*/ 4336518 h 4336518"/>
                <a:gd name="connsiteX31" fmla="*/ 379799 w 5307644"/>
                <a:gd name="connsiteY31" fmla="*/ 4138930 h 4336518"/>
                <a:gd name="connsiteX32" fmla="*/ 226177 w 5307644"/>
                <a:gd name="connsiteY32" fmla="*/ 3891071 h 4336518"/>
                <a:gd name="connsiteX33" fmla="*/ 156916 w 5307644"/>
                <a:gd name="connsiteY33" fmla="*/ 3759688 h 4336518"/>
                <a:gd name="connsiteX34" fmla="*/ 98101 w 5307644"/>
                <a:gd name="connsiteY34" fmla="*/ 3622191 h 4336518"/>
                <a:gd name="connsiteX35" fmla="*/ 53025 w 5307644"/>
                <a:gd name="connsiteY35" fmla="*/ 3479547 h 4336518"/>
                <a:gd name="connsiteX36" fmla="*/ 36221 w 5307644"/>
                <a:gd name="connsiteY36" fmla="*/ 3406831 h 4336518"/>
                <a:gd name="connsiteX37" fmla="*/ 28841 w 5307644"/>
                <a:gd name="connsiteY37" fmla="*/ 3370365 h 4336518"/>
                <a:gd name="connsiteX38" fmla="*/ 22709 w 5307644"/>
                <a:gd name="connsiteY38" fmla="*/ 3333792 h 4336518"/>
                <a:gd name="connsiteX39" fmla="*/ 0 w 5307644"/>
                <a:gd name="connsiteY39" fmla="*/ 3040781 h 4336518"/>
                <a:gd name="connsiteX40" fmla="*/ 63017 w 5307644"/>
                <a:gd name="connsiteY40" fmla="*/ 2469880 h 4336518"/>
                <a:gd name="connsiteX41" fmla="*/ 252405 w 5307644"/>
                <a:gd name="connsiteY41" fmla="*/ 1922897 h 4336518"/>
                <a:gd name="connsiteX42" fmla="*/ 962499 w 5307644"/>
                <a:gd name="connsiteY42" fmla="*/ 993992 h 4336518"/>
                <a:gd name="connsiteX43" fmla="*/ 1433359 w 5307644"/>
                <a:gd name="connsiteY43" fmla="*/ 630088 h 4336518"/>
                <a:gd name="connsiteX44" fmla="*/ 1959628 w 5307644"/>
                <a:gd name="connsiteY44" fmla="*/ 341151 h 4336518"/>
                <a:gd name="connsiteX45" fmla="*/ 3127865 w 5307644"/>
                <a:gd name="connsiteY45" fmla="*/ 22508 h 4336518"/>
                <a:gd name="connsiteX46" fmla="*/ 3433280 w 5307644"/>
                <a:gd name="connsiteY46" fmla="*/ 1379 h 43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07644" h="4336518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5373BF-BD61-4FCF-8ECF-21DFEBE0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4026353 h 4311738"/>
                <a:gd name="connsiteX1" fmla="*/ 5308830 w 5308830"/>
                <a:gd name="connsiteY1" fmla="*/ 4311738 h 4311738"/>
                <a:gd name="connsiteX2" fmla="*/ 4948051 w 5308830"/>
                <a:gd name="connsiteY2" fmla="*/ 4311738 h 4311738"/>
                <a:gd name="connsiteX3" fmla="*/ 5002803 w 5308830"/>
                <a:gd name="connsiteY3" fmla="*/ 4271506 h 4311738"/>
                <a:gd name="connsiteX4" fmla="*/ 5221147 w 5308830"/>
                <a:gd name="connsiteY4" fmla="*/ 4102386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314056 h 4311738"/>
                <a:gd name="connsiteX9" fmla="*/ 5241798 w 5308830"/>
                <a:gd name="connsiteY9" fmla="*/ 1229961 h 4311738"/>
                <a:gd name="connsiteX10" fmla="*/ 4547599 w 5308830"/>
                <a:gd name="connsiteY10" fmla="*/ 723841 h 4311738"/>
                <a:gd name="connsiteX11" fmla="*/ 3595773 w 5308830"/>
                <a:gd name="connsiteY11" fmla="*/ 536258 h 4311738"/>
                <a:gd name="connsiteX12" fmla="*/ 2484874 w 5308830"/>
                <a:gd name="connsiteY12" fmla="*/ 738106 h 4311738"/>
                <a:gd name="connsiteX13" fmla="*/ 1497964 w 5308830"/>
                <a:gd name="connsiteY13" fmla="*/ 1292596 h 4311738"/>
                <a:gd name="connsiteX14" fmla="*/ 815348 w 5308830"/>
                <a:gd name="connsiteY14" fmla="*/ 2092157 h 4311738"/>
                <a:gd name="connsiteX15" fmla="*/ 567825 w 5308830"/>
                <a:gd name="connsiteY15" fmla="*/ 3022671 h 4311738"/>
                <a:gd name="connsiteX16" fmla="*/ 977486 w 5308830"/>
                <a:gd name="connsiteY16" fmla="*/ 3886690 h 4311738"/>
                <a:gd name="connsiteX17" fmla="*/ 1183907 w 5308830"/>
                <a:gd name="connsiteY17" fmla="*/ 4160932 h 4311738"/>
                <a:gd name="connsiteX18" fmla="*/ 1285607 w 5308830"/>
                <a:gd name="connsiteY18" fmla="*/ 4296799 h 4311738"/>
                <a:gd name="connsiteX19" fmla="*/ 1297817 w 5308830"/>
                <a:gd name="connsiteY19" fmla="*/ 4311738 h 4311738"/>
                <a:gd name="connsiteX20" fmla="*/ 602176 w 5308830"/>
                <a:gd name="connsiteY20" fmla="*/ 4311738 h 4311738"/>
                <a:gd name="connsiteX21" fmla="*/ 583893 w 5308830"/>
                <a:gd name="connsiteY21" fmla="*/ 4287205 h 4311738"/>
                <a:gd name="connsiteX22" fmla="*/ 0 w 5308830"/>
                <a:gd name="connsiteY22" fmla="*/ 3022564 h 4311738"/>
                <a:gd name="connsiteX23" fmla="*/ 3595773 w 5308830"/>
                <a:gd name="connsiteY23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08830" h="4311738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E6B45AB-7CCC-4949-9DC2-116644B5F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3880900 h 4311738"/>
                <a:gd name="connsiteX1" fmla="*/ 5308830 w 5308830"/>
                <a:gd name="connsiteY1" fmla="*/ 4311738 h 4311738"/>
                <a:gd name="connsiteX2" fmla="*/ 4763109 w 5308830"/>
                <a:gd name="connsiteY2" fmla="*/ 4311738 h 4311738"/>
                <a:gd name="connsiteX3" fmla="*/ 4929066 w 5308830"/>
                <a:gd name="connsiteY3" fmla="*/ 4189789 h 4311738"/>
                <a:gd name="connsiteX4" fmla="*/ 5142959 w 5308830"/>
                <a:gd name="connsiteY4" fmla="*/ 4024320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498438 h 4311738"/>
                <a:gd name="connsiteX9" fmla="*/ 5289422 w 5308830"/>
                <a:gd name="connsiteY9" fmla="*/ 1468062 h 4311738"/>
                <a:gd name="connsiteX10" fmla="*/ 5154710 w 5308830"/>
                <a:gd name="connsiteY10" fmla="*/ 1298924 h 4311738"/>
                <a:gd name="connsiteX11" fmla="*/ 4499685 w 5308830"/>
                <a:gd name="connsiteY11" fmla="*/ 821118 h 4311738"/>
                <a:gd name="connsiteX12" fmla="*/ 3595773 w 5308830"/>
                <a:gd name="connsiteY12" fmla="*/ 643510 h 4311738"/>
                <a:gd name="connsiteX13" fmla="*/ 2525523 w 5308830"/>
                <a:gd name="connsiteY13" fmla="*/ 838172 h 4311738"/>
                <a:gd name="connsiteX14" fmla="*/ 1571767 w 5308830"/>
                <a:gd name="connsiteY14" fmla="*/ 1374000 h 4311738"/>
                <a:gd name="connsiteX15" fmla="*/ 916173 w 5308830"/>
                <a:gd name="connsiteY15" fmla="*/ 2141277 h 4311738"/>
                <a:gd name="connsiteX16" fmla="*/ 681254 w 5308830"/>
                <a:gd name="connsiteY16" fmla="*/ 3022671 h 4311738"/>
                <a:gd name="connsiteX17" fmla="*/ 1069115 w 5308830"/>
                <a:gd name="connsiteY17" fmla="*/ 3823519 h 4311738"/>
                <a:gd name="connsiteX18" fmla="*/ 1277807 w 5308830"/>
                <a:gd name="connsiteY18" fmla="*/ 4100764 h 4311738"/>
                <a:gd name="connsiteX19" fmla="*/ 1373308 w 5308830"/>
                <a:gd name="connsiteY19" fmla="*/ 4228488 h 4311738"/>
                <a:gd name="connsiteX20" fmla="*/ 1441062 w 5308830"/>
                <a:gd name="connsiteY20" fmla="*/ 4311738 h 4311738"/>
                <a:gd name="connsiteX21" fmla="*/ 602176 w 5308830"/>
                <a:gd name="connsiteY21" fmla="*/ 4311738 h 4311738"/>
                <a:gd name="connsiteX22" fmla="*/ 583893 w 5308830"/>
                <a:gd name="connsiteY22" fmla="*/ 4287205 h 4311738"/>
                <a:gd name="connsiteX23" fmla="*/ 0 w 5308830"/>
                <a:gd name="connsiteY23" fmla="*/ 3022564 h 4311738"/>
                <a:gd name="connsiteX24" fmla="*/ 3595773 w 5308830"/>
                <a:gd name="connsiteY24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08830" h="4311738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D22245-3D67-419C-A6B5-DD0EB0D8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3758" y="0"/>
            <a:ext cx="5081407" cy="3133064"/>
            <a:chOff x="5907711" y="0"/>
            <a:chExt cx="5081407" cy="3133064"/>
          </a:xfrm>
          <a:solidFill>
            <a:schemeClr val="accent5">
              <a:alpha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3A64720-9AA0-4796-8E62-15672228C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9200" y="0"/>
              <a:ext cx="5069918" cy="3111852"/>
            </a:xfrm>
            <a:custGeom>
              <a:avLst/>
              <a:gdLst>
                <a:gd name="connsiteX0" fmla="*/ 145909 w 5069918"/>
                <a:gd name="connsiteY0" fmla="*/ 0 h 3111852"/>
                <a:gd name="connsiteX1" fmla="*/ 205279 w 5069918"/>
                <a:gd name="connsiteY1" fmla="*/ 0 h 3111852"/>
                <a:gd name="connsiteX2" fmla="*/ 202868 w 5069918"/>
                <a:gd name="connsiteY2" fmla="*/ 5043 h 3111852"/>
                <a:gd name="connsiteX3" fmla="*/ 191273 w 5069918"/>
                <a:gd name="connsiteY3" fmla="*/ 30818 h 3111852"/>
                <a:gd name="connsiteX4" fmla="*/ 169129 w 5069918"/>
                <a:gd name="connsiteY4" fmla="*/ 82781 h 3111852"/>
                <a:gd name="connsiteX5" fmla="*/ 148381 w 5069918"/>
                <a:gd name="connsiteY5" fmla="*/ 135320 h 3111852"/>
                <a:gd name="connsiteX6" fmla="*/ 80903 w 5069918"/>
                <a:gd name="connsiteY6" fmla="*/ 350499 h 3111852"/>
                <a:gd name="connsiteX7" fmla="*/ 26154 w 5069918"/>
                <a:gd name="connsiteY7" fmla="*/ 796339 h 3111852"/>
                <a:gd name="connsiteX8" fmla="*/ 49170 w 5069918"/>
                <a:gd name="connsiteY8" fmla="*/ 1018931 h 3111852"/>
                <a:gd name="connsiteX9" fmla="*/ 119437 w 5069918"/>
                <a:gd name="connsiteY9" fmla="*/ 1231804 h 3111852"/>
                <a:gd name="connsiteX10" fmla="*/ 143672 w 5069918"/>
                <a:gd name="connsiteY10" fmla="*/ 1282696 h 3111852"/>
                <a:gd name="connsiteX11" fmla="*/ 170611 w 5069918"/>
                <a:gd name="connsiteY11" fmla="*/ 1332436 h 3111852"/>
                <a:gd name="connsiteX12" fmla="*/ 230330 w 5069918"/>
                <a:gd name="connsiteY12" fmla="*/ 1428867 h 3111852"/>
                <a:gd name="connsiteX13" fmla="*/ 296237 w 5069918"/>
                <a:gd name="connsiteY13" fmla="*/ 1522004 h 3111852"/>
                <a:gd name="connsiteX14" fmla="*/ 366853 w 5069918"/>
                <a:gd name="connsiteY14" fmla="*/ 1612506 h 3111852"/>
                <a:gd name="connsiteX15" fmla="*/ 513838 w 5069918"/>
                <a:gd name="connsiteY15" fmla="*/ 1791535 h 3111852"/>
                <a:gd name="connsiteX16" fmla="*/ 587330 w 5069918"/>
                <a:gd name="connsiteY16" fmla="*/ 1882283 h 3111852"/>
                <a:gd name="connsiteX17" fmla="*/ 658817 w 5069918"/>
                <a:gd name="connsiteY17" fmla="*/ 1974186 h 3111852"/>
                <a:gd name="connsiteX18" fmla="*/ 730305 w 5069918"/>
                <a:gd name="connsiteY18" fmla="*/ 2062959 h 3111852"/>
                <a:gd name="connsiteX19" fmla="*/ 805018 w 5069918"/>
                <a:gd name="connsiteY19" fmla="*/ 2148685 h 3111852"/>
                <a:gd name="connsiteX20" fmla="*/ 963424 w 5069918"/>
                <a:gd name="connsiteY20" fmla="*/ 2310337 h 3111852"/>
                <a:gd name="connsiteX21" fmla="*/ 1319204 w 5069918"/>
                <a:gd name="connsiteY21" fmla="*/ 2580196 h 3111852"/>
                <a:gd name="connsiteX22" fmla="*/ 1515882 w 5069918"/>
                <a:gd name="connsiteY22" fmla="*/ 2681651 h 3111852"/>
                <a:gd name="connsiteX23" fmla="*/ 1723456 w 5069918"/>
                <a:gd name="connsiteY23" fmla="*/ 2758319 h 3111852"/>
                <a:gd name="connsiteX24" fmla="*/ 1939662 w 5069918"/>
                <a:gd name="connsiteY24" fmla="*/ 2811269 h 3111852"/>
                <a:gd name="connsiteX25" fmla="*/ 2162581 w 5069918"/>
                <a:gd name="connsiteY25" fmla="*/ 2840916 h 3111852"/>
                <a:gd name="connsiteX26" fmla="*/ 2389597 w 5069918"/>
                <a:gd name="connsiteY26" fmla="*/ 2850221 h 3111852"/>
                <a:gd name="connsiteX27" fmla="*/ 2446002 w 5069918"/>
                <a:gd name="connsiteY27" fmla="*/ 2849808 h 3111852"/>
                <a:gd name="connsiteX28" fmla="*/ 2473638 w 5069918"/>
                <a:gd name="connsiteY28" fmla="*/ 2849151 h 3111852"/>
                <a:gd name="connsiteX29" fmla="*/ 2501187 w 5069918"/>
                <a:gd name="connsiteY29" fmla="*/ 2847832 h 3111852"/>
                <a:gd name="connsiteX30" fmla="*/ 2610685 w 5069918"/>
                <a:gd name="connsiteY30" fmla="*/ 2838774 h 3111852"/>
                <a:gd name="connsiteX31" fmla="*/ 3033071 w 5069918"/>
                <a:gd name="connsiteY31" fmla="*/ 2730979 h 3111852"/>
                <a:gd name="connsiteX32" fmla="*/ 3232974 w 5069918"/>
                <a:gd name="connsiteY32" fmla="*/ 2637430 h 3111852"/>
                <a:gd name="connsiteX33" fmla="*/ 3425990 w 5069918"/>
                <a:gd name="connsiteY33" fmla="*/ 2523622 h 3111852"/>
                <a:gd name="connsiteX34" fmla="*/ 3613601 w 5069918"/>
                <a:gd name="connsiteY34" fmla="*/ 2394827 h 3111852"/>
                <a:gd name="connsiteX35" fmla="*/ 3706185 w 5069918"/>
                <a:gd name="connsiteY35" fmla="*/ 2326642 h 3111852"/>
                <a:gd name="connsiteX36" fmla="*/ 3799729 w 5069918"/>
                <a:gd name="connsiteY36" fmla="*/ 2255904 h 3111852"/>
                <a:gd name="connsiteX37" fmla="*/ 4175561 w 5069918"/>
                <a:gd name="connsiteY37" fmla="*/ 1976821 h 3111852"/>
                <a:gd name="connsiteX38" fmla="*/ 4517132 w 5069918"/>
                <a:gd name="connsiteY38" fmla="*/ 1683080 h 3111852"/>
                <a:gd name="connsiteX39" fmla="*/ 4659758 w 5069918"/>
                <a:gd name="connsiteY39" fmla="*/ 1519452 h 3111852"/>
                <a:gd name="connsiteX40" fmla="*/ 4773178 w 5069918"/>
                <a:gd name="connsiteY40" fmla="*/ 1340423 h 3111852"/>
                <a:gd name="connsiteX41" fmla="*/ 4892092 w 5069918"/>
                <a:gd name="connsiteY41" fmla="*/ 938311 h 3111852"/>
                <a:gd name="connsiteX42" fmla="*/ 4898804 w 5069918"/>
                <a:gd name="connsiteY42" fmla="*/ 831503 h 3111852"/>
                <a:gd name="connsiteX43" fmla="*/ 4899153 w 5069918"/>
                <a:gd name="connsiteY43" fmla="*/ 776988 h 3111852"/>
                <a:gd name="connsiteX44" fmla="*/ 4898456 w 5069918"/>
                <a:gd name="connsiteY44" fmla="*/ 721484 h 3111852"/>
                <a:gd name="connsiteX45" fmla="*/ 4886774 w 5069918"/>
                <a:gd name="connsiteY45" fmla="*/ 499635 h 3111852"/>
                <a:gd name="connsiteX46" fmla="*/ 4815896 w 5069918"/>
                <a:gd name="connsiteY46" fmla="*/ 59970 h 3111852"/>
                <a:gd name="connsiteX47" fmla="*/ 4798654 w 5069918"/>
                <a:gd name="connsiteY47" fmla="*/ 0 h 3111852"/>
                <a:gd name="connsiteX48" fmla="*/ 4909441 w 5069918"/>
                <a:gd name="connsiteY48" fmla="*/ 0 h 3111852"/>
                <a:gd name="connsiteX49" fmla="*/ 4921297 w 5069918"/>
                <a:gd name="connsiteY49" fmla="*/ 34112 h 3111852"/>
                <a:gd name="connsiteX50" fmla="*/ 5027482 w 5069918"/>
                <a:gd name="connsiteY50" fmla="*/ 483740 h 3111852"/>
                <a:gd name="connsiteX51" fmla="*/ 5058082 w 5069918"/>
                <a:gd name="connsiteY51" fmla="*/ 712837 h 3111852"/>
                <a:gd name="connsiteX52" fmla="*/ 5063486 w 5069918"/>
                <a:gd name="connsiteY52" fmla="*/ 770400 h 3111852"/>
                <a:gd name="connsiteX53" fmla="*/ 5067846 w 5069918"/>
                <a:gd name="connsiteY53" fmla="*/ 829033 h 3111852"/>
                <a:gd name="connsiteX54" fmla="*/ 5069414 w 5069918"/>
                <a:gd name="connsiteY54" fmla="*/ 948521 h 3111852"/>
                <a:gd name="connsiteX55" fmla="*/ 5040732 w 5069918"/>
                <a:gd name="connsiteY55" fmla="*/ 1188571 h 3111852"/>
                <a:gd name="connsiteX56" fmla="*/ 4964102 w 5069918"/>
                <a:gd name="connsiteY56" fmla="*/ 1421620 h 3111852"/>
                <a:gd name="connsiteX57" fmla="*/ 4689486 w 5069918"/>
                <a:gd name="connsiteY57" fmla="*/ 1828757 h 3111852"/>
                <a:gd name="connsiteX58" fmla="*/ 4333792 w 5069918"/>
                <a:gd name="connsiteY58" fmla="*/ 2155355 h 3111852"/>
                <a:gd name="connsiteX59" fmla="*/ 3965196 w 5069918"/>
                <a:gd name="connsiteY59" fmla="*/ 2446790 h 3111852"/>
                <a:gd name="connsiteX60" fmla="*/ 3873745 w 5069918"/>
                <a:gd name="connsiteY60" fmla="*/ 2519916 h 3111852"/>
                <a:gd name="connsiteX61" fmla="*/ 3779416 w 5069918"/>
                <a:gd name="connsiteY61" fmla="*/ 2593454 h 3111852"/>
                <a:gd name="connsiteX62" fmla="*/ 3582739 w 5069918"/>
                <a:gd name="connsiteY62" fmla="*/ 2735343 h 3111852"/>
                <a:gd name="connsiteX63" fmla="*/ 3371851 w 5069918"/>
                <a:gd name="connsiteY63" fmla="*/ 2865126 h 3111852"/>
                <a:gd name="connsiteX64" fmla="*/ 3143614 w 5069918"/>
                <a:gd name="connsiteY64" fmla="*/ 2974568 h 3111852"/>
                <a:gd name="connsiteX65" fmla="*/ 2643552 w 5069918"/>
                <a:gd name="connsiteY65" fmla="*/ 3101304 h 3111852"/>
                <a:gd name="connsiteX66" fmla="*/ 2514264 w 5069918"/>
                <a:gd name="connsiteY66" fmla="*/ 3110445 h 3111852"/>
                <a:gd name="connsiteX67" fmla="*/ 2481920 w 5069918"/>
                <a:gd name="connsiteY67" fmla="*/ 3111598 h 3111852"/>
                <a:gd name="connsiteX68" fmla="*/ 2449664 w 5069918"/>
                <a:gd name="connsiteY68" fmla="*/ 3111763 h 3111852"/>
                <a:gd name="connsiteX69" fmla="*/ 2386284 w 5069918"/>
                <a:gd name="connsiteY69" fmla="*/ 3111022 h 3111852"/>
                <a:gd name="connsiteX70" fmla="*/ 2260658 w 5069918"/>
                <a:gd name="connsiteY70" fmla="*/ 3106080 h 3111852"/>
                <a:gd name="connsiteX71" fmla="*/ 2134945 w 5069918"/>
                <a:gd name="connsiteY71" fmla="*/ 3094716 h 3111852"/>
                <a:gd name="connsiteX72" fmla="*/ 1884564 w 5069918"/>
                <a:gd name="connsiteY72" fmla="*/ 3054200 h 3111852"/>
                <a:gd name="connsiteX73" fmla="*/ 1639764 w 5069918"/>
                <a:gd name="connsiteY73" fmla="*/ 2984286 h 3111852"/>
                <a:gd name="connsiteX74" fmla="*/ 1407081 w 5069918"/>
                <a:gd name="connsiteY74" fmla="*/ 2882913 h 3111852"/>
                <a:gd name="connsiteX75" fmla="*/ 1193491 w 5069918"/>
                <a:gd name="connsiteY75" fmla="*/ 2750989 h 3111852"/>
                <a:gd name="connsiteX76" fmla="*/ 836141 w 5069918"/>
                <a:gd name="connsiteY76" fmla="*/ 2418627 h 3111852"/>
                <a:gd name="connsiteX77" fmla="*/ 690812 w 5069918"/>
                <a:gd name="connsiteY77" fmla="*/ 2230210 h 3111852"/>
                <a:gd name="connsiteX78" fmla="*/ 562397 w 5069918"/>
                <a:gd name="connsiteY78" fmla="*/ 2033725 h 3111852"/>
                <a:gd name="connsiteX79" fmla="*/ 502504 w 5069918"/>
                <a:gd name="connsiteY79" fmla="*/ 1936223 h 3111852"/>
                <a:gd name="connsiteX80" fmla="*/ 440258 w 5069918"/>
                <a:gd name="connsiteY80" fmla="*/ 1840368 h 3111852"/>
                <a:gd name="connsiteX81" fmla="*/ 310360 w 5069918"/>
                <a:gd name="connsiteY81" fmla="*/ 1649481 h 3111852"/>
                <a:gd name="connsiteX82" fmla="*/ 246806 w 5069918"/>
                <a:gd name="connsiteY82" fmla="*/ 1552391 h 3111852"/>
                <a:gd name="connsiteX83" fmla="*/ 186303 w 5069918"/>
                <a:gd name="connsiteY83" fmla="*/ 1453160 h 3111852"/>
                <a:gd name="connsiteX84" fmla="*/ 84390 w 5069918"/>
                <a:gd name="connsiteY84" fmla="*/ 1244980 h 3111852"/>
                <a:gd name="connsiteX85" fmla="*/ 20139 w 5069918"/>
                <a:gd name="connsiteY85" fmla="*/ 1024037 h 3111852"/>
                <a:gd name="connsiteX86" fmla="*/ 0 w 5069918"/>
                <a:gd name="connsiteY86" fmla="*/ 796339 h 3111852"/>
                <a:gd name="connsiteX87" fmla="*/ 102773 w 5069918"/>
                <a:gd name="connsiteY87" fmla="*/ 121376 h 31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069918" h="3111852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BCBF53-F859-485D-8008-16DE1F4FB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3885" y="1"/>
              <a:ext cx="4960549" cy="2918955"/>
            </a:xfrm>
            <a:custGeom>
              <a:avLst/>
              <a:gdLst>
                <a:gd name="connsiteX0" fmla="*/ 154335 w 4960549"/>
                <a:gd name="connsiteY0" fmla="*/ 0 h 2918955"/>
                <a:gd name="connsiteX1" fmla="*/ 347871 w 4960549"/>
                <a:gd name="connsiteY1" fmla="*/ 0 h 2918955"/>
                <a:gd name="connsiteX2" fmla="*/ 268143 w 4960549"/>
                <a:gd name="connsiteY2" fmla="*/ 165468 h 2918955"/>
                <a:gd name="connsiteX3" fmla="*/ 199554 w 4960549"/>
                <a:gd name="connsiteY3" fmla="*/ 358938 h 2918955"/>
                <a:gd name="connsiteX4" fmla="*/ 142104 w 4960549"/>
                <a:gd name="connsiteY4" fmla="*/ 762944 h 2918955"/>
                <a:gd name="connsiteX5" fmla="*/ 166339 w 4960549"/>
                <a:gd name="connsiteY5" fmla="*/ 960748 h 2918955"/>
                <a:gd name="connsiteX6" fmla="*/ 237914 w 4960549"/>
                <a:gd name="connsiteY6" fmla="*/ 1145787 h 2918955"/>
                <a:gd name="connsiteX7" fmla="*/ 287868 w 4960549"/>
                <a:gd name="connsiteY7" fmla="*/ 1232913 h 2918955"/>
                <a:gd name="connsiteX8" fmla="*/ 345232 w 4960549"/>
                <a:gd name="connsiteY8" fmla="*/ 1317239 h 2918955"/>
                <a:gd name="connsiteX9" fmla="*/ 477745 w 4960549"/>
                <a:gd name="connsiteY9" fmla="*/ 1480209 h 2918955"/>
                <a:gd name="connsiteX10" fmla="*/ 621156 w 4960549"/>
                <a:gd name="connsiteY10" fmla="*/ 1644414 h 2918955"/>
                <a:gd name="connsiteX11" fmla="*/ 692469 w 4960549"/>
                <a:gd name="connsiteY11" fmla="*/ 1730140 h 2918955"/>
                <a:gd name="connsiteX12" fmla="*/ 726731 w 4960549"/>
                <a:gd name="connsiteY12" fmla="*/ 1772220 h 2918955"/>
                <a:gd name="connsiteX13" fmla="*/ 760295 w 4960549"/>
                <a:gd name="connsiteY13" fmla="*/ 1812489 h 2918955"/>
                <a:gd name="connsiteX14" fmla="*/ 1048685 w 4960549"/>
                <a:gd name="connsiteY14" fmla="*/ 2110101 h 2918955"/>
                <a:gd name="connsiteX15" fmla="*/ 1202035 w 4960549"/>
                <a:gd name="connsiteY15" fmla="*/ 2244002 h 2918955"/>
                <a:gd name="connsiteX16" fmla="*/ 1362620 w 4960549"/>
                <a:gd name="connsiteY16" fmla="*/ 2367443 h 2918955"/>
                <a:gd name="connsiteX17" fmla="*/ 1721364 w 4960549"/>
                <a:gd name="connsiteY17" fmla="*/ 2562694 h 2918955"/>
                <a:gd name="connsiteX18" fmla="*/ 1922052 w 4960549"/>
                <a:gd name="connsiteY18" fmla="*/ 2617868 h 2918955"/>
                <a:gd name="connsiteX19" fmla="*/ 1973488 w 4960549"/>
                <a:gd name="connsiteY19" fmla="*/ 2627586 h 2918955"/>
                <a:gd name="connsiteX20" fmla="*/ 2025360 w 4960549"/>
                <a:gd name="connsiteY20" fmla="*/ 2635738 h 2918955"/>
                <a:gd name="connsiteX21" fmla="*/ 2130063 w 4960549"/>
                <a:gd name="connsiteY21" fmla="*/ 2647432 h 2918955"/>
                <a:gd name="connsiteX22" fmla="*/ 2182719 w 4960549"/>
                <a:gd name="connsiteY22" fmla="*/ 2651220 h 2918955"/>
                <a:gd name="connsiteX23" fmla="*/ 2235551 w 4960549"/>
                <a:gd name="connsiteY23" fmla="*/ 2653855 h 2918955"/>
                <a:gd name="connsiteX24" fmla="*/ 2288556 w 4960549"/>
                <a:gd name="connsiteY24" fmla="*/ 2655008 h 2918955"/>
                <a:gd name="connsiteX25" fmla="*/ 2341648 w 4960549"/>
                <a:gd name="connsiteY25" fmla="*/ 2654761 h 2918955"/>
                <a:gd name="connsiteX26" fmla="*/ 2368238 w 4960549"/>
                <a:gd name="connsiteY26" fmla="*/ 2654514 h 2918955"/>
                <a:gd name="connsiteX27" fmla="*/ 2393869 w 4960549"/>
                <a:gd name="connsiteY27" fmla="*/ 2653443 h 2918955"/>
                <a:gd name="connsiteX28" fmla="*/ 2419413 w 4960549"/>
                <a:gd name="connsiteY28" fmla="*/ 2652208 h 2918955"/>
                <a:gd name="connsiteX29" fmla="*/ 2444869 w 4960549"/>
                <a:gd name="connsiteY29" fmla="*/ 2650232 h 2918955"/>
                <a:gd name="connsiteX30" fmla="*/ 2545823 w 4960549"/>
                <a:gd name="connsiteY30" fmla="*/ 2638456 h 2918955"/>
                <a:gd name="connsiteX31" fmla="*/ 2930373 w 4960549"/>
                <a:gd name="connsiteY31" fmla="*/ 2519213 h 2918955"/>
                <a:gd name="connsiteX32" fmla="*/ 3285631 w 4960549"/>
                <a:gd name="connsiteY32" fmla="*/ 2310210 h 2918955"/>
                <a:gd name="connsiteX33" fmla="*/ 3371764 w 4960549"/>
                <a:gd name="connsiteY33" fmla="*/ 2248778 h 2918955"/>
                <a:gd name="connsiteX34" fmla="*/ 3457898 w 4960549"/>
                <a:gd name="connsiteY34" fmla="*/ 2185286 h 2918955"/>
                <a:gd name="connsiteX35" fmla="*/ 3632344 w 4960549"/>
                <a:gd name="connsiteY35" fmla="*/ 2053527 h 2918955"/>
                <a:gd name="connsiteX36" fmla="*/ 3990915 w 4960549"/>
                <a:gd name="connsiteY36" fmla="*/ 1798490 h 2918955"/>
                <a:gd name="connsiteX37" fmla="*/ 4324988 w 4960549"/>
                <a:gd name="connsiteY37" fmla="*/ 1544854 h 2918955"/>
                <a:gd name="connsiteX38" fmla="*/ 4592107 w 4960549"/>
                <a:gd name="connsiteY38" fmla="*/ 1254159 h 2918955"/>
                <a:gd name="connsiteX39" fmla="*/ 4683123 w 4960549"/>
                <a:gd name="connsiteY39" fmla="*/ 1085179 h 2918955"/>
                <a:gd name="connsiteX40" fmla="*/ 4738568 w 4960549"/>
                <a:gd name="connsiteY40" fmla="*/ 900551 h 2918955"/>
                <a:gd name="connsiteX41" fmla="*/ 4753913 w 4960549"/>
                <a:gd name="connsiteY41" fmla="*/ 803708 h 2918955"/>
                <a:gd name="connsiteX42" fmla="*/ 4756441 w 4960549"/>
                <a:gd name="connsiteY42" fmla="*/ 779167 h 2918955"/>
                <a:gd name="connsiteX43" fmla="*/ 4758358 w 4960549"/>
                <a:gd name="connsiteY43" fmla="*/ 754133 h 2918955"/>
                <a:gd name="connsiteX44" fmla="*/ 4761147 w 4960549"/>
                <a:gd name="connsiteY44" fmla="*/ 702417 h 2918955"/>
                <a:gd name="connsiteX45" fmla="*/ 4756353 w 4960549"/>
                <a:gd name="connsiteY45" fmla="*/ 495638 h 2918955"/>
                <a:gd name="connsiteX46" fmla="*/ 4725578 w 4960549"/>
                <a:gd name="connsiteY46" fmla="*/ 291411 h 2918955"/>
                <a:gd name="connsiteX47" fmla="*/ 4673358 w 4960549"/>
                <a:gd name="connsiteY47" fmla="*/ 92042 h 2918955"/>
                <a:gd name="connsiteX48" fmla="*/ 4644342 w 4960549"/>
                <a:gd name="connsiteY48" fmla="*/ 0 h 2918955"/>
                <a:gd name="connsiteX49" fmla="*/ 4862756 w 4960549"/>
                <a:gd name="connsiteY49" fmla="*/ 0 h 2918955"/>
                <a:gd name="connsiteX50" fmla="*/ 4876138 w 4960549"/>
                <a:gd name="connsiteY50" fmla="*/ 45680 h 2918955"/>
                <a:gd name="connsiteX51" fmla="*/ 4911707 w 4960549"/>
                <a:gd name="connsiteY51" fmla="*/ 263329 h 2918955"/>
                <a:gd name="connsiteX52" fmla="*/ 4934809 w 4960549"/>
                <a:gd name="connsiteY52" fmla="*/ 481145 h 2918955"/>
                <a:gd name="connsiteX53" fmla="*/ 4953205 w 4960549"/>
                <a:gd name="connsiteY53" fmla="*/ 698959 h 2918955"/>
                <a:gd name="connsiteX54" fmla="*/ 4956953 w 4960549"/>
                <a:gd name="connsiteY54" fmla="*/ 753557 h 2918955"/>
                <a:gd name="connsiteX55" fmla="*/ 4958611 w 4960549"/>
                <a:gd name="connsiteY55" fmla="*/ 781638 h 2918955"/>
                <a:gd name="connsiteX56" fmla="*/ 4959831 w 4960549"/>
                <a:gd name="connsiteY56" fmla="*/ 810213 h 2918955"/>
                <a:gd name="connsiteX57" fmla="*/ 4958174 w 4960549"/>
                <a:gd name="connsiteY57" fmla="*/ 925338 h 2918955"/>
                <a:gd name="connsiteX58" fmla="*/ 4834030 w 4960549"/>
                <a:gd name="connsiteY58" fmla="*/ 1377519 h 2918955"/>
                <a:gd name="connsiteX59" fmla="*/ 4558106 w 4960549"/>
                <a:gd name="connsiteY59" fmla="*/ 1761515 h 2918955"/>
                <a:gd name="connsiteX60" fmla="*/ 4389937 w 4960549"/>
                <a:gd name="connsiteY60" fmla="*/ 1921603 h 2918955"/>
                <a:gd name="connsiteX61" fmla="*/ 4214618 w 4960549"/>
                <a:gd name="connsiteY61" fmla="*/ 2067115 h 2918955"/>
                <a:gd name="connsiteX62" fmla="*/ 3858489 w 4960549"/>
                <a:gd name="connsiteY62" fmla="*/ 2329316 h 2918955"/>
                <a:gd name="connsiteX63" fmla="*/ 3768868 w 4960549"/>
                <a:gd name="connsiteY63" fmla="*/ 2393301 h 2918955"/>
                <a:gd name="connsiteX64" fmla="*/ 3676806 w 4960549"/>
                <a:gd name="connsiteY64" fmla="*/ 2457698 h 2918955"/>
                <a:gd name="connsiteX65" fmla="*/ 3582477 w 4960549"/>
                <a:gd name="connsiteY65" fmla="*/ 2521272 h 2918955"/>
                <a:gd name="connsiteX66" fmla="*/ 3485185 w 4960549"/>
                <a:gd name="connsiteY66" fmla="*/ 2583035 h 2918955"/>
                <a:gd name="connsiteX67" fmla="*/ 3280923 w 4960549"/>
                <a:gd name="connsiteY67" fmla="*/ 2698983 h 2918955"/>
                <a:gd name="connsiteX68" fmla="*/ 3061230 w 4960549"/>
                <a:gd name="connsiteY68" fmla="*/ 2797555 h 2918955"/>
                <a:gd name="connsiteX69" fmla="*/ 2583137 w 4960549"/>
                <a:gd name="connsiteY69" fmla="*/ 2910950 h 2918955"/>
                <a:gd name="connsiteX70" fmla="*/ 2460038 w 4960549"/>
                <a:gd name="connsiteY70" fmla="*/ 2918280 h 2918955"/>
                <a:gd name="connsiteX71" fmla="*/ 2429263 w 4960549"/>
                <a:gd name="connsiteY71" fmla="*/ 2918938 h 2918955"/>
                <a:gd name="connsiteX72" fmla="*/ 2398576 w 4960549"/>
                <a:gd name="connsiteY72" fmla="*/ 2918774 h 2918955"/>
                <a:gd name="connsiteX73" fmla="*/ 2367977 w 4960549"/>
                <a:gd name="connsiteY73" fmla="*/ 2918444 h 2918955"/>
                <a:gd name="connsiteX74" fmla="*/ 2338249 w 4960549"/>
                <a:gd name="connsiteY74" fmla="*/ 2917374 h 2918955"/>
                <a:gd name="connsiteX75" fmla="*/ 2100770 w 4960549"/>
                <a:gd name="connsiteY75" fmla="*/ 2899503 h 2918955"/>
                <a:gd name="connsiteX76" fmla="*/ 1864776 w 4960549"/>
                <a:gd name="connsiteY76" fmla="*/ 2860141 h 2918955"/>
                <a:gd name="connsiteX77" fmla="*/ 1632964 w 4960549"/>
                <a:gd name="connsiteY77" fmla="*/ 2798461 h 2918955"/>
                <a:gd name="connsiteX78" fmla="*/ 1189219 w 4960549"/>
                <a:gd name="connsiteY78" fmla="*/ 2613010 h 2918955"/>
                <a:gd name="connsiteX79" fmla="*/ 815305 w 4960549"/>
                <a:gd name="connsiteY79" fmla="*/ 2324292 h 2918955"/>
                <a:gd name="connsiteX80" fmla="*/ 663699 w 4960549"/>
                <a:gd name="connsiteY80" fmla="*/ 2150535 h 2918955"/>
                <a:gd name="connsiteX81" fmla="*/ 531274 w 4960549"/>
                <a:gd name="connsiteY81" fmla="*/ 1966565 h 2918955"/>
                <a:gd name="connsiteX82" fmla="*/ 500325 w 4960549"/>
                <a:gd name="connsiteY82" fmla="*/ 1919709 h 2918955"/>
                <a:gd name="connsiteX83" fmla="*/ 470771 w 4960549"/>
                <a:gd name="connsiteY83" fmla="*/ 1874252 h 2918955"/>
                <a:gd name="connsiteX84" fmla="*/ 412448 w 4960549"/>
                <a:gd name="connsiteY84" fmla="*/ 1786137 h 2918955"/>
                <a:gd name="connsiteX85" fmla="*/ 291616 w 4960549"/>
                <a:gd name="connsiteY85" fmla="*/ 1606122 h 2918955"/>
                <a:gd name="connsiteX86" fmla="*/ 173662 w 4960549"/>
                <a:gd name="connsiteY86" fmla="*/ 1415812 h 2918955"/>
                <a:gd name="connsiteX87" fmla="*/ 120483 w 4960549"/>
                <a:gd name="connsiteY87" fmla="*/ 1314934 h 2918955"/>
                <a:gd name="connsiteX88" fmla="*/ 75324 w 4960549"/>
                <a:gd name="connsiteY88" fmla="*/ 1209361 h 2918955"/>
                <a:gd name="connsiteX89" fmla="*/ 40713 w 4960549"/>
                <a:gd name="connsiteY89" fmla="*/ 1099837 h 2918955"/>
                <a:gd name="connsiteX90" fmla="*/ 27811 w 4960549"/>
                <a:gd name="connsiteY90" fmla="*/ 1044004 h 2918955"/>
                <a:gd name="connsiteX91" fmla="*/ 22144 w 4960549"/>
                <a:gd name="connsiteY91" fmla="*/ 1016004 h 2918955"/>
                <a:gd name="connsiteX92" fmla="*/ 17436 w 4960549"/>
                <a:gd name="connsiteY92" fmla="*/ 987923 h 2918955"/>
                <a:gd name="connsiteX93" fmla="*/ 0 w 4960549"/>
                <a:gd name="connsiteY93" fmla="*/ 762944 h 2918955"/>
                <a:gd name="connsiteX94" fmla="*/ 48385 w 4960549"/>
                <a:gd name="connsiteY94" fmla="*/ 324597 h 2918955"/>
                <a:gd name="connsiteX95" fmla="*/ 108474 w 4960549"/>
                <a:gd name="connsiteY95" fmla="*/ 110839 h 29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960549" h="2918955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36F5721-88D0-4683-BB23-289611A4A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666325 w 4934374"/>
                <a:gd name="connsiteY1" fmla="*/ 0 h 2888360"/>
                <a:gd name="connsiteX2" fmla="*/ 626038 w 4934374"/>
                <a:gd name="connsiteY2" fmla="*/ 65170 h 2888360"/>
                <a:gd name="connsiteX3" fmla="*/ 435986 w 4934374"/>
                <a:gd name="connsiteY3" fmla="*/ 779635 h 2888360"/>
                <a:gd name="connsiteX4" fmla="*/ 750530 w 4934374"/>
                <a:gd name="connsiteY4" fmla="*/ 1443043 h 2888360"/>
                <a:gd name="connsiteX5" fmla="*/ 909024 w 4934374"/>
                <a:gd name="connsiteY5" fmla="*/ 1653610 h 2888360"/>
                <a:gd name="connsiteX6" fmla="*/ 2396223 w 4934374"/>
                <a:gd name="connsiteY6" fmla="*/ 2476694 h 2888360"/>
                <a:gd name="connsiteX7" fmla="*/ 3525201 w 4934374"/>
                <a:gd name="connsiteY7" fmla="*/ 1970327 h 2888360"/>
                <a:gd name="connsiteX8" fmla="*/ 3662596 w 4934374"/>
                <a:gd name="connsiteY8" fmla="*/ 1869778 h 2888360"/>
                <a:gd name="connsiteX9" fmla="*/ 4287500 w 4934374"/>
                <a:gd name="connsiteY9" fmla="*/ 1344141 h 2888360"/>
                <a:gd name="connsiteX10" fmla="*/ 4498563 w 4934374"/>
                <a:gd name="connsiteY10" fmla="*/ 779635 h 2888360"/>
                <a:gd name="connsiteX11" fmla="*/ 4376239 w 4934374"/>
                <a:gd name="connsiteY11" fmla="*/ 16511 h 2888360"/>
                <a:gd name="connsiteX12" fmla="*/ 4369703 w 4934374"/>
                <a:gd name="connsiteY12" fmla="*/ 0 h 2888360"/>
                <a:gd name="connsiteX13" fmla="*/ 4823642 w 4934374"/>
                <a:gd name="connsiteY13" fmla="*/ 0 h 2888360"/>
                <a:gd name="connsiteX14" fmla="*/ 4850554 w 4934374"/>
                <a:gd name="connsiteY14" fmla="*/ 89409 h 2888360"/>
                <a:gd name="connsiteX15" fmla="*/ 4934374 w 4934374"/>
                <a:gd name="connsiteY15" fmla="*/ 779553 h 2888360"/>
                <a:gd name="connsiteX16" fmla="*/ 3793540 w 4934374"/>
                <a:gd name="connsiteY16" fmla="*/ 2294701 h 2888360"/>
                <a:gd name="connsiteX17" fmla="*/ 2396135 w 4934374"/>
                <a:gd name="connsiteY17" fmla="*/ 2888360 h 2888360"/>
                <a:gd name="connsiteX18" fmla="*/ 548273 w 4934374"/>
                <a:gd name="connsiteY18" fmla="*/ 1884684 h 2888360"/>
                <a:gd name="connsiteX19" fmla="*/ 0 w 4934374"/>
                <a:gd name="connsiteY19" fmla="*/ 779553 h 2888360"/>
                <a:gd name="connsiteX20" fmla="*/ 137335 w 4934374"/>
                <a:gd name="connsiteY20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DC43E93-F81B-4DAE-9F0A-DF9299A8C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767292 w 4934374"/>
                <a:gd name="connsiteY1" fmla="*/ 0 h 2888360"/>
                <a:gd name="connsiteX2" fmla="*/ 703453 w 4934374"/>
                <a:gd name="connsiteY2" fmla="*/ 102886 h 2888360"/>
                <a:gd name="connsiteX3" fmla="*/ 523079 w 4934374"/>
                <a:gd name="connsiteY3" fmla="*/ 779635 h 2888360"/>
                <a:gd name="connsiteX4" fmla="*/ 820885 w 4934374"/>
                <a:gd name="connsiteY4" fmla="*/ 1394539 h 2888360"/>
                <a:gd name="connsiteX5" fmla="*/ 981122 w 4934374"/>
                <a:gd name="connsiteY5" fmla="*/ 1607412 h 2888360"/>
                <a:gd name="connsiteX6" fmla="*/ 1592426 w 4934374"/>
                <a:gd name="connsiteY6" fmla="*/ 2196871 h 2888360"/>
                <a:gd name="connsiteX7" fmla="*/ 2396135 w 4934374"/>
                <a:gd name="connsiteY7" fmla="*/ 2394345 h 2888360"/>
                <a:gd name="connsiteX8" fmla="*/ 2913111 w 4934374"/>
                <a:gd name="connsiteY8" fmla="*/ 2268597 h 2888360"/>
                <a:gd name="connsiteX9" fmla="*/ 3471411 w 4934374"/>
                <a:gd name="connsiteY9" fmla="*/ 1905518 h 2888360"/>
                <a:gd name="connsiteX10" fmla="*/ 3609242 w 4934374"/>
                <a:gd name="connsiteY10" fmla="*/ 1804640 h 2888360"/>
                <a:gd name="connsiteX11" fmla="*/ 4219151 w 4934374"/>
                <a:gd name="connsiteY11" fmla="*/ 1292919 h 2888360"/>
                <a:gd name="connsiteX12" fmla="*/ 4411295 w 4934374"/>
                <a:gd name="connsiteY12" fmla="*/ 779635 h 2888360"/>
                <a:gd name="connsiteX13" fmla="*/ 4294235 w 4934374"/>
                <a:gd name="connsiteY13" fmla="*/ 44685 h 2888360"/>
                <a:gd name="connsiteX14" fmla="*/ 4276624 w 4934374"/>
                <a:gd name="connsiteY14" fmla="*/ 0 h 2888360"/>
                <a:gd name="connsiteX15" fmla="*/ 4823642 w 4934374"/>
                <a:gd name="connsiteY15" fmla="*/ 0 h 2888360"/>
                <a:gd name="connsiteX16" fmla="*/ 4850554 w 4934374"/>
                <a:gd name="connsiteY16" fmla="*/ 89409 h 2888360"/>
                <a:gd name="connsiteX17" fmla="*/ 4934374 w 4934374"/>
                <a:gd name="connsiteY17" fmla="*/ 779553 h 2888360"/>
                <a:gd name="connsiteX18" fmla="*/ 3793540 w 4934374"/>
                <a:gd name="connsiteY18" fmla="*/ 2294701 h 2888360"/>
                <a:gd name="connsiteX19" fmla="*/ 2396135 w 4934374"/>
                <a:gd name="connsiteY19" fmla="*/ 2888360 h 2888360"/>
                <a:gd name="connsiteX20" fmla="*/ 548273 w 4934374"/>
                <a:gd name="connsiteY20" fmla="*/ 1884684 h 2888360"/>
                <a:gd name="connsiteX21" fmla="*/ 0 w 4934374"/>
                <a:gd name="connsiteY21" fmla="*/ 779553 h 2888360"/>
                <a:gd name="connsiteX22" fmla="*/ 137335 w 4934374"/>
                <a:gd name="connsiteY22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2EECE7B-E861-4242-BD71-ADD8F2DD3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7711" y="0"/>
              <a:ext cx="5069918" cy="3133064"/>
            </a:xfrm>
            <a:custGeom>
              <a:avLst/>
              <a:gdLst>
                <a:gd name="connsiteX0" fmla="*/ 153448 w 5069918"/>
                <a:gd name="connsiteY0" fmla="*/ 0 h 3133064"/>
                <a:gd name="connsiteX1" fmla="*/ 215434 w 5069918"/>
                <a:gd name="connsiteY1" fmla="*/ 0 h 3133064"/>
                <a:gd name="connsiteX2" fmla="*/ 215073 w 5069918"/>
                <a:gd name="connsiteY2" fmla="*/ 727 h 3133064"/>
                <a:gd name="connsiteX3" fmla="*/ 202868 w 5069918"/>
                <a:gd name="connsiteY3" fmla="*/ 26255 h 3133064"/>
                <a:gd name="connsiteX4" fmla="*/ 191273 w 5069918"/>
                <a:gd name="connsiteY4" fmla="*/ 52030 h 3133064"/>
                <a:gd name="connsiteX5" fmla="*/ 169129 w 5069918"/>
                <a:gd name="connsiteY5" fmla="*/ 103993 h 3133064"/>
                <a:gd name="connsiteX6" fmla="*/ 148381 w 5069918"/>
                <a:gd name="connsiteY6" fmla="*/ 156532 h 3133064"/>
                <a:gd name="connsiteX7" fmla="*/ 80903 w 5069918"/>
                <a:gd name="connsiteY7" fmla="*/ 371711 h 3133064"/>
                <a:gd name="connsiteX8" fmla="*/ 26154 w 5069918"/>
                <a:gd name="connsiteY8" fmla="*/ 817551 h 3133064"/>
                <a:gd name="connsiteX9" fmla="*/ 49169 w 5069918"/>
                <a:gd name="connsiteY9" fmla="*/ 1040143 h 3133064"/>
                <a:gd name="connsiteX10" fmla="*/ 119437 w 5069918"/>
                <a:gd name="connsiteY10" fmla="*/ 1253016 h 3133064"/>
                <a:gd name="connsiteX11" fmla="*/ 143672 w 5069918"/>
                <a:gd name="connsiteY11" fmla="*/ 1303908 h 3133064"/>
                <a:gd name="connsiteX12" fmla="*/ 170611 w 5069918"/>
                <a:gd name="connsiteY12" fmla="*/ 1353648 h 3133064"/>
                <a:gd name="connsiteX13" fmla="*/ 230330 w 5069918"/>
                <a:gd name="connsiteY13" fmla="*/ 1450079 h 3133064"/>
                <a:gd name="connsiteX14" fmla="*/ 279545 w 5069918"/>
                <a:gd name="connsiteY14" fmla="*/ 1519627 h 3133064"/>
                <a:gd name="connsiteX15" fmla="*/ 228347 w 5069918"/>
                <a:gd name="connsiteY15" fmla="*/ 1437024 h 3133064"/>
                <a:gd name="connsiteX16" fmla="*/ 175168 w 5069918"/>
                <a:gd name="connsiteY16" fmla="*/ 1336146 h 3133064"/>
                <a:gd name="connsiteX17" fmla="*/ 130009 w 5069918"/>
                <a:gd name="connsiteY17" fmla="*/ 1230573 h 3133064"/>
                <a:gd name="connsiteX18" fmla="*/ 95398 w 5069918"/>
                <a:gd name="connsiteY18" fmla="*/ 1121049 h 3133064"/>
                <a:gd name="connsiteX19" fmla="*/ 82496 w 5069918"/>
                <a:gd name="connsiteY19" fmla="*/ 1065216 h 3133064"/>
                <a:gd name="connsiteX20" fmla="*/ 76829 w 5069918"/>
                <a:gd name="connsiteY20" fmla="*/ 1037216 h 3133064"/>
                <a:gd name="connsiteX21" fmla="*/ 72121 w 5069918"/>
                <a:gd name="connsiteY21" fmla="*/ 1009135 h 3133064"/>
                <a:gd name="connsiteX22" fmla="*/ 54685 w 5069918"/>
                <a:gd name="connsiteY22" fmla="*/ 784156 h 3133064"/>
                <a:gd name="connsiteX23" fmla="*/ 103070 w 5069918"/>
                <a:gd name="connsiteY23" fmla="*/ 345810 h 3133064"/>
                <a:gd name="connsiteX24" fmla="*/ 163159 w 5069918"/>
                <a:gd name="connsiteY24" fmla="*/ 132051 h 3133064"/>
                <a:gd name="connsiteX25" fmla="*/ 217797 w 5069918"/>
                <a:gd name="connsiteY25" fmla="*/ 0 h 3133064"/>
                <a:gd name="connsiteX26" fmla="*/ 848227 w 5069918"/>
                <a:gd name="connsiteY26" fmla="*/ 0 h 3133064"/>
                <a:gd name="connsiteX27" fmla="*/ 771226 w 5069918"/>
                <a:gd name="connsiteY27" fmla="*/ 124098 h 3133064"/>
                <a:gd name="connsiteX28" fmla="*/ 590852 w 5069918"/>
                <a:gd name="connsiteY28" fmla="*/ 800847 h 3133064"/>
                <a:gd name="connsiteX29" fmla="*/ 888658 w 5069918"/>
                <a:gd name="connsiteY29" fmla="*/ 1415751 h 3133064"/>
                <a:gd name="connsiteX30" fmla="*/ 1048895 w 5069918"/>
                <a:gd name="connsiteY30" fmla="*/ 1628624 h 3133064"/>
                <a:gd name="connsiteX31" fmla="*/ 1660199 w 5069918"/>
                <a:gd name="connsiteY31" fmla="*/ 2218083 h 3133064"/>
                <a:gd name="connsiteX32" fmla="*/ 2463908 w 5069918"/>
                <a:gd name="connsiteY32" fmla="*/ 2415557 h 3133064"/>
                <a:gd name="connsiteX33" fmla="*/ 2980884 w 5069918"/>
                <a:gd name="connsiteY33" fmla="*/ 2289809 h 3133064"/>
                <a:gd name="connsiteX34" fmla="*/ 3539184 w 5069918"/>
                <a:gd name="connsiteY34" fmla="*/ 1926730 h 3133064"/>
                <a:gd name="connsiteX35" fmla="*/ 3677015 w 5069918"/>
                <a:gd name="connsiteY35" fmla="*/ 1825852 h 3133064"/>
                <a:gd name="connsiteX36" fmla="*/ 4286924 w 5069918"/>
                <a:gd name="connsiteY36" fmla="*/ 1314131 h 3133064"/>
                <a:gd name="connsiteX37" fmla="*/ 4479068 w 5069918"/>
                <a:gd name="connsiteY37" fmla="*/ 800847 h 3133064"/>
                <a:gd name="connsiteX38" fmla="*/ 4362007 w 5069918"/>
                <a:gd name="connsiteY38" fmla="*/ 65898 h 3133064"/>
                <a:gd name="connsiteX39" fmla="*/ 4336037 w 5069918"/>
                <a:gd name="connsiteY39" fmla="*/ 0 h 3133064"/>
                <a:gd name="connsiteX40" fmla="*/ 4913604 w 5069918"/>
                <a:gd name="connsiteY40" fmla="*/ 0 h 3133064"/>
                <a:gd name="connsiteX41" fmla="*/ 4930823 w 5069918"/>
                <a:gd name="connsiteY41" fmla="*/ 66892 h 3133064"/>
                <a:gd name="connsiteX42" fmla="*/ 4940407 w 5069918"/>
                <a:gd name="connsiteY42" fmla="*/ 125535 h 3133064"/>
                <a:gd name="connsiteX43" fmla="*/ 4982006 w 5069918"/>
                <a:gd name="connsiteY43" fmla="*/ 278378 h 3133064"/>
                <a:gd name="connsiteX44" fmla="*/ 5027482 w 5069918"/>
                <a:gd name="connsiteY44" fmla="*/ 504952 h 3133064"/>
                <a:gd name="connsiteX45" fmla="*/ 5058082 w 5069918"/>
                <a:gd name="connsiteY45" fmla="*/ 734049 h 3133064"/>
                <a:gd name="connsiteX46" fmla="*/ 5063486 w 5069918"/>
                <a:gd name="connsiteY46" fmla="*/ 791612 h 3133064"/>
                <a:gd name="connsiteX47" fmla="*/ 5067846 w 5069918"/>
                <a:gd name="connsiteY47" fmla="*/ 850245 h 3133064"/>
                <a:gd name="connsiteX48" fmla="*/ 5069414 w 5069918"/>
                <a:gd name="connsiteY48" fmla="*/ 969733 h 3133064"/>
                <a:gd name="connsiteX49" fmla="*/ 5040732 w 5069918"/>
                <a:gd name="connsiteY49" fmla="*/ 1209783 h 3133064"/>
                <a:gd name="connsiteX50" fmla="*/ 4964102 w 5069918"/>
                <a:gd name="connsiteY50" fmla="*/ 1442832 h 3133064"/>
                <a:gd name="connsiteX51" fmla="*/ 4689486 w 5069918"/>
                <a:gd name="connsiteY51" fmla="*/ 1849969 h 3133064"/>
                <a:gd name="connsiteX52" fmla="*/ 4333792 w 5069918"/>
                <a:gd name="connsiteY52" fmla="*/ 2176567 h 3133064"/>
                <a:gd name="connsiteX53" fmla="*/ 3965196 w 5069918"/>
                <a:gd name="connsiteY53" fmla="*/ 2468002 h 3133064"/>
                <a:gd name="connsiteX54" fmla="*/ 3873745 w 5069918"/>
                <a:gd name="connsiteY54" fmla="*/ 2541128 h 3133064"/>
                <a:gd name="connsiteX55" fmla="*/ 3779416 w 5069918"/>
                <a:gd name="connsiteY55" fmla="*/ 2614666 h 3133064"/>
                <a:gd name="connsiteX56" fmla="*/ 3582739 w 5069918"/>
                <a:gd name="connsiteY56" fmla="*/ 2756555 h 3133064"/>
                <a:gd name="connsiteX57" fmla="*/ 3371851 w 5069918"/>
                <a:gd name="connsiteY57" fmla="*/ 2886338 h 3133064"/>
                <a:gd name="connsiteX58" fmla="*/ 3143614 w 5069918"/>
                <a:gd name="connsiteY58" fmla="*/ 2995780 h 3133064"/>
                <a:gd name="connsiteX59" fmla="*/ 2643552 w 5069918"/>
                <a:gd name="connsiteY59" fmla="*/ 3122516 h 3133064"/>
                <a:gd name="connsiteX60" fmla="*/ 2514264 w 5069918"/>
                <a:gd name="connsiteY60" fmla="*/ 3131657 h 3133064"/>
                <a:gd name="connsiteX61" fmla="*/ 2481920 w 5069918"/>
                <a:gd name="connsiteY61" fmla="*/ 3132810 h 3133064"/>
                <a:gd name="connsiteX62" fmla="*/ 2449664 w 5069918"/>
                <a:gd name="connsiteY62" fmla="*/ 3132975 h 3133064"/>
                <a:gd name="connsiteX63" fmla="*/ 2386284 w 5069918"/>
                <a:gd name="connsiteY63" fmla="*/ 3132234 h 3133064"/>
                <a:gd name="connsiteX64" fmla="*/ 2260658 w 5069918"/>
                <a:gd name="connsiteY64" fmla="*/ 3127292 h 3133064"/>
                <a:gd name="connsiteX65" fmla="*/ 2134945 w 5069918"/>
                <a:gd name="connsiteY65" fmla="*/ 3115928 h 3133064"/>
                <a:gd name="connsiteX66" fmla="*/ 1884564 w 5069918"/>
                <a:gd name="connsiteY66" fmla="*/ 3075412 h 3133064"/>
                <a:gd name="connsiteX67" fmla="*/ 1639764 w 5069918"/>
                <a:gd name="connsiteY67" fmla="*/ 3005498 h 3133064"/>
                <a:gd name="connsiteX68" fmla="*/ 1407081 w 5069918"/>
                <a:gd name="connsiteY68" fmla="*/ 2904125 h 3133064"/>
                <a:gd name="connsiteX69" fmla="*/ 1193491 w 5069918"/>
                <a:gd name="connsiteY69" fmla="*/ 2772201 h 3133064"/>
                <a:gd name="connsiteX70" fmla="*/ 836141 w 5069918"/>
                <a:gd name="connsiteY70" fmla="*/ 2439839 h 3133064"/>
                <a:gd name="connsiteX71" fmla="*/ 690812 w 5069918"/>
                <a:gd name="connsiteY71" fmla="*/ 2251422 h 3133064"/>
                <a:gd name="connsiteX72" fmla="*/ 562397 w 5069918"/>
                <a:gd name="connsiteY72" fmla="*/ 2054937 h 3133064"/>
                <a:gd name="connsiteX73" fmla="*/ 502504 w 5069918"/>
                <a:gd name="connsiteY73" fmla="*/ 1957435 h 3133064"/>
                <a:gd name="connsiteX74" fmla="*/ 440258 w 5069918"/>
                <a:gd name="connsiteY74" fmla="*/ 1861580 h 3133064"/>
                <a:gd name="connsiteX75" fmla="*/ 310360 w 5069918"/>
                <a:gd name="connsiteY75" fmla="*/ 1670693 h 3133064"/>
                <a:gd name="connsiteX76" fmla="*/ 246806 w 5069918"/>
                <a:gd name="connsiteY76" fmla="*/ 1573603 h 3133064"/>
                <a:gd name="connsiteX77" fmla="*/ 186303 w 5069918"/>
                <a:gd name="connsiteY77" fmla="*/ 1474372 h 3133064"/>
                <a:gd name="connsiteX78" fmla="*/ 84390 w 5069918"/>
                <a:gd name="connsiteY78" fmla="*/ 1266192 h 3133064"/>
                <a:gd name="connsiteX79" fmla="*/ 20139 w 5069918"/>
                <a:gd name="connsiteY79" fmla="*/ 1045249 h 3133064"/>
                <a:gd name="connsiteX80" fmla="*/ 0 w 5069918"/>
                <a:gd name="connsiteY80" fmla="*/ 817551 h 3133064"/>
                <a:gd name="connsiteX81" fmla="*/ 102773 w 5069918"/>
                <a:gd name="connsiteY81" fmla="*/ 142588 h 31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069918" h="3133064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F8EA571-1A33-401E-BB4C-4118DAF4E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9655" y="1698900"/>
            <a:ext cx="5946202" cy="8388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Andrew M. Hill</a:t>
            </a:r>
            <a:r>
              <a:rPr lang="en-US" sz="2000" dirty="0">
                <a:solidFill>
                  <a:schemeClr val="tx2"/>
                </a:solidFill>
              </a:rPr>
              <a:t>, Rhonda McGovern, Francis Ludlow, </a:t>
            </a:r>
            <a:r>
              <a:rPr lang="en-US" sz="2000" dirty="0">
                <a:solidFill>
                  <a:srgbClr val="44546A"/>
                </a:solidFill>
              </a:rPr>
              <a:t>Conor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Kostick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Selga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Medenieks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F902C2F-4D67-4BFB-881E-099BC3968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078" y="5294580"/>
            <a:ext cx="4059616" cy="103520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96D3854-8A0C-439B-8973-9110184AC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599" y="4274607"/>
            <a:ext cx="3319789" cy="887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F8509E-E893-40E2-8C39-3A96794123E8}"/>
              </a:ext>
            </a:extLst>
          </p:cNvPr>
          <p:cNvSpPr txBox="1"/>
          <p:nvPr/>
        </p:nvSpPr>
        <p:spPr>
          <a:xfrm>
            <a:off x="192024" y="5812181"/>
            <a:ext cx="2030144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hillan@tcd.ie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27/05/22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6E1B2-5B95-4825-B34A-5D606B121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455" y="4718881"/>
            <a:ext cx="1492195" cy="19864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E66617-0159-4EE6-BE33-55D2ADA263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455" y="3302431"/>
            <a:ext cx="1247083" cy="12470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27ED88A-D9B1-478B-BFF2-773BF36B60DD}"/>
              </a:ext>
            </a:extLst>
          </p:cNvPr>
          <p:cNvSpPr txBox="1"/>
          <p:nvPr/>
        </p:nvSpPr>
        <p:spPr>
          <a:xfrm>
            <a:off x="5153115" y="2749175"/>
            <a:ext cx="7301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546A"/>
                </a:solidFill>
              </a:rPr>
              <a:t>CL 3.2.6: Climate extremes, biosphere and society: impacts, cascades, 	feedbacks and resilience</a:t>
            </a:r>
            <a:endParaRPr lang="en-IE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7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2D73E2F4-57AC-47AE-9AC8-F1C5BAF5F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33" y="3981892"/>
            <a:ext cx="4010344" cy="2834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A8AE7-E2FD-424B-9787-3A190257712A}"/>
              </a:ext>
            </a:extLst>
          </p:cNvPr>
          <p:cNvSpPr txBox="1"/>
          <p:nvPr/>
        </p:nvSpPr>
        <p:spPr>
          <a:xfrm>
            <a:off x="4151722" y="287849"/>
            <a:ext cx="4393499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Carthage in history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Foundation by Dido in 814.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Hanno the Navigator 5</a:t>
            </a:r>
            <a:r>
              <a:rPr kumimoji="0" lang="en-I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First Punic War (264-241).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Second Punic (Hannibalic) War (218-201).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Punic War (149-146).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004C06-1EE8-4DEC-9609-FF4E1EE5B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6" y="225195"/>
            <a:ext cx="3839880" cy="2879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94142-7BAE-4078-94B8-EEC17310D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1"/>
          <a:stretch/>
        </p:blipFill>
        <p:spPr>
          <a:xfrm>
            <a:off x="1452005" y="4000630"/>
            <a:ext cx="3839880" cy="279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6BF13-4AEC-4207-91F8-86072B966188}"/>
              </a:ext>
            </a:extLst>
          </p:cNvPr>
          <p:cNvSpPr txBox="1"/>
          <p:nvPr/>
        </p:nvSpPr>
        <p:spPr>
          <a:xfrm>
            <a:off x="1365751" y="3737406"/>
            <a:ext cx="4010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Carthage’s </a:t>
            </a:r>
            <a:r>
              <a:rPr lang="en-IE" sz="1400" i="1" dirty="0" err="1"/>
              <a:t>cothon</a:t>
            </a:r>
            <a:r>
              <a:rPr lang="en-IE" sz="1400" dirty="0"/>
              <a:t> (military harbour)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F5964-5701-4745-A3E9-BF0CA743E102}"/>
              </a:ext>
            </a:extLst>
          </p:cNvPr>
          <p:cNvSpPr txBox="1"/>
          <p:nvPr/>
        </p:nvSpPr>
        <p:spPr>
          <a:xfrm>
            <a:off x="221833" y="3115017"/>
            <a:ext cx="383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Punic ruins on the acropolis of </a:t>
            </a:r>
            <a:r>
              <a:rPr lang="en-IE" sz="1400" dirty="0" err="1"/>
              <a:t>Byrsa</a:t>
            </a:r>
            <a:r>
              <a:rPr lang="en-IE" sz="14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5C420-5933-4547-A528-2D536B741203}"/>
              </a:ext>
            </a:extLst>
          </p:cNvPr>
          <p:cNvSpPr txBox="1"/>
          <p:nvPr/>
        </p:nvSpPr>
        <p:spPr>
          <a:xfrm>
            <a:off x="8625704" y="225195"/>
            <a:ext cx="349009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centre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Perhaps 200,000 dependents </a:t>
            </a:r>
            <a:r>
              <a:rPr kumimoji="0" lang="en-I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400.</a:t>
            </a:r>
            <a:endParaRPr lang="en-IE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E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700,000 </a:t>
            </a:r>
            <a:r>
              <a:rPr lang="en-IE" i="1" dirty="0">
                <a:solidFill>
                  <a:prstClr val="black"/>
                </a:solidFill>
                <a:latin typeface="Calibri" panose="020F0502020204030204"/>
              </a:rPr>
              <a:t>ca</a:t>
            </a: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. 150 (</a:t>
            </a:r>
            <a:r>
              <a:rPr lang="en-IE" dirty="0" err="1">
                <a:solidFill>
                  <a:prstClr val="black"/>
                </a:solidFill>
                <a:latin typeface="Calibri" panose="020F0502020204030204"/>
              </a:rPr>
              <a:t>Strab</a:t>
            </a:r>
            <a:r>
              <a:rPr lang="en-IE" dirty="0">
                <a:solidFill>
                  <a:prstClr val="black"/>
                </a:solidFill>
                <a:latin typeface="Calibri" panose="020F0502020204030204"/>
              </a:rPr>
              <a:t>. 17.3.15).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Empire encompassing parts of Sicily, Sardinia, Libya, Tunisia, Algeria, Morocco, Spain.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9FBF3-43E0-4DA8-95A6-9FF72A5013B9}"/>
              </a:ext>
            </a:extLst>
          </p:cNvPr>
          <p:cNvSpPr txBox="1"/>
          <p:nvPr/>
        </p:nvSpPr>
        <p:spPr>
          <a:xfrm>
            <a:off x="6510310" y="3734079"/>
            <a:ext cx="2986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400" dirty="0"/>
              <a:t>Image: </a:t>
            </a:r>
            <a:r>
              <a:rPr lang="en-IE" sz="1400" dirty="0" err="1"/>
              <a:t>Rocío</a:t>
            </a:r>
            <a:r>
              <a:rPr lang="en-IE" sz="1400" dirty="0"/>
              <a:t> </a:t>
            </a:r>
            <a:r>
              <a:rPr lang="en-IE" sz="1400" dirty="0" err="1"/>
              <a:t>Espín</a:t>
            </a:r>
            <a:r>
              <a:rPr lang="en-IE" sz="1400" dirty="0"/>
              <a:t> </a:t>
            </a:r>
            <a:r>
              <a:rPr lang="en-IE" sz="1400" dirty="0" err="1"/>
              <a:t>Piñar</a:t>
            </a:r>
            <a:endParaRPr lang="en-IE" sz="1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0F055D-ABCC-432B-8DFA-88A3AA57FC54}"/>
              </a:ext>
            </a:extLst>
          </p:cNvPr>
          <p:cNvCxnSpPr/>
          <p:nvPr/>
        </p:nvCxnSpPr>
        <p:spPr>
          <a:xfrm>
            <a:off x="8498785" y="287849"/>
            <a:ext cx="0" cy="31409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8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4143E5A-8A88-42E7-B750-1CCDB7619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1037" r="12267" b="4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5C003C-816C-4E61-9755-A981053E05A2}"/>
                  </a:ext>
                </a:extLst>
              </p14:cNvPr>
              <p14:cNvContentPartPr/>
              <p14:nvPr/>
            </p14:nvContentPartPr>
            <p14:xfrm>
              <a:off x="3703585" y="79289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5C003C-816C-4E61-9755-A981053E05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9585" y="6848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304685C-687A-47B1-8141-C82527DA8238}"/>
                  </a:ext>
                </a:extLst>
              </p14:cNvPr>
              <p14:cNvContentPartPr/>
              <p14:nvPr/>
            </p14:nvContentPartPr>
            <p14:xfrm>
              <a:off x="3830665" y="46385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304685C-687A-47B1-8141-C82527DA82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2665" y="42785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F24EDA-C049-43FF-885A-0EE41524696C}"/>
                  </a:ext>
                </a:extLst>
              </p14:cNvPr>
              <p14:cNvContentPartPr/>
              <p14:nvPr/>
            </p14:nvContentPartPr>
            <p14:xfrm>
              <a:off x="3888265" y="284214"/>
              <a:ext cx="436320" cy="534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F24EDA-C049-43FF-885A-0EE4152469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70265" y="248214"/>
                <a:ext cx="4719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A6A033-BF75-4130-B926-CBFF98A024AE}"/>
                  </a:ext>
                </a:extLst>
              </p14:cNvPr>
              <p14:cNvContentPartPr/>
              <p14:nvPr/>
            </p14:nvContentPartPr>
            <p14:xfrm>
              <a:off x="4027945" y="546654"/>
              <a:ext cx="14760" cy="218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A6A033-BF75-4130-B926-CBFF98A024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09945" y="510654"/>
                <a:ext cx="5040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63E9588-01B3-47D8-8831-7FD82ED14AE4}"/>
                  </a:ext>
                </a:extLst>
              </p14:cNvPr>
              <p14:cNvContentPartPr/>
              <p14:nvPr/>
            </p14:nvContentPartPr>
            <p14:xfrm>
              <a:off x="4207945" y="549894"/>
              <a:ext cx="555120" cy="460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63E9588-01B3-47D8-8831-7FD82ED14A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89933" y="513894"/>
                <a:ext cx="590783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6B89519-28B7-4FE9-801E-CF94FB8E7B2C}"/>
                  </a:ext>
                </a:extLst>
              </p14:cNvPr>
              <p14:cNvContentPartPr/>
              <p14:nvPr/>
            </p14:nvContentPartPr>
            <p14:xfrm>
              <a:off x="4070065" y="607324"/>
              <a:ext cx="644400" cy="767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6B89519-28B7-4FE9-801E-CF94FB8E7B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52065" y="571307"/>
                <a:ext cx="680040" cy="839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83273F9-2C35-4AE5-80FA-E0EEB23591D2}"/>
                  </a:ext>
                </a:extLst>
              </p14:cNvPr>
              <p14:cNvContentPartPr/>
              <p14:nvPr/>
            </p14:nvContentPartPr>
            <p14:xfrm>
              <a:off x="4132345" y="968044"/>
              <a:ext cx="124200" cy="475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83273F9-2C35-4AE5-80FA-E0EEB23591D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14293" y="932044"/>
                <a:ext cx="159944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20BBAA5-264C-4BCD-B1CC-E45A282184FC}"/>
                  </a:ext>
                </a:extLst>
              </p14:cNvPr>
              <p14:cNvContentPartPr/>
              <p14:nvPr/>
            </p14:nvContentPartPr>
            <p14:xfrm>
              <a:off x="4163665" y="1172164"/>
              <a:ext cx="66240" cy="272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20BBAA5-264C-4BCD-B1CC-E45A282184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45665" y="1136164"/>
                <a:ext cx="1018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0117989-07EF-4C55-8FA8-C86DFF01CD72}"/>
                  </a:ext>
                </a:extLst>
              </p14:cNvPr>
              <p14:cNvContentPartPr/>
              <p14:nvPr/>
            </p14:nvContentPartPr>
            <p14:xfrm>
              <a:off x="4173385" y="1426347"/>
              <a:ext cx="216720" cy="220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0117989-07EF-4C55-8FA8-C86DFF01CD7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55415" y="1390347"/>
                <a:ext cx="252301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D6C98DA-9D13-47C9-864D-C87EFEAF1447}"/>
                  </a:ext>
                </a:extLst>
              </p14:cNvPr>
              <p14:cNvContentPartPr/>
              <p14:nvPr/>
            </p14:nvContentPartPr>
            <p14:xfrm>
              <a:off x="4396585" y="1616787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D6C98DA-9D13-47C9-864D-C87EFEAF14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8585" y="158078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24A7681-6C06-4B79-9241-92BE6601CD49}"/>
                  </a:ext>
                </a:extLst>
              </p14:cNvPr>
              <p14:cNvContentPartPr/>
              <p14:nvPr/>
            </p14:nvContentPartPr>
            <p14:xfrm>
              <a:off x="4412065" y="161102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24A7681-6C06-4B79-9241-92BE6601CD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94065" y="157502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A3DE353-A7B5-461C-880B-7F196F42E073}"/>
                  </a:ext>
                </a:extLst>
              </p14:cNvPr>
              <p14:cNvContentPartPr/>
              <p14:nvPr/>
            </p14:nvContentPartPr>
            <p14:xfrm>
              <a:off x="4389025" y="1618587"/>
              <a:ext cx="167760" cy="143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A3DE353-A7B5-461C-880B-7F196F42E0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71025" y="1582587"/>
                <a:ext cx="20340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4C16FC-F0C3-4483-BE72-4AFA1C99F0E8}"/>
                  </a:ext>
                </a:extLst>
              </p14:cNvPr>
              <p14:cNvContentPartPr/>
              <p14:nvPr/>
            </p14:nvContentPartPr>
            <p14:xfrm>
              <a:off x="4511785" y="1761147"/>
              <a:ext cx="70200" cy="307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4C16FC-F0C3-4483-BE72-4AFA1C99F0E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93692" y="1725105"/>
                <a:ext cx="106024" cy="379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7F386A5-686A-4F79-BF51-B430F5525242}"/>
                  </a:ext>
                </a:extLst>
              </p14:cNvPr>
              <p14:cNvContentPartPr/>
              <p14:nvPr/>
            </p14:nvContentPartPr>
            <p14:xfrm>
              <a:off x="4377505" y="2072907"/>
              <a:ext cx="190800" cy="247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7F386A5-686A-4F79-BF51-B430F552524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59471" y="2036907"/>
                <a:ext cx="226507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5F85701-2087-486A-9435-A4CA78B4E40F}"/>
                  </a:ext>
                </a:extLst>
              </p14:cNvPr>
              <p14:cNvContentPartPr/>
              <p14:nvPr/>
            </p14:nvContentPartPr>
            <p14:xfrm>
              <a:off x="3919225" y="2257784"/>
              <a:ext cx="462600" cy="406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5F85701-2087-486A-9435-A4CA78B4E40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01225" y="2221752"/>
                <a:ext cx="498240" cy="478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DBE973-769F-4B4C-909E-6CCE87568061}"/>
                  </a:ext>
                </a:extLst>
              </p14:cNvPr>
              <p14:cNvContentPartPr/>
              <p14:nvPr/>
            </p14:nvContentPartPr>
            <p14:xfrm>
              <a:off x="3610705" y="2623737"/>
              <a:ext cx="318600" cy="282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DBE973-769F-4B4C-909E-6CCE8756806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92705" y="2587783"/>
                <a:ext cx="354240" cy="35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A24BF59-0CAF-4EF1-8D95-BED52CD80BA4}"/>
                  </a:ext>
                </a:extLst>
              </p14:cNvPr>
              <p14:cNvContentPartPr/>
              <p14:nvPr/>
            </p14:nvContentPartPr>
            <p14:xfrm>
              <a:off x="3595225" y="2729577"/>
              <a:ext cx="108720" cy="396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A24BF59-0CAF-4EF1-8D95-BED52CD80B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577165" y="2693610"/>
                <a:ext cx="144478" cy="467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F8F2800-551C-4F75-A2B4-861F351E4DDA}"/>
                  </a:ext>
                </a:extLst>
              </p14:cNvPr>
              <p14:cNvContentPartPr/>
              <p14:nvPr/>
            </p14:nvContentPartPr>
            <p14:xfrm>
              <a:off x="3588745" y="2864217"/>
              <a:ext cx="463320" cy="554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F8F2800-551C-4F75-A2B4-861F351E4DD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70759" y="2828194"/>
                <a:ext cx="498932" cy="625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201B09-9CD8-492C-85CC-D40482EF65D3}"/>
                  </a:ext>
                </a:extLst>
              </p14:cNvPr>
              <p14:cNvContentPartPr/>
              <p14:nvPr/>
            </p14:nvContentPartPr>
            <p14:xfrm>
              <a:off x="3672625" y="3183897"/>
              <a:ext cx="437040" cy="241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201B09-9CD8-492C-85CC-D40482EF65D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54625" y="3147897"/>
                <a:ext cx="4726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DE83592-34E9-4A1E-BCAE-052B6A9CE7AD}"/>
                  </a:ext>
                </a:extLst>
              </p14:cNvPr>
              <p14:cNvContentPartPr/>
              <p14:nvPr/>
            </p14:nvContentPartPr>
            <p14:xfrm>
              <a:off x="4052425" y="3408897"/>
              <a:ext cx="28440" cy="30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DE83592-34E9-4A1E-BCAE-052B6A9CE7A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34425" y="3372897"/>
                <a:ext cx="6408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BCD41DB-7758-49AA-A1FE-FEC5B8A39B53}"/>
                  </a:ext>
                </a:extLst>
              </p14:cNvPr>
              <p14:cNvContentPartPr/>
              <p14:nvPr/>
            </p14:nvContentPartPr>
            <p14:xfrm>
              <a:off x="4129105" y="328757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BCD41DB-7758-49AA-A1FE-FEC5B8A39B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1105" y="325157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F414F-C0FB-442C-BE3A-FFF6B7DEC92A}"/>
                  </a:ext>
                </a:extLst>
              </p14:cNvPr>
              <p14:cNvContentPartPr/>
              <p14:nvPr/>
            </p14:nvContentPartPr>
            <p14:xfrm>
              <a:off x="4142065" y="3199017"/>
              <a:ext cx="218160" cy="164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F414F-C0FB-442C-BE3A-FFF6B7DEC92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24065" y="3163017"/>
                <a:ext cx="2538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7DDFFFE-E1E5-493E-8ECF-E960F508C64F}"/>
                  </a:ext>
                </a:extLst>
              </p14:cNvPr>
              <p14:cNvContentPartPr/>
              <p14:nvPr/>
            </p14:nvContentPartPr>
            <p14:xfrm>
              <a:off x="4144225" y="3284337"/>
              <a:ext cx="83160" cy="40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7DDFFFE-E1E5-493E-8ECF-E960F508C64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126225" y="3248656"/>
                <a:ext cx="118800" cy="111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92E255-0CBB-458D-AEF6-519CD3CABB00}"/>
                  </a:ext>
                </a:extLst>
              </p14:cNvPr>
              <p14:cNvContentPartPr/>
              <p14:nvPr/>
            </p14:nvContentPartPr>
            <p14:xfrm>
              <a:off x="4007425" y="3433934"/>
              <a:ext cx="360360" cy="147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92E255-0CBB-458D-AEF6-519CD3CABB0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89425" y="3397934"/>
                <a:ext cx="396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B60E92-4224-4FDF-9114-07B843149194}"/>
                  </a:ext>
                </a:extLst>
              </p14:cNvPr>
              <p14:cNvContentPartPr/>
              <p14:nvPr/>
            </p14:nvContentPartPr>
            <p14:xfrm>
              <a:off x="4096345" y="341305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B60E92-4224-4FDF-9114-07B8431491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78345" y="337705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20E0070-D26A-4EF5-99AD-0E0FE32F0B7C}"/>
                  </a:ext>
                </a:extLst>
              </p14:cNvPr>
              <p14:cNvContentPartPr/>
              <p14:nvPr/>
            </p14:nvContentPartPr>
            <p14:xfrm>
              <a:off x="3765865" y="3376694"/>
              <a:ext cx="517320" cy="245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20E0070-D26A-4EF5-99AD-0E0FE32F0B7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47865" y="3340694"/>
                <a:ext cx="5529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6A8C9A0-4EA6-41F0-86BB-289E58328BCF}"/>
                  </a:ext>
                </a:extLst>
              </p14:cNvPr>
              <p14:cNvContentPartPr/>
              <p14:nvPr/>
            </p14:nvContentPartPr>
            <p14:xfrm>
              <a:off x="4034785" y="3611054"/>
              <a:ext cx="355680" cy="910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6A8C9A0-4EA6-41F0-86BB-289E58328BC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016785" y="3575054"/>
                <a:ext cx="3913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4215031-6964-43A7-BBA0-F4A0500AE370}"/>
                  </a:ext>
                </a:extLst>
              </p14:cNvPr>
              <p14:cNvContentPartPr/>
              <p14:nvPr/>
            </p14:nvContentPartPr>
            <p14:xfrm>
              <a:off x="4308226" y="3686123"/>
              <a:ext cx="597600" cy="338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4215031-6964-43A7-BBA0-F4A0500AE37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290215" y="3650123"/>
                <a:ext cx="633261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47F4836-7BCA-46DC-BDFB-007421009E85}"/>
                  </a:ext>
                </a:extLst>
              </p14:cNvPr>
              <p14:cNvContentPartPr/>
              <p14:nvPr/>
            </p14:nvContentPartPr>
            <p14:xfrm>
              <a:off x="4720066" y="3955763"/>
              <a:ext cx="762480" cy="356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47F4836-7BCA-46DC-BDFB-007421009E8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02066" y="3919799"/>
                <a:ext cx="798120" cy="427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1C47EF2-0696-4291-94D4-83F1CEE2D9B5}"/>
                  </a:ext>
                </a:extLst>
              </p14:cNvPr>
              <p14:cNvContentPartPr/>
              <p14:nvPr/>
            </p14:nvContentPartPr>
            <p14:xfrm>
              <a:off x="5368782" y="4259607"/>
              <a:ext cx="457920" cy="56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1C47EF2-0696-4291-94D4-83F1CEE2D9B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50768" y="4223833"/>
                <a:ext cx="493588" cy="128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3FE5A55-9978-4FDF-8DEE-6B6D88A5D944}"/>
                  </a:ext>
                </a:extLst>
              </p14:cNvPr>
              <p14:cNvContentPartPr/>
              <p14:nvPr/>
            </p14:nvContentPartPr>
            <p14:xfrm>
              <a:off x="5438262" y="4225047"/>
              <a:ext cx="958680" cy="162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3FE5A55-9978-4FDF-8DEE-6B6D88A5D94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0262" y="4189047"/>
                <a:ext cx="99432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BE66D86-BE6E-4C18-998B-BE5CD423BCBE}"/>
                  </a:ext>
                </a:extLst>
              </p14:cNvPr>
              <p14:cNvContentPartPr/>
              <p14:nvPr/>
            </p14:nvContentPartPr>
            <p14:xfrm>
              <a:off x="5509182" y="4280847"/>
              <a:ext cx="919800" cy="147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BE66D86-BE6E-4C18-998B-BE5CD423BCB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491182" y="4244847"/>
                <a:ext cx="9554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AC8A344-0522-4C9D-806C-25618EDCCC0C}"/>
                  </a:ext>
                </a:extLst>
              </p14:cNvPr>
              <p14:cNvContentPartPr/>
              <p14:nvPr/>
            </p14:nvContentPartPr>
            <p14:xfrm>
              <a:off x="6364182" y="4348546"/>
              <a:ext cx="265680" cy="129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AC8A344-0522-4C9D-806C-25618EDCCC0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346182" y="4312546"/>
                <a:ext cx="3013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472053-D0C6-4C77-B517-5E336FD2B7A7}"/>
                  </a:ext>
                </a:extLst>
              </p14:cNvPr>
              <p14:cNvContentPartPr/>
              <p14:nvPr/>
            </p14:nvContentPartPr>
            <p14:xfrm>
              <a:off x="6608968" y="4494236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472053-D0C6-4C77-B517-5E336FD2B7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90968" y="445823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05C748A-4987-457B-B287-1AA113B675F8}"/>
                  </a:ext>
                </a:extLst>
              </p14:cNvPr>
              <p14:cNvContentPartPr/>
              <p14:nvPr/>
            </p14:nvContentPartPr>
            <p14:xfrm>
              <a:off x="6637048" y="4479836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05C748A-4987-457B-B287-1AA113B675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9048" y="444383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7F043FC-DCB8-4738-95A6-91D05E1D01CC}"/>
                  </a:ext>
                </a:extLst>
              </p14:cNvPr>
              <p14:cNvContentPartPr/>
              <p14:nvPr/>
            </p14:nvContentPartPr>
            <p14:xfrm>
              <a:off x="6660088" y="4465796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7F043FC-DCB8-4738-95A6-91D05E1D01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2088" y="442979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7C01D5F-5473-4BF2-AFC3-61959EDB0FA9}"/>
                  </a:ext>
                </a:extLst>
              </p14:cNvPr>
              <p14:cNvContentPartPr/>
              <p14:nvPr/>
            </p14:nvContentPartPr>
            <p14:xfrm>
              <a:off x="6624808" y="4490636"/>
              <a:ext cx="191160" cy="134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7C01D5F-5473-4BF2-AFC3-61959EDB0FA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06842" y="4454636"/>
                <a:ext cx="226733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C95E753-B380-47F2-883F-7BED3239886D}"/>
                  </a:ext>
                </a:extLst>
              </p14:cNvPr>
              <p14:cNvContentPartPr/>
              <p14:nvPr/>
            </p14:nvContentPartPr>
            <p14:xfrm>
              <a:off x="6824248" y="4604756"/>
              <a:ext cx="658440" cy="283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C95E753-B380-47F2-883F-7BED3239886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06238" y="4568756"/>
                <a:ext cx="694099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4FB2EF3-5BDE-48DA-8526-B87F26C9EBAA}"/>
                  </a:ext>
                </a:extLst>
              </p14:cNvPr>
              <p14:cNvContentPartPr/>
              <p14:nvPr/>
            </p14:nvContentPartPr>
            <p14:xfrm>
              <a:off x="7343368" y="4834796"/>
              <a:ext cx="174600" cy="2566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4FB2EF3-5BDE-48DA-8526-B87F26C9EB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325368" y="4798796"/>
                <a:ext cx="21024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777ED8B-2D5D-411A-9926-693708E994D3}"/>
                  </a:ext>
                </a:extLst>
              </p14:cNvPr>
              <p14:cNvContentPartPr/>
              <p14:nvPr/>
            </p14:nvContentPartPr>
            <p14:xfrm>
              <a:off x="7445628" y="5104904"/>
              <a:ext cx="117000" cy="299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777ED8B-2D5D-411A-9926-693708E994D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427628" y="5068904"/>
                <a:ext cx="15264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0E7709-6BDC-4A78-8C97-80EF87861047}"/>
                  </a:ext>
                </a:extLst>
              </p14:cNvPr>
              <p14:cNvContentPartPr/>
              <p14:nvPr/>
            </p14:nvContentPartPr>
            <p14:xfrm>
              <a:off x="7477308" y="5078264"/>
              <a:ext cx="922320" cy="819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0E7709-6BDC-4A78-8C97-80EF8786104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459308" y="5042264"/>
                <a:ext cx="957960" cy="8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B0E8E2B-7006-4CCD-9DE1-65559DBB223E}"/>
                  </a:ext>
                </a:extLst>
              </p14:cNvPr>
              <p14:cNvContentPartPr/>
              <p14:nvPr/>
            </p14:nvContentPartPr>
            <p14:xfrm>
              <a:off x="7758108" y="5717264"/>
              <a:ext cx="1035360" cy="2775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B0E8E2B-7006-4CCD-9DE1-65559DBB223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0114" y="5681264"/>
                <a:ext cx="1070988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8D7B643-242C-4FA7-8581-13F849B4D554}"/>
                  </a:ext>
                </a:extLst>
              </p14:cNvPr>
              <p14:cNvContentPartPr/>
              <p14:nvPr/>
            </p14:nvContentPartPr>
            <p14:xfrm>
              <a:off x="8141148" y="5819900"/>
              <a:ext cx="937800" cy="263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8D7B643-242C-4FA7-8581-13F849B4D5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123141" y="5783900"/>
                <a:ext cx="973454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99E4340-AD44-4413-ABBD-6F5AAF81AA3B}"/>
                  </a:ext>
                </a:extLst>
              </p14:cNvPr>
              <p14:cNvContentPartPr/>
              <p14:nvPr/>
            </p14:nvContentPartPr>
            <p14:xfrm>
              <a:off x="8399628" y="5886860"/>
              <a:ext cx="969120" cy="2901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99E4340-AD44-4413-ABBD-6F5AAF81AA3B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381628" y="5850905"/>
                <a:ext cx="1004760" cy="361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0A9929F-DCE8-42A5-9581-77E2CDF330BC}"/>
                  </a:ext>
                </a:extLst>
              </p14:cNvPr>
              <p14:cNvContentPartPr/>
              <p14:nvPr/>
            </p14:nvContentPartPr>
            <p14:xfrm>
              <a:off x="9350284" y="6185111"/>
              <a:ext cx="168480" cy="61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0A9929F-DCE8-42A5-9581-77E2CDF330B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332322" y="6149111"/>
                <a:ext cx="204044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FCDB275-4C0B-40C8-B415-98D712D63B77}"/>
                  </a:ext>
                </a:extLst>
              </p14:cNvPr>
              <p14:cNvContentPartPr/>
              <p14:nvPr/>
            </p14:nvContentPartPr>
            <p14:xfrm>
              <a:off x="9366124" y="6162071"/>
              <a:ext cx="108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FCDB275-4C0B-40C8-B415-98D712D63B7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348124" y="6126071"/>
                <a:ext cx="36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B8E5C3F-19F5-4AAA-800C-23C3F88C2F6A}"/>
                  </a:ext>
                </a:extLst>
              </p14:cNvPr>
              <p14:cNvContentPartPr/>
              <p14:nvPr/>
            </p14:nvContentPartPr>
            <p14:xfrm>
              <a:off x="9380164" y="6172871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B8E5C3F-19F5-4AAA-800C-23C3F88C2F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2164" y="6136871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4028B1E-39F3-4740-8B4E-B9AFD56232AE}"/>
                  </a:ext>
                </a:extLst>
              </p14:cNvPr>
              <p14:cNvContentPartPr/>
              <p14:nvPr/>
            </p14:nvContentPartPr>
            <p14:xfrm>
              <a:off x="9489964" y="6236231"/>
              <a:ext cx="475920" cy="363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4028B1E-39F3-4740-8B4E-B9AFD56232A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471964" y="6200195"/>
                <a:ext cx="511560" cy="435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53F637B-62E9-41E9-9AB5-BFB0A2F16E5F}"/>
                  </a:ext>
                </a:extLst>
              </p14:cNvPr>
              <p14:cNvContentPartPr/>
              <p14:nvPr/>
            </p14:nvContentPartPr>
            <p14:xfrm>
              <a:off x="3802847" y="227014"/>
              <a:ext cx="95040" cy="57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53F637B-62E9-41E9-9AB5-BFB0A2F16E5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784779" y="191014"/>
                <a:ext cx="130816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C535E9C-45D3-41ED-A677-7F9492C6D93C}"/>
                  </a:ext>
                </a:extLst>
              </p14:cNvPr>
              <p14:cNvContentPartPr/>
              <p14:nvPr/>
            </p14:nvContentPartPr>
            <p14:xfrm>
              <a:off x="3889607" y="247894"/>
              <a:ext cx="20160" cy="80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C535E9C-45D3-41ED-A677-7F9492C6D93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71280" y="211894"/>
                <a:ext cx="56448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7447461-6518-4B1D-85E8-1AF393748A5D}"/>
                  </a:ext>
                </a:extLst>
              </p14:cNvPr>
              <p14:cNvContentPartPr/>
              <p14:nvPr/>
            </p14:nvContentPartPr>
            <p14:xfrm>
              <a:off x="3777287" y="286414"/>
              <a:ext cx="308880" cy="229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7447461-6518-4B1D-85E8-1AF393748A5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759287" y="250357"/>
                <a:ext cx="344520" cy="3010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D0E1225-CD0E-4B57-88A4-3909922CF01B}"/>
                  </a:ext>
                </a:extLst>
              </p14:cNvPr>
              <p14:cNvContentPartPr/>
              <p14:nvPr/>
            </p14:nvContentPartPr>
            <p14:xfrm>
              <a:off x="2853527" y="216934"/>
              <a:ext cx="956160" cy="270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D0E1225-CD0E-4B57-88A4-3909922CF01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35527" y="180982"/>
                <a:ext cx="991800" cy="341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550E374-E0BD-4DB5-B2FD-1A30FFBA65CB}"/>
                  </a:ext>
                </a:extLst>
              </p14:cNvPr>
              <p14:cNvContentPartPr/>
              <p14:nvPr/>
            </p14:nvContentPartPr>
            <p14:xfrm>
              <a:off x="2727872" y="452734"/>
              <a:ext cx="133920" cy="291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550E374-E0BD-4DB5-B2FD-1A30FFBA65C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709872" y="416734"/>
                <a:ext cx="1695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BCC4820-ECA5-477A-B33B-E83DA1508E27}"/>
                  </a:ext>
                </a:extLst>
              </p14:cNvPr>
              <p14:cNvContentPartPr/>
              <p14:nvPr/>
            </p14:nvContentPartPr>
            <p14:xfrm>
              <a:off x="2494232" y="431494"/>
              <a:ext cx="209160" cy="493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BCC4820-ECA5-477A-B33B-E83DA1508E2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476232" y="395494"/>
                <a:ext cx="2448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3F0510E-0D93-4F4F-872F-B186C3FCB0A2}"/>
                  </a:ext>
                </a:extLst>
              </p14:cNvPr>
              <p14:cNvContentPartPr/>
              <p14:nvPr/>
            </p14:nvContentPartPr>
            <p14:xfrm>
              <a:off x="2501072" y="319894"/>
              <a:ext cx="1525320" cy="202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3F0510E-0D93-4F4F-872F-B186C3FCB0A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483068" y="283958"/>
                <a:ext cx="1560968" cy="274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2BC9FE0-83B1-4E30-90EE-4808584260EC}"/>
                  </a:ext>
                </a:extLst>
              </p14:cNvPr>
              <p14:cNvContentPartPr/>
              <p14:nvPr/>
            </p14:nvContentPartPr>
            <p14:xfrm>
              <a:off x="2283992" y="427534"/>
              <a:ext cx="240480" cy="651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2BC9FE0-83B1-4E30-90EE-4808584260E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65965" y="391732"/>
                <a:ext cx="276173" cy="136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13D9FF8-5594-4FF3-B52D-DF0AD065DA9D}"/>
                  </a:ext>
                </a:extLst>
              </p14:cNvPr>
              <p14:cNvContentPartPr/>
              <p14:nvPr/>
            </p14:nvContentPartPr>
            <p14:xfrm>
              <a:off x="1982312" y="278854"/>
              <a:ext cx="111600" cy="63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13D9FF8-5594-4FF3-B52D-DF0AD065DA9D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964312" y="242854"/>
                <a:ext cx="1472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D56D940-45CD-4B8E-810D-A9E14E111656}"/>
                  </a:ext>
                </a:extLst>
              </p14:cNvPr>
              <p14:cNvContentPartPr/>
              <p14:nvPr/>
            </p14:nvContentPartPr>
            <p14:xfrm>
              <a:off x="2031632" y="223774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D56D940-45CD-4B8E-810D-A9E14E1116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3632" y="18777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955FA806-34B7-4F35-86F3-E45C57B303A9}"/>
                  </a:ext>
                </a:extLst>
              </p14:cNvPr>
              <p14:cNvContentPartPr/>
              <p14:nvPr/>
            </p14:nvContentPartPr>
            <p14:xfrm>
              <a:off x="2047472" y="230974"/>
              <a:ext cx="327600" cy="1900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955FA806-34B7-4F35-86F3-E45C57B303A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29472" y="194974"/>
                <a:ext cx="3632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B49264B-8D45-4459-8FDE-346752E0AB20}"/>
                  </a:ext>
                </a:extLst>
              </p14:cNvPr>
              <p14:cNvContentPartPr/>
              <p14:nvPr/>
            </p14:nvContentPartPr>
            <p14:xfrm>
              <a:off x="1734992" y="314134"/>
              <a:ext cx="331560" cy="572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B49264B-8D45-4459-8FDE-346752E0AB2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716992" y="278134"/>
                <a:ext cx="3672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248674F-01AC-4E29-83B2-F9B1CD6DF301}"/>
                  </a:ext>
                </a:extLst>
              </p14:cNvPr>
              <p14:cNvContentPartPr/>
              <p14:nvPr/>
            </p14:nvContentPartPr>
            <p14:xfrm>
              <a:off x="2040272" y="227374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248674F-01AC-4E29-83B2-F9B1CD6DF3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2272" y="19137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121CEEA-EACF-4B80-BFB5-FC369418A379}"/>
                  </a:ext>
                </a:extLst>
              </p14:cNvPr>
              <p14:cNvContentPartPr/>
              <p14:nvPr/>
            </p14:nvContentPartPr>
            <p14:xfrm>
              <a:off x="1961072" y="320254"/>
              <a:ext cx="365400" cy="122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121CEEA-EACF-4B80-BFB5-FC369418A37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943072" y="284147"/>
                <a:ext cx="401040" cy="1938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C7A5618-B449-408B-B5F0-265C9CC85024}"/>
                  </a:ext>
                </a:extLst>
              </p14:cNvPr>
              <p14:cNvContentPartPr/>
              <p14:nvPr/>
            </p14:nvContentPartPr>
            <p14:xfrm>
              <a:off x="1334214" y="160225"/>
              <a:ext cx="429480" cy="203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C7A5618-B449-408B-B5F0-265C9CC8502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316214" y="124289"/>
                <a:ext cx="465120" cy="274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4248F0-619E-444D-8D18-7E267F3F5941}"/>
                  </a:ext>
                </a:extLst>
              </p14:cNvPr>
              <p14:cNvContentPartPr/>
              <p14:nvPr/>
            </p14:nvContentPartPr>
            <p14:xfrm>
              <a:off x="1292094" y="234025"/>
              <a:ext cx="475920" cy="141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4248F0-619E-444D-8D18-7E267F3F594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74094" y="198025"/>
                <a:ext cx="5115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07C0EB2-6D9B-48D8-911B-7411606C82C1}"/>
                  </a:ext>
                </a:extLst>
              </p14:cNvPr>
              <p14:cNvContentPartPr/>
              <p14:nvPr/>
            </p14:nvContentPartPr>
            <p14:xfrm>
              <a:off x="2598651" y="517028"/>
              <a:ext cx="315000" cy="7005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07C0EB2-6D9B-48D8-911B-7411606C82C1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80651" y="481028"/>
                <a:ext cx="350640" cy="7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2F51783-1FFB-479A-A7CF-65DEF6E107D7}"/>
                  </a:ext>
                </a:extLst>
              </p14:cNvPr>
              <p14:cNvContentPartPr/>
              <p14:nvPr/>
            </p14:nvContentPartPr>
            <p14:xfrm>
              <a:off x="2916403" y="1219096"/>
              <a:ext cx="252720" cy="1904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2F51783-1FFB-479A-A7CF-65DEF6E107D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898403" y="1183164"/>
                <a:ext cx="288360" cy="261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1573E2B-EFFB-4623-8A39-685424905E17}"/>
                  </a:ext>
                </a:extLst>
              </p14:cNvPr>
              <p14:cNvContentPartPr/>
              <p14:nvPr/>
            </p14:nvContentPartPr>
            <p14:xfrm>
              <a:off x="3047083" y="1264456"/>
              <a:ext cx="97200" cy="604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1573E2B-EFFB-4623-8A39-685424905E17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029149" y="1228456"/>
                <a:ext cx="132708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72B221F-DB25-4290-AF79-E8F440076AF1}"/>
                  </a:ext>
                </a:extLst>
              </p14:cNvPr>
              <p14:cNvContentPartPr/>
              <p14:nvPr/>
            </p14:nvContentPartPr>
            <p14:xfrm>
              <a:off x="3113683" y="1290016"/>
              <a:ext cx="247680" cy="1548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72B221F-DB25-4290-AF79-E8F440076AF1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095683" y="1254016"/>
                <a:ext cx="283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81BF278-4E9D-4F2D-9213-1AA31DA0CE55}"/>
                  </a:ext>
                </a:extLst>
              </p14:cNvPr>
              <p14:cNvContentPartPr/>
              <p14:nvPr/>
            </p14:nvContentPartPr>
            <p14:xfrm>
              <a:off x="3295483" y="1400909"/>
              <a:ext cx="38160" cy="698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81BF278-4E9D-4F2D-9213-1AA31DA0CE55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277483" y="1364909"/>
                <a:ext cx="738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F88F184-0364-4DCC-9169-41E23089A25F}"/>
                  </a:ext>
                </a:extLst>
              </p14:cNvPr>
              <p14:cNvContentPartPr/>
              <p14:nvPr/>
            </p14:nvContentPartPr>
            <p14:xfrm>
              <a:off x="3345883" y="1418637"/>
              <a:ext cx="149040" cy="79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F88F184-0364-4DCC-9169-41E23089A25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327883" y="1382637"/>
                <a:ext cx="1846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A38529B-1C76-4353-B5FF-2EBA39BBD858}"/>
                  </a:ext>
                </a:extLst>
              </p14:cNvPr>
              <p14:cNvContentPartPr/>
              <p14:nvPr/>
            </p14:nvContentPartPr>
            <p14:xfrm>
              <a:off x="3396643" y="1468791"/>
              <a:ext cx="685440" cy="4464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A38529B-1C76-4353-B5FF-2EBA39BBD85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378643" y="1432791"/>
                <a:ext cx="72108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D70E632-C9D2-487B-8549-C00EA5289A63}"/>
                  </a:ext>
                </a:extLst>
              </p14:cNvPr>
              <p14:cNvContentPartPr/>
              <p14:nvPr/>
            </p14:nvContentPartPr>
            <p14:xfrm>
              <a:off x="4032403" y="1830578"/>
              <a:ext cx="48960" cy="3564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D70E632-C9D2-487B-8549-C00EA5289A63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014534" y="1794578"/>
                <a:ext cx="8434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26F21ED-14A0-4245-8E00-1DC14C3C33C1}"/>
                  </a:ext>
                </a:extLst>
              </p14:cNvPr>
              <p14:cNvContentPartPr/>
              <p14:nvPr/>
            </p14:nvContentPartPr>
            <p14:xfrm>
              <a:off x="3835123" y="1705658"/>
              <a:ext cx="114480" cy="4712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26F21ED-14A0-4245-8E00-1DC14C3C33C1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817123" y="1669630"/>
                <a:ext cx="150120" cy="542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4F8987D-86FF-4A08-925C-7A9602C38DBE}"/>
                  </a:ext>
                </a:extLst>
              </p14:cNvPr>
              <p14:cNvContentPartPr/>
              <p14:nvPr/>
            </p14:nvContentPartPr>
            <p14:xfrm>
              <a:off x="3586870" y="2071903"/>
              <a:ext cx="325080" cy="770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4F8987D-86FF-4A08-925C-7A9602C38DB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568870" y="2035903"/>
                <a:ext cx="36072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125171D-1961-4FE0-AE08-D0DE6691625B}"/>
                  </a:ext>
                </a:extLst>
              </p14:cNvPr>
              <p14:cNvContentPartPr/>
              <p14:nvPr/>
            </p14:nvContentPartPr>
            <p14:xfrm>
              <a:off x="3634030" y="2154583"/>
              <a:ext cx="798120" cy="5781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125171D-1961-4FE0-AE08-D0DE6691625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616030" y="2118605"/>
                <a:ext cx="833760" cy="6497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ED838174-EC0B-4DEA-A508-CDAB2B322AF0}"/>
                  </a:ext>
                </a:extLst>
              </p14:cNvPr>
              <p14:cNvContentPartPr/>
              <p14:nvPr/>
            </p14:nvContentPartPr>
            <p14:xfrm>
              <a:off x="3678670" y="2129023"/>
              <a:ext cx="759240" cy="5083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ED838174-EC0B-4DEA-A508-CDAB2B322AF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60670" y="2093023"/>
                <a:ext cx="79488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680CB19-7462-453D-8B1D-E8B1C72B6FA4}"/>
                  </a:ext>
                </a:extLst>
              </p14:cNvPr>
              <p14:cNvContentPartPr/>
              <p14:nvPr/>
            </p14:nvContentPartPr>
            <p14:xfrm>
              <a:off x="3667870" y="2123623"/>
              <a:ext cx="734400" cy="4464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680CB19-7462-453D-8B1D-E8B1C72B6FA4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649870" y="2087623"/>
                <a:ext cx="77004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E77C4C-CEA1-41CB-823D-6EB1B812ED57}"/>
                  </a:ext>
                </a:extLst>
              </p14:cNvPr>
              <p14:cNvContentPartPr/>
              <p14:nvPr/>
            </p14:nvContentPartPr>
            <p14:xfrm>
              <a:off x="3103360" y="521643"/>
              <a:ext cx="503640" cy="1260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E77C4C-CEA1-41CB-823D-6EB1B812ED57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031360" y="377643"/>
                <a:ext cx="64728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F7355F2-1C1A-4903-AAEB-EDC234AA47B3}"/>
                  </a:ext>
                </a:extLst>
              </p14:cNvPr>
              <p14:cNvContentPartPr/>
              <p14:nvPr/>
            </p14:nvContentPartPr>
            <p14:xfrm>
              <a:off x="2922280" y="461883"/>
              <a:ext cx="1216800" cy="1040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F7355F2-1C1A-4903-AAEB-EDC234AA47B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850280" y="317883"/>
                <a:ext cx="1360440" cy="13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706CE7B1-B3B5-4334-87A0-78627BAC23D5}"/>
                  </a:ext>
                </a:extLst>
              </p14:cNvPr>
              <p14:cNvContentPartPr/>
              <p14:nvPr/>
            </p14:nvContentPartPr>
            <p14:xfrm>
              <a:off x="2840200" y="662763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706CE7B1-B3B5-4334-87A0-78627BAC23D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04200" y="59076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ED46262-5CEC-4585-A817-F9CD80046A9C}"/>
                  </a:ext>
                </a:extLst>
              </p14:cNvPr>
              <p14:cNvContentPartPr/>
              <p14:nvPr/>
            </p14:nvContentPartPr>
            <p14:xfrm>
              <a:off x="2739760" y="519123"/>
              <a:ext cx="126000" cy="135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ED46262-5CEC-4585-A817-F9CD80046A9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03760" y="447123"/>
                <a:ext cx="1976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E34B4BE-2141-4085-B660-B04109326ACF}"/>
                  </a:ext>
                </a:extLst>
              </p14:cNvPr>
              <p14:cNvContentPartPr/>
              <p14:nvPr/>
            </p14:nvContentPartPr>
            <p14:xfrm>
              <a:off x="3797080" y="1512545"/>
              <a:ext cx="715680" cy="9428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E34B4BE-2141-4085-B660-B04109326AC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3761080" y="1440517"/>
                <a:ext cx="787320" cy="108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47D2F14-61A2-4D85-B379-AD52B3ECF09B}"/>
                  </a:ext>
                </a:extLst>
              </p14:cNvPr>
              <p14:cNvContentPartPr/>
              <p14:nvPr/>
            </p14:nvContentPartPr>
            <p14:xfrm>
              <a:off x="4582060" y="2499180"/>
              <a:ext cx="360" cy="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47D2F14-61A2-4D85-B379-AD52B3ECF0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4060" y="24631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81861AAB-C96A-438E-B1FF-A2FFBCCE0F94}"/>
                  </a:ext>
                </a:extLst>
              </p14:cNvPr>
              <p14:cNvContentPartPr/>
              <p14:nvPr/>
            </p14:nvContentPartPr>
            <p14:xfrm>
              <a:off x="4617700" y="2491620"/>
              <a:ext cx="360" cy="3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81861AAB-C96A-438E-B1FF-A2FFBCCE0F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99700" y="24556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AE42B98-7950-4FAF-8CE9-6C1849DF6637}"/>
                  </a:ext>
                </a:extLst>
              </p14:cNvPr>
              <p14:cNvContentPartPr/>
              <p14:nvPr/>
            </p14:nvContentPartPr>
            <p14:xfrm>
              <a:off x="4617700" y="2455980"/>
              <a:ext cx="144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AE42B98-7950-4FAF-8CE9-6C1849DF66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99700" y="2419980"/>
                <a:ext cx="37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61A84020-AA2E-4DD5-96BD-62D946406144}"/>
                  </a:ext>
                </a:extLst>
              </p14:cNvPr>
              <p14:cNvContentPartPr/>
              <p14:nvPr/>
            </p14:nvContentPartPr>
            <p14:xfrm>
              <a:off x="4632820" y="2455980"/>
              <a:ext cx="252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61A84020-AA2E-4DD5-96BD-62D946406144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611820" y="2419980"/>
                <a:ext cx="441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A800F8DD-DD70-4B08-801D-E4023E6E7847}"/>
                  </a:ext>
                </a:extLst>
              </p14:cNvPr>
              <p14:cNvContentPartPr/>
              <p14:nvPr/>
            </p14:nvContentPartPr>
            <p14:xfrm>
              <a:off x="4670980" y="2461020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A800F8DD-DD70-4B08-801D-E4023E6E78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2980" y="24250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BE9D81DF-FCFE-440B-B04D-FEB45E87310A}"/>
                  </a:ext>
                </a:extLst>
              </p14:cNvPr>
              <p14:cNvContentPartPr/>
              <p14:nvPr/>
            </p14:nvContentPartPr>
            <p14:xfrm>
              <a:off x="4642900" y="2476140"/>
              <a:ext cx="360" cy="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BE9D81DF-FCFE-440B-B04D-FEB45E8731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4900" y="24401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B485095-72B7-4771-92AD-D8CECEEF666B}"/>
                  </a:ext>
                </a:extLst>
              </p14:cNvPr>
              <p14:cNvContentPartPr/>
              <p14:nvPr/>
            </p14:nvContentPartPr>
            <p14:xfrm>
              <a:off x="4588540" y="2504220"/>
              <a:ext cx="1440" cy="14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B485095-72B7-4771-92AD-D8CECEEF666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4570540" y="2468220"/>
                <a:ext cx="370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D2B9142B-13AE-4BA1-B4EC-2580D30FE946}"/>
                  </a:ext>
                </a:extLst>
              </p14:cNvPr>
              <p14:cNvContentPartPr/>
              <p14:nvPr/>
            </p14:nvContentPartPr>
            <p14:xfrm>
              <a:off x="4566580" y="2521860"/>
              <a:ext cx="36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D2B9142B-13AE-4BA1-B4EC-2580D30FE9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8580" y="24858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60CB99A-D905-4F9A-8331-F084FA66089D}"/>
                  </a:ext>
                </a:extLst>
              </p14:cNvPr>
              <p14:cNvContentPartPr/>
              <p14:nvPr/>
            </p14:nvContentPartPr>
            <p14:xfrm>
              <a:off x="4442380" y="2549940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60CB99A-D905-4F9A-8331-F084FA6608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4380" y="25139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FD2E9DF-BCA9-4E6E-A728-4BCD9130BCB2}"/>
                  </a:ext>
                </a:extLst>
              </p14:cNvPr>
              <p14:cNvContentPartPr/>
              <p14:nvPr/>
            </p14:nvContentPartPr>
            <p14:xfrm>
              <a:off x="4424380" y="2557500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FD2E9DF-BCA9-4E6E-A728-4BCD9130BC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6380" y="252150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156EF35D-256D-4DDC-B2E0-40DCD5B83B5C}"/>
                  </a:ext>
                </a:extLst>
              </p14:cNvPr>
              <p14:cNvContentPartPr/>
              <p14:nvPr/>
            </p14:nvContentPartPr>
            <p14:xfrm>
              <a:off x="4465060" y="2562540"/>
              <a:ext cx="360" cy="3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156EF35D-256D-4DDC-B2E0-40DCD5B83B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47060" y="25265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2AFFB1A2-AD88-4E28-AC7D-949AFF0F6A3C}"/>
                  </a:ext>
                </a:extLst>
              </p14:cNvPr>
              <p14:cNvContentPartPr/>
              <p14:nvPr/>
            </p14:nvContentPartPr>
            <p14:xfrm>
              <a:off x="4500700" y="2554980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2AFFB1A2-AD88-4E28-AC7D-949AFF0F6A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700" y="251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E79E794E-870D-4CB6-9E0B-824284D3753F}"/>
                  </a:ext>
                </a:extLst>
              </p14:cNvPr>
              <p14:cNvContentPartPr/>
              <p14:nvPr/>
            </p14:nvContentPartPr>
            <p14:xfrm>
              <a:off x="4553980" y="2534820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E79E794E-870D-4CB6-9E0B-824284D375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5980" y="24988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6D2D3F9-7223-4FC4-B91F-BD254B54A261}"/>
                  </a:ext>
                </a:extLst>
              </p14:cNvPr>
              <p14:cNvContentPartPr/>
              <p14:nvPr/>
            </p14:nvContentPartPr>
            <p14:xfrm>
              <a:off x="4526260" y="2554980"/>
              <a:ext cx="3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6D2D3F9-7223-4FC4-B91F-BD254B54A2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8260" y="251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0BF8A77B-6BBD-417D-A2BA-D5117CE358F3}"/>
                  </a:ext>
                </a:extLst>
              </p14:cNvPr>
              <p14:cNvContentPartPr/>
              <p14:nvPr/>
            </p14:nvContentPartPr>
            <p14:xfrm>
              <a:off x="4030900" y="3738300"/>
              <a:ext cx="508680" cy="195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0BF8A77B-6BBD-417D-A2BA-D5117CE358F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012900" y="3702300"/>
                <a:ext cx="5443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D5DAFCB0-D0FC-44F1-9A78-785A96D949FA}"/>
                  </a:ext>
                </a:extLst>
              </p14:cNvPr>
              <p14:cNvContentPartPr/>
              <p14:nvPr/>
            </p14:nvContentPartPr>
            <p14:xfrm>
              <a:off x="4195780" y="3718140"/>
              <a:ext cx="107640" cy="334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D5DAFCB0-D0FC-44F1-9A78-785A96D949F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177780" y="3682140"/>
                <a:ext cx="1432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7158F42-9CD3-42A2-ABF5-56ED9EAEE283}"/>
                  </a:ext>
                </a:extLst>
              </p14:cNvPr>
              <p14:cNvContentPartPr/>
              <p14:nvPr/>
            </p14:nvContentPartPr>
            <p14:xfrm>
              <a:off x="4381180" y="3842700"/>
              <a:ext cx="726480" cy="3412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7158F42-9CD3-42A2-ABF5-56ED9EAEE28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363180" y="3806700"/>
                <a:ext cx="76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4F85B3E-B4FB-4F61-98D0-5DAEE8A58606}"/>
                  </a:ext>
                </a:extLst>
              </p14:cNvPr>
              <p14:cNvContentPartPr/>
              <p14:nvPr/>
            </p14:nvContentPartPr>
            <p14:xfrm>
              <a:off x="3700420" y="3253380"/>
              <a:ext cx="378720" cy="49104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4F85B3E-B4FB-4F61-98D0-5DAEE8A5860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3682420" y="3217380"/>
                <a:ext cx="414360" cy="562680"/>
              </a:xfrm>
              <a:prstGeom prst="rect">
                <a:avLst/>
              </a:prstGeom>
            </p:spPr>
          </p:pic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500BF4E3-75D5-4DDB-8D8F-E9CF9F903B85}"/>
              </a:ext>
            </a:extLst>
          </p:cNvPr>
          <p:cNvSpPr txBox="1"/>
          <p:nvPr/>
        </p:nvSpPr>
        <p:spPr>
          <a:xfrm>
            <a:off x="767752" y="6199392"/>
            <a:ext cx="140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200km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36E1FA3-78E4-4CAD-9439-192B6E012FC8}"/>
              </a:ext>
            </a:extLst>
          </p:cNvPr>
          <p:cNvPicPr>
            <a:picLocks noChangeAspect="1"/>
          </p:cNvPicPr>
          <p:nvPr/>
        </p:nvPicPr>
        <p:blipFill>
          <a:blip r:embed="rId182"/>
          <a:stretch>
            <a:fillRect/>
          </a:stretch>
        </p:blipFill>
        <p:spPr>
          <a:xfrm>
            <a:off x="327202" y="6623975"/>
            <a:ext cx="1633870" cy="3657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4746F5BF-59AF-4C40-A390-3D405285E324}"/>
              </a:ext>
            </a:extLst>
          </p:cNvPr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11214099" y="894472"/>
            <a:ext cx="579170" cy="64623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73BF868-E65C-407F-9196-7DE8416365D8}"/>
              </a:ext>
            </a:extLst>
          </p:cNvPr>
          <p:cNvPicPr>
            <a:picLocks noChangeAspect="1"/>
          </p:cNvPicPr>
          <p:nvPr/>
        </p:nvPicPr>
        <p:blipFill>
          <a:blip r:embed="rId184"/>
          <a:stretch>
            <a:fillRect/>
          </a:stretch>
        </p:blipFill>
        <p:spPr>
          <a:xfrm>
            <a:off x="11336030" y="546654"/>
            <a:ext cx="335309" cy="396274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8AAA6D30-ED5D-4EC8-BA8B-B75AA64AEB00}"/>
              </a:ext>
            </a:extLst>
          </p:cNvPr>
          <p:cNvSpPr txBox="1"/>
          <p:nvPr/>
        </p:nvSpPr>
        <p:spPr>
          <a:xfrm>
            <a:off x="9781953" y="6126680"/>
            <a:ext cx="1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Altars Philaeni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4D71A57-51A1-41B6-8D47-17B4A5ED46A8}"/>
              </a:ext>
            </a:extLst>
          </p:cNvPr>
          <p:cNvSpPr txBox="1"/>
          <p:nvPr/>
        </p:nvSpPr>
        <p:spPr>
          <a:xfrm>
            <a:off x="6651387" y="4172978"/>
            <a:ext cx="161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Lepcis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Magna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1962222-79D8-48C8-AC50-03FB5C03EF91}"/>
              </a:ext>
            </a:extLst>
          </p:cNvPr>
          <p:cNvSpPr txBox="1"/>
          <p:nvPr/>
        </p:nvSpPr>
        <p:spPr>
          <a:xfrm>
            <a:off x="4179817" y="295573"/>
            <a:ext cx="167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Carthage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25976BB-52F0-47B7-B1BD-727A8143F273}"/>
              </a:ext>
            </a:extLst>
          </p:cNvPr>
          <p:cNvSpPr txBox="1"/>
          <p:nvPr/>
        </p:nvSpPr>
        <p:spPr>
          <a:xfrm>
            <a:off x="7931329" y="609907"/>
            <a:ext cx="161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Syracuse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2C3AAC-4FCE-4F12-8C96-0EF8502DE054}"/>
              </a:ext>
            </a:extLst>
          </p:cNvPr>
          <p:cNvSpPr txBox="1"/>
          <p:nvPr/>
        </p:nvSpPr>
        <p:spPr>
          <a:xfrm>
            <a:off x="9182034" y="2748086"/>
            <a:ext cx="248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Mediterranean Sea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7EACA9-88AE-4ED0-BEF4-3F2D64BE6725}"/>
              </a:ext>
            </a:extLst>
          </p:cNvPr>
          <p:cNvSpPr txBox="1"/>
          <p:nvPr/>
        </p:nvSpPr>
        <p:spPr>
          <a:xfrm>
            <a:off x="4432150" y="2729577"/>
            <a:ext cx="151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Lesser Syrtis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E579CE7-7F06-4EA8-A261-85DA421FE46C}"/>
              </a:ext>
            </a:extLst>
          </p:cNvPr>
          <p:cNvSpPr txBox="1"/>
          <p:nvPr/>
        </p:nvSpPr>
        <p:spPr>
          <a:xfrm>
            <a:off x="9337106" y="5164008"/>
            <a:ext cx="161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 Syrtis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93B8BE8-6412-45F3-92FF-32890D666FF0}"/>
              </a:ext>
            </a:extLst>
          </p:cNvPr>
          <p:cNvSpPr txBox="1"/>
          <p:nvPr/>
        </p:nvSpPr>
        <p:spPr>
          <a:xfrm>
            <a:off x="2826747" y="903836"/>
            <a:ext cx="166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Althiburos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2EA0090-D877-4BE8-8C8B-50C32573228D}"/>
              </a:ext>
            </a:extLst>
          </p:cNvPr>
          <p:cNvSpPr txBox="1"/>
          <p:nvPr/>
        </p:nvSpPr>
        <p:spPr>
          <a:xfrm>
            <a:off x="3263067" y="1400602"/>
            <a:ext cx="112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Maktar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F82C68C-023F-4CCE-A627-5969D6FEACFB}"/>
              </a:ext>
            </a:extLst>
          </p:cNvPr>
          <p:cNvSpPr txBox="1"/>
          <p:nvPr/>
        </p:nvSpPr>
        <p:spPr>
          <a:xfrm>
            <a:off x="2027632" y="3121762"/>
            <a:ext cx="160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Chott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Djerid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FDA7AF3-CE24-418D-89C3-DC7D85907A35}"/>
              </a:ext>
            </a:extLst>
          </p:cNvPr>
          <p:cNvSpPr txBox="1"/>
          <p:nvPr/>
        </p:nvSpPr>
        <p:spPr>
          <a:xfrm>
            <a:off x="3207580" y="2100801"/>
            <a:ext cx="121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Sidi Bouzid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7DA844A-DA58-4F59-A1E0-635EBDAE2BA9}"/>
              </a:ext>
            </a:extLst>
          </p:cNvPr>
          <p:cNvSpPr txBox="1"/>
          <p:nvPr/>
        </p:nvSpPr>
        <p:spPr>
          <a:xfrm>
            <a:off x="3126738" y="1724508"/>
            <a:ext cx="96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Sufetula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A06D387-6B48-4F0E-BA1B-8A5DB9A79D05}"/>
              </a:ext>
            </a:extLst>
          </p:cNvPr>
          <p:cNvSpPr txBox="1"/>
          <p:nvPr/>
        </p:nvSpPr>
        <p:spPr>
          <a:xfrm rot="3059881">
            <a:off x="1682070" y="1481565"/>
            <a:ext cx="21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Numidians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0D350-D3D5-493B-A097-FD9158749E9B}"/>
              </a:ext>
            </a:extLst>
          </p:cNvPr>
          <p:cNvSpPr txBox="1"/>
          <p:nvPr/>
        </p:nvSpPr>
        <p:spPr>
          <a:xfrm rot="1667172">
            <a:off x="3481783" y="5077275"/>
            <a:ext cx="432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Syrtic</a:t>
            </a: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(Libyan) </a:t>
            </a:r>
            <a:r>
              <a:rPr kumimoji="0" lang="en-IE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symmachoi</a:t>
            </a:r>
            <a:endParaRPr kumimoji="0" lang="en-IE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27DFEE4-BB10-499E-BBAA-CAE68CB32D7F}"/>
              </a:ext>
            </a:extLst>
          </p:cNvPr>
          <p:cNvSpPr txBox="1"/>
          <p:nvPr/>
        </p:nvSpPr>
        <p:spPr>
          <a:xfrm>
            <a:off x="1996219" y="213704"/>
            <a:ext cx="21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Numidians</a:t>
            </a:r>
          </a:p>
        </p:txBody>
      </p:sp>
    </p:spTree>
    <p:extLst>
      <p:ext uri="{BB962C8B-B14F-4D97-AF65-F5344CB8AC3E}">
        <p14:creationId xmlns:p14="http://schemas.microsoft.com/office/powerpoint/2010/main" val="162923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4143E5A-8A88-42E7-B750-1CCDB7619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1037" r="12267" b="48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5C003C-816C-4E61-9755-A981053E05A2}"/>
                  </a:ext>
                </a:extLst>
              </p14:cNvPr>
              <p14:cNvContentPartPr/>
              <p14:nvPr/>
            </p14:nvContentPartPr>
            <p14:xfrm>
              <a:off x="3703585" y="79289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5C003C-816C-4E61-9755-A981053E05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9585" y="6848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304685C-687A-47B1-8141-C82527DA8238}"/>
                  </a:ext>
                </a:extLst>
              </p14:cNvPr>
              <p14:cNvContentPartPr/>
              <p14:nvPr/>
            </p14:nvContentPartPr>
            <p14:xfrm>
              <a:off x="3830665" y="46385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304685C-687A-47B1-8141-C82527DA82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2665" y="42785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F24EDA-C049-43FF-885A-0EE41524696C}"/>
                  </a:ext>
                </a:extLst>
              </p14:cNvPr>
              <p14:cNvContentPartPr/>
              <p14:nvPr/>
            </p14:nvContentPartPr>
            <p14:xfrm>
              <a:off x="3888265" y="284214"/>
              <a:ext cx="436320" cy="534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F24EDA-C049-43FF-885A-0EE4152469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70265" y="248214"/>
                <a:ext cx="4719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A6A033-BF75-4130-B926-CBFF98A024AE}"/>
                  </a:ext>
                </a:extLst>
              </p14:cNvPr>
              <p14:cNvContentPartPr/>
              <p14:nvPr/>
            </p14:nvContentPartPr>
            <p14:xfrm>
              <a:off x="4027945" y="546654"/>
              <a:ext cx="14760" cy="218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A6A033-BF75-4130-B926-CBFF98A024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09945" y="510654"/>
                <a:ext cx="5040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63E9588-01B3-47D8-8831-7FD82ED14AE4}"/>
                  </a:ext>
                </a:extLst>
              </p14:cNvPr>
              <p14:cNvContentPartPr/>
              <p14:nvPr/>
            </p14:nvContentPartPr>
            <p14:xfrm>
              <a:off x="4207945" y="549894"/>
              <a:ext cx="555120" cy="460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63E9588-01B3-47D8-8831-7FD82ED14A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89933" y="513894"/>
                <a:ext cx="590783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6B89519-28B7-4FE9-801E-CF94FB8E7B2C}"/>
                  </a:ext>
                </a:extLst>
              </p14:cNvPr>
              <p14:cNvContentPartPr/>
              <p14:nvPr/>
            </p14:nvContentPartPr>
            <p14:xfrm>
              <a:off x="4070065" y="607324"/>
              <a:ext cx="644400" cy="767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6B89519-28B7-4FE9-801E-CF94FB8E7B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52065" y="571307"/>
                <a:ext cx="680040" cy="839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83273F9-2C35-4AE5-80FA-E0EEB23591D2}"/>
                  </a:ext>
                </a:extLst>
              </p14:cNvPr>
              <p14:cNvContentPartPr/>
              <p14:nvPr/>
            </p14:nvContentPartPr>
            <p14:xfrm>
              <a:off x="4132345" y="968044"/>
              <a:ext cx="124200" cy="475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83273F9-2C35-4AE5-80FA-E0EEB23591D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14293" y="932044"/>
                <a:ext cx="159944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20BBAA5-264C-4BCD-B1CC-E45A282184FC}"/>
                  </a:ext>
                </a:extLst>
              </p14:cNvPr>
              <p14:cNvContentPartPr/>
              <p14:nvPr/>
            </p14:nvContentPartPr>
            <p14:xfrm>
              <a:off x="4163665" y="1172164"/>
              <a:ext cx="66240" cy="272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20BBAA5-264C-4BCD-B1CC-E45A282184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45665" y="1136164"/>
                <a:ext cx="1018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0117989-07EF-4C55-8FA8-C86DFF01CD72}"/>
                  </a:ext>
                </a:extLst>
              </p14:cNvPr>
              <p14:cNvContentPartPr/>
              <p14:nvPr/>
            </p14:nvContentPartPr>
            <p14:xfrm>
              <a:off x="4173385" y="1426347"/>
              <a:ext cx="216720" cy="220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0117989-07EF-4C55-8FA8-C86DFF01CD7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55415" y="1390347"/>
                <a:ext cx="252301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D6C98DA-9D13-47C9-864D-C87EFEAF1447}"/>
                  </a:ext>
                </a:extLst>
              </p14:cNvPr>
              <p14:cNvContentPartPr/>
              <p14:nvPr/>
            </p14:nvContentPartPr>
            <p14:xfrm>
              <a:off x="4396585" y="1616787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D6C98DA-9D13-47C9-864D-C87EFEAF14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8585" y="158078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24A7681-6C06-4B79-9241-92BE6601CD49}"/>
                  </a:ext>
                </a:extLst>
              </p14:cNvPr>
              <p14:cNvContentPartPr/>
              <p14:nvPr/>
            </p14:nvContentPartPr>
            <p14:xfrm>
              <a:off x="4412065" y="1611027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24A7681-6C06-4B79-9241-92BE6601CD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94065" y="157502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A3DE353-A7B5-461C-880B-7F196F42E073}"/>
                  </a:ext>
                </a:extLst>
              </p14:cNvPr>
              <p14:cNvContentPartPr/>
              <p14:nvPr/>
            </p14:nvContentPartPr>
            <p14:xfrm>
              <a:off x="4389025" y="1618587"/>
              <a:ext cx="167760" cy="143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A3DE353-A7B5-461C-880B-7F196F42E0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71025" y="1582587"/>
                <a:ext cx="20340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4C16FC-F0C3-4483-BE72-4AFA1C99F0E8}"/>
                  </a:ext>
                </a:extLst>
              </p14:cNvPr>
              <p14:cNvContentPartPr/>
              <p14:nvPr/>
            </p14:nvContentPartPr>
            <p14:xfrm>
              <a:off x="4511785" y="1761147"/>
              <a:ext cx="70200" cy="307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4C16FC-F0C3-4483-BE72-4AFA1C99F0E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493692" y="1725105"/>
                <a:ext cx="106024" cy="379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7F386A5-686A-4F79-BF51-B430F5525242}"/>
                  </a:ext>
                </a:extLst>
              </p14:cNvPr>
              <p14:cNvContentPartPr/>
              <p14:nvPr/>
            </p14:nvContentPartPr>
            <p14:xfrm>
              <a:off x="4377505" y="2072907"/>
              <a:ext cx="190800" cy="247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7F386A5-686A-4F79-BF51-B430F552524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59471" y="2036907"/>
                <a:ext cx="226507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5F85701-2087-486A-9435-A4CA78B4E40F}"/>
                  </a:ext>
                </a:extLst>
              </p14:cNvPr>
              <p14:cNvContentPartPr/>
              <p14:nvPr/>
            </p14:nvContentPartPr>
            <p14:xfrm>
              <a:off x="3919225" y="2257784"/>
              <a:ext cx="462600" cy="406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5F85701-2087-486A-9435-A4CA78B4E40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01225" y="2221752"/>
                <a:ext cx="498240" cy="478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0DBE973-769F-4B4C-909E-6CCE87568061}"/>
                  </a:ext>
                </a:extLst>
              </p14:cNvPr>
              <p14:cNvContentPartPr/>
              <p14:nvPr/>
            </p14:nvContentPartPr>
            <p14:xfrm>
              <a:off x="3610705" y="2623737"/>
              <a:ext cx="318600" cy="282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0DBE973-769F-4B4C-909E-6CCE8756806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92705" y="2587783"/>
                <a:ext cx="354240" cy="354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A24BF59-0CAF-4EF1-8D95-BED52CD80BA4}"/>
                  </a:ext>
                </a:extLst>
              </p14:cNvPr>
              <p14:cNvContentPartPr/>
              <p14:nvPr/>
            </p14:nvContentPartPr>
            <p14:xfrm>
              <a:off x="3595225" y="2729577"/>
              <a:ext cx="108720" cy="396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A24BF59-0CAF-4EF1-8D95-BED52CD80BA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577165" y="2693610"/>
                <a:ext cx="144478" cy="467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F8F2800-551C-4F75-A2B4-861F351E4DDA}"/>
                  </a:ext>
                </a:extLst>
              </p14:cNvPr>
              <p14:cNvContentPartPr/>
              <p14:nvPr/>
            </p14:nvContentPartPr>
            <p14:xfrm>
              <a:off x="3588745" y="2864217"/>
              <a:ext cx="463320" cy="554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F8F2800-551C-4F75-A2B4-861F351E4DD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70759" y="2828194"/>
                <a:ext cx="498932" cy="625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F201B09-9CD8-492C-85CC-D40482EF65D3}"/>
                  </a:ext>
                </a:extLst>
              </p14:cNvPr>
              <p14:cNvContentPartPr/>
              <p14:nvPr/>
            </p14:nvContentPartPr>
            <p14:xfrm>
              <a:off x="3672625" y="3183897"/>
              <a:ext cx="437040" cy="241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F201B09-9CD8-492C-85CC-D40482EF65D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54625" y="3147897"/>
                <a:ext cx="4726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DE83592-34E9-4A1E-BCAE-052B6A9CE7AD}"/>
                  </a:ext>
                </a:extLst>
              </p14:cNvPr>
              <p14:cNvContentPartPr/>
              <p14:nvPr/>
            </p14:nvContentPartPr>
            <p14:xfrm>
              <a:off x="4052425" y="3408897"/>
              <a:ext cx="28440" cy="30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DE83592-34E9-4A1E-BCAE-052B6A9CE7A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34425" y="3372897"/>
                <a:ext cx="6408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BCD41DB-7758-49AA-A1FE-FEC5B8A39B53}"/>
                  </a:ext>
                </a:extLst>
              </p14:cNvPr>
              <p14:cNvContentPartPr/>
              <p14:nvPr/>
            </p14:nvContentPartPr>
            <p14:xfrm>
              <a:off x="4129105" y="3287577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BCD41DB-7758-49AA-A1FE-FEC5B8A39B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11105" y="3251577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73F414F-C0FB-442C-BE3A-FFF6B7DEC92A}"/>
                  </a:ext>
                </a:extLst>
              </p14:cNvPr>
              <p14:cNvContentPartPr/>
              <p14:nvPr/>
            </p14:nvContentPartPr>
            <p14:xfrm>
              <a:off x="4142065" y="3199017"/>
              <a:ext cx="218160" cy="164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73F414F-C0FB-442C-BE3A-FFF6B7DEC92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24065" y="3163017"/>
                <a:ext cx="2538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7DDFFFE-E1E5-493E-8ECF-E960F508C64F}"/>
                  </a:ext>
                </a:extLst>
              </p14:cNvPr>
              <p14:cNvContentPartPr/>
              <p14:nvPr/>
            </p14:nvContentPartPr>
            <p14:xfrm>
              <a:off x="4144225" y="3284337"/>
              <a:ext cx="83160" cy="40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7DDFFFE-E1E5-493E-8ECF-E960F508C64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126225" y="3248656"/>
                <a:ext cx="118800" cy="111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92E255-0CBB-458D-AEF6-519CD3CABB00}"/>
                  </a:ext>
                </a:extLst>
              </p14:cNvPr>
              <p14:cNvContentPartPr/>
              <p14:nvPr/>
            </p14:nvContentPartPr>
            <p14:xfrm>
              <a:off x="4007425" y="3433934"/>
              <a:ext cx="360360" cy="147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92E255-0CBB-458D-AEF6-519CD3CABB0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89425" y="3397934"/>
                <a:ext cx="396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B60E92-4224-4FDF-9114-07B843149194}"/>
                  </a:ext>
                </a:extLst>
              </p14:cNvPr>
              <p14:cNvContentPartPr/>
              <p14:nvPr/>
            </p14:nvContentPartPr>
            <p14:xfrm>
              <a:off x="4096345" y="3413054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B60E92-4224-4FDF-9114-07B8431491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78345" y="337705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20E0070-D26A-4EF5-99AD-0E0FE32F0B7C}"/>
                  </a:ext>
                </a:extLst>
              </p14:cNvPr>
              <p14:cNvContentPartPr/>
              <p14:nvPr/>
            </p14:nvContentPartPr>
            <p14:xfrm>
              <a:off x="3765865" y="3376694"/>
              <a:ext cx="517320" cy="245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20E0070-D26A-4EF5-99AD-0E0FE32F0B7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47865" y="3340694"/>
                <a:ext cx="5529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6A8C9A0-4EA6-41F0-86BB-289E58328BCF}"/>
                  </a:ext>
                </a:extLst>
              </p14:cNvPr>
              <p14:cNvContentPartPr/>
              <p14:nvPr/>
            </p14:nvContentPartPr>
            <p14:xfrm>
              <a:off x="4034785" y="3611054"/>
              <a:ext cx="355680" cy="910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6A8C9A0-4EA6-41F0-86BB-289E58328BC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016785" y="3575054"/>
                <a:ext cx="3913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4215031-6964-43A7-BBA0-F4A0500AE370}"/>
                  </a:ext>
                </a:extLst>
              </p14:cNvPr>
              <p14:cNvContentPartPr/>
              <p14:nvPr/>
            </p14:nvContentPartPr>
            <p14:xfrm>
              <a:off x="4308226" y="3686123"/>
              <a:ext cx="597600" cy="338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4215031-6964-43A7-BBA0-F4A0500AE37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290215" y="3650123"/>
                <a:ext cx="633261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47F4836-7BCA-46DC-BDFB-007421009E85}"/>
                  </a:ext>
                </a:extLst>
              </p14:cNvPr>
              <p14:cNvContentPartPr/>
              <p14:nvPr/>
            </p14:nvContentPartPr>
            <p14:xfrm>
              <a:off x="4720066" y="3955763"/>
              <a:ext cx="762480" cy="356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47F4836-7BCA-46DC-BDFB-007421009E8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02066" y="3919799"/>
                <a:ext cx="798120" cy="427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1C47EF2-0696-4291-94D4-83F1CEE2D9B5}"/>
                  </a:ext>
                </a:extLst>
              </p14:cNvPr>
              <p14:cNvContentPartPr/>
              <p14:nvPr/>
            </p14:nvContentPartPr>
            <p14:xfrm>
              <a:off x="5368782" y="4259607"/>
              <a:ext cx="457920" cy="56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1C47EF2-0696-4291-94D4-83F1CEE2D9B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50768" y="4223833"/>
                <a:ext cx="493588" cy="128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3FE5A55-9978-4FDF-8DEE-6B6D88A5D944}"/>
                  </a:ext>
                </a:extLst>
              </p14:cNvPr>
              <p14:cNvContentPartPr/>
              <p14:nvPr/>
            </p14:nvContentPartPr>
            <p14:xfrm>
              <a:off x="5438262" y="4225047"/>
              <a:ext cx="958680" cy="162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3FE5A55-9978-4FDF-8DEE-6B6D88A5D94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0262" y="4189047"/>
                <a:ext cx="99432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BE66D86-BE6E-4C18-998B-BE5CD423BCBE}"/>
                  </a:ext>
                </a:extLst>
              </p14:cNvPr>
              <p14:cNvContentPartPr/>
              <p14:nvPr/>
            </p14:nvContentPartPr>
            <p14:xfrm>
              <a:off x="5509182" y="4280847"/>
              <a:ext cx="919800" cy="147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BE66D86-BE6E-4C18-998B-BE5CD423BCB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491182" y="4244847"/>
                <a:ext cx="9554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AC8A344-0522-4C9D-806C-25618EDCCC0C}"/>
                  </a:ext>
                </a:extLst>
              </p14:cNvPr>
              <p14:cNvContentPartPr/>
              <p14:nvPr/>
            </p14:nvContentPartPr>
            <p14:xfrm>
              <a:off x="6364182" y="4348546"/>
              <a:ext cx="265680" cy="129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AC8A344-0522-4C9D-806C-25618EDCCC0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346182" y="4312546"/>
                <a:ext cx="3013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1472053-D0C6-4C77-B517-5E336FD2B7A7}"/>
                  </a:ext>
                </a:extLst>
              </p14:cNvPr>
              <p14:cNvContentPartPr/>
              <p14:nvPr/>
            </p14:nvContentPartPr>
            <p14:xfrm>
              <a:off x="6608968" y="4494236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1472053-D0C6-4C77-B517-5E336FD2B7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90968" y="445823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05C748A-4987-457B-B287-1AA113B675F8}"/>
                  </a:ext>
                </a:extLst>
              </p14:cNvPr>
              <p14:cNvContentPartPr/>
              <p14:nvPr/>
            </p14:nvContentPartPr>
            <p14:xfrm>
              <a:off x="6637048" y="4479836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05C748A-4987-457B-B287-1AA113B675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9048" y="444383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7F043FC-DCB8-4738-95A6-91D05E1D01CC}"/>
                  </a:ext>
                </a:extLst>
              </p14:cNvPr>
              <p14:cNvContentPartPr/>
              <p14:nvPr/>
            </p14:nvContentPartPr>
            <p14:xfrm>
              <a:off x="6660088" y="4465796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7F043FC-DCB8-4738-95A6-91D05E1D01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2088" y="4429796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7C01D5F-5473-4BF2-AFC3-61959EDB0FA9}"/>
                  </a:ext>
                </a:extLst>
              </p14:cNvPr>
              <p14:cNvContentPartPr/>
              <p14:nvPr/>
            </p14:nvContentPartPr>
            <p14:xfrm>
              <a:off x="6624808" y="4490636"/>
              <a:ext cx="191160" cy="1346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7C01D5F-5473-4BF2-AFC3-61959EDB0FA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06842" y="4454636"/>
                <a:ext cx="226733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C95E753-B380-47F2-883F-7BED3239886D}"/>
                  </a:ext>
                </a:extLst>
              </p14:cNvPr>
              <p14:cNvContentPartPr/>
              <p14:nvPr/>
            </p14:nvContentPartPr>
            <p14:xfrm>
              <a:off x="6824248" y="4604756"/>
              <a:ext cx="658440" cy="2833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C95E753-B380-47F2-883F-7BED3239886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06238" y="4568756"/>
                <a:ext cx="694099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4FB2EF3-5BDE-48DA-8526-B87F26C9EBAA}"/>
                  </a:ext>
                </a:extLst>
              </p14:cNvPr>
              <p14:cNvContentPartPr/>
              <p14:nvPr/>
            </p14:nvContentPartPr>
            <p14:xfrm>
              <a:off x="7343368" y="4834796"/>
              <a:ext cx="174600" cy="2566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4FB2EF3-5BDE-48DA-8526-B87F26C9EBA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325368" y="4798796"/>
                <a:ext cx="21024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777ED8B-2D5D-411A-9926-693708E994D3}"/>
                  </a:ext>
                </a:extLst>
              </p14:cNvPr>
              <p14:cNvContentPartPr/>
              <p14:nvPr/>
            </p14:nvContentPartPr>
            <p14:xfrm>
              <a:off x="7445628" y="5104904"/>
              <a:ext cx="117000" cy="299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777ED8B-2D5D-411A-9926-693708E994D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427628" y="5068904"/>
                <a:ext cx="15264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90E7709-6BDC-4A78-8C97-80EF87861047}"/>
                  </a:ext>
                </a:extLst>
              </p14:cNvPr>
              <p14:cNvContentPartPr/>
              <p14:nvPr/>
            </p14:nvContentPartPr>
            <p14:xfrm>
              <a:off x="7477308" y="5078264"/>
              <a:ext cx="922320" cy="819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90E7709-6BDC-4A78-8C97-80EF8786104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459308" y="5042264"/>
                <a:ext cx="957960" cy="8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B0E8E2B-7006-4CCD-9DE1-65559DBB223E}"/>
                  </a:ext>
                </a:extLst>
              </p14:cNvPr>
              <p14:cNvContentPartPr/>
              <p14:nvPr/>
            </p14:nvContentPartPr>
            <p14:xfrm>
              <a:off x="7758108" y="5717264"/>
              <a:ext cx="1035360" cy="2775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B0E8E2B-7006-4CCD-9DE1-65559DBB223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740114" y="5681264"/>
                <a:ext cx="1070988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8D7B643-242C-4FA7-8581-13F849B4D554}"/>
                  </a:ext>
                </a:extLst>
              </p14:cNvPr>
              <p14:cNvContentPartPr/>
              <p14:nvPr/>
            </p14:nvContentPartPr>
            <p14:xfrm>
              <a:off x="8141148" y="5819900"/>
              <a:ext cx="937800" cy="2631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8D7B643-242C-4FA7-8581-13F849B4D55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123141" y="5783900"/>
                <a:ext cx="973454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99E4340-AD44-4413-ABBD-6F5AAF81AA3B}"/>
                  </a:ext>
                </a:extLst>
              </p14:cNvPr>
              <p14:cNvContentPartPr/>
              <p14:nvPr/>
            </p14:nvContentPartPr>
            <p14:xfrm>
              <a:off x="8399628" y="5886860"/>
              <a:ext cx="969120" cy="2901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99E4340-AD44-4413-ABBD-6F5AAF81AA3B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381628" y="5850905"/>
                <a:ext cx="1004760" cy="361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0A9929F-DCE8-42A5-9581-77E2CDF330BC}"/>
                  </a:ext>
                </a:extLst>
              </p14:cNvPr>
              <p14:cNvContentPartPr/>
              <p14:nvPr/>
            </p14:nvContentPartPr>
            <p14:xfrm>
              <a:off x="9350284" y="6185111"/>
              <a:ext cx="168480" cy="61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0A9929F-DCE8-42A5-9581-77E2CDF330B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332322" y="6149111"/>
                <a:ext cx="204044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FCDB275-4C0B-40C8-B415-98D712D63B77}"/>
                  </a:ext>
                </a:extLst>
              </p14:cNvPr>
              <p14:cNvContentPartPr/>
              <p14:nvPr/>
            </p14:nvContentPartPr>
            <p14:xfrm>
              <a:off x="9366124" y="6162071"/>
              <a:ext cx="108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FCDB275-4C0B-40C8-B415-98D712D63B7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348124" y="6126071"/>
                <a:ext cx="36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B8E5C3F-19F5-4AAA-800C-23C3F88C2F6A}"/>
                  </a:ext>
                </a:extLst>
              </p14:cNvPr>
              <p14:cNvContentPartPr/>
              <p14:nvPr/>
            </p14:nvContentPartPr>
            <p14:xfrm>
              <a:off x="9380164" y="6172871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B8E5C3F-19F5-4AAA-800C-23C3F88C2F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2164" y="6136871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4028B1E-39F3-4740-8B4E-B9AFD56232AE}"/>
                  </a:ext>
                </a:extLst>
              </p14:cNvPr>
              <p14:cNvContentPartPr/>
              <p14:nvPr/>
            </p14:nvContentPartPr>
            <p14:xfrm>
              <a:off x="9489964" y="6236231"/>
              <a:ext cx="475920" cy="363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4028B1E-39F3-4740-8B4E-B9AFD56232A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471964" y="6200195"/>
                <a:ext cx="511560" cy="435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53F637B-62E9-41E9-9AB5-BFB0A2F16E5F}"/>
                  </a:ext>
                </a:extLst>
              </p14:cNvPr>
              <p14:cNvContentPartPr/>
              <p14:nvPr/>
            </p14:nvContentPartPr>
            <p14:xfrm>
              <a:off x="3802847" y="227014"/>
              <a:ext cx="95040" cy="57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53F637B-62E9-41E9-9AB5-BFB0A2F16E5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784779" y="191014"/>
                <a:ext cx="130816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C535E9C-45D3-41ED-A677-7F9492C6D93C}"/>
                  </a:ext>
                </a:extLst>
              </p14:cNvPr>
              <p14:cNvContentPartPr/>
              <p14:nvPr/>
            </p14:nvContentPartPr>
            <p14:xfrm>
              <a:off x="3889607" y="247894"/>
              <a:ext cx="20160" cy="80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C535E9C-45D3-41ED-A677-7F9492C6D93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71280" y="211894"/>
                <a:ext cx="56448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7447461-6518-4B1D-85E8-1AF393748A5D}"/>
                  </a:ext>
                </a:extLst>
              </p14:cNvPr>
              <p14:cNvContentPartPr/>
              <p14:nvPr/>
            </p14:nvContentPartPr>
            <p14:xfrm>
              <a:off x="3777287" y="286414"/>
              <a:ext cx="308880" cy="229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7447461-6518-4B1D-85E8-1AF393748A5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759287" y="250357"/>
                <a:ext cx="344520" cy="3010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D0E1225-CD0E-4B57-88A4-3909922CF01B}"/>
                  </a:ext>
                </a:extLst>
              </p14:cNvPr>
              <p14:cNvContentPartPr/>
              <p14:nvPr/>
            </p14:nvContentPartPr>
            <p14:xfrm>
              <a:off x="2853527" y="216934"/>
              <a:ext cx="956160" cy="270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D0E1225-CD0E-4B57-88A4-3909922CF01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35527" y="180982"/>
                <a:ext cx="991800" cy="341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550E374-E0BD-4DB5-B2FD-1A30FFBA65CB}"/>
                  </a:ext>
                </a:extLst>
              </p14:cNvPr>
              <p14:cNvContentPartPr/>
              <p14:nvPr/>
            </p14:nvContentPartPr>
            <p14:xfrm>
              <a:off x="2727872" y="452734"/>
              <a:ext cx="133920" cy="291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550E374-E0BD-4DB5-B2FD-1A30FFBA65C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709872" y="416734"/>
                <a:ext cx="1695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BCC4820-ECA5-477A-B33B-E83DA1508E27}"/>
                  </a:ext>
                </a:extLst>
              </p14:cNvPr>
              <p14:cNvContentPartPr/>
              <p14:nvPr/>
            </p14:nvContentPartPr>
            <p14:xfrm>
              <a:off x="2494232" y="431494"/>
              <a:ext cx="209160" cy="493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BCC4820-ECA5-477A-B33B-E83DA1508E2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476232" y="395494"/>
                <a:ext cx="2448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3F0510E-0D93-4F4F-872F-B186C3FCB0A2}"/>
                  </a:ext>
                </a:extLst>
              </p14:cNvPr>
              <p14:cNvContentPartPr/>
              <p14:nvPr/>
            </p14:nvContentPartPr>
            <p14:xfrm>
              <a:off x="2501072" y="319894"/>
              <a:ext cx="1525320" cy="2026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3F0510E-0D93-4F4F-872F-B186C3FCB0A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483068" y="283958"/>
                <a:ext cx="1560968" cy="274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2BC9FE0-83B1-4E30-90EE-4808584260EC}"/>
                  </a:ext>
                </a:extLst>
              </p14:cNvPr>
              <p14:cNvContentPartPr/>
              <p14:nvPr/>
            </p14:nvContentPartPr>
            <p14:xfrm>
              <a:off x="2283992" y="427534"/>
              <a:ext cx="240480" cy="651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2BC9FE0-83B1-4E30-90EE-4808584260E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65965" y="391732"/>
                <a:ext cx="276173" cy="136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13D9FF8-5594-4FF3-B52D-DF0AD065DA9D}"/>
                  </a:ext>
                </a:extLst>
              </p14:cNvPr>
              <p14:cNvContentPartPr/>
              <p14:nvPr/>
            </p14:nvContentPartPr>
            <p14:xfrm>
              <a:off x="1982312" y="278854"/>
              <a:ext cx="111600" cy="63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13D9FF8-5594-4FF3-B52D-DF0AD065DA9D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964312" y="242854"/>
                <a:ext cx="1472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D56D940-45CD-4B8E-810D-A9E14E111656}"/>
                  </a:ext>
                </a:extLst>
              </p14:cNvPr>
              <p14:cNvContentPartPr/>
              <p14:nvPr/>
            </p14:nvContentPartPr>
            <p14:xfrm>
              <a:off x="2031632" y="223774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D56D940-45CD-4B8E-810D-A9E14E1116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3632" y="18777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955FA806-34B7-4F35-86F3-E45C57B303A9}"/>
                  </a:ext>
                </a:extLst>
              </p14:cNvPr>
              <p14:cNvContentPartPr/>
              <p14:nvPr/>
            </p14:nvContentPartPr>
            <p14:xfrm>
              <a:off x="2047472" y="230974"/>
              <a:ext cx="327600" cy="1900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955FA806-34B7-4F35-86F3-E45C57B303A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29472" y="194974"/>
                <a:ext cx="3632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B49264B-8D45-4459-8FDE-346752E0AB20}"/>
                  </a:ext>
                </a:extLst>
              </p14:cNvPr>
              <p14:cNvContentPartPr/>
              <p14:nvPr/>
            </p14:nvContentPartPr>
            <p14:xfrm>
              <a:off x="1734992" y="314134"/>
              <a:ext cx="331560" cy="572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B49264B-8D45-4459-8FDE-346752E0AB2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716992" y="278134"/>
                <a:ext cx="36720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248674F-01AC-4E29-83B2-F9B1CD6DF301}"/>
                  </a:ext>
                </a:extLst>
              </p14:cNvPr>
              <p14:cNvContentPartPr/>
              <p14:nvPr/>
            </p14:nvContentPartPr>
            <p14:xfrm>
              <a:off x="2040272" y="227374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248674F-01AC-4E29-83B2-F9B1CD6DF3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2272" y="191374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121CEEA-EACF-4B80-BFB5-FC369418A379}"/>
                  </a:ext>
                </a:extLst>
              </p14:cNvPr>
              <p14:cNvContentPartPr/>
              <p14:nvPr/>
            </p14:nvContentPartPr>
            <p14:xfrm>
              <a:off x="1961072" y="320254"/>
              <a:ext cx="365400" cy="122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121CEEA-EACF-4B80-BFB5-FC369418A37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943072" y="284147"/>
                <a:ext cx="401040" cy="1938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C7A5618-B449-408B-B5F0-265C9CC85024}"/>
                  </a:ext>
                </a:extLst>
              </p14:cNvPr>
              <p14:cNvContentPartPr/>
              <p14:nvPr/>
            </p14:nvContentPartPr>
            <p14:xfrm>
              <a:off x="1334214" y="160225"/>
              <a:ext cx="429480" cy="203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C7A5618-B449-408B-B5F0-265C9CC8502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316214" y="124289"/>
                <a:ext cx="465120" cy="274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F4248F0-619E-444D-8D18-7E267F3F5941}"/>
                  </a:ext>
                </a:extLst>
              </p14:cNvPr>
              <p14:cNvContentPartPr/>
              <p14:nvPr/>
            </p14:nvContentPartPr>
            <p14:xfrm>
              <a:off x="1292094" y="234025"/>
              <a:ext cx="475920" cy="1418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F4248F0-619E-444D-8D18-7E267F3F594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74094" y="198025"/>
                <a:ext cx="5115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07C0EB2-6D9B-48D8-911B-7411606C82C1}"/>
                  </a:ext>
                </a:extLst>
              </p14:cNvPr>
              <p14:cNvContentPartPr/>
              <p14:nvPr/>
            </p14:nvContentPartPr>
            <p14:xfrm>
              <a:off x="2598651" y="517028"/>
              <a:ext cx="315000" cy="7005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07C0EB2-6D9B-48D8-911B-7411606C82C1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80651" y="481028"/>
                <a:ext cx="350640" cy="7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2F51783-1FFB-479A-A7CF-65DEF6E107D7}"/>
                  </a:ext>
                </a:extLst>
              </p14:cNvPr>
              <p14:cNvContentPartPr/>
              <p14:nvPr/>
            </p14:nvContentPartPr>
            <p14:xfrm>
              <a:off x="2916403" y="1219096"/>
              <a:ext cx="252720" cy="1904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2F51783-1FFB-479A-A7CF-65DEF6E107D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898403" y="1183164"/>
                <a:ext cx="288360" cy="261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1573E2B-EFFB-4623-8A39-685424905E17}"/>
                  </a:ext>
                </a:extLst>
              </p14:cNvPr>
              <p14:cNvContentPartPr/>
              <p14:nvPr/>
            </p14:nvContentPartPr>
            <p14:xfrm>
              <a:off x="3047083" y="1264456"/>
              <a:ext cx="97200" cy="604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1573E2B-EFFB-4623-8A39-685424905E17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029149" y="1228456"/>
                <a:ext cx="132708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72B221F-DB25-4290-AF79-E8F440076AF1}"/>
                  </a:ext>
                </a:extLst>
              </p14:cNvPr>
              <p14:cNvContentPartPr/>
              <p14:nvPr/>
            </p14:nvContentPartPr>
            <p14:xfrm>
              <a:off x="3113683" y="1290016"/>
              <a:ext cx="247680" cy="1548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72B221F-DB25-4290-AF79-E8F440076AF1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095683" y="1254016"/>
                <a:ext cx="283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481BF278-4E9D-4F2D-9213-1AA31DA0CE55}"/>
                  </a:ext>
                </a:extLst>
              </p14:cNvPr>
              <p14:cNvContentPartPr/>
              <p14:nvPr/>
            </p14:nvContentPartPr>
            <p14:xfrm>
              <a:off x="3295483" y="1400909"/>
              <a:ext cx="38160" cy="698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481BF278-4E9D-4F2D-9213-1AA31DA0CE55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277483" y="1364909"/>
                <a:ext cx="738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F88F184-0364-4DCC-9169-41E23089A25F}"/>
                  </a:ext>
                </a:extLst>
              </p14:cNvPr>
              <p14:cNvContentPartPr/>
              <p14:nvPr/>
            </p14:nvContentPartPr>
            <p14:xfrm>
              <a:off x="3345883" y="1418637"/>
              <a:ext cx="149040" cy="79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F88F184-0364-4DCC-9169-41E23089A25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327883" y="1382637"/>
                <a:ext cx="1846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A38529B-1C76-4353-B5FF-2EBA39BBD858}"/>
                  </a:ext>
                </a:extLst>
              </p14:cNvPr>
              <p14:cNvContentPartPr/>
              <p14:nvPr/>
            </p14:nvContentPartPr>
            <p14:xfrm>
              <a:off x="3396643" y="1468791"/>
              <a:ext cx="685440" cy="4464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A38529B-1C76-4353-B5FF-2EBA39BBD85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378643" y="1432791"/>
                <a:ext cx="72108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D70E632-C9D2-487B-8549-C00EA5289A63}"/>
                  </a:ext>
                </a:extLst>
              </p14:cNvPr>
              <p14:cNvContentPartPr/>
              <p14:nvPr/>
            </p14:nvContentPartPr>
            <p14:xfrm>
              <a:off x="4032403" y="1830578"/>
              <a:ext cx="48960" cy="3564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D70E632-C9D2-487B-8549-C00EA5289A63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014534" y="1794578"/>
                <a:ext cx="8434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26F21ED-14A0-4245-8E00-1DC14C3C33C1}"/>
                  </a:ext>
                </a:extLst>
              </p14:cNvPr>
              <p14:cNvContentPartPr/>
              <p14:nvPr/>
            </p14:nvContentPartPr>
            <p14:xfrm>
              <a:off x="3835123" y="1705658"/>
              <a:ext cx="114480" cy="4712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26F21ED-14A0-4245-8E00-1DC14C3C33C1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817123" y="1669630"/>
                <a:ext cx="150120" cy="542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4F8987D-86FF-4A08-925C-7A9602C38DBE}"/>
                  </a:ext>
                </a:extLst>
              </p14:cNvPr>
              <p14:cNvContentPartPr/>
              <p14:nvPr/>
            </p14:nvContentPartPr>
            <p14:xfrm>
              <a:off x="3586870" y="2071903"/>
              <a:ext cx="325080" cy="770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4F8987D-86FF-4A08-925C-7A9602C38DB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568870" y="2035903"/>
                <a:ext cx="36072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125171D-1961-4FE0-AE08-D0DE6691625B}"/>
                  </a:ext>
                </a:extLst>
              </p14:cNvPr>
              <p14:cNvContentPartPr/>
              <p14:nvPr/>
            </p14:nvContentPartPr>
            <p14:xfrm>
              <a:off x="3634030" y="2154583"/>
              <a:ext cx="798120" cy="5781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125171D-1961-4FE0-AE08-D0DE6691625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616030" y="2118605"/>
                <a:ext cx="833760" cy="6497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ED838174-EC0B-4DEA-A508-CDAB2B322AF0}"/>
                  </a:ext>
                </a:extLst>
              </p14:cNvPr>
              <p14:cNvContentPartPr/>
              <p14:nvPr/>
            </p14:nvContentPartPr>
            <p14:xfrm>
              <a:off x="3678670" y="2129023"/>
              <a:ext cx="759240" cy="5083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ED838174-EC0B-4DEA-A508-CDAB2B322AF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660670" y="2093023"/>
                <a:ext cx="794880" cy="5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680CB19-7462-453D-8B1D-E8B1C72B6FA4}"/>
                  </a:ext>
                </a:extLst>
              </p14:cNvPr>
              <p14:cNvContentPartPr/>
              <p14:nvPr/>
            </p14:nvContentPartPr>
            <p14:xfrm>
              <a:off x="3667870" y="2123623"/>
              <a:ext cx="734400" cy="4464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680CB19-7462-453D-8B1D-E8B1C72B6FA4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649870" y="2087623"/>
                <a:ext cx="77004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E77C4C-CEA1-41CB-823D-6EB1B812ED57}"/>
                  </a:ext>
                </a:extLst>
              </p14:cNvPr>
              <p14:cNvContentPartPr/>
              <p14:nvPr/>
            </p14:nvContentPartPr>
            <p14:xfrm>
              <a:off x="3103360" y="521643"/>
              <a:ext cx="503640" cy="1260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E77C4C-CEA1-41CB-823D-6EB1B812ED57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031360" y="377643"/>
                <a:ext cx="64728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F7355F2-1C1A-4903-AAEB-EDC234AA47B3}"/>
                  </a:ext>
                </a:extLst>
              </p14:cNvPr>
              <p14:cNvContentPartPr/>
              <p14:nvPr/>
            </p14:nvContentPartPr>
            <p14:xfrm>
              <a:off x="2922280" y="461883"/>
              <a:ext cx="1216800" cy="1040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F7355F2-1C1A-4903-AAEB-EDC234AA47B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850280" y="317883"/>
                <a:ext cx="1360440" cy="13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706CE7B1-B3B5-4334-87A0-78627BAC23D5}"/>
                  </a:ext>
                </a:extLst>
              </p14:cNvPr>
              <p14:cNvContentPartPr/>
              <p14:nvPr/>
            </p14:nvContentPartPr>
            <p14:xfrm>
              <a:off x="2840200" y="662763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706CE7B1-B3B5-4334-87A0-78627BAC23D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804200" y="59076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ED46262-5CEC-4585-A817-F9CD80046A9C}"/>
                  </a:ext>
                </a:extLst>
              </p14:cNvPr>
              <p14:cNvContentPartPr/>
              <p14:nvPr/>
            </p14:nvContentPartPr>
            <p14:xfrm>
              <a:off x="2739760" y="519123"/>
              <a:ext cx="126000" cy="135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ED46262-5CEC-4585-A817-F9CD80046A9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03760" y="447123"/>
                <a:ext cx="1976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E34B4BE-2141-4085-B660-B04109326ACF}"/>
                  </a:ext>
                </a:extLst>
              </p14:cNvPr>
              <p14:cNvContentPartPr/>
              <p14:nvPr/>
            </p14:nvContentPartPr>
            <p14:xfrm>
              <a:off x="3797080" y="1512545"/>
              <a:ext cx="715680" cy="9428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E34B4BE-2141-4085-B660-B04109326AC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3761080" y="1440517"/>
                <a:ext cx="787320" cy="108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47D2F14-61A2-4D85-B379-AD52B3ECF09B}"/>
                  </a:ext>
                </a:extLst>
              </p14:cNvPr>
              <p14:cNvContentPartPr/>
              <p14:nvPr/>
            </p14:nvContentPartPr>
            <p14:xfrm>
              <a:off x="4582060" y="2499180"/>
              <a:ext cx="360" cy="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47D2F14-61A2-4D85-B379-AD52B3ECF0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4060" y="24631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81861AAB-C96A-438E-B1FF-A2FFBCCE0F94}"/>
                  </a:ext>
                </a:extLst>
              </p14:cNvPr>
              <p14:cNvContentPartPr/>
              <p14:nvPr/>
            </p14:nvContentPartPr>
            <p14:xfrm>
              <a:off x="4617700" y="2491620"/>
              <a:ext cx="360" cy="3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81861AAB-C96A-438E-B1FF-A2FFBCCE0F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99700" y="24556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AE42B98-7950-4FAF-8CE9-6C1849DF6637}"/>
                  </a:ext>
                </a:extLst>
              </p14:cNvPr>
              <p14:cNvContentPartPr/>
              <p14:nvPr/>
            </p14:nvContentPartPr>
            <p14:xfrm>
              <a:off x="4617700" y="2455980"/>
              <a:ext cx="144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AE42B98-7950-4FAF-8CE9-6C1849DF66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99700" y="2419980"/>
                <a:ext cx="37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61A84020-AA2E-4DD5-96BD-62D946406144}"/>
                  </a:ext>
                </a:extLst>
              </p14:cNvPr>
              <p14:cNvContentPartPr/>
              <p14:nvPr/>
            </p14:nvContentPartPr>
            <p14:xfrm>
              <a:off x="4632820" y="2455980"/>
              <a:ext cx="252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61A84020-AA2E-4DD5-96BD-62D946406144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611820" y="2419980"/>
                <a:ext cx="441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A800F8DD-DD70-4B08-801D-E4023E6E7847}"/>
                  </a:ext>
                </a:extLst>
              </p14:cNvPr>
              <p14:cNvContentPartPr/>
              <p14:nvPr/>
            </p14:nvContentPartPr>
            <p14:xfrm>
              <a:off x="4670980" y="2461020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A800F8DD-DD70-4B08-801D-E4023E6E78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2980" y="24250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BE9D81DF-FCFE-440B-B04D-FEB45E87310A}"/>
                  </a:ext>
                </a:extLst>
              </p14:cNvPr>
              <p14:cNvContentPartPr/>
              <p14:nvPr/>
            </p14:nvContentPartPr>
            <p14:xfrm>
              <a:off x="4642900" y="2476140"/>
              <a:ext cx="360" cy="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BE9D81DF-FCFE-440B-B04D-FEB45E87310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4900" y="24401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B485095-72B7-4771-92AD-D8CECEEF666B}"/>
                  </a:ext>
                </a:extLst>
              </p14:cNvPr>
              <p14:cNvContentPartPr/>
              <p14:nvPr/>
            </p14:nvContentPartPr>
            <p14:xfrm>
              <a:off x="4588540" y="2504220"/>
              <a:ext cx="1440" cy="14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B485095-72B7-4771-92AD-D8CECEEF666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4570540" y="2468220"/>
                <a:ext cx="370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D2B9142B-13AE-4BA1-B4EC-2580D30FE946}"/>
                  </a:ext>
                </a:extLst>
              </p14:cNvPr>
              <p14:cNvContentPartPr/>
              <p14:nvPr/>
            </p14:nvContentPartPr>
            <p14:xfrm>
              <a:off x="4566580" y="2521860"/>
              <a:ext cx="36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D2B9142B-13AE-4BA1-B4EC-2580D30FE9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8580" y="248586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60CB99A-D905-4F9A-8331-F084FA66089D}"/>
                  </a:ext>
                </a:extLst>
              </p14:cNvPr>
              <p14:cNvContentPartPr/>
              <p14:nvPr/>
            </p14:nvContentPartPr>
            <p14:xfrm>
              <a:off x="4442380" y="2549940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60CB99A-D905-4F9A-8331-F084FA6608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24380" y="25139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FD2E9DF-BCA9-4E6E-A728-4BCD9130BCB2}"/>
                  </a:ext>
                </a:extLst>
              </p14:cNvPr>
              <p14:cNvContentPartPr/>
              <p14:nvPr/>
            </p14:nvContentPartPr>
            <p14:xfrm>
              <a:off x="4424380" y="2557500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FD2E9DF-BCA9-4E6E-A728-4BCD9130BC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6380" y="252150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156EF35D-256D-4DDC-B2E0-40DCD5B83B5C}"/>
                  </a:ext>
                </a:extLst>
              </p14:cNvPr>
              <p14:cNvContentPartPr/>
              <p14:nvPr/>
            </p14:nvContentPartPr>
            <p14:xfrm>
              <a:off x="4465060" y="2562540"/>
              <a:ext cx="360" cy="3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156EF35D-256D-4DDC-B2E0-40DCD5B83B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47060" y="25265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2AFFB1A2-AD88-4E28-AC7D-949AFF0F6A3C}"/>
                  </a:ext>
                </a:extLst>
              </p14:cNvPr>
              <p14:cNvContentPartPr/>
              <p14:nvPr/>
            </p14:nvContentPartPr>
            <p14:xfrm>
              <a:off x="4500700" y="2554980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2AFFB1A2-AD88-4E28-AC7D-949AFF0F6A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700" y="251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E79E794E-870D-4CB6-9E0B-824284D3753F}"/>
                  </a:ext>
                </a:extLst>
              </p14:cNvPr>
              <p14:cNvContentPartPr/>
              <p14:nvPr/>
            </p14:nvContentPartPr>
            <p14:xfrm>
              <a:off x="4553980" y="2534820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E79E794E-870D-4CB6-9E0B-824284D375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5980" y="249882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6D2D3F9-7223-4FC4-B91F-BD254B54A261}"/>
                  </a:ext>
                </a:extLst>
              </p14:cNvPr>
              <p14:cNvContentPartPr/>
              <p14:nvPr/>
            </p14:nvContentPartPr>
            <p14:xfrm>
              <a:off x="4526260" y="2554980"/>
              <a:ext cx="3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6D2D3F9-7223-4FC4-B91F-BD254B54A2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8260" y="251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0BF8A77B-6BBD-417D-A2BA-D5117CE358F3}"/>
                  </a:ext>
                </a:extLst>
              </p14:cNvPr>
              <p14:cNvContentPartPr/>
              <p14:nvPr/>
            </p14:nvContentPartPr>
            <p14:xfrm>
              <a:off x="4030900" y="3738300"/>
              <a:ext cx="508680" cy="195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0BF8A77B-6BBD-417D-A2BA-D5117CE358F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012900" y="3702300"/>
                <a:ext cx="5443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D5DAFCB0-D0FC-44F1-9A78-785A96D949FA}"/>
                  </a:ext>
                </a:extLst>
              </p14:cNvPr>
              <p14:cNvContentPartPr/>
              <p14:nvPr/>
            </p14:nvContentPartPr>
            <p14:xfrm>
              <a:off x="4195780" y="3718140"/>
              <a:ext cx="107640" cy="334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D5DAFCB0-D0FC-44F1-9A78-785A96D949F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177780" y="3682140"/>
                <a:ext cx="1432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7158F42-9CD3-42A2-ABF5-56ED9EAEE283}"/>
                  </a:ext>
                </a:extLst>
              </p14:cNvPr>
              <p14:cNvContentPartPr/>
              <p14:nvPr/>
            </p14:nvContentPartPr>
            <p14:xfrm>
              <a:off x="4381180" y="3842700"/>
              <a:ext cx="726480" cy="3412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7158F42-9CD3-42A2-ABF5-56ED9EAEE28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363180" y="3806700"/>
                <a:ext cx="7621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4F85B3E-B4FB-4F61-98D0-5DAEE8A58606}"/>
                  </a:ext>
                </a:extLst>
              </p14:cNvPr>
              <p14:cNvContentPartPr/>
              <p14:nvPr/>
            </p14:nvContentPartPr>
            <p14:xfrm>
              <a:off x="3700420" y="3253380"/>
              <a:ext cx="378720" cy="49104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4F85B3E-B4FB-4F61-98D0-5DAEE8A5860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3682420" y="3217380"/>
                <a:ext cx="414360" cy="562680"/>
              </a:xfrm>
              <a:prstGeom prst="rect">
                <a:avLst/>
              </a:prstGeom>
            </p:spPr>
          </p:pic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500BF4E3-75D5-4DDB-8D8F-E9CF9F903B85}"/>
              </a:ext>
            </a:extLst>
          </p:cNvPr>
          <p:cNvSpPr txBox="1"/>
          <p:nvPr/>
        </p:nvSpPr>
        <p:spPr>
          <a:xfrm>
            <a:off x="767752" y="6199392"/>
            <a:ext cx="140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200km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36E1FA3-78E4-4CAD-9439-192B6E012FC8}"/>
              </a:ext>
            </a:extLst>
          </p:cNvPr>
          <p:cNvPicPr>
            <a:picLocks noChangeAspect="1"/>
          </p:cNvPicPr>
          <p:nvPr/>
        </p:nvPicPr>
        <p:blipFill>
          <a:blip r:embed="rId182"/>
          <a:stretch>
            <a:fillRect/>
          </a:stretch>
        </p:blipFill>
        <p:spPr>
          <a:xfrm>
            <a:off x="327202" y="6623975"/>
            <a:ext cx="1633870" cy="3657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4746F5BF-59AF-4C40-A390-3D405285E324}"/>
              </a:ext>
            </a:extLst>
          </p:cNvPr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11214099" y="894472"/>
            <a:ext cx="579170" cy="64623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73BF868-E65C-407F-9196-7DE8416365D8}"/>
              </a:ext>
            </a:extLst>
          </p:cNvPr>
          <p:cNvPicPr>
            <a:picLocks noChangeAspect="1"/>
          </p:cNvPicPr>
          <p:nvPr/>
        </p:nvPicPr>
        <p:blipFill>
          <a:blip r:embed="rId184"/>
          <a:stretch>
            <a:fillRect/>
          </a:stretch>
        </p:blipFill>
        <p:spPr>
          <a:xfrm>
            <a:off x="11336030" y="546654"/>
            <a:ext cx="335309" cy="396274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8AAA6D30-ED5D-4EC8-BA8B-B75AA64AEB00}"/>
              </a:ext>
            </a:extLst>
          </p:cNvPr>
          <p:cNvSpPr txBox="1"/>
          <p:nvPr/>
        </p:nvSpPr>
        <p:spPr>
          <a:xfrm>
            <a:off x="9781953" y="6126680"/>
            <a:ext cx="1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Altars Philaeni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4D71A57-51A1-41B6-8D47-17B4A5ED46A8}"/>
              </a:ext>
            </a:extLst>
          </p:cNvPr>
          <p:cNvSpPr txBox="1"/>
          <p:nvPr/>
        </p:nvSpPr>
        <p:spPr>
          <a:xfrm>
            <a:off x="6651387" y="4172978"/>
            <a:ext cx="161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Lepcis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Magna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1962222-79D8-48C8-AC50-03FB5C03EF91}"/>
              </a:ext>
            </a:extLst>
          </p:cNvPr>
          <p:cNvSpPr txBox="1"/>
          <p:nvPr/>
        </p:nvSpPr>
        <p:spPr>
          <a:xfrm>
            <a:off x="4179817" y="295573"/>
            <a:ext cx="167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Carthage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25976BB-52F0-47B7-B1BD-727A8143F273}"/>
              </a:ext>
            </a:extLst>
          </p:cNvPr>
          <p:cNvSpPr txBox="1"/>
          <p:nvPr/>
        </p:nvSpPr>
        <p:spPr>
          <a:xfrm>
            <a:off x="7931329" y="609907"/>
            <a:ext cx="161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Syracuse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2C3AAC-4FCE-4F12-8C96-0EF8502DE054}"/>
              </a:ext>
            </a:extLst>
          </p:cNvPr>
          <p:cNvSpPr txBox="1"/>
          <p:nvPr/>
        </p:nvSpPr>
        <p:spPr>
          <a:xfrm>
            <a:off x="9182034" y="2748086"/>
            <a:ext cx="248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Mediterranean Sea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7EACA9-88AE-4ED0-BEF4-3F2D64BE6725}"/>
              </a:ext>
            </a:extLst>
          </p:cNvPr>
          <p:cNvSpPr txBox="1"/>
          <p:nvPr/>
        </p:nvSpPr>
        <p:spPr>
          <a:xfrm>
            <a:off x="4432150" y="2729577"/>
            <a:ext cx="151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Lesser Syrtis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E579CE7-7F06-4EA8-A261-85DA421FE46C}"/>
              </a:ext>
            </a:extLst>
          </p:cNvPr>
          <p:cNvSpPr txBox="1"/>
          <p:nvPr/>
        </p:nvSpPr>
        <p:spPr>
          <a:xfrm>
            <a:off x="9337106" y="5164008"/>
            <a:ext cx="161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 Syrtis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93B8BE8-6412-45F3-92FF-32890D666FF0}"/>
              </a:ext>
            </a:extLst>
          </p:cNvPr>
          <p:cNvSpPr txBox="1"/>
          <p:nvPr/>
        </p:nvSpPr>
        <p:spPr>
          <a:xfrm>
            <a:off x="2826747" y="903836"/>
            <a:ext cx="166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Althiburos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2EA0090-D877-4BE8-8C8B-50C32573228D}"/>
              </a:ext>
            </a:extLst>
          </p:cNvPr>
          <p:cNvSpPr txBox="1"/>
          <p:nvPr/>
        </p:nvSpPr>
        <p:spPr>
          <a:xfrm>
            <a:off x="3263067" y="1400602"/>
            <a:ext cx="112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Maktar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F82C68C-023F-4CCE-A627-5969D6FEACFB}"/>
              </a:ext>
            </a:extLst>
          </p:cNvPr>
          <p:cNvSpPr txBox="1"/>
          <p:nvPr/>
        </p:nvSpPr>
        <p:spPr>
          <a:xfrm>
            <a:off x="2027632" y="3121762"/>
            <a:ext cx="160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Chott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Djerid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FDA7AF3-CE24-418D-89C3-DC7D85907A35}"/>
              </a:ext>
            </a:extLst>
          </p:cNvPr>
          <p:cNvSpPr txBox="1"/>
          <p:nvPr/>
        </p:nvSpPr>
        <p:spPr>
          <a:xfrm>
            <a:off x="3207580" y="2100801"/>
            <a:ext cx="121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Sidi Bouzid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7DA844A-DA58-4F59-A1E0-635EBDAE2BA9}"/>
              </a:ext>
            </a:extLst>
          </p:cNvPr>
          <p:cNvSpPr txBox="1"/>
          <p:nvPr/>
        </p:nvSpPr>
        <p:spPr>
          <a:xfrm>
            <a:off x="3126738" y="1724508"/>
            <a:ext cx="96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Sufetula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A06D387-6B48-4F0E-BA1B-8A5DB9A79D05}"/>
              </a:ext>
            </a:extLst>
          </p:cNvPr>
          <p:cNvSpPr txBox="1"/>
          <p:nvPr/>
        </p:nvSpPr>
        <p:spPr>
          <a:xfrm rot="3059881">
            <a:off x="1682070" y="1481565"/>
            <a:ext cx="21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Numidians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0D350-D3D5-493B-A097-FD9158749E9B}"/>
              </a:ext>
            </a:extLst>
          </p:cNvPr>
          <p:cNvSpPr txBox="1"/>
          <p:nvPr/>
        </p:nvSpPr>
        <p:spPr>
          <a:xfrm rot="1667172">
            <a:off x="3461076" y="5160990"/>
            <a:ext cx="468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Syrtic</a:t>
            </a: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(Libyan) </a:t>
            </a:r>
            <a:r>
              <a:rPr kumimoji="0" lang="en-IE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symmachoi</a:t>
            </a:r>
            <a:endParaRPr kumimoji="0" lang="en-IE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27DFEE4-BB10-499E-BBAA-CAE68CB32D7F}"/>
              </a:ext>
            </a:extLst>
          </p:cNvPr>
          <p:cNvSpPr txBox="1"/>
          <p:nvPr/>
        </p:nvSpPr>
        <p:spPr>
          <a:xfrm>
            <a:off x="1996219" y="213704"/>
            <a:ext cx="21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Numidians</a:t>
            </a:r>
          </a:p>
        </p:txBody>
      </p:sp>
      <p:sp>
        <p:nvSpPr>
          <p:cNvPr id="144" name="Content Placeholder 7">
            <a:extLst>
              <a:ext uri="{FF2B5EF4-FFF2-40B4-BE49-F238E27FC236}">
                <a16:creationId xmlns:a16="http://schemas.microsoft.com/office/drawing/2014/main" id="{2EC20E69-0A88-42CC-B0D4-2701A0F395EA}"/>
              </a:ext>
            </a:extLst>
          </p:cNvPr>
          <p:cNvSpPr txBox="1">
            <a:spLocks/>
          </p:cNvSpPr>
          <p:nvPr/>
        </p:nvSpPr>
        <p:spPr>
          <a:xfrm>
            <a:off x="5811748" y="546654"/>
            <a:ext cx="6183216" cy="56303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None/>
              <a:defRPr/>
            </a:pPr>
            <a:r>
              <a:rPr lang="en-IE" b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African Revolts</a:t>
            </a:r>
          </a:p>
          <a:p>
            <a:pPr marL="0" indent="0"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None/>
              <a:defRPr/>
            </a:pPr>
            <a:r>
              <a:rPr lang="en-IE" sz="16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Libyan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1. The First Libyan War (396-392)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14.76-77)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2. The Second Libyan War (377-368)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15.24; 15.73)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3. Hanno’s coup (inciting African participation) (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ca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346) (Just. </a:t>
            </a:r>
            <a:r>
              <a:rPr lang="en-IE" sz="1400" i="1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Epit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21.4)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4. Invasion of Agathocles (310)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20.55; Just. </a:t>
            </a:r>
            <a:r>
              <a:rPr lang="en-IE" sz="1400" i="1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Epit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22.6-7)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5. Invasion of Regulus (255) (App. 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Lib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3)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6. 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Hekatompylos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Revolt (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ca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247)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Polyb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1.73.1; 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24.10.2)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7. The Third Libyan (‘Mercenary’) War (241-237)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Polyb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1.66-88; 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24.13-14, 25.1-9; App. </a:t>
            </a:r>
            <a:r>
              <a:rPr lang="en-IE" sz="1400" i="1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Sik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3; 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His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4-5; 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Hann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2; 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Lib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5; Nep. 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Ham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2; Cas. 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16-17; Front. 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Strat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3.16.2-4)</a:t>
            </a:r>
          </a:p>
          <a:p>
            <a:pPr marL="0" indent="0"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None/>
              <a:defRPr/>
            </a:pPr>
            <a:r>
              <a:rPr lang="en-IE" sz="16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Numidian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8. Numidian rebellion (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ca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235-229 (unknown length))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25.10.3; 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Coel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Ant. </a:t>
            </a:r>
            <a:r>
              <a:rPr lang="en-IE" sz="1400" i="1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fr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3, 4 = Peter (1883) 100; Front. 4.7.18) </a:t>
            </a:r>
          </a:p>
          <a:p>
            <a:pPr>
              <a:lnSpc>
                <a:spcPct val="120000"/>
              </a:lnSpc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Ø"/>
              <a:defRPr/>
            </a:pP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9. Revolt of the 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Micatani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(</a:t>
            </a:r>
            <a:r>
              <a:rPr lang="en-IE" sz="1400" i="1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ca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212-207 (unknown length)) (</a:t>
            </a:r>
            <a:r>
              <a:rPr lang="en-IE" sz="1400" dirty="0" err="1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Diod</a:t>
            </a:r>
            <a:r>
              <a:rPr lang="en-IE" sz="14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Sic. 26.23)</a:t>
            </a:r>
          </a:p>
        </p:txBody>
      </p:sp>
    </p:spTree>
    <p:extLst>
      <p:ext uri="{BB962C8B-B14F-4D97-AF65-F5344CB8AC3E}">
        <p14:creationId xmlns:p14="http://schemas.microsoft.com/office/powerpoint/2010/main" val="176461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E4721652-9A36-4470-97CB-C90A12890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t="5537" r="13919" b="13138"/>
          <a:stretch/>
        </p:blipFill>
        <p:spPr>
          <a:xfrm>
            <a:off x="-1" y="0"/>
            <a:ext cx="10792069" cy="604418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762EC5-B34F-4FC6-B30D-EE0F73A817E9}"/>
              </a:ext>
            </a:extLst>
          </p:cNvPr>
          <p:cNvSpPr txBox="1"/>
          <p:nvPr/>
        </p:nvSpPr>
        <p:spPr>
          <a:xfrm>
            <a:off x="0" y="6044185"/>
            <a:ext cx="10792068" cy="8138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Adapted from maps in: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Allen, C</a:t>
            </a:r>
            <a:r>
              <a:rPr kumimoji="0" lang="en-I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et al. </a:t>
            </a: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(2010) ‘A global overview of drought and heat-induced tree mortality reveals emerging climate change risks for forests’, </a:t>
            </a:r>
            <a:r>
              <a:rPr kumimoji="0" lang="en-I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 Ecology and Management</a:t>
            </a: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259, 660-84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http://www.hydriaproject.info/en/tunisia-kerkouane-punic-city/setting20/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https://water.fanack.com/libya/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ABC6C-363D-4604-BFC3-4F845C2EB35B}"/>
              </a:ext>
            </a:extLst>
          </p:cNvPr>
          <p:cNvSpPr txBox="1"/>
          <p:nvPr/>
        </p:nvSpPr>
        <p:spPr>
          <a:xfrm>
            <a:off x="10792068" y="168557"/>
            <a:ext cx="131064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Legend: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blue: 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Semi-humid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blue: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Semi-arid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Pre-desert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DF90F-1C62-4F17-B506-F717871E9128}"/>
              </a:ext>
            </a:extLst>
          </p:cNvPr>
          <p:cNvSpPr txBox="1"/>
          <p:nvPr/>
        </p:nvSpPr>
        <p:spPr>
          <a:xfrm>
            <a:off x="877824" y="4215384"/>
            <a:ext cx="121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9B4CD-0DC3-48F1-8A17-02F8ECE89F09}"/>
              </a:ext>
            </a:extLst>
          </p:cNvPr>
          <p:cNvSpPr txBox="1"/>
          <p:nvPr/>
        </p:nvSpPr>
        <p:spPr>
          <a:xfrm>
            <a:off x="1719972" y="3456432"/>
            <a:ext cx="144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Pre-desert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3BD08-0CAD-4631-8A10-F5643721AEA0}"/>
              </a:ext>
            </a:extLst>
          </p:cNvPr>
          <p:cNvSpPr txBox="1"/>
          <p:nvPr/>
        </p:nvSpPr>
        <p:spPr>
          <a:xfrm>
            <a:off x="1399932" y="1682496"/>
            <a:ext cx="148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21D82-A90F-4314-8611-168CB1B2FD1B}"/>
              </a:ext>
            </a:extLst>
          </p:cNvPr>
          <p:cNvSpPr txBox="1"/>
          <p:nvPr/>
        </p:nvSpPr>
        <p:spPr>
          <a:xfrm>
            <a:off x="-89640" y="1399663"/>
            <a:ext cx="148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Semi-arid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2677B6-85E0-4AC4-81CD-9C06DC1C2459}"/>
              </a:ext>
            </a:extLst>
          </p:cNvPr>
          <p:cNvSpPr txBox="1"/>
          <p:nvPr/>
        </p:nvSpPr>
        <p:spPr>
          <a:xfrm>
            <a:off x="1521575" y="168557"/>
            <a:ext cx="136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Semi-humid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FDB14-41F8-4DFE-A8FF-A4603D28B3A3}"/>
              </a:ext>
            </a:extLst>
          </p:cNvPr>
          <p:cNvSpPr txBox="1"/>
          <p:nvPr/>
        </p:nvSpPr>
        <p:spPr>
          <a:xfrm>
            <a:off x="625914" y="385834"/>
            <a:ext cx="84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5685C2-F449-438C-9B81-6BC2DB852C36}"/>
              </a:ext>
            </a:extLst>
          </p:cNvPr>
          <p:cNvCxnSpPr>
            <a:cxnSpLocks/>
          </p:cNvCxnSpPr>
          <p:nvPr/>
        </p:nvCxnSpPr>
        <p:spPr>
          <a:xfrm>
            <a:off x="2258568" y="932688"/>
            <a:ext cx="905256" cy="1737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4C5C36-1BEB-4F61-9699-FE9B76B6F7BB}"/>
              </a:ext>
            </a:extLst>
          </p:cNvPr>
          <p:cNvSpPr txBox="1"/>
          <p:nvPr/>
        </p:nvSpPr>
        <p:spPr>
          <a:xfrm>
            <a:off x="3147060" y="1052006"/>
            <a:ext cx="196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Nabeul: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483 mm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97463F-04F5-4C8F-8867-04591AB9BF3C}"/>
              </a:ext>
            </a:extLst>
          </p:cNvPr>
          <p:cNvCxnSpPr>
            <a:cxnSpLocks/>
          </p:cNvCxnSpPr>
          <p:nvPr/>
        </p:nvCxnSpPr>
        <p:spPr>
          <a:xfrm flipV="1">
            <a:off x="2093976" y="2816352"/>
            <a:ext cx="1618488" cy="914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1C0E8A1-386C-4078-8CAB-A84789916DAD}"/>
              </a:ext>
            </a:extLst>
          </p:cNvPr>
          <p:cNvSpPr txBox="1"/>
          <p:nvPr/>
        </p:nvSpPr>
        <p:spPr>
          <a:xfrm>
            <a:off x="3922775" y="2569464"/>
            <a:ext cx="188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Gabes: 189 mm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475D2-5189-4C4B-A6CC-E486DE19F310}"/>
              </a:ext>
            </a:extLst>
          </p:cNvPr>
          <p:cNvSpPr txBox="1"/>
          <p:nvPr/>
        </p:nvSpPr>
        <p:spPr>
          <a:xfrm>
            <a:off x="10792068" y="4400050"/>
            <a:ext cx="13999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data: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Bank Group Data, mean annual precipitation between 1991-2020)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Mansour, M. and M.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Hachicha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(2014) ‘Chapter 21’, in P. Ahmad and S. Rasool (eds) (London) 485-500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A2301A-9D58-4378-8277-8C0D5214476C}"/>
              </a:ext>
            </a:extLst>
          </p:cNvPr>
          <p:cNvSpPr txBox="1"/>
          <p:nvPr/>
        </p:nvSpPr>
        <p:spPr>
          <a:xfrm>
            <a:off x="1719072" y="5175504"/>
            <a:ext cx="14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100 mm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D6D72E-F7C5-4047-A8B8-7D6AB00A9EC9}"/>
              </a:ext>
            </a:extLst>
          </p:cNvPr>
          <p:cNvCxnSpPr>
            <a:cxnSpLocks/>
          </p:cNvCxnSpPr>
          <p:nvPr/>
        </p:nvCxnSpPr>
        <p:spPr>
          <a:xfrm flipV="1">
            <a:off x="2029968" y="543068"/>
            <a:ext cx="1133856" cy="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389DE6B-FF8B-45B5-8DED-4B5D95A0EDB1}"/>
              </a:ext>
            </a:extLst>
          </p:cNvPr>
          <p:cNvSpPr txBox="1"/>
          <p:nvPr/>
        </p:nvSpPr>
        <p:spPr>
          <a:xfrm>
            <a:off x="3163824" y="275659"/>
            <a:ext cx="31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Carthage: 600 mm p/a</a:t>
            </a:r>
          </a:p>
        </p:txBody>
      </p:sp>
    </p:spTree>
    <p:extLst>
      <p:ext uri="{BB962C8B-B14F-4D97-AF65-F5344CB8AC3E}">
        <p14:creationId xmlns:p14="http://schemas.microsoft.com/office/powerpoint/2010/main" val="159620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F260E-678F-447C-8231-D3907AFB1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060703"/>
            <a:ext cx="6502146" cy="305859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Landmark 2015 study by M.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Sigl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colleagues accurately dates historic eruptions to within less than five years for the past 2,500 years.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Matching high-resolution detailed information from historical sources can inform us about the links between volcanic activity and the adaptive capacity of societies in times of climatic change.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E" sz="1600" dirty="0">
                <a:latin typeface="Calibri" panose="020F0502020204030204" pitchFamily="34" charset="0"/>
                <a:cs typeface="Calibri" panose="020F0502020204030204" pitchFamily="34" charset="0"/>
              </a:rPr>
              <a:t>Patterns with historical processes emerging; hypothesised links with societal change and crisis in Ptolemaic Egypt, the Roman state, and dynastic China.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14EAA-9B56-493D-AB0A-B3E55E9E5DF8}"/>
              </a:ext>
            </a:extLst>
          </p:cNvPr>
          <p:cNvSpPr txBox="1"/>
          <p:nvPr/>
        </p:nvSpPr>
        <p:spPr>
          <a:xfrm>
            <a:off x="95250" y="4292693"/>
            <a:ext cx="7036631" cy="2298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15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Sigl</a:t>
            </a:r>
            <a:r>
              <a:rPr kumimoji="0" lang="en-IE" sz="12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kumimoji="0" lang="en-IE" sz="1200" b="0" i="1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kumimoji="0" lang="en-IE" sz="12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(2015) ‘Timing and climate forcing of volcanic eruptions for the past 2,500 years’, </a:t>
            </a:r>
            <a:r>
              <a:rPr kumimoji="0" lang="en-IE" sz="1200" b="0" i="1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kumimoji="0" lang="en-IE" sz="12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523, 543-49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Ludlow, F., J. G. Manning </a:t>
            </a:r>
            <a:r>
              <a:rPr kumimoji="0" lang="en-US" sz="1200" b="0" i="1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kumimoji="0" lang="en-US" sz="12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(2017) ‘Volcanic suppression of Nile summer flooding triggers revolt and constrains interstate conflict in ancient Egypt’, </a:t>
            </a:r>
            <a:r>
              <a:rPr kumimoji="0" lang="en-US" sz="1200" b="0" i="1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Nature Communications </a:t>
            </a:r>
            <a:r>
              <a:rPr kumimoji="0" lang="en-US" sz="1200" b="0" i="0" u="none" strike="noStrike" kern="1200" cap="none" spc="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8, 900</a:t>
            </a:r>
            <a:endParaRPr kumimoji="0" lang="en-IE" sz="1200" b="0" i="0" u="none" strike="noStrike" kern="1200" cap="none" spc="15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McConnell, J. R. </a:t>
            </a:r>
            <a:r>
              <a:rPr kumimoji="0" lang="en-I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(2020) ‘Extreme climate after massive eruption of Alaska’s </a:t>
            </a:r>
            <a:r>
              <a:rPr kumimoji="0" lang="en-I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Okmok</a:t>
            </a: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volcano in 43 BCE and effects on the late Roman Republic and Ptolemaic Kingdom’, </a:t>
            </a:r>
            <a:r>
              <a:rPr kumimoji="0" lang="en-I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Proceedings of the National Academy of Sciences </a:t>
            </a:r>
            <a:r>
              <a:rPr kumimoji="0" lang="en-I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117 (27), 15443-49 </a:t>
            </a:r>
          </a:p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Gao, C., F. Ludlow, J. A. Matthews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(2021) ‘Volcanic climate impacts can act as ultimate and proximate causes of Chinese dynastic collapse’,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Commun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Earth Environ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2, 234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BB8CD-5842-4FB5-9D33-B3971EC42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931" y="82296"/>
            <a:ext cx="4473819" cy="3131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F405DF-D655-4002-9A17-72E518DF8088}"/>
              </a:ext>
            </a:extLst>
          </p:cNvPr>
          <p:cNvSpPr txBox="1"/>
          <p:nvPr/>
        </p:nvSpPr>
        <p:spPr>
          <a:xfrm>
            <a:off x="10505694" y="3183195"/>
            <a:ext cx="1591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icecores.org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02188-55F8-4360-90B3-94CAF4613B2A}"/>
              </a:ext>
            </a:extLst>
          </p:cNvPr>
          <p:cNvSpPr txBox="1"/>
          <p:nvPr/>
        </p:nvSpPr>
        <p:spPr>
          <a:xfrm>
            <a:off x="294132" y="247256"/>
            <a:ext cx="5801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Dating volcanic events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BAE619-3CA9-4048-BA78-6ED1DA9AA3B0}"/>
              </a:ext>
            </a:extLst>
          </p:cNvPr>
          <p:cNvSpPr txBox="1"/>
          <p:nvPr/>
        </p:nvSpPr>
        <p:spPr>
          <a:xfrm>
            <a:off x="10287000" y="628108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Graph: </a:t>
            </a:r>
            <a:r>
              <a:rPr kumimoji="0" lang="en-I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Sigl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(2015)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B26A8A-0B2A-4734-8D79-848912375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81" y="3520916"/>
            <a:ext cx="5060119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7282F1-8458-480C-A724-B4C227148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3352" y="1593368"/>
            <a:ext cx="8770810" cy="4889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9F837B-A995-49FD-9DFB-79B62AF7578A}"/>
              </a:ext>
            </a:extLst>
          </p:cNvPr>
          <p:cNvSpPr txBox="1"/>
          <p:nvPr/>
        </p:nvSpPr>
        <p:spPr>
          <a:xfrm>
            <a:off x="985838" y="330826"/>
            <a:ext cx="6625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African revolts and volcanic forcing events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66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0B4FB6-494F-4047-9FE4-BF543084890F}"/>
              </a:ext>
            </a:extLst>
          </p:cNvPr>
          <p:cNvSpPr txBox="1"/>
          <p:nvPr/>
        </p:nvSpPr>
        <p:spPr>
          <a:xfrm>
            <a:off x="447782" y="387162"/>
            <a:ext cx="614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E" sz="2400" dirty="0">
                <a:solidFill>
                  <a:srgbClr val="000000"/>
                </a:solidFill>
                <a:cs typeface="Calibri" panose="020F0502020204030204" pitchFamily="34" charset="0"/>
              </a:rPr>
              <a:t>Statistical testing (superposed epoch analysis)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6B95B-AE87-46DD-8BF5-FB7D8E535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22"/>
          <a:stretch/>
        </p:blipFill>
        <p:spPr>
          <a:xfrm>
            <a:off x="239648" y="1668417"/>
            <a:ext cx="5437632" cy="3338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69249-0D28-4E92-9E01-5467FE0A9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28"/>
          <a:stretch/>
        </p:blipFill>
        <p:spPr>
          <a:xfrm>
            <a:off x="6300490" y="1670874"/>
            <a:ext cx="5443728" cy="3516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A9BDE6-5162-41DD-AC2A-29E1E1F19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851"/>
          <a:stretch/>
        </p:blipFill>
        <p:spPr>
          <a:xfrm>
            <a:off x="233080" y="5006012"/>
            <a:ext cx="5444200" cy="1811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044834-EB4A-4DBA-9AF9-29E7570D5541}"/>
              </a:ext>
            </a:extLst>
          </p:cNvPr>
          <p:cNvSpPr txBox="1"/>
          <p:nvPr/>
        </p:nvSpPr>
        <p:spPr>
          <a:xfrm>
            <a:off x="239648" y="1299085"/>
            <a:ext cx="142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Fig.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C89ED7-C1DB-4183-81A2-575EEB209624}"/>
              </a:ext>
            </a:extLst>
          </p:cNvPr>
          <p:cNvSpPr txBox="1"/>
          <p:nvPr/>
        </p:nvSpPr>
        <p:spPr>
          <a:xfrm>
            <a:off x="6300490" y="1299085"/>
            <a:ext cx="243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Fig.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16B3CC-E8B5-4FE9-9788-18EE49906AC2}"/>
              </a:ext>
            </a:extLst>
          </p:cNvPr>
          <p:cNvSpPr txBox="1"/>
          <p:nvPr/>
        </p:nvSpPr>
        <p:spPr>
          <a:xfrm>
            <a:off x="447782" y="6099048"/>
            <a:ext cx="306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Graphs: Francis Ludlow</a:t>
            </a:r>
          </a:p>
        </p:txBody>
      </p:sp>
    </p:spTree>
    <p:extLst>
      <p:ext uri="{BB962C8B-B14F-4D97-AF65-F5344CB8AC3E}">
        <p14:creationId xmlns:p14="http://schemas.microsoft.com/office/powerpoint/2010/main" val="272767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4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26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96AD3-E326-4407-821C-0870FBE6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43" y="603534"/>
            <a:ext cx="5231955" cy="651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latin typeface="+mn-lt"/>
                <a:ea typeface="+mj-ea"/>
                <a:cs typeface="+mj-cs"/>
              </a:rPr>
              <a:t>Thank you for listening.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C788244-0E27-4A8D-B7D9-18B5B9019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97" y="1551304"/>
            <a:ext cx="5736471" cy="651096"/>
          </a:xfrm>
          <a:prstGeom prst="rect">
            <a:avLst/>
          </a:prstGeom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research is made possible by the support of the Irish Research Council, and Trinity College Dublin.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28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49" name="Freeform: Shape 29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30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31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32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26BE874-399F-42D4-ACB1-E126F96DD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68" y="2598703"/>
            <a:ext cx="4320256" cy="928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F3CE7-BBF9-4D8C-893A-2EFE1D391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68" y="4008265"/>
            <a:ext cx="3375800" cy="902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C6C60-EF6F-4017-91CE-E0D3FFFD0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09" y="2921360"/>
            <a:ext cx="2851039" cy="3798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2845F-8FA2-4D74-8698-4AB38895C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133" y="5016660"/>
            <a:ext cx="1703396" cy="1703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84A792-3FF4-448F-84EB-3705402527D0}"/>
              </a:ext>
            </a:extLst>
          </p:cNvPr>
          <p:cNvSpPr txBox="1"/>
          <p:nvPr/>
        </p:nvSpPr>
        <p:spPr>
          <a:xfrm>
            <a:off x="5022290" y="5725938"/>
            <a:ext cx="1801253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hillan@tcd.ie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7/05/22</a:t>
            </a:r>
          </a:p>
        </p:txBody>
      </p:sp>
    </p:spTree>
    <p:extLst>
      <p:ext uri="{BB962C8B-B14F-4D97-AF65-F5344CB8AC3E}">
        <p14:creationId xmlns:p14="http://schemas.microsoft.com/office/powerpoint/2010/main" val="69767545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3F3823"/>
      </a:dk2>
      <a:lt2>
        <a:srgbClr val="E2E6E8"/>
      </a:lt2>
      <a:accent1>
        <a:srgbClr val="BD9B84"/>
      </a:accent1>
      <a:accent2>
        <a:srgbClr val="ABA175"/>
      </a:accent2>
      <a:accent3>
        <a:srgbClr val="9CA57D"/>
      </a:accent3>
      <a:accent4>
        <a:srgbClr val="88AC75"/>
      </a:accent4>
      <a:accent5>
        <a:srgbClr val="81AC84"/>
      </a:accent5>
      <a:accent6>
        <a:srgbClr val="77AE91"/>
      </a:accent6>
      <a:hlink>
        <a:srgbClr val="5987A4"/>
      </a:hlink>
      <a:folHlink>
        <a:srgbClr val="828282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11007</TotalTime>
  <Words>1022</Words>
  <Application>Microsoft Office PowerPoint</Application>
  <PresentationFormat>Widescreen</PresentationFormat>
  <Paragraphs>134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Wingdings</vt:lpstr>
      <vt:lpstr>Office Theme</vt:lpstr>
      <vt:lpstr>1_Office Theme</vt:lpstr>
      <vt:lpstr>SavonVTI</vt:lpstr>
      <vt:lpstr>2_Office Theme</vt:lpstr>
      <vt:lpstr>The societal impacts of volcanically induced climate forcing on Carthaginian (pre-Roman) northwestern Africa (396-146 BCE)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Hill</dc:creator>
  <cp:lastModifiedBy>Andrew Hill</cp:lastModifiedBy>
  <cp:revision>1</cp:revision>
  <dcterms:created xsi:type="dcterms:W3CDTF">2022-05-09T16:22:23Z</dcterms:created>
  <dcterms:modified xsi:type="dcterms:W3CDTF">2022-05-25T10:25:44Z</dcterms:modified>
</cp:coreProperties>
</file>