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60" r:id="rId4"/>
    <p:sldId id="261" r:id="rId5"/>
    <p:sldId id="262" r:id="rId6"/>
    <p:sldId id="263" r:id="rId7"/>
    <p:sldId id="265" r:id="rId8"/>
    <p:sldId id="26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80880A-B4AC-4823-A139-D00AF99A8244}" v="82" dt="2022-05-23T12:22:29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40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cker, Matthias (matthias.stocker@uni-graz.at)" userId="178f5083-146c-4cc8-b64a-2c7cb8a88371" providerId="ADAL" clId="{7480880A-B4AC-4823-A139-D00AF99A8244}"/>
    <pc:docChg chg="undo custSel addSld delSld modSld sldOrd">
      <pc:chgData name="Stocker, Matthias (matthias.stocker@uni-graz.at)" userId="178f5083-146c-4cc8-b64a-2c7cb8a88371" providerId="ADAL" clId="{7480880A-B4AC-4823-A139-D00AF99A8244}" dt="2022-05-24T13:50:15.195" v="1492" actId="20577"/>
      <pc:docMkLst>
        <pc:docMk/>
      </pc:docMkLst>
      <pc:sldChg chg="new del">
        <pc:chgData name="Stocker, Matthias (matthias.stocker@uni-graz.at)" userId="178f5083-146c-4cc8-b64a-2c7cb8a88371" providerId="ADAL" clId="{7480880A-B4AC-4823-A139-D00AF99A8244}" dt="2022-05-21T22:54:35.461" v="31" actId="47"/>
        <pc:sldMkLst>
          <pc:docMk/>
          <pc:sldMk cId="3735939525" sldId="256"/>
        </pc:sldMkLst>
      </pc:sldChg>
      <pc:sldChg chg="addSp delSp modSp mod">
        <pc:chgData name="Stocker, Matthias (matthias.stocker@uni-graz.at)" userId="178f5083-146c-4cc8-b64a-2c7cb8a88371" providerId="ADAL" clId="{7480880A-B4AC-4823-A139-D00AF99A8244}" dt="2022-05-23T05:46:38.361" v="686" actId="113"/>
        <pc:sldMkLst>
          <pc:docMk/>
          <pc:sldMk cId="0" sldId="257"/>
        </pc:sldMkLst>
        <pc:spChg chg="mod">
          <ac:chgData name="Stocker, Matthias (matthias.stocker@uni-graz.at)" userId="178f5083-146c-4cc8-b64a-2c7cb8a88371" providerId="ADAL" clId="{7480880A-B4AC-4823-A139-D00AF99A8244}" dt="2022-05-23T05:46:38.361" v="686" actId="113"/>
          <ac:spMkLst>
            <pc:docMk/>
            <pc:sldMk cId="0" sldId="257"/>
            <ac:spMk id="2" creationId="{DC7ED2CE-9134-A0F1-6BAF-8019D739208F}"/>
          </ac:spMkLst>
        </pc:spChg>
        <pc:spChg chg="mod">
          <ac:chgData name="Stocker, Matthias (matthias.stocker@uni-graz.at)" userId="178f5083-146c-4cc8-b64a-2c7cb8a88371" providerId="ADAL" clId="{7480880A-B4AC-4823-A139-D00AF99A8244}" dt="2022-05-23T05:21:07.240" v="513" actId="1076"/>
          <ac:spMkLst>
            <pc:docMk/>
            <pc:sldMk cId="0" sldId="257"/>
            <ac:spMk id="5" creationId="{03C089B9-EFC7-4F02-BFB2-893ED1E2ECB7}"/>
          </ac:spMkLst>
        </pc:spChg>
        <pc:spChg chg="mod">
          <ac:chgData name="Stocker, Matthias (matthias.stocker@uni-graz.at)" userId="178f5083-146c-4cc8-b64a-2c7cb8a88371" providerId="ADAL" clId="{7480880A-B4AC-4823-A139-D00AF99A8244}" dt="2022-05-21T22:55:49.492" v="60" actId="1076"/>
          <ac:spMkLst>
            <pc:docMk/>
            <pc:sldMk cId="0" sldId="257"/>
            <ac:spMk id="6" creationId="{6A802C1F-A253-4ABF-BD13-6699B7BEF72D}"/>
          </ac:spMkLst>
        </pc:spChg>
        <pc:spChg chg="mod">
          <ac:chgData name="Stocker, Matthias (matthias.stocker@uni-graz.at)" userId="178f5083-146c-4cc8-b64a-2c7cb8a88371" providerId="ADAL" clId="{7480880A-B4AC-4823-A139-D00AF99A8244}" dt="2022-05-21T23:00:09.113" v="82" actId="255"/>
          <ac:spMkLst>
            <pc:docMk/>
            <pc:sldMk cId="0" sldId="257"/>
            <ac:spMk id="7" creationId="{916DDD95-7DA8-408C-9332-937E95498F38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1T22:57:32.960" v="72"/>
          <ac:spMkLst>
            <pc:docMk/>
            <pc:sldMk cId="0" sldId="257"/>
            <ac:spMk id="16" creationId="{463DACF5-738E-06F8-60D0-AC4F715C6931}"/>
          </ac:spMkLst>
        </pc:spChg>
        <pc:picChg chg="mod">
          <ac:chgData name="Stocker, Matthias (matthias.stocker@uni-graz.at)" userId="178f5083-146c-4cc8-b64a-2c7cb8a88371" providerId="ADAL" clId="{7480880A-B4AC-4823-A139-D00AF99A8244}" dt="2022-05-23T05:20:40.245" v="511" actId="1076"/>
          <ac:picMkLst>
            <pc:docMk/>
            <pc:sldMk cId="0" sldId="257"/>
            <ac:picMk id="3" creationId="{F9DBF170-EC7C-45B0-97CF-FF21E4A0B92E}"/>
          </ac:picMkLst>
        </pc:picChg>
        <pc:picChg chg="del mod">
          <ac:chgData name="Stocker, Matthias (matthias.stocker@uni-graz.at)" userId="178f5083-146c-4cc8-b64a-2c7cb8a88371" providerId="ADAL" clId="{7480880A-B4AC-4823-A139-D00AF99A8244}" dt="2022-05-23T05:33:30.826" v="604" actId="478"/>
          <ac:picMkLst>
            <pc:docMk/>
            <pc:sldMk cId="0" sldId="257"/>
            <ac:picMk id="8" creationId="{173CEE74-7650-48ED-8C45-8EC4E9D3E42C}"/>
          </ac:picMkLst>
        </pc:picChg>
        <pc:picChg chg="add del mod">
          <ac:chgData name="Stocker, Matthias (matthias.stocker@uni-graz.at)" userId="178f5083-146c-4cc8-b64a-2c7cb8a88371" providerId="ADAL" clId="{7480880A-B4AC-4823-A139-D00AF99A8244}" dt="2022-05-21T22:52:32.715" v="20" actId="478"/>
          <ac:picMkLst>
            <pc:docMk/>
            <pc:sldMk cId="0" sldId="257"/>
            <ac:picMk id="9" creationId="{2DD05826-5360-7336-A366-CFDE39351A33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3:27.528" v="603"/>
          <ac:picMkLst>
            <pc:docMk/>
            <pc:sldMk cId="0" sldId="257"/>
            <ac:picMk id="9" creationId="{9C899F43-F664-B2E8-D73B-96860CBECE5E}"/>
          </ac:picMkLst>
        </pc:picChg>
        <pc:picChg chg="add del mod">
          <ac:chgData name="Stocker, Matthias (matthias.stocker@uni-graz.at)" userId="178f5083-146c-4cc8-b64a-2c7cb8a88371" providerId="ADAL" clId="{7480880A-B4AC-4823-A139-D00AF99A8244}" dt="2022-05-21T22:54:31.425" v="30" actId="478"/>
          <ac:picMkLst>
            <pc:docMk/>
            <pc:sldMk cId="0" sldId="257"/>
            <ac:picMk id="11" creationId="{915914A0-74ED-3DE5-EA32-34C333DF4E4F}"/>
          </ac:picMkLst>
        </pc:picChg>
        <pc:picChg chg="add del mod">
          <ac:chgData name="Stocker, Matthias (matthias.stocker@uni-graz.at)" userId="178f5083-146c-4cc8-b64a-2c7cb8a88371" providerId="ADAL" clId="{7480880A-B4AC-4823-A139-D00AF99A8244}" dt="2022-05-21T22:54:29.219" v="29" actId="478"/>
          <ac:picMkLst>
            <pc:docMk/>
            <pc:sldMk cId="0" sldId="257"/>
            <ac:picMk id="13" creationId="{EF2A2CF9-2A1B-7628-2111-D9A2A01A67C0}"/>
          </ac:picMkLst>
        </pc:picChg>
        <pc:picChg chg="add del mod">
          <ac:chgData name="Stocker, Matthias (matthias.stocker@uni-graz.at)" userId="178f5083-146c-4cc8-b64a-2c7cb8a88371" providerId="ADAL" clId="{7480880A-B4AC-4823-A139-D00AF99A8244}" dt="2022-05-21T22:59:23.223" v="76" actId="478"/>
          <ac:picMkLst>
            <pc:docMk/>
            <pc:sldMk cId="0" sldId="257"/>
            <ac:picMk id="15" creationId="{54EC861C-EC75-F193-72CB-8466898DF285}"/>
          </ac:picMkLst>
        </pc:picChg>
        <pc:picChg chg="add del mod">
          <ac:chgData name="Stocker, Matthias (matthias.stocker@uni-graz.at)" userId="178f5083-146c-4cc8-b64a-2c7cb8a88371" providerId="ADAL" clId="{7480880A-B4AC-4823-A139-D00AF99A8244}" dt="2022-05-21T22:57:32.944" v="70" actId="478"/>
          <ac:picMkLst>
            <pc:docMk/>
            <pc:sldMk cId="0" sldId="257"/>
            <ac:picMk id="18" creationId="{736F9003-A658-CEA1-78CE-0694FDCD3B69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3:41.630" v="605" actId="14100"/>
          <ac:picMkLst>
            <pc:docMk/>
            <pc:sldMk cId="0" sldId="257"/>
            <ac:picMk id="20" creationId="{920C304F-D892-0E5C-6FD7-251D3624FDF9}"/>
          </ac:picMkLst>
        </pc:picChg>
      </pc:sldChg>
      <pc:sldChg chg="new del">
        <pc:chgData name="Stocker, Matthias (matthias.stocker@uni-graz.at)" userId="178f5083-146c-4cc8-b64a-2c7cb8a88371" providerId="ADAL" clId="{7480880A-B4AC-4823-A139-D00AF99A8244}" dt="2022-05-21T23:02:49.856" v="86" actId="47"/>
        <pc:sldMkLst>
          <pc:docMk/>
          <pc:sldMk cId="3940739274" sldId="258"/>
        </pc:sldMkLst>
      </pc:sldChg>
      <pc:sldChg chg="addSp delSp modSp add mod">
        <pc:chgData name="Stocker, Matthias (matthias.stocker@uni-graz.at)" userId="178f5083-146c-4cc8-b64a-2c7cb8a88371" providerId="ADAL" clId="{7480880A-B4AC-4823-A139-D00AF99A8244}" dt="2022-05-23T22:21:08.340" v="1484" actId="20577"/>
        <pc:sldMkLst>
          <pc:docMk/>
          <pc:sldMk cId="0" sldId="259"/>
        </pc:sldMkLst>
        <pc:spChg chg="mod">
          <ac:chgData name="Stocker, Matthias (matthias.stocker@uni-graz.at)" userId="178f5083-146c-4cc8-b64a-2c7cb8a88371" providerId="ADAL" clId="{7480880A-B4AC-4823-A139-D00AF99A8244}" dt="2022-05-23T05:44:09.787" v="668" actId="255"/>
          <ac:spMkLst>
            <pc:docMk/>
            <pc:sldMk cId="0" sldId="259"/>
            <ac:spMk id="3" creationId="{12FC5EB1-ADD8-30E1-3E12-9C5FBBB2A1AA}"/>
          </ac:spMkLst>
        </pc:spChg>
        <pc:spChg chg="del mod">
          <ac:chgData name="Stocker, Matthias (matthias.stocker@uni-graz.at)" userId="178f5083-146c-4cc8-b64a-2c7cb8a88371" providerId="ADAL" clId="{7480880A-B4AC-4823-A139-D00AF99A8244}" dt="2022-05-23T05:35:09.563" v="611" actId="478"/>
          <ac:spMkLst>
            <pc:docMk/>
            <pc:sldMk cId="0" sldId="259"/>
            <ac:spMk id="9" creationId="{E04A3510-3218-4A44-AD96-BF82F5E0686E}"/>
          </ac:spMkLst>
        </pc:spChg>
        <pc:spChg chg="mod">
          <ac:chgData name="Stocker, Matthias (matthias.stocker@uni-graz.at)" userId="178f5083-146c-4cc8-b64a-2c7cb8a88371" providerId="ADAL" clId="{7480880A-B4AC-4823-A139-D00AF99A8244}" dt="2022-05-23T05:36:15.766" v="619" actId="1076"/>
          <ac:spMkLst>
            <pc:docMk/>
            <pc:sldMk cId="0" sldId="259"/>
            <ac:spMk id="10" creationId="{EBFD013C-0A65-E01E-C0AF-6A16BC8B08A1}"/>
          </ac:spMkLst>
        </pc:spChg>
        <pc:spChg chg="mod">
          <ac:chgData name="Stocker, Matthias (matthias.stocker@uni-graz.at)" userId="178f5083-146c-4cc8-b64a-2c7cb8a88371" providerId="ADAL" clId="{7480880A-B4AC-4823-A139-D00AF99A8244}" dt="2022-05-23T22:21:08.340" v="1484" actId="20577"/>
          <ac:spMkLst>
            <pc:docMk/>
            <pc:sldMk cId="0" sldId="259"/>
            <ac:spMk id="16" creationId="{2D4EB171-D666-4CD1-A25F-4FE118CEB12F}"/>
          </ac:spMkLst>
        </pc:spChg>
        <pc:spChg chg="mod">
          <ac:chgData name="Stocker, Matthias (matthias.stocker@uni-graz.at)" userId="178f5083-146c-4cc8-b64a-2c7cb8a88371" providerId="ADAL" clId="{7480880A-B4AC-4823-A139-D00AF99A8244}" dt="2022-05-23T05:35:29.055" v="614" actId="1076"/>
          <ac:spMkLst>
            <pc:docMk/>
            <pc:sldMk cId="0" sldId="259"/>
            <ac:spMk id="17" creationId="{51F40048-05BC-4DE5-915B-855DB4CD5C56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12:20:29.904" v="1214" actId="20577"/>
          <ac:spMkLst>
            <pc:docMk/>
            <pc:sldMk cId="0" sldId="259"/>
            <ac:spMk id="26" creationId="{43264734-1B62-2A3B-D9ED-CFC0D624710E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12:21:39.761" v="1230" actId="404"/>
          <ac:spMkLst>
            <pc:docMk/>
            <pc:sldMk cId="0" sldId="259"/>
            <ac:spMk id="27" creationId="{F7BA0013-C47A-1431-27D8-A0F297DD9321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3T12:22:15.896" v="1232" actId="478"/>
          <ac:spMkLst>
            <pc:docMk/>
            <pc:sldMk cId="0" sldId="259"/>
            <ac:spMk id="30" creationId="{ECBC50A0-DA96-ABF2-6F6D-F9B3C3C26AD3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3T12:22:25.177" v="1234" actId="478"/>
          <ac:spMkLst>
            <pc:docMk/>
            <pc:sldMk cId="0" sldId="259"/>
            <ac:spMk id="31" creationId="{21130FE3-592C-23D4-1A00-155E22584139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12:23:24.705" v="1330" actId="1076"/>
          <ac:spMkLst>
            <pc:docMk/>
            <pc:sldMk cId="0" sldId="259"/>
            <ac:spMk id="32" creationId="{AA88A866-716C-4D74-129E-9A59109006A8}"/>
          </ac:spMkLst>
        </pc:spChg>
        <pc:picChg chg="mod">
          <ac:chgData name="Stocker, Matthias (matthias.stocker@uni-graz.at)" userId="178f5083-146c-4cc8-b64a-2c7cb8a88371" providerId="ADAL" clId="{7480880A-B4AC-4823-A139-D00AF99A8244}" dt="2022-05-23T05:21:50.837" v="515" actId="1076"/>
          <ac:picMkLst>
            <pc:docMk/>
            <pc:sldMk cId="0" sldId="259"/>
            <ac:picMk id="8" creationId="{BC434012-D6CA-4D91-95FE-4740B6B8DB5B}"/>
          </ac:picMkLst>
        </pc:picChg>
        <pc:picChg chg="mod modCrop">
          <ac:chgData name="Stocker, Matthias (matthias.stocker@uni-graz.at)" userId="178f5083-146c-4cc8-b64a-2c7cb8a88371" providerId="ADAL" clId="{7480880A-B4AC-4823-A139-D00AF99A8244}" dt="2022-05-23T12:18:27.086" v="1202" actId="1076"/>
          <ac:picMkLst>
            <pc:docMk/>
            <pc:sldMk cId="0" sldId="259"/>
            <ac:picMk id="13" creationId="{E1F59F01-5E8C-4CD8-8347-BAAAC2776BBB}"/>
          </ac:picMkLst>
        </pc:picChg>
        <pc:picChg chg="mod">
          <ac:chgData name="Stocker, Matthias (matthias.stocker@uni-graz.at)" userId="178f5083-146c-4cc8-b64a-2c7cb8a88371" providerId="ADAL" clId="{7480880A-B4AC-4823-A139-D00AF99A8244}" dt="2022-05-23T12:14:17.772" v="1189" actId="1076"/>
          <ac:picMkLst>
            <pc:docMk/>
            <pc:sldMk cId="0" sldId="259"/>
            <ac:picMk id="14" creationId="{56EB06A3-19C3-47B7-ACE2-4BD36EEDF622}"/>
          </ac:picMkLst>
        </pc:picChg>
        <pc:picChg chg="mod">
          <ac:chgData name="Stocker, Matthias (matthias.stocker@uni-graz.at)" userId="178f5083-146c-4cc8-b64a-2c7cb8a88371" providerId="ADAL" clId="{7480880A-B4AC-4823-A139-D00AF99A8244}" dt="2022-05-23T12:20:57.684" v="1220" actId="1076"/>
          <ac:picMkLst>
            <pc:docMk/>
            <pc:sldMk cId="0" sldId="259"/>
            <ac:picMk id="15" creationId="{7020FBE9-06A5-4388-AF9E-D4D582E4F429}"/>
          </ac:picMkLst>
        </pc:picChg>
        <pc:cxnChg chg="add del mod">
          <ac:chgData name="Stocker, Matthias (matthias.stocker@uni-graz.at)" userId="178f5083-146c-4cc8-b64a-2c7cb8a88371" providerId="ADAL" clId="{7480880A-B4AC-4823-A139-D00AF99A8244}" dt="2022-05-21T23:06:05.711" v="105" actId="11529"/>
          <ac:cxnSpMkLst>
            <pc:docMk/>
            <pc:sldMk cId="0" sldId="259"/>
            <ac:cxnSpMk id="3" creationId="{9566E9AD-8227-835C-A44D-92B1D89B2E8A}"/>
          </ac:cxnSpMkLst>
        </pc:cxnChg>
        <pc:cxnChg chg="add del mod ord">
          <ac:chgData name="Stocker, Matthias (matthias.stocker@uni-graz.at)" userId="178f5083-146c-4cc8-b64a-2c7cb8a88371" providerId="ADAL" clId="{7480880A-B4AC-4823-A139-D00AF99A8244}" dt="2022-05-23T22:02:31.519" v="1442" actId="21"/>
          <ac:cxnSpMkLst>
            <pc:docMk/>
            <pc:sldMk cId="0" sldId="259"/>
            <ac:cxnSpMk id="5" creationId="{02F363FC-A353-7923-45A2-3ABC36A8AB3D}"/>
          </ac:cxnSpMkLst>
        </pc:cxnChg>
        <pc:cxnChg chg="add del mod ord">
          <ac:chgData name="Stocker, Matthias (matthias.stocker@uni-graz.at)" userId="178f5083-146c-4cc8-b64a-2c7cb8a88371" providerId="ADAL" clId="{7480880A-B4AC-4823-A139-D00AF99A8244}" dt="2022-05-23T22:02:49.743" v="1443" actId="21"/>
          <ac:cxnSpMkLst>
            <pc:docMk/>
            <pc:sldMk cId="0" sldId="259"/>
            <ac:cxnSpMk id="18" creationId="{EB996FA2-A1D5-9C8A-6924-ABE8852D7EF2}"/>
          </ac:cxnSpMkLst>
        </pc:cxnChg>
      </pc:sldChg>
      <pc:sldChg chg="addSp delSp modSp new mod">
        <pc:chgData name="Stocker, Matthias (matthias.stocker@uni-graz.at)" userId="178f5083-146c-4cc8-b64a-2c7cb8a88371" providerId="ADAL" clId="{7480880A-B4AC-4823-A139-D00AF99A8244}" dt="2022-05-23T07:14:16.410" v="1155" actId="1076"/>
        <pc:sldMkLst>
          <pc:docMk/>
          <pc:sldMk cId="3813422605" sldId="260"/>
        </pc:sldMkLst>
        <pc:spChg chg="add mod">
          <ac:chgData name="Stocker, Matthias (matthias.stocker@uni-graz.at)" userId="178f5083-146c-4cc8-b64a-2c7cb8a88371" providerId="ADAL" clId="{7480880A-B4AC-4823-A139-D00AF99A8244}" dt="2022-05-23T05:35:53.158" v="617" actId="1076"/>
          <ac:spMkLst>
            <pc:docMk/>
            <pc:sldMk cId="3813422605" sldId="260"/>
            <ac:spMk id="2" creationId="{6343934E-018D-5CD9-AF76-5DACA53B66B3}"/>
          </ac:spMkLst>
        </pc:spChg>
        <pc:spChg chg="mod">
          <ac:chgData name="Stocker, Matthias (matthias.stocker@uni-graz.at)" userId="178f5083-146c-4cc8-b64a-2c7cb8a88371" providerId="ADAL" clId="{7480880A-B4AC-4823-A139-D00AF99A8244}" dt="2022-05-23T05:44:36.450" v="672" actId="207"/>
          <ac:spMkLst>
            <pc:docMk/>
            <pc:sldMk cId="3813422605" sldId="260"/>
            <ac:spMk id="3" creationId="{891C6075-BF3D-BF74-6B05-D72186262131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36:21.464" v="620" actId="1076"/>
          <ac:spMkLst>
            <pc:docMk/>
            <pc:sldMk cId="3813422605" sldId="260"/>
            <ac:spMk id="4" creationId="{89E067A3-99F3-A37B-97BF-E334EEC16A59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14:06.989" v="1153" actId="120"/>
          <ac:spMkLst>
            <pc:docMk/>
            <pc:sldMk cId="3813422605" sldId="260"/>
            <ac:spMk id="6" creationId="{CDF2E487-1D3D-8C49-23E1-7C2041D727FC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14:16.410" v="1155" actId="1076"/>
          <ac:spMkLst>
            <pc:docMk/>
            <pc:sldMk cId="3813422605" sldId="260"/>
            <ac:spMk id="7" creationId="{39E183A2-7798-F6D7-0B40-1E76C55D3CD9}"/>
          </ac:spMkLst>
        </pc:spChg>
        <pc:picChg chg="add mod">
          <ac:chgData name="Stocker, Matthias (matthias.stocker@uni-graz.at)" userId="178f5083-146c-4cc8-b64a-2c7cb8a88371" providerId="ADAL" clId="{7480880A-B4AC-4823-A139-D00AF99A8244}" dt="2022-05-23T05:44:24.610" v="669" actId="1076"/>
          <ac:picMkLst>
            <pc:docMk/>
            <pc:sldMk cId="3813422605" sldId="260"/>
            <ac:picMk id="5" creationId="{050CDFE0-8FBD-AD91-9706-6BCA953C6BE6}"/>
          </ac:picMkLst>
        </pc:picChg>
        <pc:picChg chg="add del mod">
          <ac:chgData name="Stocker, Matthias (matthias.stocker@uni-graz.at)" userId="178f5083-146c-4cc8-b64a-2c7cb8a88371" providerId="ADAL" clId="{7480880A-B4AC-4823-A139-D00AF99A8244}" dt="2022-05-23T05:32:59.178" v="598" actId="478"/>
          <ac:picMkLst>
            <pc:docMk/>
            <pc:sldMk cId="3813422605" sldId="260"/>
            <ac:picMk id="8" creationId="{9BE69066-7F9F-EC79-4FFD-B4508CF17C6D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2:57.156" v="597"/>
          <ac:picMkLst>
            <pc:docMk/>
            <pc:sldMk cId="3813422605" sldId="260"/>
            <ac:picMk id="9" creationId="{F2CF5C46-5210-5A2B-967A-FA98749231C8}"/>
          </ac:picMkLst>
        </pc:picChg>
      </pc:sldChg>
      <pc:sldChg chg="addSp delSp modSp new mod">
        <pc:chgData name="Stocker, Matthias (matthias.stocker@uni-graz.at)" userId="178f5083-146c-4cc8-b64a-2c7cb8a88371" providerId="ADAL" clId="{7480880A-B4AC-4823-A139-D00AF99A8244}" dt="2022-05-24T13:49:57.229" v="1491" actId="20577"/>
        <pc:sldMkLst>
          <pc:docMk/>
          <pc:sldMk cId="4205626024" sldId="261"/>
        </pc:sldMkLst>
        <pc:spChg chg="mod">
          <ac:chgData name="Stocker, Matthias (matthias.stocker@uni-graz.at)" userId="178f5083-146c-4cc8-b64a-2c7cb8a88371" providerId="ADAL" clId="{7480880A-B4AC-4823-A139-D00AF99A8244}" dt="2022-05-23T05:44:51.834" v="675" actId="207"/>
          <ac:spMkLst>
            <pc:docMk/>
            <pc:sldMk cId="4205626024" sldId="261"/>
            <ac:spMk id="2" creationId="{7EA1EB3A-4A65-334D-9A17-4F0A1B2200C5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39:40.273" v="651" actId="14100"/>
          <ac:spMkLst>
            <pc:docMk/>
            <pc:sldMk cId="4205626024" sldId="261"/>
            <ac:spMk id="3" creationId="{FFAE6156-187A-3269-44D9-FB344B7EBFE8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2T20:48:22.350" v="317" actId="1076"/>
          <ac:spMkLst>
            <pc:docMk/>
            <pc:sldMk cId="4205626024" sldId="261"/>
            <ac:spMk id="5" creationId="{285394B7-4DCC-BE8C-15BF-8EEC08E15AC1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4T13:49:57.229" v="1491" actId="20577"/>
          <ac:spMkLst>
            <pc:docMk/>
            <pc:sldMk cId="4205626024" sldId="261"/>
            <ac:spMk id="9" creationId="{4460A5B1-5C4F-99A8-349C-73FBC2E71FFF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24:14.424" v="1490" actId="207"/>
          <ac:spMkLst>
            <pc:docMk/>
            <pc:sldMk cId="4205626024" sldId="261"/>
            <ac:spMk id="10" creationId="{F0B145CB-2B6B-E65A-79F1-A3459EC4C0E8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2T00:18:08.574" v="292" actId="1076"/>
          <ac:spMkLst>
            <pc:docMk/>
            <pc:sldMk cId="4205626024" sldId="261"/>
            <ac:spMk id="13" creationId="{4E586951-ACA3-EBA3-9B0D-51D63CB0195A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22:54.099" v="530" actId="113"/>
          <ac:spMkLst>
            <pc:docMk/>
            <pc:sldMk cId="4205626024" sldId="261"/>
            <ac:spMk id="14" creationId="{1305125F-2582-11E1-1FE0-D2B1883FF90C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2T00:19:18.591" v="303" actId="1076"/>
          <ac:spMkLst>
            <pc:docMk/>
            <pc:sldMk cId="4205626024" sldId="261"/>
            <ac:spMk id="15" creationId="{235FA469-5F85-2FB3-103B-10A7B3B13D67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13:17.964" v="1146" actId="1076"/>
          <ac:spMkLst>
            <pc:docMk/>
            <pc:sldMk cId="4205626024" sldId="261"/>
            <ac:spMk id="16" creationId="{FBD496B0-E25E-48DF-5419-DD692A1A96E1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13:28.804" v="1149" actId="1076"/>
          <ac:spMkLst>
            <pc:docMk/>
            <pc:sldMk cId="4205626024" sldId="261"/>
            <ac:spMk id="17" creationId="{976F3009-785E-9BCC-014B-B141286B9483}"/>
          </ac:spMkLst>
        </pc:spChg>
        <pc:picChg chg="add del mod">
          <ac:chgData name="Stocker, Matthias (matthias.stocker@uni-graz.at)" userId="178f5083-146c-4cc8-b64a-2c7cb8a88371" providerId="ADAL" clId="{7480880A-B4AC-4823-A139-D00AF99A8244}" dt="2022-05-22T00:04:28.002" v="213" actId="478"/>
          <ac:picMkLst>
            <pc:docMk/>
            <pc:sldMk cId="4205626024" sldId="261"/>
            <ac:picMk id="6" creationId="{C1556F47-2BE6-831B-48BA-FD3020D9BF1B}"/>
          </ac:picMkLst>
        </pc:picChg>
        <pc:picChg chg="add mod modCrop">
          <ac:chgData name="Stocker, Matthias (matthias.stocker@uni-graz.at)" userId="178f5083-146c-4cc8-b64a-2c7cb8a88371" providerId="ADAL" clId="{7480880A-B4AC-4823-A139-D00AF99A8244}" dt="2022-05-22T20:48:26.409" v="318" actId="1076"/>
          <ac:picMkLst>
            <pc:docMk/>
            <pc:sldMk cId="4205626024" sldId="261"/>
            <ac:picMk id="7" creationId="{4685978F-54D1-9421-4A1E-3EAD9246229D}"/>
          </ac:picMkLst>
        </pc:picChg>
        <pc:picChg chg="add mod modCrop">
          <ac:chgData name="Stocker, Matthias (matthias.stocker@uni-graz.at)" userId="178f5083-146c-4cc8-b64a-2c7cb8a88371" providerId="ADAL" clId="{7480880A-B4AC-4823-A139-D00AF99A8244}" dt="2022-05-22T20:48:02.145" v="315" actId="1076"/>
          <ac:picMkLst>
            <pc:docMk/>
            <pc:sldMk cId="4205626024" sldId="261"/>
            <ac:picMk id="8" creationId="{7EE8B8A0-B4D5-2E9B-8A2D-30D42607593B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3:03.234" v="599"/>
          <ac:picMkLst>
            <pc:docMk/>
            <pc:sldMk cId="4205626024" sldId="261"/>
            <ac:picMk id="11" creationId="{BFEF16FB-A4AB-176A-3839-AEDC0ED42D87}"/>
          </ac:picMkLst>
        </pc:picChg>
        <pc:cxnChg chg="add del">
          <ac:chgData name="Stocker, Matthias (matthias.stocker@uni-graz.at)" userId="178f5083-146c-4cc8-b64a-2c7cb8a88371" providerId="ADAL" clId="{7480880A-B4AC-4823-A139-D00AF99A8244}" dt="2022-05-22T00:15:09.423" v="276" actId="11529"/>
          <ac:cxnSpMkLst>
            <pc:docMk/>
            <pc:sldMk cId="4205626024" sldId="261"/>
            <ac:cxnSpMk id="12" creationId="{6BC09037-B713-DE2A-F7AE-81F94984F97E}"/>
          </ac:cxnSpMkLst>
        </pc:cxnChg>
      </pc:sldChg>
      <pc:sldChg chg="addSp modSp new mod">
        <pc:chgData name="Stocker, Matthias (matthias.stocker@uni-graz.at)" userId="178f5083-146c-4cc8-b64a-2c7cb8a88371" providerId="ADAL" clId="{7480880A-B4AC-4823-A139-D00AF99A8244}" dt="2022-05-24T13:50:15.195" v="1492" actId="20577"/>
        <pc:sldMkLst>
          <pc:docMk/>
          <pc:sldMk cId="4175334536" sldId="262"/>
        </pc:sldMkLst>
        <pc:spChg chg="add mod">
          <ac:chgData name="Stocker, Matthias (matthias.stocker@uni-graz.at)" userId="178f5083-146c-4cc8-b64a-2c7cb8a88371" providerId="ADAL" clId="{7480880A-B4AC-4823-A139-D00AF99A8244}" dt="2022-05-23T05:36:43.081" v="623" actId="1076"/>
          <ac:spMkLst>
            <pc:docMk/>
            <pc:sldMk cId="4175334536" sldId="262"/>
            <ac:spMk id="3" creationId="{E920BA21-B094-B989-D0D5-62097F34D40D}"/>
          </ac:spMkLst>
        </pc:spChg>
        <pc:spChg chg="mod">
          <ac:chgData name="Stocker, Matthias (matthias.stocker@uni-graz.at)" userId="178f5083-146c-4cc8-b64a-2c7cb8a88371" providerId="ADAL" clId="{7480880A-B4AC-4823-A139-D00AF99A8244}" dt="2022-05-23T05:45:05.734" v="678" actId="207"/>
          <ac:spMkLst>
            <pc:docMk/>
            <pc:sldMk cId="4175334536" sldId="262"/>
            <ac:spMk id="4" creationId="{984FEBD7-B262-2E14-28F2-ACD425072A56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4T13:50:15.195" v="1492" actId="20577"/>
          <ac:spMkLst>
            <pc:docMk/>
            <pc:sldMk cId="4175334536" sldId="262"/>
            <ac:spMk id="5" creationId="{AA872926-6130-9637-9449-ED06399C3157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23:51.988" v="1488" actId="207"/>
          <ac:spMkLst>
            <pc:docMk/>
            <pc:sldMk cId="4175334536" sldId="262"/>
            <ac:spMk id="7" creationId="{5A29A89A-6F7C-44B3-2DDE-79E29A10805F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23:46.335" v="1487" actId="207"/>
          <ac:spMkLst>
            <pc:docMk/>
            <pc:sldMk cId="4175334536" sldId="262"/>
            <ac:spMk id="9" creationId="{004FECAB-E502-8A3F-CA82-BBC7CCC7501D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12:53.999" v="1142" actId="1076"/>
          <ac:spMkLst>
            <pc:docMk/>
            <pc:sldMk cId="4175334536" sldId="262"/>
            <ac:spMk id="13" creationId="{F972965D-F38F-99FF-1C4F-C6AE4720BCAC}"/>
          </ac:spMkLst>
        </pc:spChg>
        <pc:picChg chg="add mod">
          <ac:chgData name="Stocker, Matthias (matthias.stocker@uni-graz.at)" userId="178f5083-146c-4cc8-b64a-2c7cb8a88371" providerId="ADAL" clId="{7480880A-B4AC-4823-A139-D00AF99A8244}" dt="2022-05-23T05:47:30.713" v="691" actId="1076"/>
          <ac:picMkLst>
            <pc:docMk/>
            <pc:sldMk cId="4175334536" sldId="262"/>
            <ac:picMk id="6" creationId="{08F22DC0-827D-6A7A-4C4C-F44F47CB0CC8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3:06.329" v="600"/>
          <ac:picMkLst>
            <pc:docMk/>
            <pc:sldMk cId="4175334536" sldId="262"/>
            <ac:picMk id="11" creationId="{237A1156-33DF-8F2C-8504-CF925C3B3A23}"/>
          </ac:picMkLst>
        </pc:picChg>
        <pc:cxnChg chg="add mod">
          <ac:chgData name="Stocker, Matthias (matthias.stocker@uni-graz.at)" userId="178f5083-146c-4cc8-b64a-2c7cb8a88371" providerId="ADAL" clId="{7480880A-B4AC-4823-A139-D00AF99A8244}" dt="2022-05-23T05:47:39.456" v="692" actId="14100"/>
          <ac:cxnSpMkLst>
            <pc:docMk/>
            <pc:sldMk cId="4175334536" sldId="262"/>
            <ac:cxnSpMk id="8" creationId="{5E8FC64C-8A9D-463B-DEFC-9489EAFF817E}"/>
          </ac:cxnSpMkLst>
        </pc:cxnChg>
        <pc:cxnChg chg="add mod">
          <ac:chgData name="Stocker, Matthias (matthias.stocker@uni-graz.at)" userId="178f5083-146c-4cc8-b64a-2c7cb8a88371" providerId="ADAL" clId="{7480880A-B4AC-4823-A139-D00AF99A8244}" dt="2022-05-23T05:40:06.960" v="653" actId="1076"/>
          <ac:cxnSpMkLst>
            <pc:docMk/>
            <pc:sldMk cId="4175334536" sldId="262"/>
            <ac:cxnSpMk id="10" creationId="{12D3445C-3CC4-3D3E-1C31-98F66FD0C908}"/>
          </ac:cxnSpMkLst>
        </pc:cxnChg>
      </pc:sldChg>
      <pc:sldChg chg="addSp delSp modSp new mod">
        <pc:chgData name="Stocker, Matthias (matthias.stocker@uni-graz.at)" userId="178f5083-146c-4cc8-b64a-2c7cb8a88371" providerId="ADAL" clId="{7480880A-B4AC-4823-A139-D00AF99A8244}" dt="2022-05-23T22:18:15.057" v="1474" actId="1076"/>
        <pc:sldMkLst>
          <pc:docMk/>
          <pc:sldMk cId="4018295325" sldId="263"/>
        </pc:sldMkLst>
        <pc:spChg chg="mod">
          <ac:chgData name="Stocker, Matthias (matthias.stocker@uni-graz.at)" userId="178f5083-146c-4cc8-b64a-2c7cb8a88371" providerId="ADAL" clId="{7480880A-B4AC-4823-A139-D00AF99A8244}" dt="2022-05-23T05:45:21.396" v="681" actId="207"/>
          <ac:spMkLst>
            <pc:docMk/>
            <pc:sldMk cId="4018295325" sldId="263"/>
            <ac:spMk id="2" creationId="{DE83715A-4398-C9AC-4D85-E97E7742EA16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37:08.587" v="626" actId="1076"/>
          <ac:spMkLst>
            <pc:docMk/>
            <pc:sldMk cId="4018295325" sldId="263"/>
            <ac:spMk id="3" creationId="{64619033-0C53-5212-30B9-91C86DFFC46E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2T22:20:40.737" v="385" actId="478"/>
          <ac:spMkLst>
            <pc:docMk/>
            <pc:sldMk cId="4018295325" sldId="263"/>
            <ac:spMk id="5" creationId="{9B07C0B4-4C7F-323E-88DA-D88061E0023E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46:50.043" v="687" actId="1076"/>
          <ac:spMkLst>
            <pc:docMk/>
            <pc:sldMk cId="4018295325" sldId="263"/>
            <ac:spMk id="6" creationId="{2D0DAB6A-A37E-FB85-4E81-C9A2EC569FF5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36:59.121" v="625" actId="1076"/>
          <ac:spMkLst>
            <pc:docMk/>
            <pc:sldMk cId="4018295325" sldId="263"/>
            <ac:spMk id="7" creationId="{759C3EA2-A500-3545-CE82-158DEB0F4AFA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25:41.878" v="552" actId="113"/>
          <ac:spMkLst>
            <pc:docMk/>
            <pc:sldMk cId="4018295325" sldId="263"/>
            <ac:spMk id="8" creationId="{134DD3F8-1DBE-2944-4978-D3A4DE1A2C30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2T22:23:35.174" v="409" actId="478"/>
          <ac:spMkLst>
            <pc:docMk/>
            <pc:sldMk cId="4018295325" sldId="263"/>
            <ac:spMk id="10" creationId="{F5517539-602C-816B-4A28-DF38348A25BC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2T22:23:38.633" v="410" actId="478"/>
          <ac:spMkLst>
            <pc:docMk/>
            <pc:sldMk cId="4018295325" sldId="263"/>
            <ac:spMk id="11" creationId="{A932EC0A-FE43-6BC0-5574-63D4E75B8D63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2T22:23:46.097" v="412" actId="478"/>
          <ac:spMkLst>
            <pc:docMk/>
            <pc:sldMk cId="4018295325" sldId="263"/>
            <ac:spMk id="12" creationId="{0C6CE893-EC2F-D697-C44C-797D5860FD7C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18:15.057" v="1474" actId="1076"/>
          <ac:spMkLst>
            <pc:docMk/>
            <pc:sldMk cId="4018295325" sldId="263"/>
            <ac:spMk id="15" creationId="{ADDA7571-4DDB-C7DD-ACB6-6BD09886C428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14:39.876" v="1159" actId="14100"/>
          <ac:spMkLst>
            <pc:docMk/>
            <pc:sldMk cId="4018295325" sldId="263"/>
            <ac:spMk id="17" creationId="{4406C6FF-A93D-05EB-78D2-5E2B9D795532}"/>
          </ac:spMkLst>
        </pc:spChg>
        <pc:picChg chg="add del mod">
          <ac:chgData name="Stocker, Matthias (matthias.stocker@uni-graz.at)" userId="178f5083-146c-4cc8-b64a-2c7cb8a88371" providerId="ADAL" clId="{7480880A-B4AC-4823-A139-D00AF99A8244}" dt="2022-05-22T22:23:53.081" v="413" actId="478"/>
          <ac:picMkLst>
            <pc:docMk/>
            <pc:sldMk cId="4018295325" sldId="263"/>
            <ac:picMk id="9" creationId="{D70B4C53-1048-2700-AF48-2F42D0492C04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3:09.747" v="601"/>
          <ac:picMkLst>
            <pc:docMk/>
            <pc:sldMk cId="4018295325" sldId="263"/>
            <ac:picMk id="10" creationId="{C38FD285-A492-0F7C-F631-9FEBE25B13BC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2T23:02:26.456" v="496" actId="1076"/>
          <ac:picMkLst>
            <pc:docMk/>
            <pc:sldMk cId="4018295325" sldId="263"/>
            <ac:picMk id="13" creationId="{F836AE13-D279-DE1D-10FF-4263DC59516D}"/>
          </ac:picMkLst>
        </pc:picChg>
        <pc:cxnChg chg="add mod">
          <ac:chgData name="Stocker, Matthias (matthias.stocker@uni-graz.at)" userId="178f5083-146c-4cc8-b64a-2c7cb8a88371" providerId="ADAL" clId="{7480880A-B4AC-4823-A139-D00AF99A8244}" dt="2022-05-23T05:47:10.423" v="689" actId="14100"/>
          <ac:cxnSpMkLst>
            <pc:docMk/>
            <pc:sldMk cId="4018295325" sldId="263"/>
            <ac:cxnSpMk id="14" creationId="{49D9F555-F4A6-7F73-63D5-7C16ECA9B2D3}"/>
          </ac:cxnSpMkLst>
        </pc:cxnChg>
        <pc:cxnChg chg="add mod">
          <ac:chgData name="Stocker, Matthias (matthias.stocker@uni-graz.at)" userId="178f5083-146c-4cc8-b64a-2c7cb8a88371" providerId="ADAL" clId="{7480880A-B4AC-4823-A139-D00AF99A8244}" dt="2022-05-23T05:47:17.998" v="690" actId="14100"/>
          <ac:cxnSpMkLst>
            <pc:docMk/>
            <pc:sldMk cId="4018295325" sldId="263"/>
            <ac:cxnSpMk id="16" creationId="{30065F76-C87C-4492-4423-1014BD3A07D9}"/>
          </ac:cxnSpMkLst>
        </pc:cxnChg>
      </pc:sldChg>
      <pc:sldChg chg="addSp delSp modSp new mod">
        <pc:chgData name="Stocker, Matthias (matthias.stocker@uni-graz.at)" userId="178f5083-146c-4cc8-b64a-2c7cb8a88371" providerId="ADAL" clId="{7480880A-B4AC-4823-A139-D00AF99A8244}" dt="2022-05-23T06:30:58.536" v="693" actId="1076"/>
        <pc:sldMkLst>
          <pc:docMk/>
          <pc:sldMk cId="1076147376" sldId="264"/>
        </pc:sldMkLst>
        <pc:spChg chg="add mod">
          <ac:chgData name="Stocker, Matthias (matthias.stocker@uni-graz.at)" userId="178f5083-146c-4cc8-b64a-2c7cb8a88371" providerId="ADAL" clId="{7480880A-B4AC-4823-A139-D00AF99A8244}" dt="2022-05-23T05:38:52.670" v="638" actId="14100"/>
          <ac:spMkLst>
            <pc:docMk/>
            <pc:sldMk cId="1076147376" sldId="264"/>
            <ac:spMk id="6" creationId="{91932E7F-8A1F-5E6B-D14F-1A87967C20B2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6:30:58.536" v="693" actId="1076"/>
          <ac:spMkLst>
            <pc:docMk/>
            <pc:sldMk cId="1076147376" sldId="264"/>
            <ac:spMk id="7" creationId="{9EFAD72C-4D66-9594-8225-9822CD5F5192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37:43.415" v="630" actId="1076"/>
          <ac:spMkLst>
            <pc:docMk/>
            <pc:sldMk cId="1076147376" sldId="264"/>
            <ac:spMk id="9" creationId="{0FA2A2B4-1AB9-5E48-BD64-5E724176F756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37:20.536" v="628" actId="1076"/>
          <ac:spMkLst>
            <pc:docMk/>
            <pc:sldMk cId="1076147376" sldId="264"/>
            <ac:spMk id="11" creationId="{A327B093-D12D-A3A0-D42C-AC2E5278CB26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45:39.999" v="685" actId="1076"/>
          <ac:spMkLst>
            <pc:docMk/>
            <pc:sldMk cId="1076147376" sldId="264"/>
            <ac:spMk id="12" creationId="{2892CDE7-F741-1696-AA81-984CDBB32CAD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5:37:59.161" v="632" actId="14100"/>
          <ac:spMkLst>
            <pc:docMk/>
            <pc:sldMk cId="1076147376" sldId="264"/>
            <ac:spMk id="13" creationId="{2056EC57-9BA4-65B5-3092-86DBED400DC3}"/>
          </ac:spMkLst>
        </pc:spChg>
        <pc:spChg chg="mod">
          <ac:chgData name="Stocker, Matthias (matthias.stocker@uni-graz.at)" userId="178f5083-146c-4cc8-b64a-2c7cb8a88371" providerId="ADAL" clId="{7480880A-B4AC-4823-A139-D00AF99A8244}" dt="2022-05-23T05:45:32.932" v="684" actId="207"/>
          <ac:spMkLst>
            <pc:docMk/>
            <pc:sldMk cId="1076147376" sldId="264"/>
            <ac:spMk id="24" creationId="{E183A3D4-D75B-E076-948B-2218F0240CD0}"/>
          </ac:spMkLst>
        </pc:spChg>
        <pc:picChg chg="add mod">
          <ac:chgData name="Stocker, Matthias (matthias.stocker@uni-graz.at)" userId="178f5083-146c-4cc8-b64a-2c7cb8a88371" providerId="ADAL" clId="{7480880A-B4AC-4823-A139-D00AF99A8244}" dt="2022-05-23T05:38:18.829" v="633" actId="1076"/>
          <ac:picMkLst>
            <pc:docMk/>
            <pc:sldMk cId="1076147376" sldId="264"/>
            <ac:picMk id="2" creationId="{88E3EFAF-2A0D-27C3-5F58-3BF4C98153F4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8:32.406" v="635" actId="1076"/>
          <ac:picMkLst>
            <pc:docMk/>
            <pc:sldMk cId="1076147376" sldId="264"/>
            <ac:picMk id="3" creationId="{CB0811D3-6A40-A828-6DE7-C2E0C94028E2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7:36.196" v="629" actId="1076"/>
          <ac:picMkLst>
            <pc:docMk/>
            <pc:sldMk cId="1076147376" sldId="264"/>
            <ac:picMk id="4" creationId="{F7DA5F81-7AFD-2C36-EA97-95FEB356B3D4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5:33:13.392" v="602"/>
          <ac:picMkLst>
            <pc:docMk/>
            <pc:sldMk cId="1076147376" sldId="264"/>
            <ac:picMk id="19" creationId="{DA19B78D-42F8-0286-82BC-0EDCBB3585C2}"/>
          </ac:picMkLst>
        </pc:picChg>
        <pc:picChg chg="add del mod">
          <ac:chgData name="Stocker, Matthias (matthias.stocker@uni-graz.at)" userId="178f5083-146c-4cc8-b64a-2c7cb8a88371" providerId="ADAL" clId="{7480880A-B4AC-4823-A139-D00AF99A8244}" dt="2022-05-22T23:04:31.752" v="508" actId="478"/>
          <ac:picMkLst>
            <pc:docMk/>
            <pc:sldMk cId="1076147376" sldId="264"/>
            <ac:picMk id="23" creationId="{C2179D86-E5C0-6DEB-F86C-5B52FA4EF4BA}"/>
          </ac:picMkLst>
        </pc:picChg>
        <pc:cxnChg chg="add mod">
          <ac:chgData name="Stocker, Matthias (matthias.stocker@uni-graz.at)" userId="178f5083-146c-4cc8-b64a-2c7cb8a88371" providerId="ADAL" clId="{7480880A-B4AC-4823-A139-D00AF99A8244}" dt="2022-05-23T05:39:01.540" v="639" actId="14100"/>
          <ac:cxnSpMkLst>
            <pc:docMk/>
            <pc:sldMk cId="1076147376" sldId="264"/>
            <ac:cxnSpMk id="5" creationId="{06B18D5A-1DCF-C8C0-692D-9E4C66C68C34}"/>
          </ac:cxnSpMkLst>
        </pc:cxnChg>
        <pc:cxnChg chg="add mod">
          <ac:chgData name="Stocker, Matthias (matthias.stocker@uni-graz.at)" userId="178f5083-146c-4cc8-b64a-2c7cb8a88371" providerId="ADAL" clId="{7480880A-B4AC-4823-A139-D00AF99A8244}" dt="2022-05-23T06:30:58.536" v="693" actId="1076"/>
          <ac:cxnSpMkLst>
            <pc:docMk/>
            <pc:sldMk cId="1076147376" sldId="264"/>
            <ac:cxnSpMk id="8" creationId="{B07A5E09-41C6-98C7-7454-D50191FB2419}"/>
          </ac:cxnSpMkLst>
        </pc:cxnChg>
      </pc:sldChg>
      <pc:sldChg chg="addSp delSp modSp new mod ord">
        <pc:chgData name="Stocker, Matthias (matthias.stocker@uni-graz.at)" userId="178f5083-146c-4cc8-b64a-2c7cb8a88371" providerId="ADAL" clId="{7480880A-B4AC-4823-A139-D00AF99A8244}" dt="2022-05-23T22:17:30.621" v="1471" actId="1076"/>
        <pc:sldMkLst>
          <pc:docMk/>
          <pc:sldMk cId="4156769908" sldId="265"/>
        </pc:sldMkLst>
        <pc:spChg chg="mod">
          <ac:chgData name="Stocker, Matthias (matthias.stocker@uni-graz.at)" userId="178f5083-146c-4cc8-b64a-2c7cb8a88371" providerId="ADAL" clId="{7480880A-B4AC-4823-A139-D00AF99A8244}" dt="2022-05-23T07:10:44.845" v="1132" actId="207"/>
          <ac:spMkLst>
            <pc:docMk/>
            <pc:sldMk cId="4156769908" sldId="265"/>
            <ac:spMk id="2" creationId="{5AC73E6A-FD71-6D9D-C190-22D0726E827A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14:38.080" v="1463" actId="1076"/>
          <ac:spMkLst>
            <pc:docMk/>
            <pc:sldMk cId="4156769908" sldId="265"/>
            <ac:spMk id="15" creationId="{D5DB4B65-1A27-66DD-AA03-F8040C03BFED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05:34.541" v="980" actId="1076"/>
          <ac:spMkLst>
            <pc:docMk/>
            <pc:sldMk cId="4156769908" sldId="265"/>
            <ac:spMk id="17" creationId="{535C716A-31C3-A939-C4B4-8B3B75F872BD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14:49.244" v="1464" actId="1076"/>
          <ac:spMkLst>
            <pc:docMk/>
            <pc:sldMk cId="4156769908" sldId="265"/>
            <ac:spMk id="27" creationId="{B3A69482-753A-92DC-22AF-7E4C9FC6491D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16:51.561" v="1470" actId="1076"/>
          <ac:spMkLst>
            <pc:docMk/>
            <pc:sldMk cId="4156769908" sldId="265"/>
            <ac:spMk id="30" creationId="{FA64331F-6866-05A9-ABBE-907330AC8704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17:30.621" v="1471" actId="1076"/>
          <ac:spMkLst>
            <pc:docMk/>
            <pc:sldMk cId="4156769908" sldId="265"/>
            <ac:spMk id="31" creationId="{588ABF40-9137-CBDF-ECDB-46149FCC0841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12:33:16.919" v="1439" actId="20577"/>
          <ac:spMkLst>
            <pc:docMk/>
            <pc:sldMk cId="4156769908" sldId="265"/>
            <ac:spMk id="32" creationId="{E4870061-92DD-1C9F-0549-EAE313321AAE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22:16:27.091" v="1469" actId="1076"/>
          <ac:spMkLst>
            <pc:docMk/>
            <pc:sldMk cId="4156769908" sldId="265"/>
            <ac:spMk id="44" creationId="{0EC592E8-B302-6479-0F3E-FFD9F4C5E8B9}"/>
          </ac:spMkLst>
        </pc:spChg>
        <pc:spChg chg="add del mod">
          <ac:chgData name="Stocker, Matthias (matthias.stocker@uni-graz.at)" userId="178f5083-146c-4cc8-b64a-2c7cb8a88371" providerId="ADAL" clId="{7480880A-B4AC-4823-A139-D00AF99A8244}" dt="2022-05-23T07:10:31.641" v="1128" actId="478"/>
          <ac:spMkLst>
            <pc:docMk/>
            <pc:sldMk cId="4156769908" sldId="265"/>
            <ac:spMk id="50" creationId="{EAF353D3-7358-7F64-A8C5-F98158332DFB}"/>
          </ac:spMkLst>
        </pc:spChg>
        <pc:spChg chg="add mod">
          <ac:chgData name="Stocker, Matthias (matthias.stocker@uni-graz.at)" userId="178f5083-146c-4cc8-b64a-2c7cb8a88371" providerId="ADAL" clId="{7480880A-B4AC-4823-A139-D00AF99A8244}" dt="2022-05-23T07:13:06.114" v="1144" actId="1076"/>
          <ac:spMkLst>
            <pc:docMk/>
            <pc:sldMk cId="4156769908" sldId="265"/>
            <ac:spMk id="52" creationId="{29C4B013-625C-8187-09BC-ACCBEFEA0068}"/>
          </ac:spMkLst>
        </pc:spChg>
        <pc:picChg chg="add mod modCrop">
          <ac:chgData name="Stocker, Matthias (matthias.stocker@uni-graz.at)" userId="178f5083-146c-4cc8-b64a-2c7cb8a88371" providerId="ADAL" clId="{7480880A-B4AC-4823-A139-D00AF99A8244}" dt="2022-05-23T22:14:01.043" v="1459" actId="1076"/>
          <ac:picMkLst>
            <pc:docMk/>
            <pc:sldMk cId="4156769908" sldId="265"/>
            <ac:picMk id="4" creationId="{68A37C3B-AB8C-6099-6002-624162C03C4D}"/>
          </ac:picMkLst>
        </pc:picChg>
        <pc:picChg chg="add del mod modCrop">
          <ac:chgData name="Stocker, Matthias (matthias.stocker@uni-graz.at)" userId="178f5083-146c-4cc8-b64a-2c7cb8a88371" providerId="ADAL" clId="{7480880A-B4AC-4823-A139-D00AF99A8244}" dt="2022-05-23T06:51:39.032" v="896" actId="478"/>
          <ac:picMkLst>
            <pc:docMk/>
            <pc:sldMk cId="4156769908" sldId="265"/>
            <ac:picMk id="6" creationId="{EE035FFE-D7C7-A576-5F20-FDC901FD7932}"/>
          </ac:picMkLst>
        </pc:picChg>
        <pc:picChg chg="add mod modCrop">
          <ac:chgData name="Stocker, Matthias (matthias.stocker@uni-graz.at)" userId="178f5083-146c-4cc8-b64a-2c7cb8a88371" providerId="ADAL" clId="{7480880A-B4AC-4823-A139-D00AF99A8244}" dt="2022-05-23T22:14:22.905" v="1461" actId="1076"/>
          <ac:picMkLst>
            <pc:docMk/>
            <pc:sldMk cId="4156769908" sldId="265"/>
            <ac:picMk id="8" creationId="{1240BEB7-5359-8716-449E-0D6020C3C969}"/>
          </ac:picMkLst>
        </pc:picChg>
        <pc:picChg chg="add mod modCrop">
          <ac:chgData name="Stocker, Matthias (matthias.stocker@uni-graz.at)" userId="178f5083-146c-4cc8-b64a-2c7cb8a88371" providerId="ADAL" clId="{7480880A-B4AC-4823-A139-D00AF99A8244}" dt="2022-05-23T22:14:28.764" v="1462" actId="1076"/>
          <ac:picMkLst>
            <pc:docMk/>
            <pc:sldMk cId="4156769908" sldId="265"/>
            <ac:picMk id="10" creationId="{144619EF-7AB8-0629-0082-444CA4E147FB}"/>
          </ac:picMkLst>
        </pc:picChg>
        <pc:picChg chg="add mod modCrop">
          <ac:chgData name="Stocker, Matthias (matthias.stocker@uni-graz.at)" userId="178f5083-146c-4cc8-b64a-2c7cb8a88371" providerId="ADAL" clId="{7480880A-B4AC-4823-A139-D00AF99A8244}" dt="2022-05-23T22:14:08.071" v="1460" actId="1076"/>
          <ac:picMkLst>
            <pc:docMk/>
            <pc:sldMk cId="4156769908" sldId="265"/>
            <ac:picMk id="12" creationId="{AC6F10EB-3F3E-3D53-47CB-026DE8710295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06:50:03.077" v="886"/>
          <ac:picMkLst>
            <pc:docMk/>
            <pc:sldMk cId="4156769908" sldId="265"/>
            <ac:picMk id="33" creationId="{B1D7446B-DC3F-882E-6E62-B4A33E091E9D}"/>
          </ac:picMkLst>
        </pc:picChg>
        <pc:picChg chg="add del mod modCrop">
          <ac:chgData name="Stocker, Matthias (matthias.stocker@uni-graz.at)" userId="178f5083-146c-4cc8-b64a-2c7cb8a88371" providerId="ADAL" clId="{7480880A-B4AC-4823-A139-D00AF99A8244}" dt="2022-05-23T06:53:47.158" v="918" actId="478"/>
          <ac:picMkLst>
            <pc:docMk/>
            <pc:sldMk cId="4156769908" sldId="265"/>
            <ac:picMk id="37" creationId="{55AEBE78-D55C-9AEA-41EB-F1AA7546C52E}"/>
          </ac:picMkLst>
        </pc:picChg>
        <pc:picChg chg="add mod">
          <ac:chgData name="Stocker, Matthias (matthias.stocker@uni-graz.at)" userId="178f5083-146c-4cc8-b64a-2c7cb8a88371" providerId="ADAL" clId="{7480880A-B4AC-4823-A139-D00AF99A8244}" dt="2022-05-23T22:12:57.176" v="1452" actId="14100"/>
          <ac:picMkLst>
            <pc:docMk/>
            <pc:sldMk cId="4156769908" sldId="265"/>
            <ac:picMk id="39" creationId="{BEA76551-A36E-608F-25B6-13A77CC42C16}"/>
          </ac:picMkLst>
        </pc:picChg>
        <pc:cxnChg chg="add mod ord">
          <ac:chgData name="Stocker, Matthias (matthias.stocker@uni-graz.at)" userId="178f5083-146c-4cc8-b64a-2c7cb8a88371" providerId="ADAL" clId="{7480880A-B4AC-4823-A139-D00AF99A8244}" dt="2022-05-23T22:15:35.024" v="1467" actId="14100"/>
          <ac:cxnSpMkLst>
            <pc:docMk/>
            <pc:sldMk cId="4156769908" sldId="265"/>
            <ac:cxnSpMk id="13" creationId="{66718948-C6C3-88A3-E52C-30B13EC439A3}"/>
          </ac:cxnSpMkLst>
        </pc:cxnChg>
        <pc:cxnChg chg="add mod">
          <ac:chgData name="Stocker, Matthias (matthias.stocker@uni-graz.at)" userId="178f5083-146c-4cc8-b64a-2c7cb8a88371" providerId="ADAL" clId="{7480880A-B4AC-4823-A139-D00AF99A8244}" dt="2022-05-23T22:15:05.208" v="1466" actId="14100"/>
          <ac:cxnSpMkLst>
            <pc:docMk/>
            <pc:sldMk cId="4156769908" sldId="265"/>
            <ac:cxnSpMk id="18" creationId="{B1DBB555-13DE-0C76-0A56-838F99982C37}"/>
          </ac:cxnSpMkLst>
        </pc:cxnChg>
        <pc:cxnChg chg="add mod">
          <ac:chgData name="Stocker, Matthias (matthias.stocker@uni-graz.at)" userId="178f5083-146c-4cc8-b64a-2c7cb8a88371" providerId="ADAL" clId="{7480880A-B4AC-4823-A139-D00AF99A8244}" dt="2022-05-23T22:14:56.395" v="1465" actId="14100"/>
          <ac:cxnSpMkLst>
            <pc:docMk/>
            <pc:sldMk cId="4156769908" sldId="265"/>
            <ac:cxnSpMk id="23" creationId="{8E9C0809-9266-F17A-F4F2-187A81EF0B84}"/>
          </ac:cxnSpMkLst>
        </pc:cxnChg>
      </pc:sldChg>
      <pc:sldChg chg="delSp del mod">
        <pc:chgData name="Stocker, Matthias (matthias.stocker@uni-graz.at)" userId="178f5083-146c-4cc8-b64a-2c7cb8a88371" providerId="ADAL" clId="{7480880A-B4AC-4823-A139-D00AF99A8244}" dt="2022-05-21T23:08:34.760" v="118" actId="47"/>
        <pc:sldMkLst>
          <pc:docMk/>
          <pc:sldMk cId="265602162" sldId="282"/>
        </pc:sldMkLst>
        <pc:spChg chg="del">
          <ac:chgData name="Stocker, Matthias (matthias.stocker@uni-graz.at)" userId="178f5083-146c-4cc8-b64a-2c7cb8a88371" providerId="ADAL" clId="{7480880A-B4AC-4823-A139-D00AF99A8244}" dt="2022-05-21T23:08:31.204" v="117" actId="478"/>
          <ac:spMkLst>
            <pc:docMk/>
            <pc:sldMk cId="265602162" sldId="282"/>
            <ac:spMk id="6" creationId="{412CDDA5-B64C-4AE2-8673-B1CDF52CEA26}"/>
          </ac:spMkLst>
        </pc:spChg>
      </pc:sldChg>
      <pc:sldMasterChg chg="delSldLayout">
        <pc:chgData name="Stocker, Matthias (matthias.stocker@uni-graz.at)" userId="178f5083-146c-4cc8-b64a-2c7cb8a88371" providerId="ADAL" clId="{7480880A-B4AC-4823-A139-D00AF99A8244}" dt="2022-05-21T23:08:34.760" v="118" actId="47"/>
        <pc:sldMasterMkLst>
          <pc:docMk/>
          <pc:sldMasterMk cId="2177654475" sldId="2147483648"/>
        </pc:sldMasterMkLst>
        <pc:sldLayoutChg chg="del">
          <pc:chgData name="Stocker, Matthias (matthias.stocker@uni-graz.at)" userId="178f5083-146c-4cc8-b64a-2c7cb8a88371" providerId="ADAL" clId="{7480880A-B4AC-4823-A139-D00AF99A8244}" dt="2022-05-21T23:08:34.760" v="118" actId="47"/>
          <pc:sldLayoutMkLst>
            <pc:docMk/>
            <pc:sldMasterMk cId="2177654475" sldId="2147483648"/>
            <pc:sldLayoutMk cId="3802786271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3E1FC-328A-4FDD-933E-F6026028FDC6}" type="datetimeFigureOut">
              <a:rPr lang="de-AT" smtClean="0"/>
              <a:t>24.05.2022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109FA-130F-40B6-8CBF-A089221756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180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EB2B5-9D0E-47AC-B5A8-280FFCEE52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EB2B5-9D0E-47AC-B5A8-280FFCEE52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3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A109FA-130F-40B6-8CBF-A0892217564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359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630F9-A28D-9540-65E4-0BAF1C73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48DD87-0F71-3C30-54B4-A1CAFC9C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D3EB8C-8A72-B637-045B-1AD10F3AC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D254-0AB7-47AE-BDCB-C98CA9F32345}" type="datetime1">
              <a:rPr lang="de-AT" smtClean="0"/>
              <a:t>24.05.2022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086389-5695-3A89-DE78-FE818D42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DEBD2A-FA5C-940A-1212-8F6D1545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266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9E493-93C2-3E0E-19DD-28222C4FE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E6C49D-B50D-CC54-3473-2745AFD9B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961349-7B1B-B5CF-B073-CAABAC2C2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60C6-58DC-4BE6-B46A-F37A5C759643}" type="datetime1">
              <a:rPr lang="de-AT" smtClean="0"/>
              <a:t>24.05.2022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979B5C-4E8D-7780-7BD2-82E7A7933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0AF7FC-8BA4-2617-F28B-525078C5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608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501FE59-83AE-9046-BF23-5B3CA963ED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E45CFC9-144D-1D85-1E96-716195939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1D5471-AD7D-513F-C373-600DD6EF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3069-E47C-40B2-8B49-D4761CF8D5E2}" type="datetime1">
              <a:rPr lang="de-AT" smtClean="0"/>
              <a:t>24.05.2022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741F45-8127-BC9A-D1D1-D2206479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5E8E69-1B7A-9DF3-A1B3-6BE6C07F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891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A4AEB-F7DD-0CCA-7C3B-84CAE76F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D7F0A6-F19C-39C4-9D9E-9F0A74A62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54377A-0EAA-75B8-3B1D-2C69A71F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A977D-727D-4A18-A698-29592E30D6F2}" type="datetime1">
              <a:rPr lang="de-AT" smtClean="0"/>
              <a:t>24.05.2022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F5988E-142E-AAB4-DCF5-7C670F78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812D3D-E19A-F8D5-6FF4-5B98B7AE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597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35DAB-4867-F32A-D37D-91C5F7485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BF67EE-07C0-98AE-9878-C5256EF38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D90B8E-5A48-530A-1337-526AE4EC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D3DA-CAEF-46C3-9B4B-67107734487C}" type="datetime1">
              <a:rPr lang="de-AT" smtClean="0"/>
              <a:t>24.05.2022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284A2E-C8E8-EE57-6D08-221EF116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B9955E-B46C-B77B-1224-B64CF137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752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89EEF-CA37-6558-D8BD-A8B556C4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E0F00-7D95-5EE7-D5C6-5E3FD1893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6BC227-361D-6DD5-AC4D-21729E822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F3A282-04AD-8E37-6D09-4A7430932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277C-021D-4E8B-AD3A-3C59AD7DBFD4}" type="datetime1">
              <a:rPr lang="de-AT" smtClean="0"/>
              <a:t>24.05.2022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7A352B-792F-A0EC-75C6-E379BCA2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639219-8DCC-8E04-29A6-A94950D2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7224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07EFC-C849-505A-69C1-7E1E1E54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80367B-D220-A502-D7CA-F12A6CC23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261797-6E73-6914-7321-38221BBA2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6D710A-8D88-9845-3418-37D1E74D3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7502A58-4883-3EB2-AAD7-90784C3A7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04013F-0955-2982-1729-7D598623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09C9-F36F-45BB-8DD7-EA608CACC3F2}" type="datetime1">
              <a:rPr lang="de-AT" smtClean="0"/>
              <a:t>24.05.2022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C58834-4FBE-346C-C9A3-76909AD3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08DE716-A468-7FD9-6FA1-A573A347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965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F22751-4B1C-1DFC-7518-687B4BBD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1494D9E-E251-40EF-EB97-5FA26993C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9996-3F26-4740-AD50-F5434A1C03EB}" type="datetime1">
              <a:rPr lang="de-AT" smtClean="0"/>
              <a:t>24.05.2022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B2C432-73CE-627C-D42A-3B508715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07B1F0-B5C1-AC96-4D48-23A0BFCD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595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BC6A39-52B8-34B3-BB2F-12C6C36D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40E2D-4CF0-4AC1-984A-C2F1FDB81B0A}" type="datetime1">
              <a:rPr lang="de-AT" smtClean="0"/>
              <a:t>24.05.2022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27E3C1-D4CA-8FE4-A284-25AD75F3E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9A36F9-B473-8248-BCDA-65761218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191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3DA4D-DFDF-A3C5-C689-DFE3D8639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6C8C30-99CD-C1AB-5EB9-E7F2E155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E94A71A-10E4-33CD-697C-4F1BF5C0F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8239DF-A708-AF1B-5387-75D5320B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F64E-B182-4103-AD20-D499F9875B1F}" type="datetime1">
              <a:rPr lang="de-AT" smtClean="0"/>
              <a:t>24.05.2022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51618E-D6D4-8823-CA1C-CAB8760C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7ACF448-F221-76A5-1EE1-BF8917F1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379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866D2-DFB1-23AF-2076-FC87A77F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32C26A1-0721-3CA4-CDA4-B6E2510C3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F901B7-5786-AE38-26C1-D43D01545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051AC3-74DF-FDE9-7419-4252203E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0EFD0-E0E1-486B-AA49-828A7C88D753}" type="datetime1">
              <a:rPr lang="de-AT" smtClean="0"/>
              <a:t>24.05.2022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D23C15-7B17-595F-0B77-5B4030AE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D7CEE1-0A80-CC03-44EE-D394218D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28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269C7FC-97D6-25DC-8608-F69FD80A1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4C5B2F-106E-4325-C727-A548E12D1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65F90B-33AD-89B7-EA18-0CB22FDBD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BCDD4-2BC7-4E9E-9849-D548D76809B8}" type="datetime1">
              <a:rPr lang="de-AT" smtClean="0"/>
              <a:t>24.05.2022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BD1E3C-914D-6A3E-D2ED-2C58D6043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390471-FE94-EA4D-E96E-C6CF2DCCC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0600B-B8A4-4AA2-B7A7-37349470ABB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765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hyperlink" Target="mailto:matthias.stocker@uni-graz.at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C3812AD-E800-4637-B68B-C8484C37E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98" y="0"/>
            <a:ext cx="2322702" cy="86391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9DBF170-EC7C-45B0-97CF-FF21E4A0B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C089B9-EFC7-4F02-BFB2-893ED1E2ECB7}"/>
              </a:ext>
            </a:extLst>
          </p:cNvPr>
          <p:cNvSpPr txBox="1"/>
          <p:nvPr/>
        </p:nvSpPr>
        <p:spPr>
          <a:xfrm>
            <a:off x="1326141" y="2216295"/>
            <a:ext cx="9539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 the climate impact of large wildfires on stratospheric temperature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A802C1F-A253-4ABF-BD13-6699B7BEF72D}"/>
              </a:ext>
            </a:extLst>
          </p:cNvPr>
          <p:cNvSpPr txBox="1"/>
          <p:nvPr/>
        </p:nvSpPr>
        <p:spPr>
          <a:xfrm>
            <a:off x="1704620" y="4984636"/>
            <a:ext cx="8782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Matthias Stocker, Florian Ladstädter and Andrea K. Steiner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matthias.stocker@uni-graz.at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25, 2022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16DDD95-7DA8-408C-9332-937E95498F38}"/>
              </a:ext>
            </a:extLst>
          </p:cNvPr>
          <p:cNvSpPr txBox="1"/>
          <p:nvPr/>
        </p:nvSpPr>
        <p:spPr>
          <a:xfrm>
            <a:off x="3157535" y="863917"/>
            <a:ext cx="587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General Assembly 2022</a:t>
            </a:r>
          </a:p>
        </p:txBody>
      </p:sp>
      <p:pic>
        <p:nvPicPr>
          <p:cNvPr id="20" name="Grafik 1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20C304F-D892-0E5C-6FD7-251D3624F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557498" cy="718625"/>
          </a:xfrm>
          <a:prstGeom prst="rect">
            <a:avLst/>
          </a:prstGeom>
        </p:spPr>
      </p:pic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C899F43-F664-B2E8-D73B-96860CBEC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C7ED2CE-9134-A0F1-6BAF-8019D739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2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de-AT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1F59F01-5E8C-4CD8-8347-BAAAC2776B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713" b="-1"/>
          <a:stretch/>
        </p:blipFill>
        <p:spPr>
          <a:xfrm>
            <a:off x="8361053" y="4397214"/>
            <a:ext cx="2865747" cy="1912523"/>
          </a:xfrm>
          <a:prstGeom prst="rect">
            <a:avLst/>
          </a:prstGeom>
          <a:ln w="38100">
            <a:solidFill>
              <a:srgbClr val="0072BB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6EB06A3-19C3-47B7-ACE2-4BD36EED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856" y="4446419"/>
            <a:ext cx="2718288" cy="1814359"/>
          </a:xfrm>
          <a:prstGeom prst="rect">
            <a:avLst/>
          </a:prstGeom>
          <a:ln w="38100">
            <a:solidFill>
              <a:srgbClr val="0072BB"/>
            </a:solidFill>
          </a:ln>
        </p:spPr>
      </p:pic>
      <p:pic>
        <p:nvPicPr>
          <p:cNvPr id="15" name="Grafik 14" descr="Ein Bild, das verschieden, Insekt, Gruppe, verschiedene enthält.&#10;&#10;Automatisch generierte Beschreibung">
            <a:extLst>
              <a:ext uri="{FF2B5EF4-FFF2-40B4-BE49-F238E27FC236}">
                <a16:creationId xmlns:a16="http://schemas.microsoft.com/office/drawing/2014/main" id="{7020FBE9-06A5-4388-AF9E-D4D582E4F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8"/>
          <a:stretch/>
        </p:blipFill>
        <p:spPr>
          <a:xfrm>
            <a:off x="1085078" y="4446419"/>
            <a:ext cx="2720626" cy="1814114"/>
          </a:xfrm>
          <a:prstGeom prst="rect">
            <a:avLst/>
          </a:prstGeom>
          <a:ln w="38100">
            <a:solidFill>
              <a:srgbClr val="0072BB"/>
            </a:solidFill>
          </a:ln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D4EB171-D666-4CD1-A25F-4FE118CEB12F}"/>
              </a:ext>
            </a:extLst>
          </p:cNvPr>
          <p:cNvSpPr txBox="1"/>
          <p:nvPr/>
        </p:nvSpPr>
        <p:spPr>
          <a:xfrm>
            <a:off x="945018" y="2093033"/>
            <a:ext cx="8872210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380" indent="-342900" algn="just" defTabSz="914400">
              <a:lnSpc>
                <a:spcPct val="90000"/>
              </a:lnSpc>
              <a:spcBef>
                <a:spcPts val="1001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Wildfire aerosols have a </a:t>
            </a:r>
            <a:r>
              <a:rPr lang="en-US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en-US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potential</a:t>
            </a: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compared to volcanic aerosols (</a:t>
            </a:r>
            <a:r>
              <a:rPr lang="en-US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carbon</a:t>
            </a: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sulfate aerosols)</a:t>
            </a:r>
          </a:p>
          <a:p>
            <a:pPr marL="457380" indent="-342900" algn="just" defTabSz="914400">
              <a:lnSpc>
                <a:spcPct val="90000"/>
              </a:lnSpc>
              <a:spcBef>
                <a:spcPts val="1001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Wildfires are an </a:t>
            </a:r>
            <a:r>
              <a:rPr lang="en-US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underestimated source for stratospheric aerosols</a:t>
            </a: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little is known about their climate impact</a:t>
            </a:r>
            <a:endParaRPr lang="en-US" sz="2000" spc="-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380" indent="-342900" algn="just" defTabSz="914400">
              <a:lnSpc>
                <a:spcPct val="90000"/>
              </a:lnSpc>
              <a:spcBef>
                <a:spcPts val="1001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increases probability for</a:t>
            </a: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intense </a:t>
            </a:r>
            <a:r>
              <a:rPr lang="en-US" sz="2000" b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wildfires</a:t>
            </a:r>
            <a:r>
              <a:rPr lang="en-US" sz="20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reaching the stratosphere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1F40048-05BC-4DE5-915B-855DB4CD5C56}"/>
              </a:ext>
            </a:extLst>
          </p:cNvPr>
          <p:cNvSpPr txBox="1">
            <a:spLocks/>
          </p:cNvSpPr>
          <p:nvPr/>
        </p:nvSpPr>
        <p:spPr>
          <a:xfrm>
            <a:off x="960780" y="315516"/>
            <a:ext cx="8872211" cy="8339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kern="1200" cap="all" baseline="0">
                <a:solidFill>
                  <a:srgbClr val="0398C3"/>
                </a:solidFill>
                <a:latin typeface="Bebas Neue Bold" panose="020B0606020202050201" pitchFamily="34" charset="77"/>
                <a:ea typeface="+mj-ea"/>
                <a:cs typeface="Bebas Neue Bold" panose="020B0606020202050201" pitchFamily="34" charset="77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0072B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C434012-D6CA-4D91-95FE-4740B6B8D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BFD013C-0A65-E01E-C0AF-6A16BC8B08A1}"/>
              </a:ext>
            </a:extLst>
          </p:cNvPr>
          <p:cNvSpPr txBox="1"/>
          <p:nvPr/>
        </p:nvSpPr>
        <p:spPr>
          <a:xfrm>
            <a:off x="984313" y="1185854"/>
            <a:ext cx="8271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 ARE WE INTERESTED IN THE CLIMATE EFFECTS OF WILDFIRES?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FC5EB1-ADD8-30E1-3E12-9C5FBBB2A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3264734-1B62-2A3B-D9ED-CFC0D624710E}"/>
              </a:ext>
            </a:extLst>
          </p:cNvPr>
          <p:cNvSpPr txBox="1"/>
          <p:nvPr/>
        </p:nvSpPr>
        <p:spPr>
          <a:xfrm>
            <a:off x="2252133" y="483446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BC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7BA0013-C47A-1431-27D8-A0F297DD9321}"/>
              </a:ext>
            </a:extLst>
          </p:cNvPr>
          <p:cNvSpPr txBox="1"/>
          <p:nvPr/>
        </p:nvSpPr>
        <p:spPr>
          <a:xfrm>
            <a:off x="3183467" y="5867523"/>
            <a:ext cx="93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</a:rPr>
              <a:t>SO</a:t>
            </a:r>
            <a:r>
              <a:rPr lang="de-AT" sz="1200" dirty="0">
                <a:solidFill>
                  <a:schemeClr val="bg1"/>
                </a:solidFill>
              </a:rPr>
              <a:t>4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A88A866-716C-4D74-129E-9A59109006A8}"/>
              </a:ext>
            </a:extLst>
          </p:cNvPr>
          <p:cNvSpPr txBox="1"/>
          <p:nvPr/>
        </p:nvSpPr>
        <p:spPr>
          <a:xfrm>
            <a:off x="4736856" y="4626711"/>
            <a:ext cx="296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</a:rPr>
              <a:t>Stratospheric</a:t>
            </a:r>
            <a:r>
              <a:rPr lang="de-AT" dirty="0">
                <a:solidFill>
                  <a:schemeClr val="bg1"/>
                </a:solidFill>
              </a:rPr>
              <a:t> Aerosol Layer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343934E-018D-5CD9-AF76-5DACA53B66B3}"/>
              </a:ext>
            </a:extLst>
          </p:cNvPr>
          <p:cNvSpPr txBox="1"/>
          <p:nvPr/>
        </p:nvSpPr>
        <p:spPr>
          <a:xfrm>
            <a:off x="950398" y="394836"/>
            <a:ext cx="3792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9E067A3-99F3-A37B-97BF-E334EEC16A59}"/>
              </a:ext>
            </a:extLst>
          </p:cNvPr>
          <p:cNvSpPr txBox="1"/>
          <p:nvPr/>
        </p:nvSpPr>
        <p:spPr>
          <a:xfrm>
            <a:off x="950398" y="1178105"/>
            <a:ext cx="10210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OF THE LARGEST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WILDFIRE EVENTS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DURING THE LAST YEARS WITH AEROSOL EMISSIONS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COMPARABLE TO MODERATE VOLCANIC ERUPTIONS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0CDFE0-8FBD-AD91-9706-6BCA953C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30" y="3105418"/>
            <a:ext cx="7384140" cy="361605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DF2E487-1D3D-8C49-23E1-7C2041D727FC}"/>
              </a:ext>
            </a:extLst>
          </p:cNvPr>
          <p:cNvSpPr txBox="1"/>
          <p:nvPr/>
        </p:nvSpPr>
        <p:spPr>
          <a:xfrm>
            <a:off x="990738" y="2472344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American wildfires 2017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E183A2-7798-F6D7-0B40-1E76C55D3CD9}"/>
              </a:ext>
            </a:extLst>
          </p:cNvPr>
          <p:cNvSpPr txBox="1"/>
          <p:nvPr/>
        </p:nvSpPr>
        <p:spPr>
          <a:xfrm>
            <a:off x="6521450" y="2472343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wildfires 2019/20</a:t>
            </a: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2CF5C46-5210-5A2B-967A-FA9874923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91C6075-BF3D-BF74-6B05-D7218626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22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AE6156-187A-3269-44D9-FB344B7EBFE8}"/>
              </a:ext>
            </a:extLst>
          </p:cNvPr>
          <p:cNvSpPr txBox="1"/>
          <p:nvPr/>
        </p:nvSpPr>
        <p:spPr>
          <a:xfrm>
            <a:off x="964976" y="410118"/>
            <a:ext cx="8625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TEMPERATURE</a:t>
            </a:r>
            <a:r>
              <a:rPr lang="en-US" sz="3600" b="1" dirty="0">
                <a:solidFill>
                  <a:srgbClr val="0398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IMPRINTS</a:t>
            </a:r>
            <a:endParaRPr lang="de-AT" sz="3600" dirty="0">
              <a:solidFill>
                <a:srgbClr val="0072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5394B7-4DCC-BE8C-15BF-8EEC08E15AC1}"/>
              </a:ext>
            </a:extLst>
          </p:cNvPr>
          <p:cNvSpPr txBox="1"/>
          <p:nvPr/>
        </p:nvSpPr>
        <p:spPr>
          <a:xfrm>
            <a:off x="1009239" y="3953882"/>
            <a:ext cx="10800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AUSTRALIAN WILDFIRES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2019/20 CAUSED AEROSOL “VORTICES” WHICH LOCALLY HEATED THE WHOLE LOWER STRATOSPHERIC AIR COLUMN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685978F-54D1-9421-4A1E-3EAD92462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3"/>
          <a:stretch/>
        </p:blipFill>
        <p:spPr>
          <a:xfrm>
            <a:off x="1364327" y="4672581"/>
            <a:ext cx="5395527" cy="20800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E8B8A0-B4D5-2E9B-8A2D-30D426075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445"/>
          <a:stretch/>
        </p:blipFill>
        <p:spPr>
          <a:xfrm>
            <a:off x="1330295" y="1896630"/>
            <a:ext cx="5304850" cy="20464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460A5B1-5C4F-99A8-349C-73FBC2E71FFF}"/>
              </a:ext>
            </a:extLst>
          </p:cNvPr>
          <p:cNvSpPr txBox="1"/>
          <p:nvPr/>
        </p:nvSpPr>
        <p:spPr>
          <a:xfrm>
            <a:off x="964976" y="1188744"/>
            <a:ext cx="10028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NORTH AMERICAN WILDFIRES</a:t>
            </a:r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 CAUSED A DISTINCT WARMING SIGNATURE AS THE AEROSOL PLUME REACHED THE ATLANTIC OCEAN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0B145CB-2B6B-E65A-79F1-A3459EC4C0E8}"/>
              </a:ext>
            </a:extLst>
          </p:cNvPr>
          <p:cNvSpPr txBox="1"/>
          <p:nvPr/>
        </p:nvSpPr>
        <p:spPr>
          <a:xfrm>
            <a:off x="8052813" y="2327517"/>
            <a:ext cx="2709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Warming of more than </a:t>
            </a:r>
            <a:r>
              <a:rPr lang="en-GB" sz="20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K</a:t>
            </a:r>
            <a:r>
              <a:rPr lang="en-GB" sz="2000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individual temperature profiles!</a:t>
            </a: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4E586951-ACA3-EBA3-9B0D-51D63CB0195A}"/>
              </a:ext>
            </a:extLst>
          </p:cNvPr>
          <p:cNvSpPr/>
          <p:nvPr/>
        </p:nvSpPr>
        <p:spPr>
          <a:xfrm rot="10800000">
            <a:off x="6900511" y="2683663"/>
            <a:ext cx="1076960" cy="236187"/>
          </a:xfrm>
          <a:prstGeom prst="rightArrow">
            <a:avLst/>
          </a:prstGeom>
          <a:solidFill>
            <a:srgbClr val="0072BB"/>
          </a:solidFill>
          <a:ln>
            <a:solidFill>
              <a:srgbClr val="007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rgbClr val="0072BB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305125F-2582-11E1-1FE0-D2B1883FF90C}"/>
              </a:ext>
            </a:extLst>
          </p:cNvPr>
          <p:cNvSpPr txBox="1"/>
          <p:nvPr/>
        </p:nvSpPr>
        <p:spPr>
          <a:xfrm>
            <a:off x="8129910" y="5361695"/>
            <a:ext cx="2995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warming of more than </a:t>
            </a:r>
            <a:r>
              <a:rPr lang="en-GB" sz="20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</a:t>
            </a:r>
            <a:r>
              <a:rPr lang="en-GB" sz="2000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cooling above the maximum warming.</a:t>
            </a:r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235FA469-5F85-2FB3-103B-10A7B3B13D67}"/>
              </a:ext>
            </a:extLst>
          </p:cNvPr>
          <p:cNvSpPr/>
          <p:nvPr/>
        </p:nvSpPr>
        <p:spPr>
          <a:xfrm rot="10800000">
            <a:off x="6975853" y="5787227"/>
            <a:ext cx="1076960" cy="236187"/>
          </a:xfrm>
          <a:prstGeom prst="rightArrow">
            <a:avLst/>
          </a:prstGeom>
          <a:solidFill>
            <a:srgbClr val="0072BB"/>
          </a:solidFill>
          <a:ln>
            <a:solidFill>
              <a:srgbClr val="0072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rgbClr val="0072BB"/>
              </a:solidFill>
            </a:endParaRPr>
          </a:p>
        </p:txBody>
      </p:sp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FEF16FB-A4AB-176A-3839-AEDC0ED42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EA1EB3A-4A65-334D-9A17-4F0A1B22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BD496B0-E25E-48DF-5419-DD692A1A96E1}"/>
              </a:ext>
            </a:extLst>
          </p:cNvPr>
          <p:cNvSpPr/>
          <p:nvPr/>
        </p:nvSpPr>
        <p:spPr>
          <a:xfrm>
            <a:off x="1244584" y="1944392"/>
            <a:ext cx="239486" cy="84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76F3009-785E-9BCC-014B-B141286B9483}"/>
              </a:ext>
            </a:extLst>
          </p:cNvPr>
          <p:cNvSpPr/>
          <p:nvPr/>
        </p:nvSpPr>
        <p:spPr>
          <a:xfrm>
            <a:off x="1330295" y="4705826"/>
            <a:ext cx="239486" cy="84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562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920BA21-B094-B989-D0D5-62097F34D40D}"/>
              </a:ext>
            </a:extLst>
          </p:cNvPr>
          <p:cNvSpPr txBox="1"/>
          <p:nvPr/>
        </p:nvSpPr>
        <p:spPr>
          <a:xfrm>
            <a:off x="956995" y="394836"/>
            <a:ext cx="756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 CLIMATE SIGNALS </a:t>
            </a:r>
            <a:endParaRPr lang="de-AT" sz="3600" dirty="0">
              <a:solidFill>
                <a:srgbClr val="0072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A872926-6130-9637-9449-ED06399C3157}"/>
              </a:ext>
            </a:extLst>
          </p:cNvPr>
          <p:cNvSpPr txBox="1"/>
          <p:nvPr/>
        </p:nvSpPr>
        <p:spPr>
          <a:xfrm>
            <a:off x="956995" y="1163110"/>
            <a:ext cx="10136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NORTH AMERICAN WILDFIRES</a:t>
            </a:r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 RESULTED IN A WARMING OF </a:t>
            </a:r>
            <a:r>
              <a:rPr lang="en-GB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1 K</a:t>
            </a:r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 IN THE LOWER STRATOSPHERE </a:t>
            </a:r>
            <a:r>
              <a:rPr lang="en-GB" sz="2000" spc="-1">
                <a:latin typeface="Arial" panose="020B0604020202020204" pitchFamily="34" charset="0"/>
                <a:cs typeface="Arial" panose="020B0604020202020204" pitchFamily="34" charset="0"/>
              </a:rPr>
              <a:t>AT MID-LATITUDES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F22DC0-827D-6A7A-4C4C-F44F47CB0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9884"/>
          <a:stretch/>
        </p:blipFill>
        <p:spPr>
          <a:xfrm>
            <a:off x="2703455" y="2634509"/>
            <a:ext cx="6785089" cy="390440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A29A89A-6F7C-44B3-2DDE-79E29A10805F}"/>
              </a:ext>
            </a:extLst>
          </p:cNvPr>
          <p:cNvSpPr txBox="1"/>
          <p:nvPr/>
        </p:nvSpPr>
        <p:spPr>
          <a:xfrm>
            <a:off x="987251" y="4350311"/>
            <a:ext cx="20909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Aerosol entry from dense aerosol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plume over northern Canada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E8FC64C-8A9D-463B-DEFC-9489EAFF817E}"/>
              </a:ext>
            </a:extLst>
          </p:cNvPr>
          <p:cNvCxnSpPr>
            <a:cxnSpLocks/>
          </p:cNvCxnSpPr>
          <p:nvPr/>
        </p:nvCxnSpPr>
        <p:spPr>
          <a:xfrm flipV="1">
            <a:off x="2884714" y="4772967"/>
            <a:ext cx="1737528" cy="392952"/>
          </a:xfrm>
          <a:prstGeom prst="straightConnector1">
            <a:avLst/>
          </a:prstGeom>
          <a:ln w="38100">
            <a:solidFill>
              <a:srgbClr val="0072B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004FECAB-E502-8A3F-CA82-BBC7CCC7501D}"/>
              </a:ext>
            </a:extLst>
          </p:cNvPr>
          <p:cNvSpPr txBox="1"/>
          <p:nvPr/>
        </p:nvSpPr>
        <p:spPr>
          <a:xfrm>
            <a:off x="8841752" y="1724447"/>
            <a:ext cx="23932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Strong warming due to high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solar illumination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low to mid latitudes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2D3445C-3CC4-3D3E-1C31-98F66FD0C908}"/>
              </a:ext>
            </a:extLst>
          </p:cNvPr>
          <p:cNvCxnSpPr>
            <a:cxnSpLocks/>
          </p:cNvCxnSpPr>
          <p:nvPr/>
        </p:nvCxnSpPr>
        <p:spPr>
          <a:xfrm flipH="1">
            <a:off x="8048730" y="2375727"/>
            <a:ext cx="793022" cy="1591464"/>
          </a:xfrm>
          <a:prstGeom prst="straightConnector1">
            <a:avLst/>
          </a:prstGeom>
          <a:ln w="38100">
            <a:solidFill>
              <a:srgbClr val="0072B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37A1156-33DF-8F2C-8504-CF925C3B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4FEBD7-B262-2E14-28F2-ACD425072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972965D-F38F-99FF-1C4F-C6AE4720BCAC}"/>
              </a:ext>
            </a:extLst>
          </p:cNvPr>
          <p:cNvSpPr/>
          <p:nvPr/>
        </p:nvSpPr>
        <p:spPr>
          <a:xfrm>
            <a:off x="2583712" y="2714702"/>
            <a:ext cx="239486" cy="84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5334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4619033-0C53-5212-30B9-91C86DFFC46E}"/>
              </a:ext>
            </a:extLst>
          </p:cNvPr>
          <p:cNvSpPr txBox="1"/>
          <p:nvPr/>
        </p:nvSpPr>
        <p:spPr>
          <a:xfrm>
            <a:off x="962469" y="394680"/>
            <a:ext cx="7965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 CLIMATE SIGNALS </a:t>
            </a:r>
            <a:endParaRPr lang="de-AT" sz="3600" dirty="0">
              <a:solidFill>
                <a:srgbClr val="0072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D0DAB6A-A37E-FB85-4E81-C9A2EC569FF5}"/>
              </a:ext>
            </a:extLst>
          </p:cNvPr>
          <p:cNvSpPr txBox="1"/>
          <p:nvPr/>
        </p:nvSpPr>
        <p:spPr>
          <a:xfrm>
            <a:off x="962469" y="2232100"/>
            <a:ext cx="17358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Aerosol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signal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not in line with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 maximum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warming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Meridional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aerosol transport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 insolation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59C3EA2-A500-3545-CE82-158DEB0F4AFA}"/>
              </a:ext>
            </a:extLst>
          </p:cNvPr>
          <p:cNvSpPr txBox="1"/>
          <p:nvPr/>
        </p:nvSpPr>
        <p:spPr>
          <a:xfrm>
            <a:off x="967155" y="1169709"/>
            <a:ext cx="10176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AUSTRALIAN WILDFIRES</a:t>
            </a:r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 CAUSED A </a:t>
            </a:r>
            <a:r>
              <a:rPr lang="en-GB" sz="2000" spc="-1">
                <a:latin typeface="Arial" panose="020B0604020202020204" pitchFamily="34" charset="0"/>
                <a:cs typeface="Arial" panose="020B0604020202020204" pitchFamily="34" charset="0"/>
              </a:rPr>
              <a:t>STRATOSPHERIC WARMING </a:t>
            </a:r>
            <a:r>
              <a:rPr lang="en-GB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en-GB" sz="2000" spc="-1" dirty="0">
                <a:latin typeface="Arial" panose="020B0604020202020204" pitchFamily="34" charset="0"/>
                <a:cs typeface="Arial" panose="020B0604020202020204" pitchFamily="34" charset="0"/>
              </a:rPr>
              <a:t> ANY SIGNAL FROM RECENT </a:t>
            </a:r>
            <a:r>
              <a:rPr lang="en-GB" sz="2000" b="1" spc="-1" dirty="0">
                <a:latin typeface="Arial" panose="020B0604020202020204" pitchFamily="34" charset="0"/>
                <a:cs typeface="Arial" panose="020B0604020202020204" pitchFamily="34" charset="0"/>
              </a:rPr>
              <a:t>VOLCANIC ERUPTIONS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4DD3F8-1DBE-2944-4978-D3A4DE1A2C30}"/>
              </a:ext>
            </a:extLst>
          </p:cNvPr>
          <p:cNvSpPr txBox="1"/>
          <p:nvPr/>
        </p:nvSpPr>
        <p:spPr>
          <a:xfrm>
            <a:off x="9790450" y="4725583"/>
            <a:ext cx="15187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Maximum warming of more than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K!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836AE13-D279-DE1D-10FF-4263DC59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703000" y="2528883"/>
            <a:ext cx="6786000" cy="3895809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9D9F555-F4A6-7F73-63D5-7C16ECA9B2D3}"/>
              </a:ext>
            </a:extLst>
          </p:cNvPr>
          <p:cNvCxnSpPr>
            <a:cxnSpLocks/>
          </p:cNvCxnSpPr>
          <p:nvPr/>
        </p:nvCxnSpPr>
        <p:spPr>
          <a:xfrm>
            <a:off x="2485292" y="3320143"/>
            <a:ext cx="880906" cy="8007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ADDA7571-4DDB-C7DD-ACB6-6BD09886C428}"/>
              </a:ext>
            </a:extLst>
          </p:cNvPr>
          <p:cNvSpPr/>
          <p:nvPr/>
        </p:nvSpPr>
        <p:spPr>
          <a:xfrm>
            <a:off x="1447649" y="3822628"/>
            <a:ext cx="382742" cy="5965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0065F76-C87C-4492-4423-1014BD3A07D9}"/>
              </a:ext>
            </a:extLst>
          </p:cNvPr>
          <p:cNvCxnSpPr>
            <a:cxnSpLocks/>
          </p:cNvCxnSpPr>
          <p:nvPr/>
        </p:nvCxnSpPr>
        <p:spPr>
          <a:xfrm flipH="1" flipV="1">
            <a:off x="8088086" y="4288971"/>
            <a:ext cx="1618622" cy="56438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38FD285-A492-0F7C-F631-9FEBE25B1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E83715A-4398-C9AC-4D85-E97E7742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406C6FF-A93D-05EB-78D2-5E2B9D795532}"/>
              </a:ext>
            </a:extLst>
          </p:cNvPr>
          <p:cNvSpPr/>
          <p:nvPr/>
        </p:nvSpPr>
        <p:spPr>
          <a:xfrm>
            <a:off x="2686259" y="2556603"/>
            <a:ext cx="239486" cy="147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829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C73E6A-FD71-6D9D-C190-22D0726E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de-AT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A37C3B-AB8C-6099-6002-624162C03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7"/>
          <a:stretch/>
        </p:blipFill>
        <p:spPr>
          <a:xfrm>
            <a:off x="9422998" y="2091697"/>
            <a:ext cx="2412684" cy="43706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240BEB7-5359-8716-449E-0D6020C3C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/>
          <a:stretch/>
        </p:blipFill>
        <p:spPr>
          <a:xfrm>
            <a:off x="1100359" y="4216492"/>
            <a:ext cx="2237868" cy="2203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44619EF-7AB8-0629-0082-444CA4E14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1"/>
          <a:stretch/>
        </p:blipFill>
        <p:spPr>
          <a:xfrm>
            <a:off x="4567829" y="4099694"/>
            <a:ext cx="2242076" cy="220226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C6F10EB-3F3E-3D53-47CB-026DE8710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8"/>
          <a:stretch/>
        </p:blipFill>
        <p:spPr>
          <a:xfrm>
            <a:off x="7041336" y="2091697"/>
            <a:ext cx="2412684" cy="437159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5DB4B65-1A27-66DD-AA03-F8040C03BFED}"/>
              </a:ext>
            </a:extLst>
          </p:cNvPr>
          <p:cNvSpPr txBox="1"/>
          <p:nvPr/>
        </p:nvSpPr>
        <p:spPr>
          <a:xfrm>
            <a:off x="3909195" y="6268901"/>
            <a:ext cx="1674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RO </a:t>
            </a:r>
            <a:r>
              <a:rPr lang="de-A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35C716A-31C3-A939-C4B4-8B3B75F872BD}"/>
              </a:ext>
            </a:extLst>
          </p:cNvPr>
          <p:cNvSpPr txBox="1"/>
          <p:nvPr/>
        </p:nvSpPr>
        <p:spPr>
          <a:xfrm>
            <a:off x="2683907" y="4016437"/>
            <a:ext cx="168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IFS </a:t>
            </a:r>
            <a:r>
              <a:rPr lang="de-A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forecast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1DBB555-13DE-0C76-0A56-838F99982C37}"/>
              </a:ext>
            </a:extLst>
          </p:cNvPr>
          <p:cNvCxnSpPr>
            <a:cxnSpLocks/>
          </p:cNvCxnSpPr>
          <p:nvPr/>
        </p:nvCxnSpPr>
        <p:spPr>
          <a:xfrm flipV="1">
            <a:off x="4749292" y="5152820"/>
            <a:ext cx="1113721" cy="111028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E9C0809-9266-F17A-F4F2-187A81EF0B84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2186167" y="5318092"/>
            <a:ext cx="684854" cy="95379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B3A69482-753A-92DC-22AF-7E4C9FC6491D}"/>
              </a:ext>
            </a:extLst>
          </p:cNvPr>
          <p:cNvSpPr txBox="1"/>
          <p:nvPr/>
        </p:nvSpPr>
        <p:spPr>
          <a:xfrm>
            <a:off x="2029077" y="6271887"/>
            <a:ext cx="168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Reanalysis</a:t>
            </a:r>
            <a:endParaRPr lang="de-A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A64331F-6866-05A9-ABBE-907330AC8704}"/>
              </a:ext>
            </a:extLst>
          </p:cNvPr>
          <p:cNvSpPr txBox="1"/>
          <p:nvPr/>
        </p:nvSpPr>
        <p:spPr>
          <a:xfrm>
            <a:off x="7429015" y="1731422"/>
            <a:ext cx="168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ERA5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88ABF40-9137-CBDF-ECDB-46149FCC0841}"/>
              </a:ext>
            </a:extLst>
          </p:cNvPr>
          <p:cNvSpPr txBox="1"/>
          <p:nvPr/>
        </p:nvSpPr>
        <p:spPr>
          <a:xfrm>
            <a:off x="9631953" y="1731422"/>
            <a:ext cx="168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4870061-92DD-1C9F-0549-EAE313321AAE}"/>
              </a:ext>
            </a:extLst>
          </p:cNvPr>
          <p:cNvSpPr txBox="1"/>
          <p:nvPr/>
        </p:nvSpPr>
        <p:spPr>
          <a:xfrm>
            <a:off x="950397" y="394836"/>
            <a:ext cx="9064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RO-DATA FOR SIGNAL DETECTION</a:t>
            </a:r>
            <a:endParaRPr lang="en-US" sz="3600" b="1" dirty="0">
              <a:solidFill>
                <a:srgbClr val="0072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fik 3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D7446B-DC3F-882E-6E62-B4A33E091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EA76551-A36E-608F-25B6-13A77CC42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9" y="1931477"/>
            <a:ext cx="5661903" cy="2160000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6718948-C6C3-88A3-E52C-30B13EC439A3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3525851" y="3011477"/>
            <a:ext cx="1615705" cy="100496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0EC592E8-B302-6479-0F3E-FFD9F4C5E8B9}"/>
              </a:ext>
            </a:extLst>
          </p:cNvPr>
          <p:cNvSpPr txBox="1"/>
          <p:nvPr/>
        </p:nvSpPr>
        <p:spPr>
          <a:xfrm>
            <a:off x="970601" y="1176225"/>
            <a:ext cx="10210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 PROFILES ALLOW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DETAILED VIEW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THE WILDFIRE PLUME SIGNALS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SHORT TIMESCALES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9C4B013-625C-8187-09BC-ACCBEFEA0068}"/>
              </a:ext>
            </a:extLst>
          </p:cNvPr>
          <p:cNvSpPr/>
          <p:nvPr/>
        </p:nvSpPr>
        <p:spPr>
          <a:xfrm>
            <a:off x="6832872" y="2338569"/>
            <a:ext cx="239486" cy="84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676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8E3EFAF-2A0D-27C3-5F58-3BF4C9815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1" t="66233"/>
          <a:stretch/>
        </p:blipFill>
        <p:spPr>
          <a:xfrm>
            <a:off x="4251448" y="1905953"/>
            <a:ext cx="3405828" cy="336692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B0811D3-6A40-A828-6DE7-C2E0C9402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7" t="54813"/>
          <a:stretch/>
        </p:blipFill>
        <p:spPr>
          <a:xfrm>
            <a:off x="8035405" y="3202796"/>
            <a:ext cx="3140106" cy="324194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7DA5F81-7AFD-2C36-EA97-95FEB356B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4" y="2812139"/>
            <a:ext cx="2129498" cy="2129498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6B18D5A-1DCF-C8C0-692D-9E4C66C68C34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412110" y="4125686"/>
            <a:ext cx="1720403" cy="152106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1932E7F-8A1F-5E6B-D14F-1A87967C20B2}"/>
              </a:ext>
            </a:extLst>
          </p:cNvPr>
          <p:cNvSpPr txBox="1"/>
          <p:nvPr/>
        </p:nvSpPr>
        <p:spPr>
          <a:xfrm>
            <a:off x="1006282" y="5138915"/>
            <a:ext cx="3405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Immediate impacts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the local, vertical temperature structure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FAD72C-4D66-9594-8225-9822CD5F5192}"/>
              </a:ext>
            </a:extLst>
          </p:cNvPr>
          <p:cNvSpPr txBox="1"/>
          <p:nvPr/>
        </p:nvSpPr>
        <p:spPr>
          <a:xfrm>
            <a:off x="8610262" y="1996875"/>
            <a:ext cx="2654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Short-term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climate signals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lasting serval months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07A5E09-41C6-98C7-7454-D50191FB2419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570149" y="3012538"/>
            <a:ext cx="367310" cy="119330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0FA2A2B4-1AB9-5E48-BD64-5E724176F756}"/>
              </a:ext>
            </a:extLst>
          </p:cNvPr>
          <p:cNvSpPr txBox="1"/>
          <p:nvPr/>
        </p:nvSpPr>
        <p:spPr>
          <a:xfrm>
            <a:off x="1027651" y="2112663"/>
            <a:ext cx="467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1" dirty="0"/>
              <a:t>Stocker et al., (2021)</a:t>
            </a:r>
          </a:p>
          <a:p>
            <a:r>
              <a:rPr lang="de-AT" dirty="0" err="1"/>
              <a:t>doi</a:t>
            </a:r>
            <a:r>
              <a:rPr lang="de-AT" dirty="0"/>
              <a:t>: 10.1038/s41598-021-02335-7</a:t>
            </a:r>
          </a:p>
          <a:p>
            <a:r>
              <a:rPr lang="de-AT" b="1" dirty="0"/>
              <a:t>matthias.stocker@uni-graz.at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327B093-D12D-A3A0-D42C-AC2E5278CB26}"/>
              </a:ext>
            </a:extLst>
          </p:cNvPr>
          <p:cNvSpPr txBox="1"/>
          <p:nvPr/>
        </p:nvSpPr>
        <p:spPr>
          <a:xfrm>
            <a:off x="943622" y="393866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en-US" sz="1800" spc="-1" dirty="0">
                <a:solidFill>
                  <a:srgbClr val="0398C3"/>
                </a:solidFill>
                <a:latin typeface="Libre Franklin Light" pitchFamily="2" charset="0"/>
                <a:ea typeface="DejaVu Sans"/>
              </a:rPr>
              <a:t> </a:t>
            </a:r>
            <a:endParaRPr lang="de-AT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056EC57-9BA4-65B5-3092-86DBED400DC3}"/>
              </a:ext>
            </a:extLst>
          </p:cNvPr>
          <p:cNvSpPr txBox="1"/>
          <p:nvPr/>
        </p:nvSpPr>
        <p:spPr>
          <a:xfrm>
            <a:off x="967154" y="1169806"/>
            <a:ext cx="1045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">
              <a:spcBef>
                <a:spcPts val="1001"/>
              </a:spcBef>
              <a:buClr>
                <a:schemeClr val="tx1"/>
              </a:buClr>
              <a:buSzPct val="100000"/>
            </a:pPr>
            <a:r>
              <a:rPr lang="en-US" sz="200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THE TEMPERATURE SIGNATURES OF LARGE </a:t>
            </a:r>
            <a:r>
              <a:rPr lang="en-US" sz="2000" b="1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WILDFIRES IMPACT STRATOSPHERIC CLIMATE VARIABILITY</a:t>
            </a:r>
            <a:r>
              <a:rPr lang="en-US" sz="200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AND POTENTIALLY </a:t>
            </a:r>
            <a:r>
              <a:rPr lang="en-US" sz="2000" b="1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AFFECT CLIMATE TRENDS!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892CDE7-F741-1696-AA81-984CDBB32CAD}"/>
              </a:ext>
            </a:extLst>
          </p:cNvPr>
          <p:cNvSpPr txBox="1"/>
          <p:nvPr/>
        </p:nvSpPr>
        <p:spPr>
          <a:xfrm>
            <a:off x="4070162" y="5947069"/>
            <a:ext cx="4051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b="1" dirty="0">
                <a:solidFill>
                  <a:srgbClr val="00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19" name="Grafik 1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A19B78D-42F8-0286-82BC-0EDCBB358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0"/>
            <a:ext cx="1930400" cy="718002"/>
          </a:xfrm>
          <a:prstGeom prst="rect">
            <a:avLst/>
          </a:prstGeom>
        </p:spPr>
      </p:pic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E183A3D4-D75B-E076-948B-2218F024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0600B-B8A4-4AA2-B7A7-37349470ABBC}" type="slidenum">
              <a:rPr lang="de-AT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de-AT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47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Breitbild</PresentationFormat>
  <Paragraphs>59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Libre Franklin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Stocker, Matthias (matthias.stocker@uni-graz.at)</dc:creator>
  <cp:lastModifiedBy>Stocker, Matthias (matthias.stocker@uni-graz.at)</cp:lastModifiedBy>
  <cp:revision>2</cp:revision>
  <dcterms:created xsi:type="dcterms:W3CDTF">2022-05-21T22:46:11Z</dcterms:created>
  <dcterms:modified xsi:type="dcterms:W3CDTF">2022-05-24T13:50:16Z</dcterms:modified>
</cp:coreProperties>
</file>